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5.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6.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7.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8.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9.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10.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theme/theme11.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12.xml" ContentType="application/vnd.openxmlformats-officedocument.theme+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127" r:id="rId5"/>
    <p:sldMasterId id="2147483696" r:id="rId6"/>
    <p:sldMasterId id="2147483683" r:id="rId7"/>
    <p:sldMasterId id="2147483780" r:id="rId8"/>
    <p:sldMasterId id="2147483914" r:id="rId9"/>
    <p:sldMasterId id="2147483934" r:id="rId10"/>
    <p:sldMasterId id="2147483983" r:id="rId11"/>
    <p:sldMasterId id="2147484020" r:id="rId12"/>
    <p:sldMasterId id="2147484046" r:id="rId13"/>
    <p:sldMasterId id="2147484087" r:id="rId14"/>
    <p:sldMasterId id="2147483660" r:id="rId15"/>
    <p:sldMasterId id="2147484130" r:id="rId16"/>
  </p:sldMasterIdLst>
  <p:notesMasterIdLst>
    <p:notesMasterId r:id="rId35"/>
  </p:notesMasterIdLst>
  <p:sldIdLst>
    <p:sldId id="350" r:id="rId17"/>
    <p:sldId id="11003" r:id="rId18"/>
    <p:sldId id="555" r:id="rId19"/>
    <p:sldId id="566" r:id="rId20"/>
    <p:sldId id="10961" r:id="rId21"/>
    <p:sldId id="10963" r:id="rId22"/>
    <p:sldId id="10992" r:id="rId23"/>
    <p:sldId id="10967" r:id="rId24"/>
    <p:sldId id="10980" r:id="rId25"/>
    <p:sldId id="10974" r:id="rId26"/>
    <p:sldId id="10975" r:id="rId27"/>
    <p:sldId id="574" r:id="rId28"/>
    <p:sldId id="10976" r:id="rId29"/>
    <p:sldId id="10995" r:id="rId30"/>
    <p:sldId id="10977" r:id="rId31"/>
    <p:sldId id="10978" r:id="rId32"/>
    <p:sldId id="11006" r:id="rId33"/>
    <p:sldId id="11005" r:id="rId34"/>
  </p:sldIdLst>
  <p:sldSz cx="12192000" cy="6858000"/>
  <p:notesSz cx="6858000" cy="9144000"/>
  <p:defaultTextStyle>
    <a:defPPr>
      <a:defRPr lang="fi-F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Oletusosa" id="{040233B1-2789-445B-AD16-86A8CA894A68}">
          <p14:sldIdLst>
            <p14:sldId id="350"/>
            <p14:sldId id="11003"/>
            <p14:sldId id="555"/>
            <p14:sldId id="566"/>
            <p14:sldId id="10961"/>
            <p14:sldId id="10963"/>
            <p14:sldId id="10992"/>
            <p14:sldId id="10967"/>
            <p14:sldId id="10980"/>
            <p14:sldId id="10974"/>
            <p14:sldId id="10975"/>
            <p14:sldId id="574"/>
            <p14:sldId id="10976"/>
            <p14:sldId id="10995"/>
            <p14:sldId id="10977"/>
            <p14:sldId id="10978"/>
            <p14:sldId id="11006"/>
            <p14:sldId id="1100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44FB4B-7827-426D-498B-15DADEB2FADB}" name="Teinilä Saara" initials="TS" userId="S::saara.teinila@hel.fi::e6f44386-885d-4884-a2c0-6a2088d134ce" providerId="AD"/>
  <p188:author id="{F98AA85A-46F4-1F7C-92A2-A85CB7666526}" name="Hietikko Päivi" initials="HP" userId="S::paivi.hietikko@hel.fi::7ca42a69-75dc-4081-a36f-63c1df0885cc" providerId="AD"/>
  <p188:author id="{5B55B466-1ED0-05C4-9A07-77DD65ECB4DA}" name="Ahonen Maiju Pauliina" initials="AP" userId="S::maiju.ahonen@hel.fi::9cb671ac-a1df-4f85-a5ab-38dae724b23c" providerId="AD"/>
  <p188:author id="{09849890-FA52-C44A-C024-D38A89EFD151}" name="Medel Kanerva Maija" initials="MM" userId="S::kanerva.medel@hel.fi::cc264bba-8a56-45c0-abf8-e6e829bc367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koff Krista" initials="MK" lastIdx="1" clrIdx="0">
    <p:extLst>
      <p:ext uri="{19B8F6BF-5375-455C-9EA6-DF929625EA0E}">
        <p15:presenceInfo xmlns:p15="http://schemas.microsoft.com/office/powerpoint/2012/main" userId="S::Krista.Markoff@hel.fi::ddee187c-2630-4e29-9916-8f4bcbb9b4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9EB"/>
    <a:srgbClr val="FFD400"/>
    <a:srgbClr val="0072C6"/>
    <a:srgbClr val="009246"/>
    <a:srgbClr val="FFFFFF"/>
    <a:srgbClr val="F5A3C7"/>
    <a:srgbClr val="00D7A7"/>
    <a:srgbClr val="D6EDE1"/>
    <a:srgbClr val="FFF4D2"/>
    <a:srgbClr val="0001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36B742-202C-4C53-9044-0721E2157BCA}" v="45" dt="2024-09-28T23:31:20.202"/>
    <p1510:client id="{D8729211-7DBA-4A0D-8BC4-4CBE693E9116}" v="1" dt="2024-09-28T23:39:43.2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7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theme" Target="theme/theme1.xml"/><Relationship Id="rId21" Type="http://schemas.openxmlformats.org/officeDocument/2006/relationships/slide" Target="slides/slide5.xml"/><Relationship Id="rId34" Type="http://schemas.openxmlformats.org/officeDocument/2006/relationships/slide" Target="slides/slide18.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off Krista" userId="ddee187c-2630-4e29-9916-8f4bcbb9b4c1" providerId="ADAL" clId="{D8729211-7DBA-4A0D-8BC4-4CBE693E9116}"/>
    <pc:docChg chg="custSel modSld">
      <pc:chgData name="Markoff Krista" userId="ddee187c-2630-4e29-9916-8f4bcbb9b4c1" providerId="ADAL" clId="{D8729211-7DBA-4A0D-8BC4-4CBE693E9116}" dt="2024-09-28T23:40:37.540" v="28" actId="20577"/>
      <pc:docMkLst>
        <pc:docMk/>
      </pc:docMkLst>
      <pc:sldChg chg="modSp mod">
        <pc:chgData name="Markoff Krista" userId="ddee187c-2630-4e29-9916-8f4bcbb9b4c1" providerId="ADAL" clId="{D8729211-7DBA-4A0D-8BC4-4CBE693E9116}" dt="2024-09-28T23:40:25.237" v="26" actId="207"/>
        <pc:sldMkLst>
          <pc:docMk/>
          <pc:sldMk cId="2738373737" sldId="10978"/>
        </pc:sldMkLst>
        <pc:spChg chg="mod">
          <ac:chgData name="Markoff Krista" userId="ddee187c-2630-4e29-9916-8f4bcbb9b4c1" providerId="ADAL" clId="{D8729211-7DBA-4A0D-8BC4-4CBE693E9116}" dt="2024-09-28T23:40:20.799" v="25" actId="207"/>
          <ac:spMkLst>
            <pc:docMk/>
            <pc:sldMk cId="2738373737" sldId="10978"/>
            <ac:spMk id="3" creationId="{FA1BB37B-4BB7-30A8-5D7E-42D7D7D3EB8F}"/>
          </ac:spMkLst>
        </pc:spChg>
        <pc:spChg chg="mod">
          <ac:chgData name="Markoff Krista" userId="ddee187c-2630-4e29-9916-8f4bcbb9b4c1" providerId="ADAL" clId="{D8729211-7DBA-4A0D-8BC4-4CBE693E9116}" dt="2024-09-28T23:40:14.533" v="24" actId="2711"/>
          <ac:spMkLst>
            <pc:docMk/>
            <pc:sldMk cId="2738373737" sldId="10978"/>
            <ac:spMk id="5" creationId="{7029ACA1-F394-E497-E1F7-6764C209156C}"/>
          </ac:spMkLst>
        </pc:spChg>
        <pc:spChg chg="mod">
          <ac:chgData name="Markoff Krista" userId="ddee187c-2630-4e29-9916-8f4bcbb9b4c1" providerId="ADAL" clId="{D8729211-7DBA-4A0D-8BC4-4CBE693E9116}" dt="2024-09-28T23:40:08.512" v="23" actId="207"/>
          <ac:spMkLst>
            <pc:docMk/>
            <pc:sldMk cId="2738373737" sldId="10978"/>
            <ac:spMk id="9" creationId="{4B6DC0CF-8AEB-BE5D-E36E-857A0AE1BB92}"/>
          </ac:spMkLst>
        </pc:spChg>
        <pc:spChg chg="mod">
          <ac:chgData name="Markoff Krista" userId="ddee187c-2630-4e29-9916-8f4bcbb9b4c1" providerId="ADAL" clId="{D8729211-7DBA-4A0D-8BC4-4CBE693E9116}" dt="2024-09-28T23:40:25.237" v="26" actId="207"/>
          <ac:spMkLst>
            <pc:docMk/>
            <pc:sldMk cId="2738373737" sldId="10978"/>
            <ac:spMk id="10" creationId="{77AD5DDE-4190-1DA7-0BA7-7E21E04311F7}"/>
          </ac:spMkLst>
        </pc:spChg>
      </pc:sldChg>
      <pc:sldChg chg="modSp mod">
        <pc:chgData name="Markoff Krista" userId="ddee187c-2630-4e29-9916-8f4bcbb9b4c1" providerId="ADAL" clId="{D8729211-7DBA-4A0D-8BC4-4CBE693E9116}" dt="2024-09-28T23:39:26.245" v="18" actId="207"/>
        <pc:sldMkLst>
          <pc:docMk/>
          <pc:sldMk cId="2800885760" sldId="10992"/>
        </pc:sldMkLst>
        <pc:spChg chg="mod">
          <ac:chgData name="Markoff Krista" userId="ddee187c-2630-4e29-9916-8f4bcbb9b4c1" providerId="ADAL" clId="{D8729211-7DBA-4A0D-8BC4-4CBE693E9116}" dt="2024-09-28T23:38:59.511" v="9" actId="207"/>
          <ac:spMkLst>
            <pc:docMk/>
            <pc:sldMk cId="2800885760" sldId="10992"/>
            <ac:spMk id="9" creationId="{FB4EF6D6-1549-E56C-84F2-63C5174A8D68}"/>
          </ac:spMkLst>
        </pc:spChg>
        <pc:spChg chg="mod">
          <ac:chgData name="Markoff Krista" userId="ddee187c-2630-4e29-9916-8f4bcbb9b4c1" providerId="ADAL" clId="{D8729211-7DBA-4A0D-8BC4-4CBE693E9116}" dt="2024-09-28T23:39:03.897" v="11" actId="207"/>
          <ac:spMkLst>
            <pc:docMk/>
            <pc:sldMk cId="2800885760" sldId="10992"/>
            <ac:spMk id="10" creationId="{15700AF1-F3F0-C418-EEE9-65D37ADAED1E}"/>
          </ac:spMkLst>
        </pc:spChg>
        <pc:spChg chg="mod">
          <ac:chgData name="Markoff Krista" userId="ddee187c-2630-4e29-9916-8f4bcbb9b4c1" providerId="ADAL" clId="{D8729211-7DBA-4A0D-8BC4-4CBE693E9116}" dt="2024-09-28T23:39:06.261" v="12" actId="207"/>
          <ac:spMkLst>
            <pc:docMk/>
            <pc:sldMk cId="2800885760" sldId="10992"/>
            <ac:spMk id="11" creationId="{5FCE5BAC-C8B7-7A80-D507-A95EE95865AB}"/>
          </ac:spMkLst>
        </pc:spChg>
        <pc:spChg chg="mod">
          <ac:chgData name="Markoff Krista" userId="ddee187c-2630-4e29-9916-8f4bcbb9b4c1" providerId="ADAL" clId="{D8729211-7DBA-4A0D-8BC4-4CBE693E9116}" dt="2024-09-28T23:39:08.545" v="13" actId="207"/>
          <ac:spMkLst>
            <pc:docMk/>
            <pc:sldMk cId="2800885760" sldId="10992"/>
            <ac:spMk id="12" creationId="{55B2A64B-60CF-1E02-1A7D-BF08D596B784}"/>
          </ac:spMkLst>
        </pc:spChg>
        <pc:spChg chg="mod">
          <ac:chgData name="Markoff Krista" userId="ddee187c-2630-4e29-9916-8f4bcbb9b4c1" providerId="ADAL" clId="{D8729211-7DBA-4A0D-8BC4-4CBE693E9116}" dt="2024-09-28T23:39:01.795" v="10" actId="207"/>
          <ac:spMkLst>
            <pc:docMk/>
            <pc:sldMk cId="2800885760" sldId="10992"/>
            <ac:spMk id="13" creationId="{25715974-4886-2237-4AA5-DA042853F320}"/>
          </ac:spMkLst>
        </pc:spChg>
        <pc:spChg chg="mod">
          <ac:chgData name="Markoff Krista" userId="ddee187c-2630-4e29-9916-8f4bcbb9b4c1" providerId="ADAL" clId="{D8729211-7DBA-4A0D-8BC4-4CBE693E9116}" dt="2024-09-28T23:39:26.245" v="18" actId="207"/>
          <ac:spMkLst>
            <pc:docMk/>
            <pc:sldMk cId="2800885760" sldId="10992"/>
            <ac:spMk id="15" creationId="{538F666D-59DA-DA1C-FCC4-67DB95C75B4C}"/>
          </ac:spMkLst>
        </pc:spChg>
        <pc:spChg chg="mod">
          <ac:chgData name="Markoff Krista" userId="ddee187c-2630-4e29-9916-8f4bcbb9b4c1" providerId="ADAL" clId="{D8729211-7DBA-4A0D-8BC4-4CBE693E9116}" dt="2024-09-28T23:39:10.695" v="14" actId="207"/>
          <ac:spMkLst>
            <pc:docMk/>
            <pc:sldMk cId="2800885760" sldId="10992"/>
            <ac:spMk id="16" creationId="{F62A2D54-268F-BCEB-8CD0-8DD878229E51}"/>
          </ac:spMkLst>
        </pc:spChg>
        <pc:spChg chg="mod">
          <ac:chgData name="Markoff Krista" userId="ddee187c-2630-4e29-9916-8f4bcbb9b4c1" providerId="ADAL" clId="{D8729211-7DBA-4A0D-8BC4-4CBE693E9116}" dt="2024-09-28T23:39:23.440" v="17" actId="207"/>
          <ac:spMkLst>
            <pc:docMk/>
            <pc:sldMk cId="2800885760" sldId="10992"/>
            <ac:spMk id="17" creationId="{B9505F8D-9EAC-177C-9191-F789FD8BD362}"/>
          </ac:spMkLst>
        </pc:spChg>
      </pc:sldChg>
      <pc:sldChg chg="modSp mod">
        <pc:chgData name="Markoff Krista" userId="ddee187c-2630-4e29-9916-8f4bcbb9b4c1" providerId="ADAL" clId="{D8729211-7DBA-4A0D-8BC4-4CBE693E9116}" dt="2024-09-28T23:40:37.540" v="28" actId="20577"/>
        <pc:sldMkLst>
          <pc:docMk/>
          <pc:sldMk cId="3247893642" sldId="11006"/>
        </pc:sldMkLst>
        <pc:spChg chg="mod">
          <ac:chgData name="Markoff Krista" userId="ddee187c-2630-4e29-9916-8f4bcbb9b4c1" providerId="ADAL" clId="{D8729211-7DBA-4A0D-8BC4-4CBE693E9116}" dt="2024-09-28T23:40:37.540" v="28" actId="20577"/>
          <ac:spMkLst>
            <pc:docMk/>
            <pc:sldMk cId="3247893642" sldId="11006"/>
            <ac:spMk id="3" creationId="{22C78949-0270-F2C4-DEBC-6A76C5D0A5F9}"/>
          </ac:spMkLst>
        </pc:spChg>
        <pc:spChg chg="mod">
          <ac:chgData name="Markoff Krista" userId="ddee187c-2630-4e29-9916-8f4bcbb9b4c1" providerId="ADAL" clId="{D8729211-7DBA-4A0D-8BC4-4CBE693E9116}" dt="2024-09-28T23:40:35.301" v="27" actId="20577"/>
          <ac:spMkLst>
            <pc:docMk/>
            <pc:sldMk cId="3247893642" sldId="11006"/>
            <ac:spMk id="4" creationId="{DC297D67-30DA-7879-A955-C5FB4762108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4357812499999999"/>
          <c:y val="7.0312495674674236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fi-FI"/>
        </a:p>
      </c:txPr>
    </c:title>
    <c:autoTitleDeleted val="0"/>
    <c:plotArea>
      <c:layout/>
      <c:pieChart>
        <c:varyColors val="1"/>
        <c:ser>
          <c:idx val="0"/>
          <c:order val="0"/>
          <c:tx>
            <c:strRef>
              <c:f>Taul1!$B$1</c:f>
              <c:strCache>
                <c:ptCount val="1"/>
                <c:pt idx="0">
                  <c:v>Osuus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A184-4EAE-BF69-2E765498D000}"/>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A184-4EAE-BF69-2E765498D000}"/>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A184-4EAE-BF69-2E765498D000}"/>
              </c:ext>
            </c:extLst>
          </c:dPt>
          <c:dPt>
            <c:idx val="3"/>
            <c:bubble3D val="0"/>
            <c:spPr>
              <a:solidFill>
                <a:schemeClr val="accent1">
                  <a:lumMod val="60000"/>
                  <a:lumOff val="40000"/>
                </a:schemeClr>
              </a:solidFill>
              <a:ln>
                <a:noFill/>
              </a:ln>
              <a:effectLst/>
            </c:spPr>
            <c:extLst>
              <c:ext xmlns:c16="http://schemas.microsoft.com/office/drawing/2014/chart" uri="{C3380CC4-5D6E-409C-BE32-E72D297353CC}">
                <c16:uniqueId val="{00000002-B69C-4E6B-B21F-AE79BF113AD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fi-FI"/>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Taul1!$A$2:$A$5</c:f>
              <c:strCache>
                <c:ptCount val="4"/>
                <c:pt idx="0">
                  <c:v>Osuus 1</c:v>
                </c:pt>
                <c:pt idx="1">
                  <c:v>Osuus 2</c:v>
                </c:pt>
                <c:pt idx="2">
                  <c:v>Osuus 3</c:v>
                </c:pt>
                <c:pt idx="3">
                  <c:v>Osuus 4</c:v>
                </c:pt>
              </c:strCache>
            </c:strRef>
          </c:cat>
          <c:val>
            <c:numRef>
              <c:f>Taul1!$B$2:$B$5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B69C-4E6B-B21F-AE79BF113AD5}"/>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42956EC9-597C-40E3-B3F5-EAB7A3B6821A}" type="datetimeFigureOut">
              <a:rPr lang="fi-FI"/>
              <a:pPr>
                <a:defRPr/>
              </a:pPr>
              <a:t>29.9.2024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3F52220B-28E9-4D5F-AEAE-7B1EBEECD88E}" type="slidenum">
              <a:rPr lang="fi-FI"/>
              <a:pPr>
                <a:defRPr/>
              </a:pPr>
              <a:t>‹#›</a:t>
            </a:fld>
            <a:endParaRPr lang="fi-FI"/>
          </a:p>
        </p:txBody>
      </p:sp>
    </p:spTree>
    <p:extLst>
      <p:ext uri="{BB962C8B-B14F-4D97-AF65-F5344CB8AC3E}">
        <p14:creationId xmlns:p14="http://schemas.microsoft.com/office/powerpoint/2010/main" val="26076975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38574-3597-456B-BEC9-471BB4C5317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555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Konkreettinen tulos, jolla pystyttiin kehittämään työelämätaitoja </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38574-3597-456B-BEC9-471BB4C5317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6554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38574-3597-456B-BEC9-471BB4C5317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8115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38574-3597-456B-BEC9-471BB4C5317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268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38574-3597-456B-BEC9-471BB4C5317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14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Asiakkaiden oma intra, materiaalipankki</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38574-3597-456B-BEC9-471BB4C5317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793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Yhteistyössä Virtuaaliverstaan kanssa joka ottanut itse vastuun kehittämisestä.</a:t>
            </a:r>
          </a:p>
          <a:p>
            <a:r>
              <a:rPr lang="fi-FI"/>
              <a:t>Aidosti asiakkaiden kanssa ja asiakastarpeiden perusteella</a:t>
            </a:r>
          </a:p>
          <a:p>
            <a:r>
              <a:rPr lang="fi-FI"/>
              <a:t>Johdetaan niin, että asiakastarpeet huomioidaan.</a:t>
            </a:r>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38574-3597-456B-BEC9-471BB4C5317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235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t>Osaamista halutaan kerryttää työtoiminta-aikana, jotta työtoiminnan asiakkailla olisi paremmat mahdollisuudet työllistyä</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a:t>Porto ja Tallinna yhteistyössä digikartoituksessa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a:t>Digipajan asiakkaat – käyttää mediamaisteria – mahdollisuus hyödyntää laajasti teemoissa Arki, opiskelu, työelämä</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a:t>Tiedonhaku, kirjoitus, </a:t>
            </a:r>
          </a:p>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9E4700-05CD-4A7B-8A2B-5EDD7AC7FE13}"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0056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38574-3597-456B-BEC9-471BB4C5317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14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err="1"/>
              <a:t>Jhanke</a:t>
            </a:r>
            <a:r>
              <a:rPr lang="fi-FI" sz="1200"/>
              <a:t> teki kartoitustyötä</a:t>
            </a:r>
          </a:p>
          <a:p>
            <a:r>
              <a:rPr lang="fi-FI" sz="1200"/>
              <a:t>Paneelikeskustelussa lisää.</a:t>
            </a:r>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38574-3597-456B-BEC9-471BB4C5317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724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38574-3597-456B-BEC9-471BB4C5317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7713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38574-3597-456B-BEC9-471BB4C5317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5832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52220B-28E9-4D5F-AEAE-7B1EBEECD88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255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1.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1.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Master" Target="../slideMasters/slideMaster11.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Master" Target="../slideMasters/slideMaster11.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1.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Master" Target="../slideMasters/slideMaster11.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png"/><Relationship Id="rId1" Type="http://schemas.openxmlformats.org/officeDocument/2006/relationships/slideMaster" Target="../slideMasters/slideMaster11.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4.png"/><Relationship Id="rId1" Type="http://schemas.openxmlformats.org/officeDocument/2006/relationships/slideMaster" Target="../slideMasters/slideMaster11.xml"/></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1.xml"/><Relationship Id="rId4" Type="http://schemas.openxmlformats.org/officeDocument/2006/relationships/image" Target="../media/image37.png"/></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11.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0.png"/><Relationship Id="rId1" Type="http://schemas.openxmlformats.org/officeDocument/2006/relationships/slideMaster" Target="../slideMasters/slideMaster11.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1.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1.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png"/><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png"/><Relationship Id="rId1" Type="http://schemas.openxmlformats.org/officeDocument/2006/relationships/slideMaster" Target="../slideMasters/slideMaster1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1.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1.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1.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1.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1.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1.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1.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1.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1.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1.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1.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hart" Target="../charts/chart1.xml"/><Relationship Id="rId1" Type="http://schemas.openxmlformats.org/officeDocument/2006/relationships/slideMaster" Target="../slideMasters/slideMaster11.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1.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5.wmf"/><Relationship Id="rId1" Type="http://schemas.openxmlformats.org/officeDocument/2006/relationships/slideMaster" Target="../slideMasters/slideMaster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Master" Target="../slideMasters/slideMaster13.xml"/><Relationship Id="rId5" Type="http://schemas.openxmlformats.org/officeDocument/2006/relationships/image" Target="../media/image44.png"/><Relationship Id="rId4" Type="http://schemas.openxmlformats.org/officeDocument/2006/relationships/image" Target="../media/image43.png"/></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5.wmf"/><Relationship Id="rId1" Type="http://schemas.openxmlformats.org/officeDocument/2006/relationships/slideMaster" Target="../slideMasters/slideMaster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5.wmf"/><Relationship Id="rId1" Type="http://schemas.openxmlformats.org/officeDocument/2006/relationships/slideMaster" Target="../slideMasters/slideMaster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Master" Target="../slideMasters/slideMaster13.xml"/><Relationship Id="rId5" Type="http://schemas.openxmlformats.org/officeDocument/2006/relationships/image" Target="../media/image44.png"/><Relationship Id="rId4" Type="http://schemas.openxmlformats.org/officeDocument/2006/relationships/image" Target="../media/image43.png"/></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latin typeface="+mj-lt"/>
              </a:defRPr>
            </a:lvl1p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80793D97-1858-4A56-928A-25EB438F3F31}" type="datetime1">
              <a:rPr lang="fi-FI"/>
              <a:pPr>
                <a:defRPr/>
              </a:pPr>
              <a:t>29.9.2024</a:t>
            </a:fld>
            <a:endParaRPr lang="fi-FI"/>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p:cNvSpPr>
            <a:spLocks noGrp="1"/>
          </p:cNvSpPr>
          <p:nvPr>
            <p:ph type="sldNum" sz="quarter" idx="12"/>
          </p:nvPr>
        </p:nvSpPr>
        <p:spPr/>
        <p:txBody>
          <a:bodyPr/>
          <a:lstStyle>
            <a:lvl1pPr>
              <a:defRPr/>
            </a:lvl1pPr>
          </a:lstStyle>
          <a:p>
            <a:pPr>
              <a:defRPr/>
            </a:pPr>
            <a:fld id="{4539A246-8194-4A99-8D54-BA018EEA8FFB}" type="slidenum">
              <a:rPr lang="fi-FI"/>
              <a:pPr>
                <a:defRPr/>
              </a:pPr>
              <a:t>‹#›</a:t>
            </a:fld>
            <a:endParaRPr lang="fi-FI"/>
          </a:p>
        </p:txBody>
      </p:sp>
    </p:spTree>
    <p:extLst>
      <p:ext uri="{BB962C8B-B14F-4D97-AF65-F5344CB8AC3E}">
        <p14:creationId xmlns:p14="http://schemas.microsoft.com/office/powerpoint/2010/main" val="1896485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p:cNvSpPr>
            <a:spLocks noChangeAspect="1"/>
          </p:cNvSpPr>
          <p:nvPr/>
        </p:nvSpPr>
        <p:spPr bwMode="auto">
          <a:xfrm>
            <a:off x="11018838" y="0"/>
            <a:ext cx="1189037" cy="6858000"/>
          </a:xfrm>
          <a:custGeom>
            <a:avLst/>
            <a:gdLst>
              <a:gd name="T0" fmla="*/ 107277 w 2460"/>
              <a:gd name="T1" fmla="*/ 0 h 14300"/>
              <a:gd name="T2" fmla="*/ 0 w 2460"/>
              <a:gd name="T3" fmla="*/ 340023 h 14300"/>
              <a:gd name="T4" fmla="*/ 115492 w 2460"/>
              <a:gd name="T5" fmla="*/ 771645 h 14300"/>
              <a:gd name="T6" fmla="*/ 0 w 2460"/>
              <a:gd name="T7" fmla="*/ 1203267 h 14300"/>
              <a:gd name="T8" fmla="*/ 115492 w 2460"/>
              <a:gd name="T9" fmla="*/ 1634890 h 14300"/>
              <a:gd name="T10" fmla="*/ 0 w 2460"/>
              <a:gd name="T11" fmla="*/ 2066032 h 14300"/>
              <a:gd name="T12" fmla="*/ 115492 w 2460"/>
              <a:gd name="T13" fmla="*/ 2497655 h 14300"/>
              <a:gd name="T14" fmla="*/ 115492 w 2460"/>
              <a:gd name="T15" fmla="*/ 2519716 h 14300"/>
              <a:gd name="T16" fmla="*/ 0 w 2460"/>
              <a:gd name="T17" fmla="*/ 2951338 h 14300"/>
              <a:gd name="T18" fmla="*/ 115492 w 2460"/>
              <a:gd name="T19" fmla="*/ 3382481 h 14300"/>
              <a:gd name="T20" fmla="*/ 0 w 2460"/>
              <a:gd name="T21" fmla="*/ 3814103 h 14300"/>
              <a:gd name="T22" fmla="*/ 115492 w 2460"/>
              <a:gd name="T23" fmla="*/ 4245725 h 14300"/>
              <a:gd name="T24" fmla="*/ 0 w 2460"/>
              <a:gd name="T25" fmla="*/ 4676868 h 14300"/>
              <a:gd name="T26" fmla="*/ 115492 w 2460"/>
              <a:gd name="T27" fmla="*/ 5108491 h 14300"/>
              <a:gd name="T28" fmla="*/ 0 w 2460"/>
              <a:gd name="T29" fmla="*/ 5540113 h 14300"/>
              <a:gd name="T30" fmla="*/ 115492 w 2460"/>
              <a:gd name="T31" fmla="*/ 5971256 h 14300"/>
              <a:gd name="T32" fmla="*/ 0 w 2460"/>
              <a:gd name="T33" fmla="*/ 6402878 h 14300"/>
              <a:gd name="T34" fmla="*/ 115492 w 2460"/>
              <a:gd name="T35" fmla="*/ 6834501 h 14300"/>
              <a:gd name="T36" fmla="*/ 115009 w 2460"/>
              <a:gd name="T37" fmla="*/ 6858000 h 14300"/>
              <a:gd name="T38" fmla="*/ 1188749 w 2460"/>
              <a:gd name="T39" fmla="*/ 6858000 h 14300"/>
              <a:gd name="T40" fmla="*/ 1188749 w 2460"/>
              <a:gd name="T41" fmla="*/ 0 h 14300"/>
              <a:gd name="T42" fmla="*/ 107277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93DBA038-9B83-4105-A55A-9C0040DDE56E}" type="datetime1">
              <a:rPr lang="fi-FI"/>
              <a:pPr>
                <a:defRPr/>
              </a:pPr>
              <a:t>29.9.2024</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7A36A4D2-4CEB-4472-874B-DE2B4767949D}" type="slidenum">
              <a:rPr lang="fi-FI"/>
              <a:pPr>
                <a:defRPr/>
              </a:pPr>
              <a:t>‹#›</a:t>
            </a:fld>
            <a:endParaRPr lang="fi-FI"/>
          </a:p>
        </p:txBody>
      </p:sp>
    </p:spTree>
    <p:extLst>
      <p:ext uri="{BB962C8B-B14F-4D97-AF65-F5344CB8AC3E}">
        <p14:creationId xmlns:p14="http://schemas.microsoft.com/office/powerpoint/2010/main" val="5271150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12_Otsikko ja sisältö B">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7988"/>
            <a:ext cx="9161533" cy="787400"/>
          </a:xfrm>
        </p:spPr>
        <p:txBody>
          <a:bodyPr/>
          <a:lstStyle/>
          <a:p>
            <a:r>
              <a:rPr lang="fi-FI"/>
              <a:t>Muokkaa perustyyl. napsautt.</a:t>
            </a:r>
          </a:p>
        </p:txBody>
      </p:sp>
      <p:sp>
        <p:nvSpPr>
          <p:cNvPr id="3" name="Sisällön paikkamerkki 2"/>
          <p:cNvSpPr>
            <a:spLocks noGrp="1"/>
          </p:cNvSpPr>
          <p:nvPr>
            <p:ph idx="1"/>
          </p:nvPr>
        </p:nvSpPr>
        <p:spPr>
          <a:xfrm>
            <a:off x="457200" y="1196976"/>
            <a:ext cx="8737600" cy="473392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2605F575-E7AF-44A9-865E-DBE9131A81A6}" type="datetime1">
              <a:rPr lang="fi-FI" smtClean="0"/>
              <a:t>29.9.2024</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endParaRPr lang="fi-FI"/>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461" y="2776823"/>
            <a:ext cx="4013489" cy="4081176"/>
          </a:xfrm>
          <a:prstGeom prst="rect">
            <a:avLst/>
          </a:prstGeom>
        </p:spPr>
      </p:pic>
    </p:spTree>
    <p:extLst>
      <p:ext uri="{BB962C8B-B14F-4D97-AF65-F5344CB8AC3E}">
        <p14:creationId xmlns:p14="http://schemas.microsoft.com/office/powerpoint/2010/main" val="39526126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13_Otsikko ja sisältö B">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7988"/>
            <a:ext cx="9161533" cy="787400"/>
          </a:xfrm>
        </p:spPr>
        <p:txBody>
          <a:bodyPr/>
          <a:lstStyle/>
          <a:p>
            <a:r>
              <a:rPr lang="fi-FI"/>
              <a:t>Muokkaa perustyyl. napsautt.</a:t>
            </a:r>
          </a:p>
        </p:txBody>
      </p:sp>
      <p:sp>
        <p:nvSpPr>
          <p:cNvPr id="3" name="Sisällön paikkamerkki 2"/>
          <p:cNvSpPr>
            <a:spLocks noGrp="1"/>
          </p:cNvSpPr>
          <p:nvPr>
            <p:ph idx="1"/>
          </p:nvPr>
        </p:nvSpPr>
        <p:spPr>
          <a:xfrm>
            <a:off x="457200" y="1196976"/>
            <a:ext cx="8737600" cy="473392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74A296A6-DDA3-46AB-A5B7-33C1DE17538F}" type="datetime1">
              <a:rPr lang="fi-FI" smtClean="0"/>
              <a:t>29.9.2024</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endParaRPr lang="fi-FI"/>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468" y="2783277"/>
            <a:ext cx="4007144" cy="4074723"/>
          </a:xfrm>
          <a:prstGeom prst="rect">
            <a:avLst/>
          </a:prstGeom>
        </p:spPr>
      </p:pic>
    </p:spTree>
    <p:extLst>
      <p:ext uri="{BB962C8B-B14F-4D97-AF65-F5344CB8AC3E}">
        <p14:creationId xmlns:p14="http://schemas.microsoft.com/office/powerpoint/2010/main" val="32341339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14_Otsikko ja sisältö B">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7988"/>
            <a:ext cx="9161533" cy="787400"/>
          </a:xfrm>
        </p:spPr>
        <p:txBody>
          <a:bodyPr/>
          <a:lstStyle/>
          <a:p>
            <a:r>
              <a:rPr lang="fi-FI"/>
              <a:t>Muokkaa perustyyl. napsautt.</a:t>
            </a:r>
          </a:p>
        </p:txBody>
      </p:sp>
      <p:sp>
        <p:nvSpPr>
          <p:cNvPr id="3" name="Sisällön paikkamerkki 2"/>
          <p:cNvSpPr>
            <a:spLocks noGrp="1"/>
          </p:cNvSpPr>
          <p:nvPr>
            <p:ph idx="1"/>
          </p:nvPr>
        </p:nvSpPr>
        <p:spPr>
          <a:xfrm>
            <a:off x="457200" y="1196976"/>
            <a:ext cx="8737600" cy="473392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3FFFA73F-6FBC-4406-9A43-D057035358E0}" type="datetime1">
              <a:rPr lang="fi-FI" smtClean="0"/>
              <a:t>29.9.2024</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endParaRPr lang="fi-FI"/>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85173" y="2789571"/>
            <a:ext cx="3999868" cy="4068429"/>
          </a:xfrm>
          <a:prstGeom prst="rect">
            <a:avLst/>
          </a:prstGeom>
        </p:spPr>
      </p:pic>
    </p:spTree>
    <p:extLst>
      <p:ext uri="{BB962C8B-B14F-4D97-AF65-F5344CB8AC3E}">
        <p14:creationId xmlns:p14="http://schemas.microsoft.com/office/powerpoint/2010/main" val="23976803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2_Otsikko ja sisältö B">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9A46EF94-EBE5-514D-9468-3D0E8A3107E8}"/>
              </a:ext>
            </a:extLst>
          </p:cNvPr>
          <p:cNvSpPr>
            <a:spLocks noChangeAspect="1"/>
          </p:cNvSpPr>
          <p:nvPr userDrawn="1"/>
        </p:nvSpPr>
        <p:spPr bwMode="auto">
          <a:xfrm>
            <a:off x="11018839" y="0"/>
            <a:ext cx="1189037" cy="6858000"/>
          </a:xfrm>
          <a:custGeom>
            <a:avLst/>
            <a:gdLst>
              <a:gd name="T0" fmla="*/ 51852164 w 2460"/>
              <a:gd name="T1" fmla="*/ 0 h 14300"/>
              <a:gd name="T2" fmla="*/ 0 w 2460"/>
              <a:gd name="T3" fmla="*/ 163068373 h 14300"/>
              <a:gd name="T4" fmla="*/ 55822870 w 2460"/>
              <a:gd name="T5" fmla="*/ 370065833 h 14300"/>
              <a:gd name="T6" fmla="*/ 0 w 2460"/>
              <a:gd name="T7" fmla="*/ 577063293 h 14300"/>
              <a:gd name="T8" fmla="*/ 55822870 w 2460"/>
              <a:gd name="T9" fmla="*/ 784061232 h 14300"/>
              <a:gd name="T10" fmla="*/ 0 w 2460"/>
              <a:gd name="T11" fmla="*/ 990828493 h 14300"/>
              <a:gd name="T12" fmla="*/ 55822870 w 2460"/>
              <a:gd name="T13" fmla="*/ 1197826433 h 14300"/>
              <a:gd name="T14" fmla="*/ 55822870 w 2460"/>
              <a:gd name="T15" fmla="*/ 1208406457 h 14300"/>
              <a:gd name="T16" fmla="*/ 0 w 2460"/>
              <a:gd name="T17" fmla="*/ 1415403916 h 14300"/>
              <a:gd name="T18" fmla="*/ 55822870 w 2460"/>
              <a:gd name="T19" fmla="*/ 1622171657 h 14300"/>
              <a:gd name="T20" fmla="*/ 0 w 2460"/>
              <a:gd name="T21" fmla="*/ 1829169117 h 14300"/>
              <a:gd name="T22" fmla="*/ 55822870 w 2460"/>
              <a:gd name="T23" fmla="*/ 2036166577 h 14300"/>
              <a:gd name="T24" fmla="*/ 0 w 2460"/>
              <a:gd name="T25" fmla="*/ 2147483646 h 14300"/>
              <a:gd name="T26" fmla="*/ 55822870 w 2460"/>
              <a:gd name="T27" fmla="*/ 2147483646 h 14300"/>
              <a:gd name="T28" fmla="*/ 0 w 2460"/>
              <a:gd name="T29" fmla="*/ 2147483646 h 14300"/>
              <a:gd name="T30" fmla="*/ 55822870 w 2460"/>
              <a:gd name="T31" fmla="*/ 2147483646 h 14300"/>
              <a:gd name="T32" fmla="*/ 0 w 2460"/>
              <a:gd name="T33" fmla="*/ 2147483646 h 14300"/>
              <a:gd name="T34" fmla="*/ 55822870 w 2460"/>
              <a:gd name="T35" fmla="*/ 2147483646 h 14300"/>
              <a:gd name="T36" fmla="*/ 55589413 w 2460"/>
              <a:gd name="T37" fmla="*/ 2147483646 h 14300"/>
              <a:gd name="T38" fmla="*/ 574579896 w 2460"/>
              <a:gd name="T39" fmla="*/ 2147483646 h 14300"/>
              <a:gd name="T40" fmla="*/ 574579896 w 2460"/>
              <a:gd name="T41" fmla="*/ 0 h 14300"/>
              <a:gd name="T42" fmla="*/ 51852164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chemeClr val="accent1"/>
          </a:solidFill>
          <a:ln>
            <a:noFill/>
          </a:ln>
        </p:spPr>
        <p:txBody>
          <a:bodyPr/>
          <a:lstStyle/>
          <a:p>
            <a:endParaRPr lang="fi-FI" sz="2400"/>
          </a:p>
        </p:txBody>
      </p:sp>
      <p:sp>
        <p:nvSpPr>
          <p:cNvPr id="2" name="Otsikko 1"/>
          <p:cNvSpPr>
            <a:spLocks noGrp="1"/>
          </p:cNvSpPr>
          <p:nvPr>
            <p:ph type="title"/>
          </p:nvPr>
        </p:nvSpPr>
        <p:spPr>
          <a:xfrm>
            <a:off x="457200" y="407988"/>
            <a:ext cx="10369944" cy="787400"/>
          </a:xfrm>
        </p:spPr>
        <p:txBody>
          <a:bodyPr/>
          <a:lstStyle/>
          <a:p>
            <a:r>
              <a:rPr lang="fi-FI"/>
              <a:t>Muokkaa perustyyl. napsautt.</a:t>
            </a:r>
          </a:p>
        </p:txBody>
      </p:sp>
      <p:sp>
        <p:nvSpPr>
          <p:cNvPr id="3" name="Sisällön paikkamerkki 2"/>
          <p:cNvSpPr>
            <a:spLocks noGrp="1"/>
          </p:cNvSpPr>
          <p:nvPr>
            <p:ph idx="1"/>
          </p:nvPr>
        </p:nvSpPr>
        <p:spPr>
          <a:xfrm>
            <a:off x="457200" y="1196975"/>
            <a:ext cx="10369944" cy="49799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5BCEA53E-AC47-49C5-8E4D-5428B2D050F5}" type="datetime1">
              <a:rPr lang="fi-FI" smtClean="0"/>
              <a:t>29.9.2024</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endParaRPr lang="fi-FI"/>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spTree>
    <p:extLst>
      <p:ext uri="{BB962C8B-B14F-4D97-AF65-F5344CB8AC3E}">
        <p14:creationId xmlns:p14="http://schemas.microsoft.com/office/powerpoint/2010/main" val="24581343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4_Otsikko ja sisältö B">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9A46EF94-EBE5-514D-9468-3D0E8A3107E8}"/>
              </a:ext>
            </a:extLst>
          </p:cNvPr>
          <p:cNvSpPr>
            <a:spLocks noChangeAspect="1"/>
          </p:cNvSpPr>
          <p:nvPr userDrawn="1"/>
        </p:nvSpPr>
        <p:spPr bwMode="auto">
          <a:xfrm>
            <a:off x="11018839" y="0"/>
            <a:ext cx="1189037" cy="6858000"/>
          </a:xfrm>
          <a:custGeom>
            <a:avLst/>
            <a:gdLst>
              <a:gd name="T0" fmla="*/ 51852164 w 2460"/>
              <a:gd name="T1" fmla="*/ 0 h 14300"/>
              <a:gd name="T2" fmla="*/ 0 w 2460"/>
              <a:gd name="T3" fmla="*/ 163068373 h 14300"/>
              <a:gd name="T4" fmla="*/ 55822870 w 2460"/>
              <a:gd name="T5" fmla="*/ 370065833 h 14300"/>
              <a:gd name="T6" fmla="*/ 0 w 2460"/>
              <a:gd name="T7" fmla="*/ 577063293 h 14300"/>
              <a:gd name="T8" fmla="*/ 55822870 w 2460"/>
              <a:gd name="T9" fmla="*/ 784061232 h 14300"/>
              <a:gd name="T10" fmla="*/ 0 w 2460"/>
              <a:gd name="T11" fmla="*/ 990828493 h 14300"/>
              <a:gd name="T12" fmla="*/ 55822870 w 2460"/>
              <a:gd name="T13" fmla="*/ 1197826433 h 14300"/>
              <a:gd name="T14" fmla="*/ 55822870 w 2460"/>
              <a:gd name="T15" fmla="*/ 1208406457 h 14300"/>
              <a:gd name="T16" fmla="*/ 0 w 2460"/>
              <a:gd name="T17" fmla="*/ 1415403916 h 14300"/>
              <a:gd name="T18" fmla="*/ 55822870 w 2460"/>
              <a:gd name="T19" fmla="*/ 1622171657 h 14300"/>
              <a:gd name="T20" fmla="*/ 0 w 2460"/>
              <a:gd name="T21" fmla="*/ 1829169117 h 14300"/>
              <a:gd name="T22" fmla="*/ 55822870 w 2460"/>
              <a:gd name="T23" fmla="*/ 2036166577 h 14300"/>
              <a:gd name="T24" fmla="*/ 0 w 2460"/>
              <a:gd name="T25" fmla="*/ 2147483646 h 14300"/>
              <a:gd name="T26" fmla="*/ 55822870 w 2460"/>
              <a:gd name="T27" fmla="*/ 2147483646 h 14300"/>
              <a:gd name="T28" fmla="*/ 0 w 2460"/>
              <a:gd name="T29" fmla="*/ 2147483646 h 14300"/>
              <a:gd name="T30" fmla="*/ 55822870 w 2460"/>
              <a:gd name="T31" fmla="*/ 2147483646 h 14300"/>
              <a:gd name="T32" fmla="*/ 0 w 2460"/>
              <a:gd name="T33" fmla="*/ 2147483646 h 14300"/>
              <a:gd name="T34" fmla="*/ 55822870 w 2460"/>
              <a:gd name="T35" fmla="*/ 2147483646 h 14300"/>
              <a:gd name="T36" fmla="*/ 55589413 w 2460"/>
              <a:gd name="T37" fmla="*/ 2147483646 h 14300"/>
              <a:gd name="T38" fmla="*/ 574579896 w 2460"/>
              <a:gd name="T39" fmla="*/ 2147483646 h 14300"/>
              <a:gd name="T40" fmla="*/ 574579896 w 2460"/>
              <a:gd name="T41" fmla="*/ 0 h 14300"/>
              <a:gd name="T42" fmla="*/ 51852164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chemeClr val="accent2"/>
          </a:solidFill>
          <a:ln>
            <a:noFill/>
          </a:ln>
        </p:spPr>
        <p:txBody>
          <a:bodyPr/>
          <a:lstStyle/>
          <a:p>
            <a:endParaRPr lang="fi-FI" sz="2400"/>
          </a:p>
        </p:txBody>
      </p:sp>
      <p:sp>
        <p:nvSpPr>
          <p:cNvPr id="2" name="Otsikko 1"/>
          <p:cNvSpPr>
            <a:spLocks noGrp="1"/>
          </p:cNvSpPr>
          <p:nvPr>
            <p:ph type="title"/>
          </p:nvPr>
        </p:nvSpPr>
        <p:spPr>
          <a:xfrm>
            <a:off x="457200" y="407988"/>
            <a:ext cx="10369944" cy="787400"/>
          </a:xfrm>
        </p:spPr>
        <p:txBody>
          <a:bodyPr/>
          <a:lstStyle/>
          <a:p>
            <a:r>
              <a:rPr lang="fi-FI"/>
              <a:t>Muokkaa perustyyl. napsautt.</a:t>
            </a:r>
          </a:p>
        </p:txBody>
      </p:sp>
      <p:sp>
        <p:nvSpPr>
          <p:cNvPr id="3" name="Sisällön paikkamerkki 2"/>
          <p:cNvSpPr>
            <a:spLocks noGrp="1"/>
          </p:cNvSpPr>
          <p:nvPr>
            <p:ph idx="1"/>
          </p:nvPr>
        </p:nvSpPr>
        <p:spPr>
          <a:xfrm>
            <a:off x="457200" y="1196975"/>
            <a:ext cx="10369944" cy="49799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FFA9A941-922C-4206-BD77-7604B8E3B197}" type="datetime1">
              <a:rPr lang="fi-FI" smtClean="0"/>
              <a:t>29.9.2024</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endParaRPr lang="fi-FI"/>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spTree>
    <p:extLst>
      <p:ext uri="{BB962C8B-B14F-4D97-AF65-F5344CB8AC3E}">
        <p14:creationId xmlns:p14="http://schemas.microsoft.com/office/powerpoint/2010/main" val="37924623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5_Otsikko ja sisältö B">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9A46EF94-EBE5-514D-9468-3D0E8A3107E8}"/>
              </a:ext>
            </a:extLst>
          </p:cNvPr>
          <p:cNvSpPr>
            <a:spLocks noChangeAspect="1"/>
          </p:cNvSpPr>
          <p:nvPr userDrawn="1"/>
        </p:nvSpPr>
        <p:spPr bwMode="auto">
          <a:xfrm>
            <a:off x="11018839" y="0"/>
            <a:ext cx="1189037" cy="6858000"/>
          </a:xfrm>
          <a:custGeom>
            <a:avLst/>
            <a:gdLst>
              <a:gd name="T0" fmla="*/ 51852164 w 2460"/>
              <a:gd name="T1" fmla="*/ 0 h 14300"/>
              <a:gd name="T2" fmla="*/ 0 w 2460"/>
              <a:gd name="T3" fmla="*/ 163068373 h 14300"/>
              <a:gd name="T4" fmla="*/ 55822870 w 2460"/>
              <a:gd name="T5" fmla="*/ 370065833 h 14300"/>
              <a:gd name="T6" fmla="*/ 0 w 2460"/>
              <a:gd name="T7" fmla="*/ 577063293 h 14300"/>
              <a:gd name="T8" fmla="*/ 55822870 w 2460"/>
              <a:gd name="T9" fmla="*/ 784061232 h 14300"/>
              <a:gd name="T10" fmla="*/ 0 w 2460"/>
              <a:gd name="T11" fmla="*/ 990828493 h 14300"/>
              <a:gd name="T12" fmla="*/ 55822870 w 2460"/>
              <a:gd name="T13" fmla="*/ 1197826433 h 14300"/>
              <a:gd name="T14" fmla="*/ 55822870 w 2460"/>
              <a:gd name="T15" fmla="*/ 1208406457 h 14300"/>
              <a:gd name="T16" fmla="*/ 0 w 2460"/>
              <a:gd name="T17" fmla="*/ 1415403916 h 14300"/>
              <a:gd name="T18" fmla="*/ 55822870 w 2460"/>
              <a:gd name="T19" fmla="*/ 1622171657 h 14300"/>
              <a:gd name="T20" fmla="*/ 0 w 2460"/>
              <a:gd name="T21" fmla="*/ 1829169117 h 14300"/>
              <a:gd name="T22" fmla="*/ 55822870 w 2460"/>
              <a:gd name="T23" fmla="*/ 2036166577 h 14300"/>
              <a:gd name="T24" fmla="*/ 0 w 2460"/>
              <a:gd name="T25" fmla="*/ 2147483646 h 14300"/>
              <a:gd name="T26" fmla="*/ 55822870 w 2460"/>
              <a:gd name="T27" fmla="*/ 2147483646 h 14300"/>
              <a:gd name="T28" fmla="*/ 0 w 2460"/>
              <a:gd name="T29" fmla="*/ 2147483646 h 14300"/>
              <a:gd name="T30" fmla="*/ 55822870 w 2460"/>
              <a:gd name="T31" fmla="*/ 2147483646 h 14300"/>
              <a:gd name="T32" fmla="*/ 0 w 2460"/>
              <a:gd name="T33" fmla="*/ 2147483646 h 14300"/>
              <a:gd name="T34" fmla="*/ 55822870 w 2460"/>
              <a:gd name="T35" fmla="*/ 2147483646 h 14300"/>
              <a:gd name="T36" fmla="*/ 55589413 w 2460"/>
              <a:gd name="T37" fmla="*/ 2147483646 h 14300"/>
              <a:gd name="T38" fmla="*/ 574579896 w 2460"/>
              <a:gd name="T39" fmla="*/ 2147483646 h 14300"/>
              <a:gd name="T40" fmla="*/ 574579896 w 2460"/>
              <a:gd name="T41" fmla="*/ 0 h 14300"/>
              <a:gd name="T42" fmla="*/ 51852164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chemeClr val="accent4"/>
          </a:solidFill>
          <a:ln>
            <a:noFill/>
          </a:ln>
        </p:spPr>
        <p:txBody>
          <a:bodyPr/>
          <a:lstStyle/>
          <a:p>
            <a:endParaRPr lang="fi-FI" sz="2400"/>
          </a:p>
        </p:txBody>
      </p:sp>
      <p:sp>
        <p:nvSpPr>
          <p:cNvPr id="2" name="Otsikko 1"/>
          <p:cNvSpPr>
            <a:spLocks noGrp="1"/>
          </p:cNvSpPr>
          <p:nvPr>
            <p:ph type="title"/>
          </p:nvPr>
        </p:nvSpPr>
        <p:spPr>
          <a:xfrm>
            <a:off x="457200" y="407988"/>
            <a:ext cx="10369944" cy="787400"/>
          </a:xfrm>
        </p:spPr>
        <p:txBody>
          <a:bodyPr/>
          <a:lstStyle/>
          <a:p>
            <a:r>
              <a:rPr lang="fi-FI"/>
              <a:t>Muokkaa perustyyl. napsautt.</a:t>
            </a:r>
          </a:p>
        </p:txBody>
      </p:sp>
      <p:sp>
        <p:nvSpPr>
          <p:cNvPr id="3" name="Sisällön paikkamerkki 2"/>
          <p:cNvSpPr>
            <a:spLocks noGrp="1"/>
          </p:cNvSpPr>
          <p:nvPr>
            <p:ph idx="1"/>
          </p:nvPr>
        </p:nvSpPr>
        <p:spPr>
          <a:xfrm>
            <a:off x="457200" y="1196975"/>
            <a:ext cx="10369944" cy="49799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5AC00833-4D12-4861-85D2-71E577BADFFC}" type="datetime1">
              <a:rPr lang="fi-FI" smtClean="0"/>
              <a:t>29.9.2024</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endParaRPr lang="fi-FI"/>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spTree>
    <p:extLst>
      <p:ext uri="{BB962C8B-B14F-4D97-AF65-F5344CB8AC3E}">
        <p14:creationId xmlns:p14="http://schemas.microsoft.com/office/powerpoint/2010/main" val="28850720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6_Otsikko ja sisältö B">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9A46EF94-EBE5-514D-9468-3D0E8A3107E8}"/>
              </a:ext>
            </a:extLst>
          </p:cNvPr>
          <p:cNvSpPr>
            <a:spLocks noChangeAspect="1"/>
          </p:cNvSpPr>
          <p:nvPr userDrawn="1"/>
        </p:nvSpPr>
        <p:spPr bwMode="auto">
          <a:xfrm>
            <a:off x="11018839" y="0"/>
            <a:ext cx="1189037" cy="6858000"/>
          </a:xfrm>
          <a:custGeom>
            <a:avLst/>
            <a:gdLst>
              <a:gd name="T0" fmla="*/ 51852164 w 2460"/>
              <a:gd name="T1" fmla="*/ 0 h 14300"/>
              <a:gd name="T2" fmla="*/ 0 w 2460"/>
              <a:gd name="T3" fmla="*/ 163068373 h 14300"/>
              <a:gd name="T4" fmla="*/ 55822870 w 2460"/>
              <a:gd name="T5" fmla="*/ 370065833 h 14300"/>
              <a:gd name="T6" fmla="*/ 0 w 2460"/>
              <a:gd name="T7" fmla="*/ 577063293 h 14300"/>
              <a:gd name="T8" fmla="*/ 55822870 w 2460"/>
              <a:gd name="T9" fmla="*/ 784061232 h 14300"/>
              <a:gd name="T10" fmla="*/ 0 w 2460"/>
              <a:gd name="T11" fmla="*/ 990828493 h 14300"/>
              <a:gd name="T12" fmla="*/ 55822870 w 2460"/>
              <a:gd name="T13" fmla="*/ 1197826433 h 14300"/>
              <a:gd name="T14" fmla="*/ 55822870 w 2460"/>
              <a:gd name="T15" fmla="*/ 1208406457 h 14300"/>
              <a:gd name="T16" fmla="*/ 0 w 2460"/>
              <a:gd name="T17" fmla="*/ 1415403916 h 14300"/>
              <a:gd name="T18" fmla="*/ 55822870 w 2460"/>
              <a:gd name="T19" fmla="*/ 1622171657 h 14300"/>
              <a:gd name="T20" fmla="*/ 0 w 2460"/>
              <a:gd name="T21" fmla="*/ 1829169117 h 14300"/>
              <a:gd name="T22" fmla="*/ 55822870 w 2460"/>
              <a:gd name="T23" fmla="*/ 2036166577 h 14300"/>
              <a:gd name="T24" fmla="*/ 0 w 2460"/>
              <a:gd name="T25" fmla="*/ 2147483646 h 14300"/>
              <a:gd name="T26" fmla="*/ 55822870 w 2460"/>
              <a:gd name="T27" fmla="*/ 2147483646 h 14300"/>
              <a:gd name="T28" fmla="*/ 0 w 2460"/>
              <a:gd name="T29" fmla="*/ 2147483646 h 14300"/>
              <a:gd name="T30" fmla="*/ 55822870 w 2460"/>
              <a:gd name="T31" fmla="*/ 2147483646 h 14300"/>
              <a:gd name="T32" fmla="*/ 0 w 2460"/>
              <a:gd name="T33" fmla="*/ 2147483646 h 14300"/>
              <a:gd name="T34" fmla="*/ 55822870 w 2460"/>
              <a:gd name="T35" fmla="*/ 2147483646 h 14300"/>
              <a:gd name="T36" fmla="*/ 55589413 w 2460"/>
              <a:gd name="T37" fmla="*/ 2147483646 h 14300"/>
              <a:gd name="T38" fmla="*/ 574579896 w 2460"/>
              <a:gd name="T39" fmla="*/ 2147483646 h 14300"/>
              <a:gd name="T40" fmla="*/ 574579896 w 2460"/>
              <a:gd name="T41" fmla="*/ 0 h 14300"/>
              <a:gd name="T42" fmla="*/ 51852164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F5A3C7"/>
          </a:solidFill>
          <a:ln>
            <a:noFill/>
          </a:ln>
        </p:spPr>
        <p:txBody>
          <a:bodyPr/>
          <a:lstStyle/>
          <a:p>
            <a:endParaRPr lang="fi-FI" sz="2400"/>
          </a:p>
        </p:txBody>
      </p:sp>
      <p:sp>
        <p:nvSpPr>
          <p:cNvPr id="2" name="Otsikko 1"/>
          <p:cNvSpPr>
            <a:spLocks noGrp="1"/>
          </p:cNvSpPr>
          <p:nvPr>
            <p:ph type="title"/>
          </p:nvPr>
        </p:nvSpPr>
        <p:spPr>
          <a:xfrm>
            <a:off x="457200" y="407988"/>
            <a:ext cx="10369944" cy="787400"/>
          </a:xfrm>
        </p:spPr>
        <p:txBody>
          <a:bodyPr/>
          <a:lstStyle/>
          <a:p>
            <a:r>
              <a:rPr lang="fi-FI"/>
              <a:t>Muokkaa perustyyl. napsautt.</a:t>
            </a:r>
          </a:p>
        </p:txBody>
      </p:sp>
      <p:sp>
        <p:nvSpPr>
          <p:cNvPr id="3" name="Sisällön paikkamerkki 2"/>
          <p:cNvSpPr>
            <a:spLocks noGrp="1"/>
          </p:cNvSpPr>
          <p:nvPr>
            <p:ph idx="1"/>
          </p:nvPr>
        </p:nvSpPr>
        <p:spPr>
          <a:xfrm>
            <a:off x="457200" y="1196975"/>
            <a:ext cx="10369944" cy="49799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14E8BFB8-4D9C-4138-BB90-04B699D18A47}" type="datetime1">
              <a:rPr lang="fi-FI" smtClean="0"/>
              <a:t>29.9.2024</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endParaRPr lang="fi-FI"/>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spTree>
    <p:extLst>
      <p:ext uri="{BB962C8B-B14F-4D97-AF65-F5344CB8AC3E}">
        <p14:creationId xmlns:p14="http://schemas.microsoft.com/office/powerpoint/2010/main" val="34882891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7_Otsikko ja sisältö B">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9A46EF94-EBE5-514D-9468-3D0E8A3107E8}"/>
              </a:ext>
            </a:extLst>
          </p:cNvPr>
          <p:cNvSpPr>
            <a:spLocks noChangeAspect="1"/>
          </p:cNvSpPr>
          <p:nvPr userDrawn="1"/>
        </p:nvSpPr>
        <p:spPr bwMode="auto">
          <a:xfrm>
            <a:off x="11018839" y="0"/>
            <a:ext cx="1189037" cy="6858000"/>
          </a:xfrm>
          <a:custGeom>
            <a:avLst/>
            <a:gdLst>
              <a:gd name="T0" fmla="*/ 51852164 w 2460"/>
              <a:gd name="T1" fmla="*/ 0 h 14300"/>
              <a:gd name="T2" fmla="*/ 0 w 2460"/>
              <a:gd name="T3" fmla="*/ 163068373 h 14300"/>
              <a:gd name="T4" fmla="*/ 55822870 w 2460"/>
              <a:gd name="T5" fmla="*/ 370065833 h 14300"/>
              <a:gd name="T6" fmla="*/ 0 w 2460"/>
              <a:gd name="T7" fmla="*/ 577063293 h 14300"/>
              <a:gd name="T8" fmla="*/ 55822870 w 2460"/>
              <a:gd name="T9" fmla="*/ 784061232 h 14300"/>
              <a:gd name="T10" fmla="*/ 0 w 2460"/>
              <a:gd name="T11" fmla="*/ 990828493 h 14300"/>
              <a:gd name="T12" fmla="*/ 55822870 w 2460"/>
              <a:gd name="T13" fmla="*/ 1197826433 h 14300"/>
              <a:gd name="T14" fmla="*/ 55822870 w 2460"/>
              <a:gd name="T15" fmla="*/ 1208406457 h 14300"/>
              <a:gd name="T16" fmla="*/ 0 w 2460"/>
              <a:gd name="T17" fmla="*/ 1415403916 h 14300"/>
              <a:gd name="T18" fmla="*/ 55822870 w 2460"/>
              <a:gd name="T19" fmla="*/ 1622171657 h 14300"/>
              <a:gd name="T20" fmla="*/ 0 w 2460"/>
              <a:gd name="T21" fmla="*/ 1829169117 h 14300"/>
              <a:gd name="T22" fmla="*/ 55822870 w 2460"/>
              <a:gd name="T23" fmla="*/ 2036166577 h 14300"/>
              <a:gd name="T24" fmla="*/ 0 w 2460"/>
              <a:gd name="T25" fmla="*/ 2147483646 h 14300"/>
              <a:gd name="T26" fmla="*/ 55822870 w 2460"/>
              <a:gd name="T27" fmla="*/ 2147483646 h 14300"/>
              <a:gd name="T28" fmla="*/ 0 w 2460"/>
              <a:gd name="T29" fmla="*/ 2147483646 h 14300"/>
              <a:gd name="T30" fmla="*/ 55822870 w 2460"/>
              <a:gd name="T31" fmla="*/ 2147483646 h 14300"/>
              <a:gd name="T32" fmla="*/ 0 w 2460"/>
              <a:gd name="T33" fmla="*/ 2147483646 h 14300"/>
              <a:gd name="T34" fmla="*/ 55822870 w 2460"/>
              <a:gd name="T35" fmla="*/ 2147483646 h 14300"/>
              <a:gd name="T36" fmla="*/ 55589413 w 2460"/>
              <a:gd name="T37" fmla="*/ 2147483646 h 14300"/>
              <a:gd name="T38" fmla="*/ 574579896 w 2460"/>
              <a:gd name="T39" fmla="*/ 2147483646 h 14300"/>
              <a:gd name="T40" fmla="*/ 574579896 w 2460"/>
              <a:gd name="T41" fmla="*/ 0 h 14300"/>
              <a:gd name="T42" fmla="*/ 51852164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9FC9EB"/>
          </a:solidFill>
          <a:ln>
            <a:noFill/>
          </a:ln>
        </p:spPr>
        <p:txBody>
          <a:bodyPr/>
          <a:lstStyle/>
          <a:p>
            <a:endParaRPr lang="fi-FI" sz="2400"/>
          </a:p>
        </p:txBody>
      </p:sp>
      <p:sp>
        <p:nvSpPr>
          <p:cNvPr id="2" name="Otsikko 1"/>
          <p:cNvSpPr>
            <a:spLocks noGrp="1"/>
          </p:cNvSpPr>
          <p:nvPr>
            <p:ph type="title"/>
          </p:nvPr>
        </p:nvSpPr>
        <p:spPr>
          <a:xfrm>
            <a:off x="457200" y="407988"/>
            <a:ext cx="10369944" cy="787400"/>
          </a:xfrm>
        </p:spPr>
        <p:txBody>
          <a:bodyPr/>
          <a:lstStyle/>
          <a:p>
            <a:r>
              <a:rPr lang="fi-FI"/>
              <a:t>Muokkaa perustyyl. napsautt.</a:t>
            </a:r>
          </a:p>
        </p:txBody>
      </p:sp>
      <p:sp>
        <p:nvSpPr>
          <p:cNvPr id="3" name="Sisällön paikkamerkki 2"/>
          <p:cNvSpPr>
            <a:spLocks noGrp="1"/>
          </p:cNvSpPr>
          <p:nvPr>
            <p:ph idx="1"/>
          </p:nvPr>
        </p:nvSpPr>
        <p:spPr>
          <a:xfrm>
            <a:off x="457200" y="1196975"/>
            <a:ext cx="10369944" cy="49799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44CEA567-59CD-443E-990B-BC0056BFE44B}" type="datetime1">
              <a:rPr lang="fi-FI" smtClean="0"/>
              <a:t>29.9.2024</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endParaRPr lang="fi-FI"/>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spTree>
    <p:extLst>
      <p:ext uri="{BB962C8B-B14F-4D97-AF65-F5344CB8AC3E}">
        <p14:creationId xmlns:p14="http://schemas.microsoft.com/office/powerpoint/2010/main" val="2340403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2_Sisältö ja kuv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2398" y="0"/>
            <a:ext cx="4603751" cy="6858000"/>
          </a:xfrm>
          <a:prstGeom prst="rect">
            <a:avLst/>
          </a:prstGeom>
        </p:spPr>
      </p:pic>
      <p:sp>
        <p:nvSpPr>
          <p:cNvPr id="2" name="Otsikko 1"/>
          <p:cNvSpPr>
            <a:spLocks noGrp="1"/>
          </p:cNvSpPr>
          <p:nvPr>
            <p:ph type="title"/>
          </p:nvPr>
        </p:nvSpPr>
        <p:spPr>
          <a:xfrm>
            <a:off x="457200" y="408563"/>
            <a:ext cx="6371619" cy="787615"/>
          </a:xfrm>
        </p:spPr>
        <p:txBody>
          <a:bodyPr/>
          <a:lstStyle/>
          <a:p>
            <a:r>
              <a:rPr lang="fi-FI"/>
              <a:t>Muokkaa perustyyl. napsautt.</a:t>
            </a:r>
          </a:p>
        </p:txBody>
      </p:sp>
      <p:sp>
        <p:nvSpPr>
          <p:cNvPr id="3" name="Sisällön paikkamerkki 2"/>
          <p:cNvSpPr>
            <a:spLocks noGrp="1"/>
          </p:cNvSpPr>
          <p:nvPr>
            <p:ph sz="half" idx="1"/>
          </p:nvPr>
        </p:nvSpPr>
        <p:spPr>
          <a:xfrm>
            <a:off x="457200" y="1195200"/>
            <a:ext cx="6371619"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55CECEBA-4098-734F-A645-CB502AB86171}"/>
              </a:ext>
            </a:extLst>
          </p:cNvPr>
          <p:cNvSpPr>
            <a:spLocks noGrp="1"/>
          </p:cNvSpPr>
          <p:nvPr>
            <p:ph type="dt" sz="half" idx="14"/>
          </p:nvPr>
        </p:nvSpPr>
        <p:spPr/>
        <p:txBody>
          <a:bodyPr/>
          <a:lstStyle>
            <a:lvl1pPr>
              <a:defRPr/>
            </a:lvl1pPr>
          </a:lstStyle>
          <a:p>
            <a:pPr>
              <a:defRPr/>
            </a:pPr>
            <a:fld id="{87AB3417-8DCC-425F-98CE-AED6E4E8DA95}" type="datetime1">
              <a:rPr lang="fi-FI" smtClean="0"/>
              <a:t>29.9.2024</a:t>
            </a:fld>
            <a:endParaRPr lang="fi-FI"/>
          </a:p>
        </p:txBody>
      </p:sp>
      <p:sp>
        <p:nvSpPr>
          <p:cNvPr id="6" name="Alatunnisteen paikkamerkki 4">
            <a:extLst>
              <a:ext uri="{FF2B5EF4-FFF2-40B4-BE49-F238E27FC236}">
                <a16:creationId xmlns:a16="http://schemas.microsoft.com/office/drawing/2014/main" id="{391DF5C6-B080-D84B-B9F3-A3C6612F603C}"/>
              </a:ext>
            </a:extLst>
          </p:cNvPr>
          <p:cNvSpPr>
            <a:spLocks noGrp="1"/>
          </p:cNvSpPr>
          <p:nvPr>
            <p:ph type="ftr" sz="quarter" idx="15"/>
          </p:nvPr>
        </p:nvSpPr>
        <p:spPr/>
        <p:txBody>
          <a:bodyPr/>
          <a:lstStyle>
            <a:lvl1pPr>
              <a:defRPr/>
            </a:lvl1pPr>
          </a:lstStyle>
          <a:p>
            <a:pPr>
              <a:defRPr/>
            </a:pPr>
            <a:endParaRPr lang="fi-FI"/>
          </a:p>
        </p:txBody>
      </p:sp>
      <p:sp>
        <p:nvSpPr>
          <p:cNvPr id="7" name="Dian numeron paikkamerkki 5">
            <a:extLst>
              <a:ext uri="{FF2B5EF4-FFF2-40B4-BE49-F238E27FC236}">
                <a16:creationId xmlns:a16="http://schemas.microsoft.com/office/drawing/2014/main" id="{02A90598-6250-124F-8369-95DD1456609B}"/>
              </a:ext>
            </a:extLst>
          </p:cNvPr>
          <p:cNvSpPr>
            <a:spLocks noGrp="1"/>
          </p:cNvSpPr>
          <p:nvPr>
            <p:ph type="sldNum" sz="quarter" idx="16"/>
          </p:nvPr>
        </p:nvSpPr>
        <p:spPr/>
        <p:txBody>
          <a:bodyPr/>
          <a:lstStyle>
            <a:lvl1pPr>
              <a:defRPr/>
            </a:lvl1pPr>
          </a:lstStyle>
          <a:p>
            <a:pPr>
              <a:defRPr/>
            </a:pPr>
            <a:fld id="{4DEFCB40-8DBD-AA43-938C-34E5B6960BF0}" type="slidenum">
              <a:rPr lang="fi-FI"/>
              <a:pPr>
                <a:defRPr/>
              </a:pPr>
              <a:t>‹#›</a:t>
            </a:fld>
            <a:endParaRPr lang="fi-FI"/>
          </a:p>
        </p:txBody>
      </p:sp>
    </p:spTree>
    <p:extLst>
      <p:ext uri="{BB962C8B-B14F-4D97-AF65-F5344CB8AC3E}">
        <p14:creationId xmlns:p14="http://schemas.microsoft.com/office/powerpoint/2010/main" val="1118926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_Sisältö ja kuv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611385" y="0"/>
            <a:ext cx="4576572" cy="6858000"/>
          </a:xfrm>
          <a:prstGeom prst="rect">
            <a:avLst/>
          </a:prstGeom>
        </p:spPr>
      </p:pic>
      <p:sp>
        <p:nvSpPr>
          <p:cNvPr id="2" name="Otsikko 1"/>
          <p:cNvSpPr>
            <a:spLocks noGrp="1"/>
          </p:cNvSpPr>
          <p:nvPr>
            <p:ph type="title"/>
          </p:nvPr>
        </p:nvSpPr>
        <p:spPr>
          <a:xfrm>
            <a:off x="457200" y="408563"/>
            <a:ext cx="6371619" cy="787615"/>
          </a:xfrm>
        </p:spPr>
        <p:txBody>
          <a:bodyPr/>
          <a:lstStyle/>
          <a:p>
            <a:r>
              <a:rPr lang="fi-FI"/>
              <a:t>Muokkaa perustyyl. napsautt.</a:t>
            </a:r>
          </a:p>
        </p:txBody>
      </p:sp>
      <p:sp>
        <p:nvSpPr>
          <p:cNvPr id="3" name="Sisällön paikkamerkki 2"/>
          <p:cNvSpPr>
            <a:spLocks noGrp="1"/>
          </p:cNvSpPr>
          <p:nvPr>
            <p:ph sz="half" idx="1"/>
          </p:nvPr>
        </p:nvSpPr>
        <p:spPr>
          <a:xfrm>
            <a:off x="457200" y="1195200"/>
            <a:ext cx="6371619"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55CECEBA-4098-734F-A645-CB502AB86171}"/>
              </a:ext>
            </a:extLst>
          </p:cNvPr>
          <p:cNvSpPr>
            <a:spLocks noGrp="1"/>
          </p:cNvSpPr>
          <p:nvPr>
            <p:ph type="dt" sz="half" idx="14"/>
          </p:nvPr>
        </p:nvSpPr>
        <p:spPr/>
        <p:txBody>
          <a:bodyPr/>
          <a:lstStyle>
            <a:lvl1pPr>
              <a:defRPr/>
            </a:lvl1pPr>
          </a:lstStyle>
          <a:p>
            <a:pPr>
              <a:defRPr/>
            </a:pPr>
            <a:fld id="{491C595B-3FCB-415F-B6EE-C8D10D968B1A}" type="datetime1">
              <a:rPr lang="fi-FI" smtClean="0"/>
              <a:t>29.9.2024</a:t>
            </a:fld>
            <a:endParaRPr lang="fi-FI"/>
          </a:p>
        </p:txBody>
      </p:sp>
      <p:sp>
        <p:nvSpPr>
          <p:cNvPr id="6" name="Alatunnisteen paikkamerkki 4">
            <a:extLst>
              <a:ext uri="{FF2B5EF4-FFF2-40B4-BE49-F238E27FC236}">
                <a16:creationId xmlns:a16="http://schemas.microsoft.com/office/drawing/2014/main" id="{391DF5C6-B080-D84B-B9F3-A3C6612F603C}"/>
              </a:ext>
            </a:extLst>
          </p:cNvPr>
          <p:cNvSpPr>
            <a:spLocks noGrp="1"/>
          </p:cNvSpPr>
          <p:nvPr>
            <p:ph type="ftr" sz="quarter" idx="15"/>
          </p:nvPr>
        </p:nvSpPr>
        <p:spPr/>
        <p:txBody>
          <a:bodyPr/>
          <a:lstStyle>
            <a:lvl1pPr>
              <a:defRPr/>
            </a:lvl1pPr>
          </a:lstStyle>
          <a:p>
            <a:pPr>
              <a:defRPr/>
            </a:pPr>
            <a:endParaRPr lang="fi-FI"/>
          </a:p>
        </p:txBody>
      </p:sp>
    </p:spTree>
    <p:extLst>
      <p:ext uri="{BB962C8B-B14F-4D97-AF65-F5344CB8AC3E}">
        <p14:creationId xmlns:p14="http://schemas.microsoft.com/office/powerpoint/2010/main" val="2629642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p:cNvSpPr>
            <a:spLocks noChangeAspect="1"/>
          </p:cNvSpPr>
          <p:nvPr/>
        </p:nvSpPr>
        <p:spPr bwMode="auto">
          <a:xfrm>
            <a:off x="11077575" y="0"/>
            <a:ext cx="1112838" cy="6858000"/>
          </a:xfrm>
          <a:custGeom>
            <a:avLst/>
            <a:gdLst>
              <a:gd name="T0" fmla="*/ 30426 w 2304"/>
              <a:gd name="T1" fmla="*/ 0 h 14300"/>
              <a:gd name="T2" fmla="*/ 18352 w 2304"/>
              <a:gd name="T3" fmla="*/ 11990 h 14300"/>
              <a:gd name="T4" fmla="*/ 286395 w 2304"/>
              <a:gd name="T5" fmla="*/ 276718 h 14300"/>
              <a:gd name="T6" fmla="*/ 18352 w 2304"/>
              <a:gd name="T7" fmla="*/ 540967 h 14300"/>
              <a:gd name="T8" fmla="*/ 268042 w 2304"/>
              <a:gd name="T9" fmla="*/ 787951 h 14300"/>
              <a:gd name="T10" fmla="*/ 0 w 2304"/>
              <a:gd name="T11" fmla="*/ 1052199 h 14300"/>
              <a:gd name="T12" fmla="*/ 268042 w 2304"/>
              <a:gd name="T13" fmla="*/ 1316928 h 14300"/>
              <a:gd name="T14" fmla="*/ 0 w 2304"/>
              <a:gd name="T15" fmla="*/ 1581656 h 14300"/>
              <a:gd name="T16" fmla="*/ 268042 w 2304"/>
              <a:gd name="T17" fmla="*/ 1846385 h 14300"/>
              <a:gd name="T18" fmla="*/ 0 w 2304"/>
              <a:gd name="T19" fmla="*/ 2111113 h 14300"/>
              <a:gd name="T20" fmla="*/ 268042 w 2304"/>
              <a:gd name="T21" fmla="*/ 2375841 h 14300"/>
              <a:gd name="T22" fmla="*/ 0 w 2304"/>
              <a:gd name="T23" fmla="*/ 2640570 h 14300"/>
              <a:gd name="T24" fmla="*/ 268042 w 2304"/>
              <a:gd name="T25" fmla="*/ 2905298 h 14300"/>
              <a:gd name="T26" fmla="*/ 0 w 2304"/>
              <a:gd name="T27" fmla="*/ 3170027 h 14300"/>
              <a:gd name="T28" fmla="*/ 281082 w 2304"/>
              <a:gd name="T29" fmla="*/ 3447704 h 14300"/>
              <a:gd name="T30" fmla="*/ 18352 w 2304"/>
              <a:gd name="T31" fmla="*/ 3706677 h 14300"/>
              <a:gd name="T32" fmla="*/ 286395 w 2304"/>
              <a:gd name="T33" fmla="*/ 3971405 h 14300"/>
              <a:gd name="T34" fmla="*/ 18352 w 2304"/>
              <a:gd name="T35" fmla="*/ 4236134 h 14300"/>
              <a:gd name="T36" fmla="*/ 286395 w 2304"/>
              <a:gd name="T37" fmla="*/ 4500862 h 14300"/>
              <a:gd name="T38" fmla="*/ 18352 w 2304"/>
              <a:gd name="T39" fmla="*/ 4765591 h 14300"/>
              <a:gd name="T40" fmla="*/ 286395 w 2304"/>
              <a:gd name="T41" fmla="*/ 5030319 h 14300"/>
              <a:gd name="T42" fmla="*/ 18352 w 2304"/>
              <a:gd name="T43" fmla="*/ 5295047 h 14300"/>
              <a:gd name="T44" fmla="*/ 268042 w 2304"/>
              <a:gd name="T45" fmla="*/ 5541552 h 14300"/>
              <a:gd name="T46" fmla="*/ 0 w 2304"/>
              <a:gd name="T47" fmla="*/ 5806280 h 14300"/>
              <a:gd name="T48" fmla="*/ 268042 w 2304"/>
              <a:gd name="T49" fmla="*/ 6071009 h 14300"/>
              <a:gd name="T50" fmla="*/ 0 w 2304"/>
              <a:gd name="T51" fmla="*/ 6335737 h 14300"/>
              <a:gd name="T52" fmla="*/ 268042 w 2304"/>
              <a:gd name="T53" fmla="*/ 6600465 h 14300"/>
              <a:gd name="T54" fmla="*/ 7244 w 2304"/>
              <a:gd name="T55" fmla="*/ 6858000 h 14300"/>
              <a:gd name="T56" fmla="*/ 1112737 w 2304"/>
              <a:gd name="T57" fmla="*/ 6858000 h 14300"/>
              <a:gd name="T58" fmla="*/ 1112737 w 2304"/>
              <a:gd name="T59" fmla="*/ 0 h 14300"/>
              <a:gd name="T60" fmla="*/ 30426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E5D9D099-1650-4A91-98B8-9A09DB7D3C79}" type="datetime1">
              <a:rPr lang="fi-FI"/>
              <a:pPr>
                <a:defRPr/>
              </a:pPr>
              <a:t>29.9.2024</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7AA0A86B-3177-458C-A055-DF6CB5F6E1EE}" type="slidenum">
              <a:rPr lang="fi-FI"/>
              <a:pPr>
                <a:defRPr/>
              </a:pPr>
              <a:t>‹#›</a:t>
            </a:fld>
            <a:endParaRPr lang="fi-FI"/>
          </a:p>
        </p:txBody>
      </p:sp>
    </p:spTree>
    <p:extLst>
      <p:ext uri="{BB962C8B-B14F-4D97-AF65-F5344CB8AC3E}">
        <p14:creationId xmlns:p14="http://schemas.microsoft.com/office/powerpoint/2010/main" val="34845533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5_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3"/>
            <a:ext cx="6371619" cy="787615"/>
          </a:xfrm>
        </p:spPr>
        <p:txBody>
          <a:bodyPr/>
          <a:lstStyle/>
          <a:p>
            <a:r>
              <a:rPr lang="fi-FI"/>
              <a:t>Muokkaa perustyyl. napsautt.</a:t>
            </a:r>
          </a:p>
        </p:txBody>
      </p:sp>
      <p:sp>
        <p:nvSpPr>
          <p:cNvPr id="3" name="Sisällön paikkamerkki 2"/>
          <p:cNvSpPr>
            <a:spLocks noGrp="1"/>
          </p:cNvSpPr>
          <p:nvPr>
            <p:ph sz="half" idx="1"/>
          </p:nvPr>
        </p:nvSpPr>
        <p:spPr>
          <a:xfrm>
            <a:off x="457200" y="1195200"/>
            <a:ext cx="6371619"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55CECEBA-4098-734F-A645-CB502AB86171}"/>
              </a:ext>
            </a:extLst>
          </p:cNvPr>
          <p:cNvSpPr>
            <a:spLocks noGrp="1"/>
          </p:cNvSpPr>
          <p:nvPr>
            <p:ph type="dt" sz="half" idx="14"/>
          </p:nvPr>
        </p:nvSpPr>
        <p:spPr/>
        <p:txBody>
          <a:bodyPr/>
          <a:lstStyle>
            <a:lvl1pPr>
              <a:defRPr/>
            </a:lvl1pPr>
          </a:lstStyle>
          <a:p>
            <a:pPr>
              <a:defRPr/>
            </a:pPr>
            <a:fld id="{6608875F-DB9C-4F6F-8901-59F183ACF277}" type="datetime1">
              <a:rPr lang="fi-FI" smtClean="0"/>
              <a:t>29.9.2024</a:t>
            </a:fld>
            <a:endParaRPr lang="fi-FI"/>
          </a:p>
        </p:txBody>
      </p:sp>
      <p:sp>
        <p:nvSpPr>
          <p:cNvPr id="6" name="Alatunnisteen paikkamerkki 4">
            <a:extLst>
              <a:ext uri="{FF2B5EF4-FFF2-40B4-BE49-F238E27FC236}">
                <a16:creationId xmlns:a16="http://schemas.microsoft.com/office/drawing/2014/main" id="{391DF5C6-B080-D84B-B9F3-A3C6612F603C}"/>
              </a:ext>
            </a:extLst>
          </p:cNvPr>
          <p:cNvSpPr>
            <a:spLocks noGrp="1"/>
          </p:cNvSpPr>
          <p:nvPr>
            <p:ph type="ftr" sz="quarter" idx="15"/>
          </p:nvPr>
        </p:nvSpPr>
        <p:spPr/>
        <p:txBody>
          <a:bodyPr/>
          <a:lstStyle>
            <a:lvl1pPr>
              <a:defRPr/>
            </a:lvl1pPr>
          </a:lstStyle>
          <a:p>
            <a:pPr>
              <a:defRPr/>
            </a:pPr>
            <a:endParaRPr lang="fi-FI"/>
          </a:p>
        </p:txBody>
      </p:sp>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4151" y="0"/>
            <a:ext cx="4578349" cy="6858000"/>
          </a:xfrm>
          <a:prstGeom prst="rect">
            <a:avLst/>
          </a:prstGeom>
        </p:spPr>
      </p:pic>
    </p:spTree>
    <p:extLst>
      <p:ext uri="{BB962C8B-B14F-4D97-AF65-F5344CB8AC3E}">
        <p14:creationId xmlns:p14="http://schemas.microsoft.com/office/powerpoint/2010/main" val="1908473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6_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3"/>
            <a:ext cx="6371619" cy="787615"/>
          </a:xfrm>
        </p:spPr>
        <p:txBody>
          <a:bodyPr/>
          <a:lstStyle/>
          <a:p>
            <a:r>
              <a:rPr lang="fi-FI"/>
              <a:t>Muokkaa perustyyl. napsautt.</a:t>
            </a:r>
          </a:p>
        </p:txBody>
      </p:sp>
      <p:sp>
        <p:nvSpPr>
          <p:cNvPr id="3" name="Sisällön paikkamerkki 2"/>
          <p:cNvSpPr>
            <a:spLocks noGrp="1"/>
          </p:cNvSpPr>
          <p:nvPr>
            <p:ph sz="half" idx="1"/>
          </p:nvPr>
        </p:nvSpPr>
        <p:spPr>
          <a:xfrm>
            <a:off x="457200" y="1195200"/>
            <a:ext cx="6371619"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55CECEBA-4098-734F-A645-CB502AB86171}"/>
              </a:ext>
            </a:extLst>
          </p:cNvPr>
          <p:cNvSpPr>
            <a:spLocks noGrp="1"/>
          </p:cNvSpPr>
          <p:nvPr>
            <p:ph type="dt" sz="half" idx="14"/>
          </p:nvPr>
        </p:nvSpPr>
        <p:spPr/>
        <p:txBody>
          <a:bodyPr/>
          <a:lstStyle>
            <a:lvl1pPr>
              <a:defRPr/>
            </a:lvl1pPr>
          </a:lstStyle>
          <a:p>
            <a:pPr>
              <a:defRPr/>
            </a:pPr>
            <a:fld id="{8DE74C41-8FE9-4449-87EE-2A5398E836DB}" type="datetime1">
              <a:rPr lang="fi-FI" smtClean="0"/>
              <a:t>29.9.2024</a:t>
            </a:fld>
            <a:endParaRPr lang="fi-FI"/>
          </a:p>
        </p:txBody>
      </p:sp>
      <p:sp>
        <p:nvSpPr>
          <p:cNvPr id="6" name="Alatunnisteen paikkamerkki 4">
            <a:extLst>
              <a:ext uri="{FF2B5EF4-FFF2-40B4-BE49-F238E27FC236}">
                <a16:creationId xmlns:a16="http://schemas.microsoft.com/office/drawing/2014/main" id="{391DF5C6-B080-D84B-B9F3-A3C6612F603C}"/>
              </a:ext>
            </a:extLst>
          </p:cNvPr>
          <p:cNvSpPr>
            <a:spLocks noGrp="1"/>
          </p:cNvSpPr>
          <p:nvPr>
            <p:ph type="ftr" sz="quarter" idx="15"/>
          </p:nvPr>
        </p:nvSpPr>
        <p:spPr/>
        <p:txBody>
          <a:bodyPr/>
          <a:lstStyle>
            <a:lvl1pPr>
              <a:defRPr/>
            </a:lvl1pPr>
          </a:lstStyle>
          <a:p>
            <a:pPr>
              <a:defRPr/>
            </a:pPr>
            <a:endParaRPr lang="fi-FI"/>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8267" y="0"/>
            <a:ext cx="4597400" cy="6858000"/>
          </a:xfrm>
          <a:prstGeom prst="rect">
            <a:avLst/>
          </a:prstGeom>
        </p:spPr>
      </p:pic>
    </p:spTree>
    <p:extLst>
      <p:ext uri="{BB962C8B-B14F-4D97-AF65-F5344CB8AC3E}">
        <p14:creationId xmlns:p14="http://schemas.microsoft.com/office/powerpoint/2010/main" val="14709661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7_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3"/>
            <a:ext cx="6371619" cy="787615"/>
          </a:xfrm>
        </p:spPr>
        <p:txBody>
          <a:bodyPr/>
          <a:lstStyle/>
          <a:p>
            <a:r>
              <a:rPr lang="fi-FI"/>
              <a:t>Muokkaa perustyyl. napsautt.</a:t>
            </a:r>
          </a:p>
        </p:txBody>
      </p:sp>
      <p:sp>
        <p:nvSpPr>
          <p:cNvPr id="3" name="Sisällön paikkamerkki 2"/>
          <p:cNvSpPr>
            <a:spLocks noGrp="1"/>
          </p:cNvSpPr>
          <p:nvPr>
            <p:ph sz="half" idx="1"/>
          </p:nvPr>
        </p:nvSpPr>
        <p:spPr>
          <a:xfrm>
            <a:off x="457200" y="1195200"/>
            <a:ext cx="6371619"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55CECEBA-4098-734F-A645-CB502AB86171}"/>
              </a:ext>
            </a:extLst>
          </p:cNvPr>
          <p:cNvSpPr>
            <a:spLocks noGrp="1"/>
          </p:cNvSpPr>
          <p:nvPr>
            <p:ph type="dt" sz="half" idx="14"/>
          </p:nvPr>
        </p:nvSpPr>
        <p:spPr/>
        <p:txBody>
          <a:bodyPr/>
          <a:lstStyle>
            <a:lvl1pPr>
              <a:defRPr/>
            </a:lvl1pPr>
          </a:lstStyle>
          <a:p>
            <a:pPr>
              <a:defRPr/>
            </a:pPr>
            <a:fld id="{65084905-B365-4C46-81FA-DFD1745EE6A9}" type="datetime1">
              <a:rPr lang="fi-FI" smtClean="0"/>
              <a:t>29.9.2024</a:t>
            </a:fld>
            <a:endParaRPr lang="fi-FI"/>
          </a:p>
        </p:txBody>
      </p:sp>
      <p:sp>
        <p:nvSpPr>
          <p:cNvPr id="6" name="Alatunnisteen paikkamerkki 4">
            <a:extLst>
              <a:ext uri="{FF2B5EF4-FFF2-40B4-BE49-F238E27FC236}">
                <a16:creationId xmlns:a16="http://schemas.microsoft.com/office/drawing/2014/main" id="{391DF5C6-B080-D84B-B9F3-A3C6612F603C}"/>
              </a:ext>
            </a:extLst>
          </p:cNvPr>
          <p:cNvSpPr>
            <a:spLocks noGrp="1"/>
          </p:cNvSpPr>
          <p:nvPr>
            <p:ph type="ftr" sz="quarter" idx="15"/>
          </p:nvPr>
        </p:nvSpPr>
        <p:spPr/>
        <p:txBody>
          <a:bodyPr/>
          <a:lstStyle>
            <a:lvl1pPr>
              <a:defRPr/>
            </a:lvl1pPr>
          </a:lstStyle>
          <a:p>
            <a:pPr>
              <a:defRPr/>
            </a:pPr>
            <a:endParaRPr lang="fi-FI"/>
          </a:p>
        </p:txBody>
      </p:sp>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1936" y="0"/>
            <a:ext cx="4597400" cy="6858000"/>
          </a:xfrm>
          <a:prstGeom prst="rect">
            <a:avLst/>
          </a:prstGeom>
        </p:spPr>
      </p:pic>
    </p:spTree>
    <p:extLst>
      <p:ext uri="{BB962C8B-B14F-4D97-AF65-F5344CB8AC3E}">
        <p14:creationId xmlns:p14="http://schemas.microsoft.com/office/powerpoint/2010/main" val="18140608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8_Sisältö ja kuva">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3"/>
            <a:ext cx="6371619" cy="787615"/>
          </a:xfrm>
        </p:spPr>
        <p:txBody>
          <a:bodyPr/>
          <a:lstStyle>
            <a:lvl1pPr>
              <a:defRPr>
                <a:solidFill>
                  <a:schemeClr val="bg1"/>
                </a:solidFill>
              </a:defRPr>
            </a:lvl1pPr>
          </a:lstStyle>
          <a:p>
            <a:r>
              <a:rPr lang="fi-FI"/>
              <a:t>Muokkaa perustyyl. napsautt.</a:t>
            </a:r>
          </a:p>
        </p:txBody>
      </p:sp>
      <p:sp>
        <p:nvSpPr>
          <p:cNvPr id="3" name="Sisällön paikkamerkki 2"/>
          <p:cNvSpPr>
            <a:spLocks noGrp="1"/>
          </p:cNvSpPr>
          <p:nvPr>
            <p:ph sz="half" idx="1"/>
          </p:nvPr>
        </p:nvSpPr>
        <p:spPr>
          <a:xfrm>
            <a:off x="457200" y="1195200"/>
            <a:ext cx="6371619" cy="4982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55CECEBA-4098-734F-A645-CB502AB86171}"/>
              </a:ext>
            </a:extLst>
          </p:cNvPr>
          <p:cNvSpPr>
            <a:spLocks noGrp="1"/>
          </p:cNvSpPr>
          <p:nvPr>
            <p:ph type="dt" sz="half" idx="14"/>
          </p:nvPr>
        </p:nvSpPr>
        <p:spPr/>
        <p:txBody>
          <a:bodyPr/>
          <a:lstStyle>
            <a:lvl1pPr>
              <a:defRPr/>
            </a:lvl1pPr>
          </a:lstStyle>
          <a:p>
            <a:pPr>
              <a:defRPr/>
            </a:pPr>
            <a:fld id="{891E9418-F5A8-4683-BBEF-029821C1C35A}" type="datetime1">
              <a:rPr lang="fi-FI" smtClean="0"/>
              <a:t>29.9.2024</a:t>
            </a:fld>
            <a:endParaRPr lang="fi-FI"/>
          </a:p>
        </p:txBody>
      </p:sp>
      <p:sp>
        <p:nvSpPr>
          <p:cNvPr id="6" name="Alatunnisteen paikkamerkki 4">
            <a:extLst>
              <a:ext uri="{FF2B5EF4-FFF2-40B4-BE49-F238E27FC236}">
                <a16:creationId xmlns:a16="http://schemas.microsoft.com/office/drawing/2014/main" id="{391DF5C6-B080-D84B-B9F3-A3C6612F603C}"/>
              </a:ext>
            </a:extLst>
          </p:cNvPr>
          <p:cNvSpPr>
            <a:spLocks noGrp="1"/>
          </p:cNvSpPr>
          <p:nvPr>
            <p:ph type="ftr" sz="quarter" idx="15"/>
          </p:nvPr>
        </p:nvSpPr>
        <p:spPr/>
        <p:txBody>
          <a:bodyPr/>
          <a:lstStyle>
            <a:lvl1pPr>
              <a:defRPr/>
            </a:lvl1pPr>
          </a:lstStyle>
          <a:p>
            <a:pPr>
              <a:defRPr/>
            </a:pPr>
            <a:endParaRPr lang="fi-FI"/>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2391" y="0"/>
            <a:ext cx="4603751" cy="6858000"/>
          </a:xfrm>
          <a:prstGeom prst="rect">
            <a:avLst/>
          </a:prstGeom>
        </p:spPr>
      </p:pic>
    </p:spTree>
    <p:extLst>
      <p:ext uri="{BB962C8B-B14F-4D97-AF65-F5344CB8AC3E}">
        <p14:creationId xmlns:p14="http://schemas.microsoft.com/office/powerpoint/2010/main" val="22637069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Kansi 1 B">
    <p:bg>
      <p:bgPr>
        <a:solidFill>
          <a:srgbClr val="FFC000"/>
        </a:solidFill>
        <a:effectLst/>
      </p:bgPr>
    </p:bg>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reeform 5">
            <a:extLst>
              <a:ext uri="{FF2B5EF4-FFF2-40B4-BE49-F238E27FC236}">
                <a16:creationId xmlns:a16="http://schemas.microsoft.com/office/drawing/2014/main" id="{6BD61C03-048B-B849-92D5-D1FDB0F1703E}"/>
              </a:ext>
            </a:extLst>
          </p:cNvPr>
          <p:cNvSpPr>
            <a:spLocks/>
          </p:cNvSpPr>
          <p:nvPr userDrawn="1"/>
        </p:nvSpPr>
        <p:spPr bwMode="auto">
          <a:xfrm>
            <a:off x="-16196" y="-1656"/>
            <a:ext cx="12192000" cy="6858000"/>
          </a:xfrm>
          <a:custGeom>
            <a:avLst/>
            <a:gdLst>
              <a:gd name="T0" fmla="*/ 2147483646 w 25400"/>
              <a:gd name="T1" fmla="*/ 2147483646 h 14300"/>
              <a:gd name="T2" fmla="*/ 2147483646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018686830 h 14300"/>
              <a:gd name="T12" fmla="*/ 2147483646 w 25400"/>
              <a:gd name="T13" fmla="*/ 1816519224 h 14300"/>
              <a:gd name="T14" fmla="*/ 2147483646 w 25400"/>
              <a:gd name="T15" fmla="*/ 1467843158 h 14300"/>
              <a:gd name="T16" fmla="*/ 2147483646 w 25400"/>
              <a:gd name="T17" fmla="*/ 1265675552 h 14300"/>
              <a:gd name="T18" fmla="*/ 2147483646 w 25400"/>
              <a:gd name="T19" fmla="*/ 917229684 h 14300"/>
              <a:gd name="T20" fmla="*/ 2147483646 w 25400"/>
              <a:gd name="T21" fmla="*/ 715062079 h 14300"/>
              <a:gd name="T22" fmla="*/ 2147483646 w 25400"/>
              <a:gd name="T23" fmla="*/ 366615731 h 14300"/>
              <a:gd name="T24" fmla="*/ 2147483646 w 25400"/>
              <a:gd name="T25" fmla="*/ 164678324 h 14300"/>
              <a:gd name="T26" fmla="*/ 2147483646 w 25400"/>
              <a:gd name="T27" fmla="*/ 11039941 h 14300"/>
              <a:gd name="T28" fmla="*/ 2147483646 w 25400"/>
              <a:gd name="T29" fmla="*/ 0 h 14300"/>
              <a:gd name="T30" fmla="*/ 0 w 25400"/>
              <a:gd name="T31" fmla="*/ 0 h 14300"/>
              <a:gd name="T32" fmla="*/ 0 w 25400"/>
              <a:gd name="T33" fmla="*/ 2147483646 h 14300"/>
              <a:gd name="T34" fmla="*/ 2147483646 w 25400"/>
              <a:gd name="T35" fmla="*/ 2147483646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sz="2400"/>
          </a:p>
        </p:txBody>
      </p:sp>
      <p:grpSp>
        <p:nvGrpSpPr>
          <p:cNvPr id="5" name="Ryhmä 14">
            <a:extLst>
              <a:ext uri="{FF2B5EF4-FFF2-40B4-BE49-F238E27FC236}">
                <a16:creationId xmlns:a16="http://schemas.microsoft.com/office/drawing/2014/main" id="{5B294887-4E80-754A-9705-B3C351BE23C3}"/>
              </a:ext>
            </a:extLst>
          </p:cNvPr>
          <p:cNvGrpSpPr/>
          <p:nvPr userDrawn="1"/>
        </p:nvGrpSpPr>
        <p:grpSpPr bwMode="black">
          <a:xfrm>
            <a:off x="465669"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88A03D70-27BF-754F-9B0D-C96A4B5893F3}"/>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7" name="Freeform 6">
              <a:extLst>
                <a:ext uri="{FF2B5EF4-FFF2-40B4-BE49-F238E27FC236}">
                  <a16:creationId xmlns:a16="http://schemas.microsoft.com/office/drawing/2014/main" id="{5950A5B1-41D0-1D44-8A63-4647D929B21E}"/>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8" name="Rectangle 7">
              <a:extLst>
                <a:ext uri="{FF2B5EF4-FFF2-40B4-BE49-F238E27FC236}">
                  <a16:creationId xmlns:a16="http://schemas.microsoft.com/office/drawing/2014/main" id="{A02968A5-08FB-1541-BEEE-C8B1BF3A3D0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9" name="Freeform 8">
              <a:extLst>
                <a:ext uri="{FF2B5EF4-FFF2-40B4-BE49-F238E27FC236}">
                  <a16:creationId xmlns:a16="http://schemas.microsoft.com/office/drawing/2014/main" id="{82B62754-94AF-E143-82C7-1C5B0B55C6BD}"/>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0" name="Freeform 9">
              <a:extLst>
                <a:ext uri="{FF2B5EF4-FFF2-40B4-BE49-F238E27FC236}">
                  <a16:creationId xmlns:a16="http://schemas.microsoft.com/office/drawing/2014/main" id="{34532759-349B-7642-B912-CBB3D61B3E6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1" name="Freeform 10">
              <a:extLst>
                <a:ext uri="{FF2B5EF4-FFF2-40B4-BE49-F238E27FC236}">
                  <a16:creationId xmlns:a16="http://schemas.microsoft.com/office/drawing/2014/main" id="{79BF41E0-5652-8845-B252-EF28916082EC}"/>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3" name="Rectangle 11">
              <a:extLst>
                <a:ext uri="{FF2B5EF4-FFF2-40B4-BE49-F238E27FC236}">
                  <a16:creationId xmlns:a16="http://schemas.microsoft.com/office/drawing/2014/main" id="{078B95CB-C497-DC4F-9A86-F1E31B4544C5}"/>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4" name="Freeform 12">
              <a:extLst>
                <a:ext uri="{FF2B5EF4-FFF2-40B4-BE49-F238E27FC236}">
                  <a16:creationId xmlns:a16="http://schemas.microsoft.com/office/drawing/2014/main" id="{ECEEB2F1-5F72-0840-83C3-838C98B80375}"/>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5" name="Freeform 13">
              <a:extLst>
                <a:ext uri="{FF2B5EF4-FFF2-40B4-BE49-F238E27FC236}">
                  <a16:creationId xmlns:a16="http://schemas.microsoft.com/office/drawing/2014/main" id="{824348FE-C8CA-3B4F-B8E2-C37F6E9CB32A}"/>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6" name="Freeform 14">
              <a:extLst>
                <a:ext uri="{FF2B5EF4-FFF2-40B4-BE49-F238E27FC236}">
                  <a16:creationId xmlns:a16="http://schemas.microsoft.com/office/drawing/2014/main" id="{B307CDEF-22EC-584D-BF74-BAF055AA523B}"/>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7" name="Freeform 15">
              <a:extLst>
                <a:ext uri="{FF2B5EF4-FFF2-40B4-BE49-F238E27FC236}">
                  <a16:creationId xmlns:a16="http://schemas.microsoft.com/office/drawing/2014/main" id="{34852F49-08B0-5B4F-A2A0-153555D83EE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grpSp>
      <p:sp>
        <p:nvSpPr>
          <p:cNvPr id="2" name="Otsikko 1"/>
          <p:cNvSpPr>
            <a:spLocks noGrp="1"/>
          </p:cNvSpPr>
          <p:nvPr>
            <p:ph type="ctrTitle"/>
          </p:nvPr>
        </p:nvSpPr>
        <p:spPr>
          <a:xfrm>
            <a:off x="408563" y="457202"/>
            <a:ext cx="9361221"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4" y="2665379"/>
            <a:ext cx="8194820"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36213871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_Kansi 1 B">
    <p:bg>
      <p:bgPr>
        <a:solidFill>
          <a:srgbClr val="9FC9EB"/>
        </a:solidFill>
        <a:effectLst/>
      </p:bgPr>
    </p:bg>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reeform 5">
            <a:extLst>
              <a:ext uri="{FF2B5EF4-FFF2-40B4-BE49-F238E27FC236}">
                <a16:creationId xmlns:a16="http://schemas.microsoft.com/office/drawing/2014/main" id="{6BD61C03-048B-B849-92D5-D1FDB0F1703E}"/>
              </a:ext>
            </a:extLst>
          </p:cNvPr>
          <p:cNvSpPr>
            <a:spLocks/>
          </p:cNvSpPr>
          <p:nvPr userDrawn="1"/>
        </p:nvSpPr>
        <p:spPr bwMode="auto">
          <a:xfrm>
            <a:off x="-16196" y="-1656"/>
            <a:ext cx="12192000" cy="6858000"/>
          </a:xfrm>
          <a:custGeom>
            <a:avLst/>
            <a:gdLst>
              <a:gd name="T0" fmla="*/ 2147483646 w 25400"/>
              <a:gd name="T1" fmla="*/ 2147483646 h 14300"/>
              <a:gd name="T2" fmla="*/ 2147483646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018686830 h 14300"/>
              <a:gd name="T12" fmla="*/ 2147483646 w 25400"/>
              <a:gd name="T13" fmla="*/ 1816519224 h 14300"/>
              <a:gd name="T14" fmla="*/ 2147483646 w 25400"/>
              <a:gd name="T15" fmla="*/ 1467843158 h 14300"/>
              <a:gd name="T16" fmla="*/ 2147483646 w 25400"/>
              <a:gd name="T17" fmla="*/ 1265675552 h 14300"/>
              <a:gd name="T18" fmla="*/ 2147483646 w 25400"/>
              <a:gd name="T19" fmla="*/ 917229684 h 14300"/>
              <a:gd name="T20" fmla="*/ 2147483646 w 25400"/>
              <a:gd name="T21" fmla="*/ 715062079 h 14300"/>
              <a:gd name="T22" fmla="*/ 2147483646 w 25400"/>
              <a:gd name="T23" fmla="*/ 366615731 h 14300"/>
              <a:gd name="T24" fmla="*/ 2147483646 w 25400"/>
              <a:gd name="T25" fmla="*/ 164678324 h 14300"/>
              <a:gd name="T26" fmla="*/ 2147483646 w 25400"/>
              <a:gd name="T27" fmla="*/ 11039941 h 14300"/>
              <a:gd name="T28" fmla="*/ 2147483646 w 25400"/>
              <a:gd name="T29" fmla="*/ 0 h 14300"/>
              <a:gd name="T30" fmla="*/ 0 w 25400"/>
              <a:gd name="T31" fmla="*/ 0 h 14300"/>
              <a:gd name="T32" fmla="*/ 0 w 25400"/>
              <a:gd name="T33" fmla="*/ 2147483646 h 14300"/>
              <a:gd name="T34" fmla="*/ 2147483646 w 25400"/>
              <a:gd name="T35" fmla="*/ 2147483646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sz="2400"/>
          </a:p>
        </p:txBody>
      </p:sp>
      <p:grpSp>
        <p:nvGrpSpPr>
          <p:cNvPr id="5" name="Ryhmä 14">
            <a:extLst>
              <a:ext uri="{FF2B5EF4-FFF2-40B4-BE49-F238E27FC236}">
                <a16:creationId xmlns:a16="http://schemas.microsoft.com/office/drawing/2014/main" id="{5B294887-4E80-754A-9705-B3C351BE23C3}"/>
              </a:ext>
            </a:extLst>
          </p:cNvPr>
          <p:cNvGrpSpPr/>
          <p:nvPr userDrawn="1"/>
        </p:nvGrpSpPr>
        <p:grpSpPr bwMode="black">
          <a:xfrm>
            <a:off x="465669"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88A03D70-27BF-754F-9B0D-C96A4B5893F3}"/>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7" name="Freeform 6">
              <a:extLst>
                <a:ext uri="{FF2B5EF4-FFF2-40B4-BE49-F238E27FC236}">
                  <a16:creationId xmlns:a16="http://schemas.microsoft.com/office/drawing/2014/main" id="{5950A5B1-41D0-1D44-8A63-4647D929B21E}"/>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8" name="Rectangle 7">
              <a:extLst>
                <a:ext uri="{FF2B5EF4-FFF2-40B4-BE49-F238E27FC236}">
                  <a16:creationId xmlns:a16="http://schemas.microsoft.com/office/drawing/2014/main" id="{A02968A5-08FB-1541-BEEE-C8B1BF3A3D0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9" name="Freeform 8">
              <a:extLst>
                <a:ext uri="{FF2B5EF4-FFF2-40B4-BE49-F238E27FC236}">
                  <a16:creationId xmlns:a16="http://schemas.microsoft.com/office/drawing/2014/main" id="{82B62754-94AF-E143-82C7-1C5B0B55C6BD}"/>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0" name="Freeform 9">
              <a:extLst>
                <a:ext uri="{FF2B5EF4-FFF2-40B4-BE49-F238E27FC236}">
                  <a16:creationId xmlns:a16="http://schemas.microsoft.com/office/drawing/2014/main" id="{34532759-349B-7642-B912-CBB3D61B3E6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1" name="Freeform 10">
              <a:extLst>
                <a:ext uri="{FF2B5EF4-FFF2-40B4-BE49-F238E27FC236}">
                  <a16:creationId xmlns:a16="http://schemas.microsoft.com/office/drawing/2014/main" id="{79BF41E0-5652-8845-B252-EF28916082EC}"/>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3" name="Rectangle 11">
              <a:extLst>
                <a:ext uri="{FF2B5EF4-FFF2-40B4-BE49-F238E27FC236}">
                  <a16:creationId xmlns:a16="http://schemas.microsoft.com/office/drawing/2014/main" id="{078B95CB-C497-DC4F-9A86-F1E31B4544C5}"/>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4" name="Freeform 12">
              <a:extLst>
                <a:ext uri="{FF2B5EF4-FFF2-40B4-BE49-F238E27FC236}">
                  <a16:creationId xmlns:a16="http://schemas.microsoft.com/office/drawing/2014/main" id="{ECEEB2F1-5F72-0840-83C3-838C98B80375}"/>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5" name="Freeform 13">
              <a:extLst>
                <a:ext uri="{FF2B5EF4-FFF2-40B4-BE49-F238E27FC236}">
                  <a16:creationId xmlns:a16="http://schemas.microsoft.com/office/drawing/2014/main" id="{824348FE-C8CA-3B4F-B8E2-C37F6E9CB32A}"/>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6" name="Freeform 14">
              <a:extLst>
                <a:ext uri="{FF2B5EF4-FFF2-40B4-BE49-F238E27FC236}">
                  <a16:creationId xmlns:a16="http://schemas.microsoft.com/office/drawing/2014/main" id="{B307CDEF-22EC-584D-BF74-BAF055AA523B}"/>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7" name="Freeform 15">
              <a:extLst>
                <a:ext uri="{FF2B5EF4-FFF2-40B4-BE49-F238E27FC236}">
                  <a16:creationId xmlns:a16="http://schemas.microsoft.com/office/drawing/2014/main" id="{34852F49-08B0-5B4F-A2A0-153555D83EE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grpSp>
      <p:sp>
        <p:nvSpPr>
          <p:cNvPr id="2" name="Otsikko 1"/>
          <p:cNvSpPr>
            <a:spLocks noGrp="1"/>
          </p:cNvSpPr>
          <p:nvPr>
            <p:ph type="ctrTitle"/>
          </p:nvPr>
        </p:nvSpPr>
        <p:spPr>
          <a:xfrm>
            <a:off x="408563" y="457202"/>
            <a:ext cx="9361221"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4" y="2665379"/>
            <a:ext cx="8211004"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179914101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Kansi 1 B">
    <p:bg>
      <p:bgPr>
        <a:solidFill>
          <a:srgbClr val="F5A3C7"/>
        </a:solidFill>
        <a:effectLst/>
      </p:bgPr>
    </p:bg>
    <p:spTree>
      <p:nvGrpSpPr>
        <p:cNvPr id="1" name=""/>
        <p:cNvGrpSpPr/>
        <p:nvPr/>
      </p:nvGrpSpPr>
      <p:grpSpPr>
        <a:xfrm>
          <a:off x="0" y="0"/>
          <a:ext cx="0" cy="0"/>
          <a:chOff x="0" y="0"/>
          <a:chExt cx="0" cy="0"/>
        </a:xfrm>
      </p:grpSpPr>
      <p:pic>
        <p:nvPicPr>
          <p:cNvPr id="22" name="Kuva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reeform 5">
            <a:extLst>
              <a:ext uri="{FF2B5EF4-FFF2-40B4-BE49-F238E27FC236}">
                <a16:creationId xmlns:a16="http://schemas.microsoft.com/office/drawing/2014/main" id="{6BD61C03-048B-B849-92D5-D1FDB0F1703E}"/>
              </a:ext>
            </a:extLst>
          </p:cNvPr>
          <p:cNvSpPr>
            <a:spLocks/>
          </p:cNvSpPr>
          <p:nvPr userDrawn="1"/>
        </p:nvSpPr>
        <p:spPr bwMode="auto">
          <a:xfrm>
            <a:off x="-16196" y="4651"/>
            <a:ext cx="12192000" cy="6858000"/>
          </a:xfrm>
          <a:custGeom>
            <a:avLst/>
            <a:gdLst>
              <a:gd name="T0" fmla="*/ 2147483646 w 25400"/>
              <a:gd name="T1" fmla="*/ 2147483646 h 14300"/>
              <a:gd name="T2" fmla="*/ 2147483646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018686830 h 14300"/>
              <a:gd name="T12" fmla="*/ 2147483646 w 25400"/>
              <a:gd name="T13" fmla="*/ 1816519224 h 14300"/>
              <a:gd name="T14" fmla="*/ 2147483646 w 25400"/>
              <a:gd name="T15" fmla="*/ 1467843158 h 14300"/>
              <a:gd name="T16" fmla="*/ 2147483646 w 25400"/>
              <a:gd name="T17" fmla="*/ 1265675552 h 14300"/>
              <a:gd name="T18" fmla="*/ 2147483646 w 25400"/>
              <a:gd name="T19" fmla="*/ 917229684 h 14300"/>
              <a:gd name="T20" fmla="*/ 2147483646 w 25400"/>
              <a:gd name="T21" fmla="*/ 715062079 h 14300"/>
              <a:gd name="T22" fmla="*/ 2147483646 w 25400"/>
              <a:gd name="T23" fmla="*/ 366615731 h 14300"/>
              <a:gd name="T24" fmla="*/ 2147483646 w 25400"/>
              <a:gd name="T25" fmla="*/ 164678324 h 14300"/>
              <a:gd name="T26" fmla="*/ 2147483646 w 25400"/>
              <a:gd name="T27" fmla="*/ 11039941 h 14300"/>
              <a:gd name="T28" fmla="*/ 2147483646 w 25400"/>
              <a:gd name="T29" fmla="*/ 0 h 14300"/>
              <a:gd name="T30" fmla="*/ 0 w 25400"/>
              <a:gd name="T31" fmla="*/ 0 h 14300"/>
              <a:gd name="T32" fmla="*/ 0 w 25400"/>
              <a:gd name="T33" fmla="*/ 2147483646 h 14300"/>
              <a:gd name="T34" fmla="*/ 2147483646 w 25400"/>
              <a:gd name="T35" fmla="*/ 2147483646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chemeClr val="accent1"/>
          </a:solidFill>
          <a:ln>
            <a:noFill/>
          </a:ln>
        </p:spPr>
        <p:txBody>
          <a:bodyPr/>
          <a:lstStyle/>
          <a:p>
            <a:endParaRPr lang="fi-FI" sz="2400"/>
          </a:p>
        </p:txBody>
      </p:sp>
      <p:grpSp>
        <p:nvGrpSpPr>
          <p:cNvPr id="5" name="Ryhmä 14">
            <a:extLst>
              <a:ext uri="{FF2B5EF4-FFF2-40B4-BE49-F238E27FC236}">
                <a16:creationId xmlns:a16="http://schemas.microsoft.com/office/drawing/2014/main" id="{5B294887-4E80-754A-9705-B3C351BE23C3}"/>
              </a:ext>
            </a:extLst>
          </p:cNvPr>
          <p:cNvGrpSpPr/>
          <p:nvPr userDrawn="1"/>
        </p:nvGrpSpPr>
        <p:grpSpPr bwMode="black">
          <a:xfrm>
            <a:off x="465669"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88A03D70-27BF-754F-9B0D-C96A4B5893F3}"/>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7" name="Freeform 6">
              <a:extLst>
                <a:ext uri="{FF2B5EF4-FFF2-40B4-BE49-F238E27FC236}">
                  <a16:creationId xmlns:a16="http://schemas.microsoft.com/office/drawing/2014/main" id="{5950A5B1-41D0-1D44-8A63-4647D929B21E}"/>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8" name="Rectangle 7">
              <a:extLst>
                <a:ext uri="{FF2B5EF4-FFF2-40B4-BE49-F238E27FC236}">
                  <a16:creationId xmlns:a16="http://schemas.microsoft.com/office/drawing/2014/main" id="{A02968A5-08FB-1541-BEEE-C8B1BF3A3D0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9" name="Freeform 8">
              <a:extLst>
                <a:ext uri="{FF2B5EF4-FFF2-40B4-BE49-F238E27FC236}">
                  <a16:creationId xmlns:a16="http://schemas.microsoft.com/office/drawing/2014/main" id="{82B62754-94AF-E143-82C7-1C5B0B55C6BD}"/>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0" name="Freeform 9">
              <a:extLst>
                <a:ext uri="{FF2B5EF4-FFF2-40B4-BE49-F238E27FC236}">
                  <a16:creationId xmlns:a16="http://schemas.microsoft.com/office/drawing/2014/main" id="{34532759-349B-7642-B912-CBB3D61B3E6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1" name="Freeform 10">
              <a:extLst>
                <a:ext uri="{FF2B5EF4-FFF2-40B4-BE49-F238E27FC236}">
                  <a16:creationId xmlns:a16="http://schemas.microsoft.com/office/drawing/2014/main" id="{79BF41E0-5652-8845-B252-EF28916082EC}"/>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3" name="Rectangle 11">
              <a:extLst>
                <a:ext uri="{FF2B5EF4-FFF2-40B4-BE49-F238E27FC236}">
                  <a16:creationId xmlns:a16="http://schemas.microsoft.com/office/drawing/2014/main" id="{078B95CB-C497-DC4F-9A86-F1E31B4544C5}"/>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4" name="Freeform 12">
              <a:extLst>
                <a:ext uri="{FF2B5EF4-FFF2-40B4-BE49-F238E27FC236}">
                  <a16:creationId xmlns:a16="http://schemas.microsoft.com/office/drawing/2014/main" id="{ECEEB2F1-5F72-0840-83C3-838C98B80375}"/>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5" name="Freeform 13">
              <a:extLst>
                <a:ext uri="{FF2B5EF4-FFF2-40B4-BE49-F238E27FC236}">
                  <a16:creationId xmlns:a16="http://schemas.microsoft.com/office/drawing/2014/main" id="{824348FE-C8CA-3B4F-B8E2-C37F6E9CB32A}"/>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6" name="Freeform 14">
              <a:extLst>
                <a:ext uri="{FF2B5EF4-FFF2-40B4-BE49-F238E27FC236}">
                  <a16:creationId xmlns:a16="http://schemas.microsoft.com/office/drawing/2014/main" id="{B307CDEF-22EC-584D-BF74-BAF055AA523B}"/>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7" name="Freeform 15">
              <a:extLst>
                <a:ext uri="{FF2B5EF4-FFF2-40B4-BE49-F238E27FC236}">
                  <a16:creationId xmlns:a16="http://schemas.microsoft.com/office/drawing/2014/main" id="{34852F49-08B0-5B4F-A2A0-153555D83EE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grpSp>
      <p:sp>
        <p:nvSpPr>
          <p:cNvPr id="2" name="Otsikko 1"/>
          <p:cNvSpPr>
            <a:spLocks noGrp="1"/>
          </p:cNvSpPr>
          <p:nvPr>
            <p:ph type="ctrTitle"/>
          </p:nvPr>
        </p:nvSpPr>
        <p:spPr>
          <a:xfrm>
            <a:off x="408563" y="457202"/>
            <a:ext cx="9361221"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4" y="2665379"/>
            <a:ext cx="8178636"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17009220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_Kansi 1 B">
    <p:bg>
      <p:bgPr>
        <a:solidFill>
          <a:schemeClr val="accent4"/>
        </a:solidFill>
        <a:effectLst/>
      </p:bgPr>
    </p:bg>
    <p:spTree>
      <p:nvGrpSpPr>
        <p:cNvPr id="1" name=""/>
        <p:cNvGrpSpPr/>
        <p:nvPr/>
      </p:nvGrpSpPr>
      <p:grpSpPr>
        <a:xfrm>
          <a:off x="0" y="0"/>
          <a:ext cx="0" cy="0"/>
          <a:chOff x="0" y="0"/>
          <a:chExt cx="0" cy="0"/>
        </a:xfrm>
      </p:grpSpPr>
      <p:pic>
        <p:nvPicPr>
          <p:cNvPr id="22" name="Kuva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reeform 5">
            <a:extLst>
              <a:ext uri="{FF2B5EF4-FFF2-40B4-BE49-F238E27FC236}">
                <a16:creationId xmlns:a16="http://schemas.microsoft.com/office/drawing/2014/main" id="{6BD61C03-048B-B849-92D5-D1FDB0F1703E}"/>
              </a:ext>
            </a:extLst>
          </p:cNvPr>
          <p:cNvSpPr>
            <a:spLocks/>
          </p:cNvSpPr>
          <p:nvPr userDrawn="1"/>
        </p:nvSpPr>
        <p:spPr bwMode="auto">
          <a:xfrm>
            <a:off x="-16196" y="4651"/>
            <a:ext cx="12192000" cy="6858000"/>
          </a:xfrm>
          <a:custGeom>
            <a:avLst/>
            <a:gdLst>
              <a:gd name="T0" fmla="*/ 2147483646 w 25400"/>
              <a:gd name="T1" fmla="*/ 2147483646 h 14300"/>
              <a:gd name="T2" fmla="*/ 2147483646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018686830 h 14300"/>
              <a:gd name="T12" fmla="*/ 2147483646 w 25400"/>
              <a:gd name="T13" fmla="*/ 1816519224 h 14300"/>
              <a:gd name="T14" fmla="*/ 2147483646 w 25400"/>
              <a:gd name="T15" fmla="*/ 1467843158 h 14300"/>
              <a:gd name="T16" fmla="*/ 2147483646 w 25400"/>
              <a:gd name="T17" fmla="*/ 1265675552 h 14300"/>
              <a:gd name="T18" fmla="*/ 2147483646 w 25400"/>
              <a:gd name="T19" fmla="*/ 917229684 h 14300"/>
              <a:gd name="T20" fmla="*/ 2147483646 w 25400"/>
              <a:gd name="T21" fmla="*/ 715062079 h 14300"/>
              <a:gd name="T22" fmla="*/ 2147483646 w 25400"/>
              <a:gd name="T23" fmla="*/ 366615731 h 14300"/>
              <a:gd name="T24" fmla="*/ 2147483646 w 25400"/>
              <a:gd name="T25" fmla="*/ 164678324 h 14300"/>
              <a:gd name="T26" fmla="*/ 2147483646 w 25400"/>
              <a:gd name="T27" fmla="*/ 11039941 h 14300"/>
              <a:gd name="T28" fmla="*/ 2147483646 w 25400"/>
              <a:gd name="T29" fmla="*/ 0 h 14300"/>
              <a:gd name="T30" fmla="*/ 0 w 25400"/>
              <a:gd name="T31" fmla="*/ 0 h 14300"/>
              <a:gd name="T32" fmla="*/ 0 w 25400"/>
              <a:gd name="T33" fmla="*/ 2147483646 h 14300"/>
              <a:gd name="T34" fmla="*/ 2147483646 w 25400"/>
              <a:gd name="T35" fmla="*/ 2147483646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chemeClr val="accent1"/>
          </a:solidFill>
          <a:ln>
            <a:noFill/>
          </a:ln>
        </p:spPr>
        <p:txBody>
          <a:bodyPr/>
          <a:lstStyle/>
          <a:p>
            <a:endParaRPr lang="fi-FI" sz="2400"/>
          </a:p>
        </p:txBody>
      </p:sp>
      <p:grpSp>
        <p:nvGrpSpPr>
          <p:cNvPr id="5" name="Ryhmä 14">
            <a:extLst>
              <a:ext uri="{FF2B5EF4-FFF2-40B4-BE49-F238E27FC236}">
                <a16:creationId xmlns:a16="http://schemas.microsoft.com/office/drawing/2014/main" id="{5B294887-4E80-754A-9705-B3C351BE23C3}"/>
              </a:ext>
            </a:extLst>
          </p:cNvPr>
          <p:cNvGrpSpPr/>
          <p:nvPr userDrawn="1"/>
        </p:nvGrpSpPr>
        <p:grpSpPr bwMode="black">
          <a:xfrm>
            <a:off x="465669"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88A03D70-27BF-754F-9B0D-C96A4B5893F3}"/>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7" name="Freeform 6">
              <a:extLst>
                <a:ext uri="{FF2B5EF4-FFF2-40B4-BE49-F238E27FC236}">
                  <a16:creationId xmlns:a16="http://schemas.microsoft.com/office/drawing/2014/main" id="{5950A5B1-41D0-1D44-8A63-4647D929B21E}"/>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8" name="Rectangle 7">
              <a:extLst>
                <a:ext uri="{FF2B5EF4-FFF2-40B4-BE49-F238E27FC236}">
                  <a16:creationId xmlns:a16="http://schemas.microsoft.com/office/drawing/2014/main" id="{A02968A5-08FB-1541-BEEE-C8B1BF3A3D0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9" name="Freeform 8">
              <a:extLst>
                <a:ext uri="{FF2B5EF4-FFF2-40B4-BE49-F238E27FC236}">
                  <a16:creationId xmlns:a16="http://schemas.microsoft.com/office/drawing/2014/main" id="{82B62754-94AF-E143-82C7-1C5B0B55C6BD}"/>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0" name="Freeform 9">
              <a:extLst>
                <a:ext uri="{FF2B5EF4-FFF2-40B4-BE49-F238E27FC236}">
                  <a16:creationId xmlns:a16="http://schemas.microsoft.com/office/drawing/2014/main" id="{34532759-349B-7642-B912-CBB3D61B3E6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1" name="Freeform 10">
              <a:extLst>
                <a:ext uri="{FF2B5EF4-FFF2-40B4-BE49-F238E27FC236}">
                  <a16:creationId xmlns:a16="http://schemas.microsoft.com/office/drawing/2014/main" id="{79BF41E0-5652-8845-B252-EF28916082EC}"/>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3" name="Rectangle 11">
              <a:extLst>
                <a:ext uri="{FF2B5EF4-FFF2-40B4-BE49-F238E27FC236}">
                  <a16:creationId xmlns:a16="http://schemas.microsoft.com/office/drawing/2014/main" id="{078B95CB-C497-DC4F-9A86-F1E31B4544C5}"/>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4" name="Freeform 12">
              <a:extLst>
                <a:ext uri="{FF2B5EF4-FFF2-40B4-BE49-F238E27FC236}">
                  <a16:creationId xmlns:a16="http://schemas.microsoft.com/office/drawing/2014/main" id="{ECEEB2F1-5F72-0840-83C3-838C98B80375}"/>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5" name="Freeform 13">
              <a:extLst>
                <a:ext uri="{FF2B5EF4-FFF2-40B4-BE49-F238E27FC236}">
                  <a16:creationId xmlns:a16="http://schemas.microsoft.com/office/drawing/2014/main" id="{824348FE-C8CA-3B4F-B8E2-C37F6E9CB32A}"/>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6" name="Freeform 14">
              <a:extLst>
                <a:ext uri="{FF2B5EF4-FFF2-40B4-BE49-F238E27FC236}">
                  <a16:creationId xmlns:a16="http://schemas.microsoft.com/office/drawing/2014/main" id="{B307CDEF-22EC-584D-BF74-BAF055AA523B}"/>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7" name="Freeform 15">
              <a:extLst>
                <a:ext uri="{FF2B5EF4-FFF2-40B4-BE49-F238E27FC236}">
                  <a16:creationId xmlns:a16="http://schemas.microsoft.com/office/drawing/2014/main" id="{34852F49-08B0-5B4F-A2A0-153555D83EE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grpSp>
      <p:sp>
        <p:nvSpPr>
          <p:cNvPr id="2" name="Otsikko 1"/>
          <p:cNvSpPr>
            <a:spLocks noGrp="1"/>
          </p:cNvSpPr>
          <p:nvPr>
            <p:ph type="ctrTitle"/>
          </p:nvPr>
        </p:nvSpPr>
        <p:spPr>
          <a:xfrm>
            <a:off x="408563" y="457202"/>
            <a:ext cx="9361221"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4" y="2665379"/>
            <a:ext cx="8211004"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23169103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FFC61E"/>
        </a:solidFill>
        <a:effectLst/>
      </p:bgPr>
    </p:bg>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reeform 5">
            <a:extLst>
              <a:ext uri="{FF2B5EF4-FFF2-40B4-BE49-F238E27FC236}">
                <a16:creationId xmlns:a16="http://schemas.microsoft.com/office/drawing/2014/main" id="{C6F51A09-36D6-AB4F-8BCD-0CDF96B5F109}"/>
              </a:ext>
            </a:extLst>
          </p:cNvPr>
          <p:cNvSpPr>
            <a:spLocks/>
          </p:cNvSpPr>
          <p:nvPr userDrawn="1"/>
        </p:nvSpPr>
        <p:spPr bwMode="white">
          <a:xfrm>
            <a:off x="0" y="1"/>
            <a:ext cx="12192000" cy="3887788"/>
          </a:xfrm>
          <a:custGeom>
            <a:avLst/>
            <a:gdLst>
              <a:gd name="T0" fmla="*/ 0 w 25400"/>
              <a:gd name="T1" fmla="*/ 1484978791 h 8063"/>
              <a:gd name="T2" fmla="*/ 585216000 w 25400"/>
              <a:gd name="T3" fmla="*/ 1874942780 h 8063"/>
              <a:gd name="T4" fmla="*/ 1170432000 w 25400"/>
              <a:gd name="T5" fmla="*/ 1484978791 h 8063"/>
              <a:gd name="T6" fmla="*/ 1755648000 w 25400"/>
              <a:gd name="T7" fmla="*/ 1874942780 h 8063"/>
              <a:gd name="T8" fmla="*/ 2147483646 w 25400"/>
              <a:gd name="T9" fmla="*/ 1484978791 h 8063"/>
              <a:gd name="T10" fmla="*/ 2147483646 w 25400"/>
              <a:gd name="T11" fmla="*/ 1874942780 h 8063"/>
              <a:gd name="T12" fmla="*/ 2147483646 w 25400"/>
              <a:gd name="T13" fmla="*/ 1484978791 h 8063"/>
              <a:gd name="T14" fmla="*/ 2147483646 w 25400"/>
              <a:gd name="T15" fmla="*/ 1874942780 h 8063"/>
              <a:gd name="T16" fmla="*/ 2147483646 w 25400"/>
              <a:gd name="T17" fmla="*/ 1484978791 h 8063"/>
              <a:gd name="T18" fmla="*/ 2147483646 w 25400"/>
              <a:gd name="T19" fmla="*/ 1874942780 h 8063"/>
              <a:gd name="T20" fmla="*/ 2147483646 w 25400"/>
              <a:gd name="T21" fmla="*/ 1484978791 h 8063"/>
              <a:gd name="T22" fmla="*/ 2147483646 w 25400"/>
              <a:gd name="T23" fmla="*/ 0 h 8063"/>
              <a:gd name="T24" fmla="*/ 0 w 25400"/>
              <a:gd name="T25" fmla="*/ 0 h 8063"/>
              <a:gd name="T26" fmla="*/ 0 w 25400"/>
              <a:gd name="T27" fmla="*/ 1484978791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sz="2400"/>
          </a:p>
        </p:txBody>
      </p:sp>
      <p:grpSp>
        <p:nvGrpSpPr>
          <p:cNvPr id="5" name="Ryhmä 14">
            <a:extLst>
              <a:ext uri="{FF2B5EF4-FFF2-40B4-BE49-F238E27FC236}">
                <a16:creationId xmlns:a16="http://schemas.microsoft.com/office/drawing/2014/main" id="{654C47F4-46DC-F149-BFD2-BBE25EA17E16}"/>
              </a:ext>
            </a:extLst>
          </p:cNvPr>
          <p:cNvGrpSpPr/>
          <p:nvPr userDrawn="1"/>
        </p:nvGrpSpPr>
        <p:grpSpPr bwMode="black">
          <a:xfrm>
            <a:off x="10261423" y="548248"/>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A787E86E-E8C9-A249-B25D-61C20214E318}"/>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7" name="Freeform 6">
              <a:extLst>
                <a:ext uri="{FF2B5EF4-FFF2-40B4-BE49-F238E27FC236}">
                  <a16:creationId xmlns:a16="http://schemas.microsoft.com/office/drawing/2014/main" id="{1350BF2E-93A7-3E49-B859-452F4288BEF0}"/>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8" name="Rectangle 7">
              <a:extLst>
                <a:ext uri="{FF2B5EF4-FFF2-40B4-BE49-F238E27FC236}">
                  <a16:creationId xmlns:a16="http://schemas.microsoft.com/office/drawing/2014/main" id="{0A472E20-5550-6641-A8D4-9CDA738CF2FD}"/>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9" name="Freeform 8">
              <a:extLst>
                <a:ext uri="{FF2B5EF4-FFF2-40B4-BE49-F238E27FC236}">
                  <a16:creationId xmlns:a16="http://schemas.microsoft.com/office/drawing/2014/main" id="{98D20E5E-539C-E745-BDC8-1DFD8BDE22B2}"/>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0" name="Freeform 9">
              <a:extLst>
                <a:ext uri="{FF2B5EF4-FFF2-40B4-BE49-F238E27FC236}">
                  <a16:creationId xmlns:a16="http://schemas.microsoft.com/office/drawing/2014/main" id="{86B2706C-580B-8642-857A-CADBF30FAD7C}"/>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1" name="Freeform 10">
              <a:extLst>
                <a:ext uri="{FF2B5EF4-FFF2-40B4-BE49-F238E27FC236}">
                  <a16:creationId xmlns:a16="http://schemas.microsoft.com/office/drawing/2014/main" id="{88708B44-A5B2-A543-ACCA-9FAE5FE8AEF8}"/>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3" name="Rectangle 11">
              <a:extLst>
                <a:ext uri="{FF2B5EF4-FFF2-40B4-BE49-F238E27FC236}">
                  <a16:creationId xmlns:a16="http://schemas.microsoft.com/office/drawing/2014/main" id="{62B82225-6022-704E-B0A5-87C827FC3BD1}"/>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4" name="Freeform 12">
              <a:extLst>
                <a:ext uri="{FF2B5EF4-FFF2-40B4-BE49-F238E27FC236}">
                  <a16:creationId xmlns:a16="http://schemas.microsoft.com/office/drawing/2014/main" id="{A40503F1-0B16-2F4C-B7C3-D6618849E129}"/>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5" name="Freeform 13">
              <a:extLst>
                <a:ext uri="{FF2B5EF4-FFF2-40B4-BE49-F238E27FC236}">
                  <a16:creationId xmlns:a16="http://schemas.microsoft.com/office/drawing/2014/main" id="{310C3111-51E2-0C44-B466-5AA9A4317CCE}"/>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6" name="Freeform 14">
              <a:extLst>
                <a:ext uri="{FF2B5EF4-FFF2-40B4-BE49-F238E27FC236}">
                  <a16:creationId xmlns:a16="http://schemas.microsoft.com/office/drawing/2014/main" id="{748F1C03-A233-E749-BDD6-B88EF1CA301E}"/>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7" name="Freeform 15">
              <a:extLst>
                <a:ext uri="{FF2B5EF4-FFF2-40B4-BE49-F238E27FC236}">
                  <a16:creationId xmlns:a16="http://schemas.microsoft.com/office/drawing/2014/main" id="{06EF1240-FDCA-624C-9484-64EA8E6CE085}"/>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grpSp>
      <p:sp>
        <p:nvSpPr>
          <p:cNvPr id="2" name="Otsikko 1"/>
          <p:cNvSpPr>
            <a:spLocks noGrp="1"/>
          </p:cNvSpPr>
          <p:nvPr>
            <p:ph type="ctrTitle"/>
          </p:nvPr>
        </p:nvSpPr>
        <p:spPr>
          <a:xfrm>
            <a:off x="408563" y="457202"/>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3" y="2665379"/>
            <a:ext cx="10709479"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38665211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FFC61E"/>
        </a:solidFill>
        <a:effectLst/>
      </p:bgPr>
    </p:bg>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8" y="0"/>
            <a:ext cx="12192000" cy="6858000"/>
          </a:xfrm>
          <a:prstGeom prst="rect">
            <a:avLst/>
          </a:prstGeom>
        </p:spPr>
      </p:pic>
      <p:sp>
        <p:nvSpPr>
          <p:cNvPr id="4" name="Freeform 5">
            <a:extLst>
              <a:ext uri="{FF2B5EF4-FFF2-40B4-BE49-F238E27FC236}">
                <a16:creationId xmlns:a16="http://schemas.microsoft.com/office/drawing/2014/main" id="{9CCD1A77-817B-4743-BC31-5CA5E27D0E59}"/>
              </a:ext>
            </a:extLst>
          </p:cNvPr>
          <p:cNvSpPr>
            <a:spLocks/>
          </p:cNvSpPr>
          <p:nvPr userDrawn="1"/>
        </p:nvSpPr>
        <p:spPr bwMode="auto">
          <a:xfrm>
            <a:off x="1" y="-2979"/>
            <a:ext cx="12193588" cy="5572125"/>
          </a:xfrm>
          <a:custGeom>
            <a:avLst/>
            <a:gdLst>
              <a:gd name="T0" fmla="*/ 0 w 25400"/>
              <a:gd name="T1" fmla="*/ 2147483646 h 11590"/>
              <a:gd name="T2" fmla="*/ 585349832 w 25400"/>
              <a:gd name="T3" fmla="*/ 2147483646 h 11590"/>
              <a:gd name="T4" fmla="*/ 1170699663 w 25400"/>
              <a:gd name="T5" fmla="*/ 2147483646 h 11590"/>
              <a:gd name="T6" fmla="*/ 1756049495 w 25400"/>
              <a:gd name="T7" fmla="*/ 2147483646 h 11590"/>
              <a:gd name="T8" fmla="*/ 2147483646 w 25400"/>
              <a:gd name="T9" fmla="*/ 2147483646 h 11590"/>
              <a:gd name="T10" fmla="*/ 2147483646 w 25400"/>
              <a:gd name="T11" fmla="*/ 2147483646 h 11590"/>
              <a:gd name="T12" fmla="*/ 2147483646 w 25400"/>
              <a:gd name="T13" fmla="*/ 2147483646 h 11590"/>
              <a:gd name="T14" fmla="*/ 2147483646 w 25400"/>
              <a:gd name="T15" fmla="*/ 2147483646 h 11590"/>
              <a:gd name="T16" fmla="*/ 2147483646 w 25400"/>
              <a:gd name="T17" fmla="*/ 2147483646 h 11590"/>
              <a:gd name="T18" fmla="*/ 2147483646 w 25400"/>
              <a:gd name="T19" fmla="*/ 2147483646 h 11590"/>
              <a:gd name="T20" fmla="*/ 2147483646 w 25400"/>
              <a:gd name="T21" fmla="*/ 2147483646 h 11590"/>
              <a:gd name="T22" fmla="*/ 2147483646 w 25400"/>
              <a:gd name="T23" fmla="*/ 0 h 11590"/>
              <a:gd name="T24" fmla="*/ 0 w 25400"/>
              <a:gd name="T25" fmla="*/ 0 h 11590"/>
              <a:gd name="T26" fmla="*/ 0 w 25400"/>
              <a:gd name="T27" fmla="*/ 2147483646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sz="2400"/>
          </a:p>
        </p:txBody>
      </p:sp>
      <p:grpSp>
        <p:nvGrpSpPr>
          <p:cNvPr id="5" name="Ryhmä 14">
            <a:extLst>
              <a:ext uri="{FF2B5EF4-FFF2-40B4-BE49-F238E27FC236}">
                <a16:creationId xmlns:a16="http://schemas.microsoft.com/office/drawing/2014/main" id="{15E9DACE-D079-784B-977D-129D0FA05157}"/>
              </a:ext>
            </a:extLst>
          </p:cNvPr>
          <p:cNvGrpSpPr/>
          <p:nvPr userDrawn="1"/>
        </p:nvGrpSpPr>
        <p:grpSpPr bwMode="black">
          <a:xfrm>
            <a:off x="10422445" y="574169"/>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0048B4A1-8FB0-C544-B206-5E6D87474E4B}"/>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7" name="Freeform 6">
              <a:extLst>
                <a:ext uri="{FF2B5EF4-FFF2-40B4-BE49-F238E27FC236}">
                  <a16:creationId xmlns:a16="http://schemas.microsoft.com/office/drawing/2014/main" id="{2C04AFBF-C025-F24E-A614-3B3D93DEA2B8}"/>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8" name="Rectangle 7">
              <a:extLst>
                <a:ext uri="{FF2B5EF4-FFF2-40B4-BE49-F238E27FC236}">
                  <a16:creationId xmlns:a16="http://schemas.microsoft.com/office/drawing/2014/main" id="{0C797742-D8DE-214F-873A-B5DF6F96F20D}"/>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9" name="Freeform 8">
              <a:extLst>
                <a:ext uri="{FF2B5EF4-FFF2-40B4-BE49-F238E27FC236}">
                  <a16:creationId xmlns:a16="http://schemas.microsoft.com/office/drawing/2014/main" id="{29415CFD-4605-4C44-8E59-55B427BEF86A}"/>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0" name="Freeform 9">
              <a:extLst>
                <a:ext uri="{FF2B5EF4-FFF2-40B4-BE49-F238E27FC236}">
                  <a16:creationId xmlns:a16="http://schemas.microsoft.com/office/drawing/2014/main" id="{2244F9F7-6BE6-0047-8069-3F897E1689C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1" name="Freeform 10">
              <a:extLst>
                <a:ext uri="{FF2B5EF4-FFF2-40B4-BE49-F238E27FC236}">
                  <a16:creationId xmlns:a16="http://schemas.microsoft.com/office/drawing/2014/main" id="{27680862-6F3A-C147-8E57-A11266DD9EC0}"/>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3" name="Rectangle 11">
              <a:extLst>
                <a:ext uri="{FF2B5EF4-FFF2-40B4-BE49-F238E27FC236}">
                  <a16:creationId xmlns:a16="http://schemas.microsoft.com/office/drawing/2014/main" id="{E9A6A094-CCB3-5346-9289-4459110D5E4A}"/>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4" name="Freeform 12">
              <a:extLst>
                <a:ext uri="{FF2B5EF4-FFF2-40B4-BE49-F238E27FC236}">
                  <a16:creationId xmlns:a16="http://schemas.microsoft.com/office/drawing/2014/main" id="{7E16FCC4-89F3-A84B-BD4B-1D08DF8A0D11}"/>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5" name="Freeform 13">
              <a:extLst>
                <a:ext uri="{FF2B5EF4-FFF2-40B4-BE49-F238E27FC236}">
                  <a16:creationId xmlns:a16="http://schemas.microsoft.com/office/drawing/2014/main" id="{478852C8-3E45-B84A-B083-B360E8DD0D1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6" name="Freeform 14">
              <a:extLst>
                <a:ext uri="{FF2B5EF4-FFF2-40B4-BE49-F238E27FC236}">
                  <a16:creationId xmlns:a16="http://schemas.microsoft.com/office/drawing/2014/main" id="{CB0453E8-50E4-BA4F-BE94-1CC5DB7CB90E}"/>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7" name="Freeform 15">
              <a:extLst>
                <a:ext uri="{FF2B5EF4-FFF2-40B4-BE49-F238E27FC236}">
                  <a16:creationId xmlns:a16="http://schemas.microsoft.com/office/drawing/2014/main" id="{1CA86B32-CCC8-A746-8962-BE6C8E5043C8}"/>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grpSp>
      <p:sp>
        <p:nvSpPr>
          <p:cNvPr id="2" name="Otsikko 1"/>
          <p:cNvSpPr>
            <a:spLocks noGrp="1"/>
          </p:cNvSpPr>
          <p:nvPr>
            <p:ph type="ctrTitle"/>
          </p:nvPr>
        </p:nvSpPr>
        <p:spPr>
          <a:xfrm>
            <a:off x="408563" y="457202"/>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3" y="2665379"/>
            <a:ext cx="10709479"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1683943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p:cNvSpPr>
            <a:spLocks noChangeAspect="1"/>
          </p:cNvSpPr>
          <p:nvPr/>
        </p:nvSpPr>
        <p:spPr bwMode="auto">
          <a:xfrm>
            <a:off x="10964863" y="0"/>
            <a:ext cx="1228725" cy="6858000"/>
          </a:xfrm>
          <a:custGeom>
            <a:avLst/>
            <a:gdLst>
              <a:gd name="T0" fmla="*/ 0 w 2539"/>
              <a:gd name="T1" fmla="*/ 4225103 h 14300"/>
              <a:gd name="T2" fmla="*/ 0 w 2539"/>
              <a:gd name="T3" fmla="*/ 4225103 h 14300"/>
              <a:gd name="T4" fmla="*/ 174239 w 2539"/>
              <a:gd name="T5" fmla="*/ 4488393 h 14300"/>
              <a:gd name="T6" fmla="*/ 0 w 2539"/>
              <a:gd name="T7" fmla="*/ 4751683 h 14300"/>
              <a:gd name="T8" fmla="*/ 0 w 2539"/>
              <a:gd name="T9" fmla="*/ 4752642 h 14300"/>
              <a:gd name="T10" fmla="*/ 0 w 2539"/>
              <a:gd name="T11" fmla="*/ 4753122 h 14300"/>
              <a:gd name="T12" fmla="*/ 174239 w 2539"/>
              <a:gd name="T13" fmla="*/ 5016411 h 14300"/>
              <a:gd name="T14" fmla="*/ 0 w 2539"/>
              <a:gd name="T15" fmla="*/ 5279701 h 14300"/>
              <a:gd name="T16" fmla="*/ 0 w 2539"/>
              <a:gd name="T17" fmla="*/ 5279701 h 14300"/>
              <a:gd name="T18" fmla="*/ 0 w 2539"/>
              <a:gd name="T19" fmla="*/ 5281140 h 14300"/>
              <a:gd name="T20" fmla="*/ 175691 w 2539"/>
              <a:gd name="T21" fmla="*/ 5544909 h 14300"/>
              <a:gd name="T22" fmla="*/ 0 w 2539"/>
              <a:gd name="T23" fmla="*/ 5809158 h 14300"/>
              <a:gd name="T24" fmla="*/ 175691 w 2539"/>
              <a:gd name="T25" fmla="*/ 6072927 h 14300"/>
              <a:gd name="T26" fmla="*/ 0 w 2539"/>
              <a:gd name="T27" fmla="*/ 6337176 h 14300"/>
              <a:gd name="T28" fmla="*/ 175691 w 2539"/>
              <a:gd name="T29" fmla="*/ 6600945 h 14300"/>
              <a:gd name="T30" fmla="*/ 0 w 2539"/>
              <a:gd name="T31" fmla="*/ 6858000 h 14300"/>
              <a:gd name="T32" fmla="*/ 1228866 w 2539"/>
              <a:gd name="T33" fmla="*/ 6858000 h 14300"/>
              <a:gd name="T34" fmla="*/ 1228866 w 2539"/>
              <a:gd name="T35" fmla="*/ 0 h 14300"/>
              <a:gd name="T36" fmla="*/ 0 w 2539"/>
              <a:gd name="T37" fmla="*/ 0 h 14300"/>
              <a:gd name="T38" fmla="*/ 175691 w 2539"/>
              <a:gd name="T39" fmla="*/ 264249 h 14300"/>
              <a:gd name="T40" fmla="*/ 0 w 2539"/>
              <a:gd name="T41" fmla="*/ 528018 h 14300"/>
              <a:gd name="T42" fmla="*/ 175691 w 2539"/>
              <a:gd name="T43" fmla="*/ 791787 h 14300"/>
              <a:gd name="T44" fmla="*/ 0 w 2539"/>
              <a:gd name="T45" fmla="*/ 1056036 h 14300"/>
              <a:gd name="T46" fmla="*/ 175691 w 2539"/>
              <a:gd name="T47" fmla="*/ 1319805 h 14300"/>
              <a:gd name="T48" fmla="*/ 0 w 2539"/>
              <a:gd name="T49" fmla="*/ 1584054 h 14300"/>
              <a:gd name="T50" fmla="*/ 175691 w 2539"/>
              <a:gd name="T51" fmla="*/ 1847823 h 14300"/>
              <a:gd name="T52" fmla="*/ 0 w 2539"/>
              <a:gd name="T53" fmla="*/ 2112072 h 14300"/>
              <a:gd name="T54" fmla="*/ 175691 w 2539"/>
              <a:gd name="T55" fmla="*/ 2375841 h 14300"/>
              <a:gd name="T56" fmla="*/ 0 w 2539"/>
              <a:gd name="T57" fmla="*/ 2640090 h 14300"/>
              <a:gd name="T58" fmla="*/ 175691 w 2539"/>
              <a:gd name="T59" fmla="*/ 2903859 h 14300"/>
              <a:gd name="T60" fmla="*/ 0 w 2539"/>
              <a:gd name="T61" fmla="*/ 3168108 h 14300"/>
              <a:gd name="T62" fmla="*/ 175691 w 2539"/>
              <a:gd name="T63" fmla="*/ 3431877 h 14300"/>
              <a:gd name="T64" fmla="*/ 0 w 2539"/>
              <a:gd name="T65" fmla="*/ 3695647 h 14300"/>
              <a:gd name="T66" fmla="*/ 175691 w 2539"/>
              <a:gd name="T67" fmla="*/ 3959896 h 14300"/>
              <a:gd name="T68" fmla="*/ 0 w 2539"/>
              <a:gd name="T69" fmla="*/ 4223665 h 14300"/>
              <a:gd name="T70" fmla="*/ 0 w 2539"/>
              <a:gd name="T71" fmla="*/ 4225103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C3BCB4C1-0180-4DCA-8137-7CCA1B43302E}" type="datetime1">
              <a:rPr lang="fi-FI"/>
              <a:pPr>
                <a:defRPr/>
              </a:pPr>
              <a:t>29.9.2024</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9BB0D0B2-64C6-4CCD-BE61-F167E3183797}" type="slidenum">
              <a:rPr lang="fi-FI"/>
              <a:pPr>
                <a:defRPr/>
              </a:pPr>
              <a:t>‹#›</a:t>
            </a:fld>
            <a:endParaRPr lang="fi-FI"/>
          </a:p>
        </p:txBody>
      </p:sp>
    </p:spTree>
    <p:extLst>
      <p:ext uri="{BB962C8B-B14F-4D97-AF65-F5344CB8AC3E}">
        <p14:creationId xmlns:p14="http://schemas.microsoft.com/office/powerpoint/2010/main" val="257186579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1_Kansi 2 B">
    <p:bg>
      <p:bgPr>
        <a:solidFill>
          <a:srgbClr val="F5A3C7"/>
        </a:solidFill>
        <a:effectLst/>
      </p:bgPr>
    </p:bg>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7" y="-2979"/>
            <a:ext cx="12192000" cy="6858000"/>
          </a:xfrm>
          <a:prstGeom prst="rect">
            <a:avLst/>
          </a:prstGeom>
        </p:spPr>
      </p:pic>
      <p:sp>
        <p:nvSpPr>
          <p:cNvPr id="4" name="Freeform 5">
            <a:extLst>
              <a:ext uri="{FF2B5EF4-FFF2-40B4-BE49-F238E27FC236}">
                <a16:creationId xmlns:a16="http://schemas.microsoft.com/office/drawing/2014/main" id="{9CCD1A77-817B-4743-BC31-5CA5E27D0E59}"/>
              </a:ext>
            </a:extLst>
          </p:cNvPr>
          <p:cNvSpPr>
            <a:spLocks/>
          </p:cNvSpPr>
          <p:nvPr userDrawn="1"/>
        </p:nvSpPr>
        <p:spPr bwMode="auto">
          <a:xfrm>
            <a:off x="1" y="-2979"/>
            <a:ext cx="12193588" cy="5572125"/>
          </a:xfrm>
          <a:custGeom>
            <a:avLst/>
            <a:gdLst>
              <a:gd name="T0" fmla="*/ 0 w 25400"/>
              <a:gd name="T1" fmla="*/ 2147483646 h 11590"/>
              <a:gd name="T2" fmla="*/ 585349832 w 25400"/>
              <a:gd name="T3" fmla="*/ 2147483646 h 11590"/>
              <a:gd name="T4" fmla="*/ 1170699663 w 25400"/>
              <a:gd name="T5" fmla="*/ 2147483646 h 11590"/>
              <a:gd name="T6" fmla="*/ 1756049495 w 25400"/>
              <a:gd name="T7" fmla="*/ 2147483646 h 11590"/>
              <a:gd name="T8" fmla="*/ 2147483646 w 25400"/>
              <a:gd name="T9" fmla="*/ 2147483646 h 11590"/>
              <a:gd name="T10" fmla="*/ 2147483646 w 25400"/>
              <a:gd name="T11" fmla="*/ 2147483646 h 11590"/>
              <a:gd name="T12" fmla="*/ 2147483646 w 25400"/>
              <a:gd name="T13" fmla="*/ 2147483646 h 11590"/>
              <a:gd name="T14" fmla="*/ 2147483646 w 25400"/>
              <a:gd name="T15" fmla="*/ 2147483646 h 11590"/>
              <a:gd name="T16" fmla="*/ 2147483646 w 25400"/>
              <a:gd name="T17" fmla="*/ 2147483646 h 11590"/>
              <a:gd name="T18" fmla="*/ 2147483646 w 25400"/>
              <a:gd name="T19" fmla="*/ 2147483646 h 11590"/>
              <a:gd name="T20" fmla="*/ 2147483646 w 25400"/>
              <a:gd name="T21" fmla="*/ 2147483646 h 11590"/>
              <a:gd name="T22" fmla="*/ 2147483646 w 25400"/>
              <a:gd name="T23" fmla="*/ 0 h 11590"/>
              <a:gd name="T24" fmla="*/ 0 w 25400"/>
              <a:gd name="T25" fmla="*/ 0 h 11590"/>
              <a:gd name="T26" fmla="*/ 0 w 25400"/>
              <a:gd name="T27" fmla="*/ 2147483646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sz="2400"/>
          </a:p>
        </p:txBody>
      </p:sp>
      <p:grpSp>
        <p:nvGrpSpPr>
          <p:cNvPr id="5" name="Ryhmä 14">
            <a:extLst>
              <a:ext uri="{FF2B5EF4-FFF2-40B4-BE49-F238E27FC236}">
                <a16:creationId xmlns:a16="http://schemas.microsoft.com/office/drawing/2014/main" id="{15E9DACE-D079-784B-977D-129D0FA05157}"/>
              </a:ext>
            </a:extLst>
          </p:cNvPr>
          <p:cNvGrpSpPr/>
          <p:nvPr userDrawn="1"/>
        </p:nvGrpSpPr>
        <p:grpSpPr bwMode="black">
          <a:xfrm>
            <a:off x="10422445" y="574169"/>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0048B4A1-8FB0-C544-B206-5E6D87474E4B}"/>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7" name="Freeform 6">
              <a:extLst>
                <a:ext uri="{FF2B5EF4-FFF2-40B4-BE49-F238E27FC236}">
                  <a16:creationId xmlns:a16="http://schemas.microsoft.com/office/drawing/2014/main" id="{2C04AFBF-C025-F24E-A614-3B3D93DEA2B8}"/>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8" name="Rectangle 7">
              <a:extLst>
                <a:ext uri="{FF2B5EF4-FFF2-40B4-BE49-F238E27FC236}">
                  <a16:creationId xmlns:a16="http://schemas.microsoft.com/office/drawing/2014/main" id="{0C797742-D8DE-214F-873A-B5DF6F96F20D}"/>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9" name="Freeform 8">
              <a:extLst>
                <a:ext uri="{FF2B5EF4-FFF2-40B4-BE49-F238E27FC236}">
                  <a16:creationId xmlns:a16="http://schemas.microsoft.com/office/drawing/2014/main" id="{29415CFD-4605-4C44-8E59-55B427BEF86A}"/>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0" name="Freeform 9">
              <a:extLst>
                <a:ext uri="{FF2B5EF4-FFF2-40B4-BE49-F238E27FC236}">
                  <a16:creationId xmlns:a16="http://schemas.microsoft.com/office/drawing/2014/main" id="{2244F9F7-6BE6-0047-8069-3F897E1689C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1" name="Freeform 10">
              <a:extLst>
                <a:ext uri="{FF2B5EF4-FFF2-40B4-BE49-F238E27FC236}">
                  <a16:creationId xmlns:a16="http://schemas.microsoft.com/office/drawing/2014/main" id="{27680862-6F3A-C147-8E57-A11266DD9EC0}"/>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3" name="Rectangle 11">
              <a:extLst>
                <a:ext uri="{FF2B5EF4-FFF2-40B4-BE49-F238E27FC236}">
                  <a16:creationId xmlns:a16="http://schemas.microsoft.com/office/drawing/2014/main" id="{E9A6A094-CCB3-5346-9289-4459110D5E4A}"/>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4" name="Freeform 12">
              <a:extLst>
                <a:ext uri="{FF2B5EF4-FFF2-40B4-BE49-F238E27FC236}">
                  <a16:creationId xmlns:a16="http://schemas.microsoft.com/office/drawing/2014/main" id="{7E16FCC4-89F3-A84B-BD4B-1D08DF8A0D11}"/>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5" name="Freeform 13">
              <a:extLst>
                <a:ext uri="{FF2B5EF4-FFF2-40B4-BE49-F238E27FC236}">
                  <a16:creationId xmlns:a16="http://schemas.microsoft.com/office/drawing/2014/main" id="{478852C8-3E45-B84A-B083-B360E8DD0D1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6" name="Freeform 14">
              <a:extLst>
                <a:ext uri="{FF2B5EF4-FFF2-40B4-BE49-F238E27FC236}">
                  <a16:creationId xmlns:a16="http://schemas.microsoft.com/office/drawing/2014/main" id="{CB0453E8-50E4-BA4F-BE94-1CC5DB7CB90E}"/>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7" name="Freeform 15">
              <a:extLst>
                <a:ext uri="{FF2B5EF4-FFF2-40B4-BE49-F238E27FC236}">
                  <a16:creationId xmlns:a16="http://schemas.microsoft.com/office/drawing/2014/main" id="{1CA86B32-CCC8-A746-8962-BE6C8E5043C8}"/>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grpSp>
      <p:sp>
        <p:nvSpPr>
          <p:cNvPr id="2" name="Otsikko 1"/>
          <p:cNvSpPr>
            <a:spLocks noGrp="1"/>
          </p:cNvSpPr>
          <p:nvPr>
            <p:ph type="ctrTitle"/>
          </p:nvPr>
        </p:nvSpPr>
        <p:spPr>
          <a:xfrm>
            <a:off x="408563" y="457202"/>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3" y="2665379"/>
            <a:ext cx="10709479"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206172466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4" y="457201"/>
            <a:ext cx="10661515" cy="5136204"/>
          </a:xfrm>
        </p:spPr>
        <p:txBody>
          <a:bodyPr/>
          <a:lstStyle>
            <a:lvl1pPr algn="l">
              <a:lnSpc>
                <a:spcPct val="85000"/>
              </a:lnSpc>
              <a:defRPr sz="7000">
                <a:solidFill>
                  <a:srgbClr val="009246"/>
                </a:solidFill>
                <a:latin typeface="+mj-lt"/>
              </a:defRPr>
            </a:lvl1pPr>
          </a:lstStyle>
          <a:p>
            <a:r>
              <a:rPr lang="fi-FI"/>
              <a:t>Muokkaa perustyyl. napsautt.</a:t>
            </a:r>
          </a:p>
        </p:txBody>
      </p:sp>
      <p:sp>
        <p:nvSpPr>
          <p:cNvPr id="3" name="Päivämäärän paikkamerkki 3">
            <a:extLst>
              <a:ext uri="{FF2B5EF4-FFF2-40B4-BE49-F238E27FC236}">
                <a16:creationId xmlns:a16="http://schemas.microsoft.com/office/drawing/2014/main" id="{903D7D53-46A4-3143-99DD-FC6728B9FAC9}"/>
              </a:ext>
            </a:extLst>
          </p:cNvPr>
          <p:cNvSpPr>
            <a:spLocks noGrp="1"/>
          </p:cNvSpPr>
          <p:nvPr>
            <p:ph type="dt" sz="half" idx="10"/>
          </p:nvPr>
        </p:nvSpPr>
        <p:spPr/>
        <p:txBody>
          <a:bodyPr/>
          <a:lstStyle>
            <a:lvl1pPr>
              <a:defRPr/>
            </a:lvl1pPr>
          </a:lstStyle>
          <a:p>
            <a:pPr>
              <a:defRPr/>
            </a:pPr>
            <a:fld id="{7217BE5B-9E34-4D3F-A540-0644E289A5E4}" type="datetime1">
              <a:rPr lang="fi-FI" smtClean="0"/>
              <a:t>29.9.2024</a:t>
            </a:fld>
            <a:endParaRPr lang="fi-FI"/>
          </a:p>
        </p:txBody>
      </p:sp>
      <p:sp>
        <p:nvSpPr>
          <p:cNvPr id="4" name="Alatunnisteen paikkamerkki 4">
            <a:extLst>
              <a:ext uri="{FF2B5EF4-FFF2-40B4-BE49-F238E27FC236}">
                <a16:creationId xmlns:a16="http://schemas.microsoft.com/office/drawing/2014/main" id="{01E8BBAA-C232-F94A-A68C-BE1B03D5CDC9}"/>
              </a:ext>
            </a:extLst>
          </p:cNvPr>
          <p:cNvSpPr>
            <a:spLocks noGrp="1"/>
          </p:cNvSpPr>
          <p:nvPr>
            <p:ph type="ftr" sz="quarter" idx="11"/>
          </p:nvPr>
        </p:nvSpPr>
        <p:spPr/>
        <p:txBody>
          <a:bodyPr/>
          <a:lstStyle>
            <a:lvl1pPr>
              <a:defRPr/>
            </a:lvl1pPr>
          </a:lstStyle>
          <a:p>
            <a:pPr>
              <a:defRPr/>
            </a:pPr>
            <a:endParaRPr lang="fi-FI"/>
          </a:p>
        </p:txBody>
      </p:sp>
      <p:sp>
        <p:nvSpPr>
          <p:cNvPr id="5" name="Dian numeron paikkamerkki 5">
            <a:extLst>
              <a:ext uri="{FF2B5EF4-FFF2-40B4-BE49-F238E27FC236}">
                <a16:creationId xmlns:a16="http://schemas.microsoft.com/office/drawing/2014/main" id="{7CB41934-8E7C-CC47-9298-108FC4603860}"/>
              </a:ext>
            </a:extLst>
          </p:cNvPr>
          <p:cNvSpPr>
            <a:spLocks noGrp="1"/>
          </p:cNvSpPr>
          <p:nvPr>
            <p:ph type="sldNum" sz="quarter" idx="12"/>
          </p:nvPr>
        </p:nvSpPr>
        <p:spPr/>
        <p:txBody>
          <a:bodyPr/>
          <a:lstStyle>
            <a:lvl1pPr>
              <a:defRPr/>
            </a:lvl1pPr>
          </a:lstStyle>
          <a:p>
            <a:pPr>
              <a:defRPr/>
            </a:pPr>
            <a:fld id="{1160EC95-FA4D-C349-B791-B7A7FA0FC639}" type="slidenum">
              <a:rPr lang="fi-FI"/>
              <a:pPr>
                <a:defRPr/>
              </a:pPr>
              <a:t>‹#›</a:t>
            </a:fld>
            <a:endParaRPr lang="fi-FI"/>
          </a:p>
        </p:txBody>
      </p:sp>
    </p:spTree>
    <p:extLst>
      <p:ext uri="{BB962C8B-B14F-4D97-AF65-F5344CB8AC3E}">
        <p14:creationId xmlns:p14="http://schemas.microsoft.com/office/powerpoint/2010/main" val="199758730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rgbClr val="009246"/>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DD55EEFD-E582-294C-BCDC-07DF44E7659E}"/>
              </a:ext>
            </a:extLst>
          </p:cNvPr>
          <p:cNvGrpSpPr/>
          <p:nvPr userDrawn="1"/>
        </p:nvGrpSpPr>
        <p:grpSpPr bwMode="black">
          <a:xfrm>
            <a:off x="465668" y="6222028"/>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B73BA208-7F8D-C547-B89F-6336D937CA8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5" name="Freeform 6">
              <a:extLst>
                <a:ext uri="{FF2B5EF4-FFF2-40B4-BE49-F238E27FC236}">
                  <a16:creationId xmlns:a16="http://schemas.microsoft.com/office/drawing/2014/main" id="{88F8E546-218F-4F45-ACFF-E6873D42EE94}"/>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6" name="Rectangle 7">
              <a:extLst>
                <a:ext uri="{FF2B5EF4-FFF2-40B4-BE49-F238E27FC236}">
                  <a16:creationId xmlns:a16="http://schemas.microsoft.com/office/drawing/2014/main" id="{B572B999-172D-D14E-A5B9-641088C102F8}"/>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7" name="Freeform 8">
              <a:extLst>
                <a:ext uri="{FF2B5EF4-FFF2-40B4-BE49-F238E27FC236}">
                  <a16:creationId xmlns:a16="http://schemas.microsoft.com/office/drawing/2014/main" id="{8E2C0146-6F97-3F42-B3F3-0C75F4BA5752}"/>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8" name="Freeform 9">
              <a:extLst>
                <a:ext uri="{FF2B5EF4-FFF2-40B4-BE49-F238E27FC236}">
                  <a16:creationId xmlns:a16="http://schemas.microsoft.com/office/drawing/2014/main" id="{C5FB946C-6136-1040-ABB9-4E8C82BA76C7}"/>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9" name="Freeform 10">
              <a:extLst>
                <a:ext uri="{FF2B5EF4-FFF2-40B4-BE49-F238E27FC236}">
                  <a16:creationId xmlns:a16="http://schemas.microsoft.com/office/drawing/2014/main" id="{2BEE1481-7A50-9C4C-9AD8-884FB64B28A3}"/>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0" name="Rectangle 11">
              <a:extLst>
                <a:ext uri="{FF2B5EF4-FFF2-40B4-BE49-F238E27FC236}">
                  <a16:creationId xmlns:a16="http://schemas.microsoft.com/office/drawing/2014/main" id="{DC784CF2-57EE-4645-9CB2-154087E8982E}"/>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1" name="Freeform 12">
              <a:extLst>
                <a:ext uri="{FF2B5EF4-FFF2-40B4-BE49-F238E27FC236}">
                  <a16:creationId xmlns:a16="http://schemas.microsoft.com/office/drawing/2014/main" id="{ACCEBE39-75D7-304E-94AE-82A7A1AFFA2F}"/>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2" name="Freeform 13">
              <a:extLst>
                <a:ext uri="{FF2B5EF4-FFF2-40B4-BE49-F238E27FC236}">
                  <a16:creationId xmlns:a16="http://schemas.microsoft.com/office/drawing/2014/main" id="{F42D90E7-ABDE-BC46-8D75-F3699F8186E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3" name="Freeform 14">
              <a:extLst>
                <a:ext uri="{FF2B5EF4-FFF2-40B4-BE49-F238E27FC236}">
                  <a16:creationId xmlns:a16="http://schemas.microsoft.com/office/drawing/2014/main" id="{4DD5267E-79B7-F048-B4F0-62F70CDB3B4D}"/>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4" name="Freeform 15">
              <a:extLst>
                <a:ext uri="{FF2B5EF4-FFF2-40B4-BE49-F238E27FC236}">
                  <a16:creationId xmlns:a16="http://schemas.microsoft.com/office/drawing/2014/main" id="{86DFF427-419B-E646-A8FE-E74E53C01FFE}"/>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grpSp>
      <p:sp>
        <p:nvSpPr>
          <p:cNvPr id="2" name="Otsikko 1"/>
          <p:cNvSpPr>
            <a:spLocks noGrp="1"/>
          </p:cNvSpPr>
          <p:nvPr>
            <p:ph type="ctrTitle"/>
          </p:nvPr>
        </p:nvSpPr>
        <p:spPr>
          <a:xfrm>
            <a:off x="486384" y="457201"/>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a:extLst>
              <a:ext uri="{FF2B5EF4-FFF2-40B4-BE49-F238E27FC236}">
                <a16:creationId xmlns:a16="http://schemas.microsoft.com/office/drawing/2014/main" id="{86504484-DA3B-B642-AF97-C1A06B1FAC1E}"/>
              </a:ext>
            </a:extLst>
          </p:cNvPr>
          <p:cNvSpPr>
            <a:spLocks noGrp="1"/>
          </p:cNvSpPr>
          <p:nvPr>
            <p:ph type="dt" sz="half" idx="10"/>
          </p:nvPr>
        </p:nvSpPr>
        <p:spPr/>
        <p:txBody>
          <a:bodyPr/>
          <a:lstStyle>
            <a:lvl1pPr>
              <a:defRPr>
                <a:solidFill>
                  <a:srgbClr val="FFFFFF"/>
                </a:solidFill>
              </a:defRPr>
            </a:lvl1pPr>
          </a:lstStyle>
          <a:p>
            <a:pPr>
              <a:defRPr/>
            </a:pPr>
            <a:fld id="{2E6BBB45-5336-4DF5-815B-49AA774AED6E}" type="datetime1">
              <a:rPr lang="fi-FI" smtClean="0"/>
              <a:t>29.9.2024</a:t>
            </a:fld>
            <a:endParaRPr lang="fi-FI"/>
          </a:p>
        </p:txBody>
      </p:sp>
      <p:sp>
        <p:nvSpPr>
          <p:cNvPr id="16" name="Alatunnisteen paikkamerkki 4">
            <a:extLst>
              <a:ext uri="{FF2B5EF4-FFF2-40B4-BE49-F238E27FC236}">
                <a16:creationId xmlns:a16="http://schemas.microsoft.com/office/drawing/2014/main" id="{93215B1E-96C9-064D-A53D-12E10FB8473F}"/>
              </a:ext>
            </a:extLst>
          </p:cNvPr>
          <p:cNvSpPr>
            <a:spLocks noGrp="1"/>
          </p:cNvSpPr>
          <p:nvPr>
            <p:ph type="ftr" sz="quarter" idx="11"/>
          </p:nvPr>
        </p:nvSpPr>
        <p:spPr/>
        <p:txBody>
          <a:bodyPr/>
          <a:lstStyle>
            <a:lvl1pPr>
              <a:defRPr>
                <a:solidFill>
                  <a:srgbClr val="FFFFFF"/>
                </a:solidFill>
              </a:defRPr>
            </a:lvl1pPr>
          </a:lstStyle>
          <a:p>
            <a:pPr>
              <a:defRPr/>
            </a:pPr>
            <a:endParaRPr lang="fi-FI"/>
          </a:p>
        </p:txBody>
      </p:sp>
      <p:sp>
        <p:nvSpPr>
          <p:cNvPr id="17" name="Dian numeron paikkamerkki 5">
            <a:extLst>
              <a:ext uri="{FF2B5EF4-FFF2-40B4-BE49-F238E27FC236}">
                <a16:creationId xmlns:a16="http://schemas.microsoft.com/office/drawing/2014/main" id="{35055C11-9C96-F847-9873-B02DCE9EBCF1}"/>
              </a:ext>
            </a:extLst>
          </p:cNvPr>
          <p:cNvSpPr>
            <a:spLocks noGrp="1"/>
          </p:cNvSpPr>
          <p:nvPr>
            <p:ph type="sldNum" sz="quarter" idx="12"/>
          </p:nvPr>
        </p:nvSpPr>
        <p:spPr/>
        <p:txBody>
          <a:bodyPr/>
          <a:lstStyle>
            <a:lvl1pPr>
              <a:defRPr>
                <a:solidFill>
                  <a:srgbClr val="FFFFFF"/>
                </a:solidFill>
              </a:defRPr>
            </a:lvl1pPr>
          </a:lstStyle>
          <a:p>
            <a:pPr>
              <a:defRPr/>
            </a:pPr>
            <a:fld id="{71BAE439-3398-3E41-8BC6-FE1C8FB8A0A4}" type="slidenum">
              <a:rPr lang="fi-FI"/>
              <a:pPr>
                <a:defRPr/>
              </a:pPr>
              <a:t>‹#›</a:t>
            </a:fld>
            <a:endParaRPr lang="fi-FI"/>
          </a:p>
        </p:txBody>
      </p:sp>
    </p:spTree>
    <p:extLst>
      <p:ext uri="{BB962C8B-B14F-4D97-AF65-F5344CB8AC3E}">
        <p14:creationId xmlns:p14="http://schemas.microsoft.com/office/powerpoint/2010/main" val="71331337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2FF27DB-4B64-BC46-85CA-3823275B0233}"/>
              </a:ext>
            </a:extLst>
          </p:cNvPr>
          <p:cNvSpPr>
            <a:spLocks noGrp="1"/>
          </p:cNvSpPr>
          <p:nvPr>
            <p:ph type="dt" sz="half" idx="10"/>
          </p:nvPr>
        </p:nvSpPr>
        <p:spPr/>
        <p:txBody>
          <a:bodyPr/>
          <a:lstStyle>
            <a:lvl1pPr>
              <a:defRPr/>
            </a:lvl1pPr>
          </a:lstStyle>
          <a:p>
            <a:pPr>
              <a:defRPr/>
            </a:pPr>
            <a:fld id="{86F81FB3-80CA-4A13-B677-783B3251D8D8}" type="datetime1">
              <a:rPr lang="fi-FI" smtClean="0"/>
              <a:t>29.9.2024</a:t>
            </a:fld>
            <a:endParaRPr lang="fi-FI"/>
          </a:p>
        </p:txBody>
      </p:sp>
      <p:sp>
        <p:nvSpPr>
          <p:cNvPr id="5" name="Alatunnisteen paikkamerkki 4">
            <a:extLst>
              <a:ext uri="{FF2B5EF4-FFF2-40B4-BE49-F238E27FC236}">
                <a16:creationId xmlns:a16="http://schemas.microsoft.com/office/drawing/2014/main" id="{C40E915B-69E2-C148-8B11-21F7F6257999}"/>
              </a:ext>
            </a:extLst>
          </p:cNvPr>
          <p:cNvSpPr>
            <a:spLocks noGrp="1"/>
          </p:cNvSpPr>
          <p:nvPr>
            <p:ph type="ftr" sz="quarter" idx="11"/>
          </p:nvPr>
        </p:nvSpPr>
        <p:spPr/>
        <p:txBody>
          <a:bodyPr/>
          <a:lstStyle>
            <a:lvl1pPr>
              <a:defRPr/>
            </a:lvl1pPr>
          </a:lstStyle>
          <a:p>
            <a:pPr>
              <a:defRPr/>
            </a:pPr>
            <a:endParaRPr lang="fi-FI"/>
          </a:p>
        </p:txBody>
      </p:sp>
      <p:sp>
        <p:nvSpPr>
          <p:cNvPr id="6" name="Dian numeron paikkamerkki 5">
            <a:extLst>
              <a:ext uri="{FF2B5EF4-FFF2-40B4-BE49-F238E27FC236}">
                <a16:creationId xmlns:a16="http://schemas.microsoft.com/office/drawing/2014/main" id="{056B0E25-AE12-8148-B83C-980220BEB179}"/>
              </a:ext>
            </a:extLst>
          </p:cNvPr>
          <p:cNvSpPr>
            <a:spLocks noGrp="1"/>
          </p:cNvSpPr>
          <p:nvPr>
            <p:ph type="sldNum" sz="quarter" idx="12"/>
          </p:nvPr>
        </p:nvSpPr>
        <p:spPr/>
        <p:txBody>
          <a:bodyPr/>
          <a:lstStyle>
            <a:lvl1pPr>
              <a:defRPr/>
            </a:lvl1pPr>
          </a:lstStyle>
          <a:p>
            <a:pPr>
              <a:defRPr/>
            </a:pPr>
            <a:fld id="{EDAB7C29-DB73-8547-9811-176A6939CD87}" type="slidenum">
              <a:rPr lang="fi-FI"/>
              <a:pPr>
                <a:defRPr/>
              </a:pPr>
              <a:t>‹#›</a:t>
            </a:fld>
            <a:endParaRPr lang="fi-FI"/>
          </a:p>
        </p:txBody>
      </p:sp>
    </p:spTree>
    <p:extLst>
      <p:ext uri="{BB962C8B-B14F-4D97-AF65-F5344CB8AC3E}">
        <p14:creationId xmlns:p14="http://schemas.microsoft.com/office/powerpoint/2010/main" val="26845617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Suorakulmio 6">
            <a:extLst>
              <a:ext uri="{FF2B5EF4-FFF2-40B4-BE49-F238E27FC236}">
                <a16:creationId xmlns:a16="http://schemas.microsoft.com/office/drawing/2014/main" id="{09E44C3C-E982-5940-B925-E61962AD20C0}"/>
              </a:ext>
            </a:extLst>
          </p:cNvPr>
          <p:cNvSpPr>
            <a:spLocks noChangeArrowheads="1"/>
          </p:cNvSpPr>
          <p:nvPr userDrawn="1"/>
        </p:nvSpPr>
        <p:spPr bwMode="auto">
          <a:xfrm>
            <a:off x="11050589" y="0"/>
            <a:ext cx="1141412" cy="6858000"/>
          </a:xfrm>
          <a:prstGeom prst="rect">
            <a:avLst/>
          </a:prstGeom>
          <a:solidFill>
            <a:srgbClr val="0092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fi-FI" altLang="fi-FI" sz="2400"/>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EA4472A0-8557-EC4D-A929-269AFC1DF57C}"/>
              </a:ext>
            </a:extLst>
          </p:cNvPr>
          <p:cNvSpPr>
            <a:spLocks noGrp="1"/>
          </p:cNvSpPr>
          <p:nvPr>
            <p:ph type="dt" sz="half" idx="10"/>
          </p:nvPr>
        </p:nvSpPr>
        <p:spPr/>
        <p:txBody>
          <a:bodyPr/>
          <a:lstStyle>
            <a:lvl1pPr>
              <a:defRPr/>
            </a:lvl1pPr>
          </a:lstStyle>
          <a:p>
            <a:pPr>
              <a:defRPr/>
            </a:pPr>
            <a:fld id="{657EDFD1-C47F-44BE-AB4F-324ED0ED1483}" type="datetime1">
              <a:rPr lang="fi-FI" smtClean="0"/>
              <a:t>29.9.2024</a:t>
            </a:fld>
            <a:endParaRPr lang="fi-FI"/>
          </a:p>
        </p:txBody>
      </p:sp>
      <p:sp>
        <p:nvSpPr>
          <p:cNvPr id="6" name="Alatunnisteen paikkamerkki 4">
            <a:extLst>
              <a:ext uri="{FF2B5EF4-FFF2-40B4-BE49-F238E27FC236}">
                <a16:creationId xmlns:a16="http://schemas.microsoft.com/office/drawing/2014/main" id="{444F33DF-2200-5346-8E7C-C932D53D20EC}"/>
              </a:ext>
            </a:extLst>
          </p:cNvPr>
          <p:cNvSpPr>
            <a:spLocks noGrp="1"/>
          </p:cNvSpPr>
          <p:nvPr>
            <p:ph type="ftr" sz="quarter" idx="11"/>
          </p:nvPr>
        </p:nvSpPr>
        <p:spPr/>
        <p:txBody>
          <a:bodyPr/>
          <a:lstStyle>
            <a:lvl1pPr>
              <a:defRPr/>
            </a:lvl1pPr>
          </a:lstStyle>
          <a:p>
            <a:pPr>
              <a:defRPr/>
            </a:pPr>
            <a:endParaRPr lang="fi-FI"/>
          </a:p>
        </p:txBody>
      </p:sp>
      <p:sp>
        <p:nvSpPr>
          <p:cNvPr id="7" name="Dian numeron paikkamerkki 5">
            <a:extLst>
              <a:ext uri="{FF2B5EF4-FFF2-40B4-BE49-F238E27FC236}">
                <a16:creationId xmlns:a16="http://schemas.microsoft.com/office/drawing/2014/main" id="{10F6AB39-1B11-FC40-B81E-0F388C6C5736}"/>
              </a:ext>
            </a:extLst>
          </p:cNvPr>
          <p:cNvSpPr>
            <a:spLocks noGrp="1"/>
          </p:cNvSpPr>
          <p:nvPr>
            <p:ph type="sldNum" sz="quarter" idx="12"/>
          </p:nvPr>
        </p:nvSpPr>
        <p:spPr/>
        <p:txBody>
          <a:bodyPr/>
          <a:lstStyle>
            <a:lvl1pPr>
              <a:defRPr>
                <a:solidFill>
                  <a:schemeClr val="bg1"/>
                </a:solidFill>
              </a:defRPr>
            </a:lvl1pPr>
          </a:lstStyle>
          <a:p>
            <a:pPr>
              <a:defRPr/>
            </a:pPr>
            <a:fld id="{E6B87487-27E2-844C-9320-20C4C0389E59}" type="slidenum">
              <a:rPr lang="fi-FI"/>
              <a:pPr>
                <a:defRPr/>
              </a:pPr>
              <a:t>‹#›</a:t>
            </a:fld>
            <a:endParaRPr lang="fi-FI"/>
          </a:p>
        </p:txBody>
      </p:sp>
    </p:spTree>
    <p:extLst>
      <p:ext uri="{BB962C8B-B14F-4D97-AF65-F5344CB8AC3E}">
        <p14:creationId xmlns:p14="http://schemas.microsoft.com/office/powerpoint/2010/main" val="210749532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2E7784DB-A40F-6948-BB3A-B74118FF595B}"/>
              </a:ext>
            </a:extLst>
          </p:cNvPr>
          <p:cNvSpPr>
            <a:spLocks noGrp="1"/>
          </p:cNvSpPr>
          <p:nvPr>
            <p:ph type="dt" sz="half" idx="10"/>
          </p:nvPr>
        </p:nvSpPr>
        <p:spPr/>
        <p:txBody>
          <a:bodyPr/>
          <a:lstStyle>
            <a:lvl1pPr>
              <a:defRPr/>
            </a:lvl1pPr>
          </a:lstStyle>
          <a:p>
            <a:pPr>
              <a:defRPr/>
            </a:pPr>
            <a:fld id="{0CC6AA1B-38D9-4EF9-9350-5863AD0ADED7}" type="datetime1">
              <a:rPr lang="fi-FI" smtClean="0"/>
              <a:t>29.9.2024</a:t>
            </a:fld>
            <a:endParaRPr lang="fi-FI"/>
          </a:p>
        </p:txBody>
      </p:sp>
      <p:sp>
        <p:nvSpPr>
          <p:cNvPr id="6" name="Alatunnisteen paikkamerkki 4">
            <a:extLst>
              <a:ext uri="{FF2B5EF4-FFF2-40B4-BE49-F238E27FC236}">
                <a16:creationId xmlns:a16="http://schemas.microsoft.com/office/drawing/2014/main" id="{B5E288BB-20AA-3B4B-813B-B692295BC136}"/>
              </a:ext>
            </a:extLst>
          </p:cNvPr>
          <p:cNvSpPr>
            <a:spLocks noGrp="1"/>
          </p:cNvSpPr>
          <p:nvPr>
            <p:ph type="ftr" sz="quarter" idx="11"/>
          </p:nvPr>
        </p:nvSpPr>
        <p:spPr/>
        <p:txBody>
          <a:bodyPr/>
          <a:lstStyle>
            <a:lvl1pPr>
              <a:defRPr/>
            </a:lvl1pPr>
          </a:lstStyle>
          <a:p>
            <a:pPr>
              <a:defRPr/>
            </a:pPr>
            <a:endParaRPr lang="fi-FI"/>
          </a:p>
        </p:txBody>
      </p:sp>
      <p:sp>
        <p:nvSpPr>
          <p:cNvPr id="7" name="Dian numeron paikkamerkki 5">
            <a:extLst>
              <a:ext uri="{FF2B5EF4-FFF2-40B4-BE49-F238E27FC236}">
                <a16:creationId xmlns:a16="http://schemas.microsoft.com/office/drawing/2014/main" id="{B2F546B8-064D-2E4C-B78C-6C8D0118A754}"/>
              </a:ext>
            </a:extLst>
          </p:cNvPr>
          <p:cNvSpPr>
            <a:spLocks noGrp="1"/>
          </p:cNvSpPr>
          <p:nvPr>
            <p:ph type="sldNum" sz="quarter" idx="12"/>
          </p:nvPr>
        </p:nvSpPr>
        <p:spPr/>
        <p:txBody>
          <a:bodyPr/>
          <a:lstStyle>
            <a:lvl1pPr>
              <a:defRPr/>
            </a:lvl1pPr>
          </a:lstStyle>
          <a:p>
            <a:pPr>
              <a:defRPr/>
            </a:pPr>
            <a:fld id="{39387829-B4A3-C34F-A5BD-387FB5956A40}" type="slidenum">
              <a:rPr lang="fi-FI"/>
              <a:pPr>
                <a:defRPr/>
              </a:pPr>
              <a:t>‹#›</a:t>
            </a:fld>
            <a:endParaRPr lang="fi-FI"/>
          </a:p>
        </p:txBody>
      </p:sp>
    </p:spTree>
    <p:extLst>
      <p:ext uri="{BB962C8B-B14F-4D97-AF65-F5344CB8AC3E}">
        <p14:creationId xmlns:p14="http://schemas.microsoft.com/office/powerpoint/2010/main" val="36060257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5"/>
            <a:ext cx="5364000" cy="424179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935805"/>
            <a:ext cx="5364000" cy="424179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Tekstin paikkamerkki 9"/>
          <p:cNvSpPr>
            <a:spLocks noGrp="1"/>
          </p:cNvSpPr>
          <p:nvPr>
            <p:ph type="body" sz="quarter" idx="13"/>
          </p:nvPr>
        </p:nvSpPr>
        <p:spPr>
          <a:xfrm>
            <a:off x="457201" y="1555785"/>
            <a:ext cx="5364163" cy="409203"/>
          </a:xfrm>
        </p:spPr>
        <p:txBody>
          <a:bodyPr/>
          <a:lstStyle>
            <a:lvl1pPr marL="0" indent="0">
              <a:buNone/>
              <a:defRPr>
                <a:latin typeface="Arial Black" panose="020B0A04020102020204" pitchFamily="34" charset="0"/>
              </a:defRPr>
            </a:lvl1pPr>
          </a:lstStyle>
          <a:p>
            <a:pPr lvl="0"/>
            <a:r>
              <a:rPr lang="fi-FI"/>
              <a:t>Muokkaa tekstin perustyylejä</a:t>
            </a:r>
          </a:p>
        </p:txBody>
      </p:sp>
      <p:sp>
        <p:nvSpPr>
          <p:cNvPr id="11" name="Tekstin paikkamerkki 9"/>
          <p:cNvSpPr>
            <a:spLocks noGrp="1"/>
          </p:cNvSpPr>
          <p:nvPr>
            <p:ph type="body" sz="quarter" idx="14"/>
          </p:nvPr>
        </p:nvSpPr>
        <p:spPr>
          <a:xfrm>
            <a:off x="6174001" y="1555785"/>
            <a:ext cx="5364163" cy="409203"/>
          </a:xfrm>
        </p:spPr>
        <p:txBody>
          <a:bodyPr/>
          <a:lstStyle>
            <a:lvl1pPr marL="0" indent="0">
              <a:buNone/>
              <a:defRPr>
                <a:latin typeface="Arial Black" panose="020B0A04020102020204" pitchFamily="34" charset="0"/>
              </a:defRPr>
            </a:lvl1pPr>
          </a:lstStyle>
          <a:p>
            <a:pPr lvl="0"/>
            <a:r>
              <a:rPr lang="fi-FI"/>
              <a:t>Muokkaa tekstin perustyylejä</a:t>
            </a:r>
          </a:p>
        </p:txBody>
      </p:sp>
      <p:sp>
        <p:nvSpPr>
          <p:cNvPr id="7" name="Päivämäärän paikkamerkki 3">
            <a:extLst>
              <a:ext uri="{FF2B5EF4-FFF2-40B4-BE49-F238E27FC236}">
                <a16:creationId xmlns:a16="http://schemas.microsoft.com/office/drawing/2014/main" id="{A3D13DC7-4787-E644-BCB5-4CC184DBDAF4}"/>
              </a:ext>
            </a:extLst>
          </p:cNvPr>
          <p:cNvSpPr>
            <a:spLocks noGrp="1"/>
          </p:cNvSpPr>
          <p:nvPr>
            <p:ph type="dt" sz="half" idx="15"/>
          </p:nvPr>
        </p:nvSpPr>
        <p:spPr/>
        <p:txBody>
          <a:bodyPr/>
          <a:lstStyle>
            <a:lvl1pPr>
              <a:defRPr/>
            </a:lvl1pPr>
          </a:lstStyle>
          <a:p>
            <a:pPr>
              <a:defRPr/>
            </a:pPr>
            <a:fld id="{A96EA8C2-1A4B-4B45-B915-9086C0C70B03}" type="datetime1">
              <a:rPr lang="fi-FI" smtClean="0"/>
              <a:t>29.9.2024</a:t>
            </a:fld>
            <a:endParaRPr lang="fi-FI"/>
          </a:p>
        </p:txBody>
      </p:sp>
      <p:sp>
        <p:nvSpPr>
          <p:cNvPr id="8" name="Alatunnisteen paikkamerkki 4">
            <a:extLst>
              <a:ext uri="{FF2B5EF4-FFF2-40B4-BE49-F238E27FC236}">
                <a16:creationId xmlns:a16="http://schemas.microsoft.com/office/drawing/2014/main" id="{286E0C2D-C2E1-9D40-A012-7E1CEC63F1C6}"/>
              </a:ext>
            </a:extLst>
          </p:cNvPr>
          <p:cNvSpPr>
            <a:spLocks noGrp="1"/>
          </p:cNvSpPr>
          <p:nvPr>
            <p:ph type="ftr" sz="quarter" idx="16"/>
          </p:nvPr>
        </p:nvSpPr>
        <p:spPr/>
        <p:txBody>
          <a:bodyPr/>
          <a:lstStyle>
            <a:lvl1pPr>
              <a:defRPr/>
            </a:lvl1pPr>
          </a:lstStyle>
          <a:p>
            <a:pPr>
              <a:defRPr/>
            </a:pPr>
            <a:endParaRPr lang="fi-FI"/>
          </a:p>
        </p:txBody>
      </p:sp>
      <p:sp>
        <p:nvSpPr>
          <p:cNvPr id="9" name="Dian numeron paikkamerkki 5">
            <a:extLst>
              <a:ext uri="{FF2B5EF4-FFF2-40B4-BE49-F238E27FC236}">
                <a16:creationId xmlns:a16="http://schemas.microsoft.com/office/drawing/2014/main" id="{08B0320B-98E9-F144-8DFA-DB78C9827274}"/>
              </a:ext>
            </a:extLst>
          </p:cNvPr>
          <p:cNvSpPr>
            <a:spLocks noGrp="1"/>
          </p:cNvSpPr>
          <p:nvPr>
            <p:ph type="sldNum" sz="quarter" idx="17"/>
          </p:nvPr>
        </p:nvSpPr>
        <p:spPr/>
        <p:txBody>
          <a:bodyPr/>
          <a:lstStyle>
            <a:lvl1pPr>
              <a:defRPr/>
            </a:lvl1pPr>
          </a:lstStyle>
          <a:p>
            <a:pPr>
              <a:defRPr/>
            </a:pPr>
            <a:fld id="{88A0853A-84D0-C34B-96A8-B31EE15E18DB}" type="slidenum">
              <a:rPr lang="fi-FI"/>
              <a:pPr>
                <a:defRPr/>
              </a:pPr>
              <a:t>‹#›</a:t>
            </a:fld>
            <a:endParaRPr lang="fi-FI"/>
          </a:p>
        </p:txBody>
      </p:sp>
    </p:spTree>
    <p:extLst>
      <p:ext uri="{BB962C8B-B14F-4D97-AF65-F5344CB8AC3E}">
        <p14:creationId xmlns:p14="http://schemas.microsoft.com/office/powerpoint/2010/main" val="29438929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3"/>
            <a:ext cx="6371619" cy="787615"/>
          </a:xfrm>
        </p:spPr>
        <p:txBody>
          <a:bodyPr/>
          <a:lstStyle/>
          <a:p>
            <a:r>
              <a:rPr lang="fi-FI"/>
              <a:t>Muokkaa perustyyl. napsautt.</a:t>
            </a:r>
          </a:p>
        </p:txBody>
      </p:sp>
      <p:sp>
        <p:nvSpPr>
          <p:cNvPr id="3" name="Sisällön paikkamerkki 2"/>
          <p:cNvSpPr>
            <a:spLocks noGrp="1"/>
          </p:cNvSpPr>
          <p:nvPr>
            <p:ph sz="half" idx="1"/>
          </p:nvPr>
        </p:nvSpPr>
        <p:spPr>
          <a:xfrm>
            <a:off x="457200" y="1195200"/>
            <a:ext cx="6371619"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Kuvan paikkamerkki 9"/>
          <p:cNvSpPr>
            <a:spLocks noGrp="1"/>
          </p:cNvSpPr>
          <p:nvPr>
            <p:ph type="pic" sz="quarter" idx="13"/>
          </p:nvPr>
        </p:nvSpPr>
        <p:spPr>
          <a:xfrm>
            <a:off x="7131050" y="0"/>
            <a:ext cx="5060951" cy="6858000"/>
          </a:xfrm>
          <a:solidFill>
            <a:schemeClr val="bg1">
              <a:lumMod val="85000"/>
            </a:schemeClr>
          </a:solidFill>
        </p:spPr>
        <p:txBody>
          <a:bodyPr rtlCol="0">
            <a:noAutofit/>
          </a:bodyPr>
          <a:lstStyle>
            <a:lvl1pPr marL="0" indent="0" algn="r">
              <a:buNone/>
              <a:defRPr/>
            </a:lvl1pPr>
          </a:lstStyle>
          <a:p>
            <a:pPr lvl="0"/>
            <a:r>
              <a:rPr lang="fi-FI" noProof="0"/>
              <a:t>Lisää kuva napsauttamalla kuvaketta</a:t>
            </a:r>
          </a:p>
        </p:txBody>
      </p:sp>
      <p:sp>
        <p:nvSpPr>
          <p:cNvPr id="5" name="Päivämäärän paikkamerkki 3">
            <a:extLst>
              <a:ext uri="{FF2B5EF4-FFF2-40B4-BE49-F238E27FC236}">
                <a16:creationId xmlns:a16="http://schemas.microsoft.com/office/drawing/2014/main" id="{55CECEBA-4098-734F-A645-CB502AB86171}"/>
              </a:ext>
            </a:extLst>
          </p:cNvPr>
          <p:cNvSpPr>
            <a:spLocks noGrp="1"/>
          </p:cNvSpPr>
          <p:nvPr>
            <p:ph type="dt" sz="half" idx="14"/>
          </p:nvPr>
        </p:nvSpPr>
        <p:spPr/>
        <p:txBody>
          <a:bodyPr/>
          <a:lstStyle>
            <a:lvl1pPr>
              <a:defRPr/>
            </a:lvl1pPr>
          </a:lstStyle>
          <a:p>
            <a:pPr>
              <a:defRPr/>
            </a:pPr>
            <a:fld id="{7209C9D0-6566-4F91-A620-7D49D0EBAE6F}" type="datetime1">
              <a:rPr lang="fi-FI" smtClean="0"/>
              <a:t>29.9.2024</a:t>
            </a:fld>
            <a:endParaRPr lang="fi-FI"/>
          </a:p>
        </p:txBody>
      </p:sp>
      <p:sp>
        <p:nvSpPr>
          <p:cNvPr id="6" name="Alatunnisteen paikkamerkki 4">
            <a:extLst>
              <a:ext uri="{FF2B5EF4-FFF2-40B4-BE49-F238E27FC236}">
                <a16:creationId xmlns:a16="http://schemas.microsoft.com/office/drawing/2014/main" id="{391DF5C6-B080-D84B-B9F3-A3C6612F603C}"/>
              </a:ext>
            </a:extLst>
          </p:cNvPr>
          <p:cNvSpPr>
            <a:spLocks noGrp="1"/>
          </p:cNvSpPr>
          <p:nvPr>
            <p:ph type="ftr" sz="quarter" idx="15"/>
          </p:nvPr>
        </p:nvSpPr>
        <p:spPr/>
        <p:txBody>
          <a:bodyPr/>
          <a:lstStyle>
            <a:lvl1pPr>
              <a:defRPr/>
            </a:lvl1pPr>
          </a:lstStyle>
          <a:p>
            <a:pPr>
              <a:defRPr/>
            </a:pPr>
            <a:endParaRPr lang="fi-FI"/>
          </a:p>
        </p:txBody>
      </p:sp>
      <p:sp>
        <p:nvSpPr>
          <p:cNvPr id="7" name="Dian numeron paikkamerkki 5">
            <a:extLst>
              <a:ext uri="{FF2B5EF4-FFF2-40B4-BE49-F238E27FC236}">
                <a16:creationId xmlns:a16="http://schemas.microsoft.com/office/drawing/2014/main" id="{02A90598-6250-124F-8369-95DD1456609B}"/>
              </a:ext>
            </a:extLst>
          </p:cNvPr>
          <p:cNvSpPr>
            <a:spLocks noGrp="1"/>
          </p:cNvSpPr>
          <p:nvPr>
            <p:ph type="sldNum" sz="quarter" idx="16"/>
          </p:nvPr>
        </p:nvSpPr>
        <p:spPr/>
        <p:txBody>
          <a:bodyPr/>
          <a:lstStyle>
            <a:lvl1pPr>
              <a:defRPr/>
            </a:lvl1pPr>
          </a:lstStyle>
          <a:p>
            <a:pPr>
              <a:defRPr/>
            </a:pPr>
            <a:fld id="{4DEFCB40-8DBD-AA43-938C-34E5B6960BF0}" type="slidenum">
              <a:rPr lang="fi-FI"/>
              <a:pPr>
                <a:defRPr/>
              </a:pPr>
              <a:t>‹#›</a:t>
            </a:fld>
            <a:endParaRPr lang="fi-FI"/>
          </a:p>
        </p:txBody>
      </p:sp>
      <p:sp>
        <p:nvSpPr>
          <p:cNvPr id="8" name="Freeform 5">
            <a:extLst>
              <a:ext uri="{FF2B5EF4-FFF2-40B4-BE49-F238E27FC236}">
                <a16:creationId xmlns:a16="http://schemas.microsoft.com/office/drawing/2014/main" id="{980E1E26-D724-574A-B172-C3EDAFA9F416}"/>
              </a:ext>
            </a:extLst>
          </p:cNvPr>
          <p:cNvSpPr>
            <a:spLocks/>
          </p:cNvSpPr>
          <p:nvPr userDrawn="1"/>
        </p:nvSpPr>
        <p:spPr bwMode="auto">
          <a:xfrm rot="5400000">
            <a:off x="3846491" y="3279577"/>
            <a:ext cx="6864000" cy="290513"/>
          </a:xfrm>
          <a:custGeom>
            <a:avLst/>
            <a:gdLst>
              <a:gd name="T0" fmla="*/ 2147483646 w 25400"/>
              <a:gd name="T1" fmla="*/ 48240096 h 564"/>
              <a:gd name="T2" fmla="*/ 2147483646 w 25400"/>
              <a:gd name="T3" fmla="*/ 119933450 h 564"/>
              <a:gd name="T4" fmla="*/ 2147483646 w 25400"/>
              <a:gd name="T5" fmla="*/ 119933450 h 564"/>
              <a:gd name="T6" fmla="*/ 2147483646 w 25400"/>
              <a:gd name="T7" fmla="*/ 0 h 564"/>
              <a:gd name="T8" fmla="*/ 2147483646 w 25400"/>
              <a:gd name="T9" fmla="*/ 119933450 h 564"/>
              <a:gd name="T10" fmla="*/ 2147483646 w 25400"/>
              <a:gd name="T11" fmla="*/ 0 h 564"/>
              <a:gd name="T12" fmla="*/ 2147483646 w 25400"/>
              <a:gd name="T13" fmla="*/ 119933450 h 564"/>
              <a:gd name="T14" fmla="*/ 2147483646 w 25400"/>
              <a:gd name="T15" fmla="*/ 0 h 564"/>
              <a:gd name="T16" fmla="*/ 2147483646 w 25400"/>
              <a:gd name="T17" fmla="*/ 119933450 h 564"/>
              <a:gd name="T18" fmla="*/ 2147483646 w 25400"/>
              <a:gd name="T19" fmla="*/ 0 h 564"/>
              <a:gd name="T20" fmla="*/ 2147483646 w 25400"/>
              <a:gd name="T21" fmla="*/ 119933450 h 564"/>
              <a:gd name="T22" fmla="*/ 2107950683 w 25400"/>
              <a:gd name="T23" fmla="*/ 0 h 564"/>
              <a:gd name="T24" fmla="*/ 1717794272 w 25400"/>
              <a:gd name="T25" fmla="*/ 119933450 h 564"/>
              <a:gd name="T26" fmla="*/ 1327637861 w 25400"/>
              <a:gd name="T27" fmla="*/ 0 h 564"/>
              <a:gd name="T28" fmla="*/ 937481450 w 25400"/>
              <a:gd name="T29" fmla="*/ 119933450 h 564"/>
              <a:gd name="T30" fmla="*/ 547555469 w 25400"/>
              <a:gd name="T31" fmla="*/ 0 h 564"/>
              <a:gd name="T32" fmla="*/ 157399058 w 25400"/>
              <a:gd name="T33" fmla="*/ 119933450 h 564"/>
              <a:gd name="T34" fmla="*/ 0 w 25400"/>
              <a:gd name="T35" fmla="*/ 82087951 h 564"/>
              <a:gd name="T36" fmla="*/ 0 w 25400"/>
              <a:gd name="T37" fmla="*/ 150316783 h 564"/>
              <a:gd name="T38" fmla="*/ 2147483646 w 25400"/>
              <a:gd name="T39" fmla="*/ 150316783 h 564"/>
              <a:gd name="T40" fmla="*/ 2147483646 w 25400"/>
              <a:gd name="T41" fmla="*/ 48240096 h 5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564">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564"/>
                </a:lnTo>
                <a:lnTo>
                  <a:pt x="25400" y="564"/>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sz="2400"/>
          </a:p>
        </p:txBody>
      </p:sp>
    </p:spTree>
    <p:extLst>
      <p:ext uri="{BB962C8B-B14F-4D97-AF65-F5344CB8AC3E}">
        <p14:creationId xmlns:p14="http://schemas.microsoft.com/office/powerpoint/2010/main" val="365421471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a:extLst>
              <a:ext uri="{FF2B5EF4-FFF2-40B4-BE49-F238E27FC236}">
                <a16:creationId xmlns:a16="http://schemas.microsoft.com/office/drawing/2014/main" id="{34C82A33-B5C4-E044-9686-8CA604678B2F}"/>
              </a:ext>
            </a:extLst>
          </p:cNvPr>
          <p:cNvSpPr>
            <a:spLocks noGrp="1"/>
          </p:cNvSpPr>
          <p:nvPr>
            <p:ph type="dt" sz="half" idx="10"/>
          </p:nvPr>
        </p:nvSpPr>
        <p:spPr/>
        <p:txBody>
          <a:bodyPr/>
          <a:lstStyle>
            <a:lvl1pPr>
              <a:defRPr/>
            </a:lvl1pPr>
          </a:lstStyle>
          <a:p>
            <a:pPr>
              <a:defRPr/>
            </a:pPr>
            <a:fld id="{391C4C61-74B2-4267-A447-516C3A2E2BD1}" type="datetime1">
              <a:rPr lang="fi-FI" smtClean="0"/>
              <a:t>29.9.2024</a:t>
            </a:fld>
            <a:endParaRPr lang="fi-FI"/>
          </a:p>
        </p:txBody>
      </p:sp>
      <p:sp>
        <p:nvSpPr>
          <p:cNvPr id="4" name="Alatunnisteen paikkamerkki 4">
            <a:extLst>
              <a:ext uri="{FF2B5EF4-FFF2-40B4-BE49-F238E27FC236}">
                <a16:creationId xmlns:a16="http://schemas.microsoft.com/office/drawing/2014/main" id="{7569114C-6352-2944-A840-417133D9CDAC}"/>
              </a:ext>
            </a:extLst>
          </p:cNvPr>
          <p:cNvSpPr>
            <a:spLocks noGrp="1"/>
          </p:cNvSpPr>
          <p:nvPr>
            <p:ph type="ftr" sz="quarter" idx="11"/>
          </p:nvPr>
        </p:nvSpPr>
        <p:spPr/>
        <p:txBody>
          <a:bodyPr/>
          <a:lstStyle>
            <a:lvl1pPr>
              <a:defRPr/>
            </a:lvl1pPr>
          </a:lstStyle>
          <a:p>
            <a:pPr>
              <a:defRPr/>
            </a:pPr>
            <a:endParaRPr lang="fi-FI"/>
          </a:p>
        </p:txBody>
      </p:sp>
      <p:sp>
        <p:nvSpPr>
          <p:cNvPr id="5" name="Dian numeron paikkamerkki 5">
            <a:extLst>
              <a:ext uri="{FF2B5EF4-FFF2-40B4-BE49-F238E27FC236}">
                <a16:creationId xmlns:a16="http://schemas.microsoft.com/office/drawing/2014/main" id="{870CB56D-AFA3-9541-8E15-5D0E04D6A2AC}"/>
              </a:ext>
            </a:extLst>
          </p:cNvPr>
          <p:cNvSpPr>
            <a:spLocks noGrp="1"/>
          </p:cNvSpPr>
          <p:nvPr>
            <p:ph type="sldNum" sz="quarter" idx="12"/>
          </p:nvPr>
        </p:nvSpPr>
        <p:spPr/>
        <p:txBody>
          <a:bodyPr/>
          <a:lstStyle>
            <a:lvl1pPr>
              <a:defRPr/>
            </a:lvl1pPr>
          </a:lstStyle>
          <a:p>
            <a:pPr>
              <a:defRPr/>
            </a:pPr>
            <a:fld id="{4C478AC8-DCCB-3643-88B8-AE62391B263E}" type="slidenum">
              <a:rPr lang="fi-FI"/>
              <a:pPr>
                <a:defRPr/>
              </a:pPr>
              <a:t>‹#›</a:t>
            </a:fld>
            <a:endParaRPr lang="fi-FI"/>
          </a:p>
        </p:txBody>
      </p:sp>
    </p:spTree>
    <p:extLst>
      <p:ext uri="{BB962C8B-B14F-4D97-AF65-F5344CB8AC3E}">
        <p14:creationId xmlns:p14="http://schemas.microsoft.com/office/powerpoint/2010/main" val="9246854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D882121D-3BB8-8248-BB5A-A95A3B7ED0A1}"/>
              </a:ext>
            </a:extLst>
          </p:cNvPr>
          <p:cNvSpPr>
            <a:spLocks noGrp="1"/>
          </p:cNvSpPr>
          <p:nvPr>
            <p:ph type="dt" sz="half" idx="10"/>
          </p:nvPr>
        </p:nvSpPr>
        <p:spPr/>
        <p:txBody>
          <a:bodyPr/>
          <a:lstStyle>
            <a:lvl1pPr>
              <a:defRPr/>
            </a:lvl1pPr>
          </a:lstStyle>
          <a:p>
            <a:pPr>
              <a:defRPr/>
            </a:pPr>
            <a:fld id="{2F923653-B211-4BAA-A8CD-9ACDED777385}" type="datetime1">
              <a:rPr lang="fi-FI" smtClean="0"/>
              <a:t>29.9.2024</a:t>
            </a:fld>
            <a:endParaRPr lang="fi-FI"/>
          </a:p>
        </p:txBody>
      </p:sp>
      <p:sp>
        <p:nvSpPr>
          <p:cNvPr id="3" name="Alatunnisteen paikkamerkki 4">
            <a:extLst>
              <a:ext uri="{FF2B5EF4-FFF2-40B4-BE49-F238E27FC236}">
                <a16:creationId xmlns:a16="http://schemas.microsoft.com/office/drawing/2014/main" id="{1657AC71-099F-C24B-A86C-793D3043617A}"/>
              </a:ext>
            </a:extLst>
          </p:cNvPr>
          <p:cNvSpPr>
            <a:spLocks noGrp="1"/>
          </p:cNvSpPr>
          <p:nvPr>
            <p:ph type="ftr" sz="quarter" idx="11"/>
          </p:nvPr>
        </p:nvSpPr>
        <p:spPr/>
        <p:txBody>
          <a:bodyPr/>
          <a:lstStyle>
            <a:lvl1pPr>
              <a:defRPr/>
            </a:lvl1pPr>
          </a:lstStyle>
          <a:p>
            <a:pPr>
              <a:defRPr/>
            </a:pPr>
            <a:endParaRPr lang="fi-FI"/>
          </a:p>
        </p:txBody>
      </p:sp>
      <p:sp>
        <p:nvSpPr>
          <p:cNvPr id="4" name="Dian numeron paikkamerkki 5">
            <a:extLst>
              <a:ext uri="{FF2B5EF4-FFF2-40B4-BE49-F238E27FC236}">
                <a16:creationId xmlns:a16="http://schemas.microsoft.com/office/drawing/2014/main" id="{265DB19B-52FE-2141-85CA-3A6C95C5C696}"/>
              </a:ext>
            </a:extLst>
          </p:cNvPr>
          <p:cNvSpPr>
            <a:spLocks noGrp="1"/>
          </p:cNvSpPr>
          <p:nvPr>
            <p:ph type="sldNum" sz="quarter" idx="12"/>
          </p:nvPr>
        </p:nvSpPr>
        <p:spPr/>
        <p:txBody>
          <a:bodyPr/>
          <a:lstStyle>
            <a:lvl1pPr>
              <a:defRPr/>
            </a:lvl1pPr>
          </a:lstStyle>
          <a:p>
            <a:pPr>
              <a:defRPr/>
            </a:pPr>
            <a:fld id="{BDB3F036-729F-894D-B012-D4A43E382C2C}" type="slidenum">
              <a:rPr lang="fi-FI"/>
              <a:pPr>
                <a:defRPr/>
              </a:pPr>
              <a:t>‹#›</a:t>
            </a:fld>
            <a:endParaRPr lang="fi-FI"/>
          </a:p>
        </p:txBody>
      </p:sp>
    </p:spTree>
    <p:extLst>
      <p:ext uri="{BB962C8B-B14F-4D97-AF65-F5344CB8AC3E}">
        <p14:creationId xmlns:p14="http://schemas.microsoft.com/office/powerpoint/2010/main" val="2416460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p:cNvSpPr>
            <a:spLocks noChangeAspect="1"/>
          </p:cNvSpPr>
          <p:nvPr/>
        </p:nvSpPr>
        <p:spPr bwMode="auto">
          <a:xfrm>
            <a:off x="10887075" y="0"/>
            <a:ext cx="1304925" cy="6858000"/>
          </a:xfrm>
          <a:custGeom>
            <a:avLst/>
            <a:gdLst>
              <a:gd name="T0" fmla="*/ 0 w 2700"/>
              <a:gd name="T1" fmla="*/ 16306 h 14300"/>
              <a:gd name="T2" fmla="*/ 212647 w 2700"/>
              <a:gd name="T3" fmla="*/ 144354 h 14300"/>
              <a:gd name="T4" fmla="*/ 212647 w 2700"/>
              <a:gd name="T5" fmla="*/ 290626 h 14300"/>
              <a:gd name="T6" fmla="*/ 0 w 2700"/>
              <a:gd name="T7" fmla="*/ 418674 h 14300"/>
              <a:gd name="T8" fmla="*/ 212647 w 2700"/>
              <a:gd name="T9" fmla="*/ 546722 h 14300"/>
              <a:gd name="T10" fmla="*/ 212647 w 2700"/>
              <a:gd name="T11" fmla="*/ 692994 h 14300"/>
              <a:gd name="T12" fmla="*/ 0 w 2700"/>
              <a:gd name="T13" fmla="*/ 820083 h 14300"/>
              <a:gd name="T14" fmla="*/ 212647 w 2700"/>
              <a:gd name="T15" fmla="*/ 948130 h 14300"/>
              <a:gd name="T16" fmla="*/ 212647 w 2700"/>
              <a:gd name="T17" fmla="*/ 1094403 h 14300"/>
              <a:gd name="T18" fmla="*/ 0 w 2700"/>
              <a:gd name="T19" fmla="*/ 1221971 h 14300"/>
              <a:gd name="T20" fmla="*/ 212647 w 2700"/>
              <a:gd name="T21" fmla="*/ 1350019 h 14300"/>
              <a:gd name="T22" fmla="*/ 212647 w 2700"/>
              <a:gd name="T23" fmla="*/ 1496291 h 14300"/>
              <a:gd name="T24" fmla="*/ 0 w 2700"/>
              <a:gd name="T25" fmla="*/ 1624339 h 14300"/>
              <a:gd name="T26" fmla="*/ 212647 w 2700"/>
              <a:gd name="T27" fmla="*/ 1752387 h 14300"/>
              <a:gd name="T28" fmla="*/ 212647 w 2700"/>
              <a:gd name="T29" fmla="*/ 1898659 h 14300"/>
              <a:gd name="T30" fmla="*/ 0 w 2700"/>
              <a:gd name="T31" fmla="*/ 2026707 h 14300"/>
              <a:gd name="T32" fmla="*/ 212647 w 2700"/>
              <a:gd name="T33" fmla="*/ 2154755 h 14300"/>
              <a:gd name="T34" fmla="*/ 212647 w 2700"/>
              <a:gd name="T35" fmla="*/ 2301027 h 14300"/>
              <a:gd name="T36" fmla="*/ 0 w 2700"/>
              <a:gd name="T37" fmla="*/ 2429554 h 14300"/>
              <a:gd name="T38" fmla="*/ 212647 w 2700"/>
              <a:gd name="T39" fmla="*/ 2557602 h 14300"/>
              <a:gd name="T40" fmla="*/ 212647 w 2700"/>
              <a:gd name="T41" fmla="*/ 2703874 h 14300"/>
              <a:gd name="T42" fmla="*/ 0 w 2700"/>
              <a:gd name="T43" fmla="*/ 2831443 h 14300"/>
              <a:gd name="T44" fmla="*/ 212647 w 2700"/>
              <a:gd name="T45" fmla="*/ 2959970 h 14300"/>
              <a:gd name="T46" fmla="*/ 212647 w 2700"/>
              <a:gd name="T47" fmla="*/ 3105763 h 14300"/>
              <a:gd name="T48" fmla="*/ 0 w 2700"/>
              <a:gd name="T49" fmla="*/ 3232852 h 14300"/>
              <a:gd name="T50" fmla="*/ 212647 w 2700"/>
              <a:gd name="T51" fmla="*/ 3360900 h 14300"/>
              <a:gd name="T52" fmla="*/ 212647 w 2700"/>
              <a:gd name="T53" fmla="*/ 3507172 h 14300"/>
              <a:gd name="T54" fmla="*/ 0 w 2700"/>
              <a:gd name="T55" fmla="*/ 3635220 h 14300"/>
              <a:gd name="T56" fmla="*/ 212647 w 2700"/>
              <a:gd name="T57" fmla="*/ 3763268 h 14300"/>
              <a:gd name="T58" fmla="*/ 212647 w 2700"/>
              <a:gd name="T59" fmla="*/ 3909540 h 14300"/>
              <a:gd name="T60" fmla="*/ 0 w 2700"/>
              <a:gd name="T61" fmla="*/ 4037588 h 14300"/>
              <a:gd name="T62" fmla="*/ 212647 w 2700"/>
              <a:gd name="T63" fmla="*/ 4165636 h 14300"/>
              <a:gd name="T64" fmla="*/ 212647 w 2700"/>
              <a:gd name="T65" fmla="*/ 4311908 h 14300"/>
              <a:gd name="T66" fmla="*/ 0 w 2700"/>
              <a:gd name="T67" fmla="*/ 4439476 h 14300"/>
              <a:gd name="T68" fmla="*/ 212647 w 2700"/>
              <a:gd name="T69" fmla="*/ 4568003 h 14300"/>
              <a:gd name="T70" fmla="*/ 262425 w 2700"/>
              <a:gd name="T71" fmla="*/ 4655287 h 14300"/>
              <a:gd name="T72" fmla="*/ 44463 w 2700"/>
              <a:gd name="T73" fmla="*/ 4785733 h 14300"/>
              <a:gd name="T74" fmla="*/ 48812 w 2700"/>
              <a:gd name="T75" fmla="*/ 4928648 h 14300"/>
              <a:gd name="T76" fmla="*/ 262425 w 2700"/>
              <a:gd name="T77" fmla="*/ 5058135 h 14300"/>
              <a:gd name="T78" fmla="*/ 46396 w 2700"/>
              <a:gd name="T79" fmla="*/ 5187621 h 14300"/>
              <a:gd name="T80" fmla="*/ 48812 w 2700"/>
              <a:gd name="T81" fmla="*/ 5331016 h 14300"/>
              <a:gd name="T82" fmla="*/ 262425 w 2700"/>
              <a:gd name="T83" fmla="*/ 5460023 h 14300"/>
              <a:gd name="T84" fmla="*/ 46396 w 2700"/>
              <a:gd name="T85" fmla="*/ 5589510 h 14300"/>
              <a:gd name="T86" fmla="*/ 48812 w 2700"/>
              <a:gd name="T87" fmla="*/ 5732425 h 14300"/>
              <a:gd name="T88" fmla="*/ 262425 w 2700"/>
              <a:gd name="T89" fmla="*/ 5861432 h 14300"/>
              <a:gd name="T90" fmla="*/ 46396 w 2700"/>
              <a:gd name="T91" fmla="*/ 5991398 h 14300"/>
              <a:gd name="T92" fmla="*/ 48812 w 2700"/>
              <a:gd name="T93" fmla="*/ 6134793 h 14300"/>
              <a:gd name="T94" fmla="*/ 262425 w 2700"/>
              <a:gd name="T95" fmla="*/ 6263800 h 14300"/>
              <a:gd name="T96" fmla="*/ 46396 w 2700"/>
              <a:gd name="T97" fmla="*/ 6393287 h 14300"/>
              <a:gd name="T98" fmla="*/ 48812 w 2700"/>
              <a:gd name="T99" fmla="*/ 6537161 h 14300"/>
              <a:gd name="T100" fmla="*/ 262425 w 2700"/>
              <a:gd name="T101" fmla="*/ 6666168 h 14300"/>
              <a:gd name="T102" fmla="*/ 46396 w 2700"/>
              <a:gd name="T103" fmla="*/ 6795655 h 14300"/>
              <a:gd name="T104" fmla="*/ 1304878 w 2700"/>
              <a:gd name="T105" fmla="*/ 6858000 h 14300"/>
              <a:gd name="T106" fmla="*/ 1450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D88162F5-F1A8-41DC-A631-92CDBB28B31C}" type="datetime1">
              <a:rPr lang="fi-FI"/>
              <a:pPr>
                <a:defRPr/>
              </a:pPr>
              <a:t>29.9.2024</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5A759DF3-D7BE-4C4A-A747-32E2FECB0E4A}" type="slidenum">
              <a:rPr lang="fi-FI"/>
              <a:pPr>
                <a:defRPr/>
              </a:pPr>
              <a:t>‹#›</a:t>
            </a:fld>
            <a:endParaRPr lang="fi-FI"/>
          </a:p>
        </p:txBody>
      </p:sp>
    </p:spTree>
    <p:extLst>
      <p:ext uri="{BB962C8B-B14F-4D97-AF65-F5344CB8AC3E}">
        <p14:creationId xmlns:p14="http://schemas.microsoft.com/office/powerpoint/2010/main" val="32452036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_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3"/>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201" y="5486401"/>
            <a:ext cx="11235447" cy="670884"/>
          </a:xfrm>
        </p:spPr>
        <p:txBody>
          <a:bodyPr anchor="ctr"/>
          <a:lstStyle>
            <a:lvl1pPr algn="ctr">
              <a:defRPr sz="2600" b="0">
                <a:latin typeface="+mn-lt"/>
              </a:defRPr>
            </a:lvl1pPr>
          </a:lstStyle>
          <a:p>
            <a:r>
              <a:rPr lang="fi-FI"/>
              <a:t>Muokkaa perustyyl. napsautt.</a:t>
            </a:r>
          </a:p>
        </p:txBody>
      </p:sp>
      <p:sp>
        <p:nvSpPr>
          <p:cNvPr id="4" name="Päivämäärän paikkamerkki 3">
            <a:extLst>
              <a:ext uri="{FF2B5EF4-FFF2-40B4-BE49-F238E27FC236}">
                <a16:creationId xmlns:a16="http://schemas.microsoft.com/office/drawing/2014/main" id="{66513AE8-4E40-4742-9B9A-39902E4FCD0A}"/>
              </a:ext>
            </a:extLst>
          </p:cNvPr>
          <p:cNvSpPr>
            <a:spLocks noGrp="1"/>
          </p:cNvSpPr>
          <p:nvPr>
            <p:ph type="dt" sz="half" idx="14"/>
          </p:nvPr>
        </p:nvSpPr>
        <p:spPr/>
        <p:txBody>
          <a:bodyPr/>
          <a:lstStyle>
            <a:lvl1pPr>
              <a:defRPr/>
            </a:lvl1pPr>
          </a:lstStyle>
          <a:p>
            <a:pPr>
              <a:defRPr/>
            </a:pPr>
            <a:fld id="{572D798A-8438-4DD2-9E48-E17E784B0C20}" type="datetime1">
              <a:rPr lang="fi-FI" smtClean="0"/>
              <a:t>29.9.2024</a:t>
            </a:fld>
            <a:endParaRPr lang="fi-FI"/>
          </a:p>
        </p:txBody>
      </p:sp>
      <p:sp>
        <p:nvSpPr>
          <p:cNvPr id="5" name="Alatunnisteen paikkamerkki 4">
            <a:extLst>
              <a:ext uri="{FF2B5EF4-FFF2-40B4-BE49-F238E27FC236}">
                <a16:creationId xmlns:a16="http://schemas.microsoft.com/office/drawing/2014/main" id="{EF5BFA7B-189A-564D-99D2-67026E16CE02}"/>
              </a:ext>
            </a:extLst>
          </p:cNvPr>
          <p:cNvSpPr>
            <a:spLocks noGrp="1"/>
          </p:cNvSpPr>
          <p:nvPr>
            <p:ph type="ftr" sz="quarter" idx="15"/>
          </p:nvPr>
        </p:nvSpPr>
        <p:spPr/>
        <p:txBody>
          <a:bodyPr/>
          <a:lstStyle>
            <a:lvl1pPr>
              <a:defRPr/>
            </a:lvl1pPr>
          </a:lstStyle>
          <a:p>
            <a:pPr>
              <a:defRPr/>
            </a:pPr>
            <a:endParaRPr lang="fi-FI"/>
          </a:p>
        </p:txBody>
      </p:sp>
      <p:sp>
        <p:nvSpPr>
          <p:cNvPr id="6" name="Dian numeron paikkamerkki 5">
            <a:extLst>
              <a:ext uri="{FF2B5EF4-FFF2-40B4-BE49-F238E27FC236}">
                <a16:creationId xmlns:a16="http://schemas.microsoft.com/office/drawing/2014/main" id="{C0BE255C-B05A-3A4E-B309-661E264DD65A}"/>
              </a:ext>
            </a:extLst>
          </p:cNvPr>
          <p:cNvSpPr>
            <a:spLocks noGrp="1"/>
          </p:cNvSpPr>
          <p:nvPr>
            <p:ph type="sldNum" sz="quarter" idx="16"/>
          </p:nvPr>
        </p:nvSpPr>
        <p:spPr/>
        <p:txBody>
          <a:bodyPr/>
          <a:lstStyle>
            <a:lvl1pPr>
              <a:defRPr/>
            </a:lvl1pPr>
          </a:lstStyle>
          <a:p>
            <a:pPr>
              <a:defRPr/>
            </a:pPr>
            <a:fld id="{AC5C3D74-6895-B141-8D40-CFEAD2E4A755}" type="slidenum">
              <a:rPr lang="fi-FI"/>
              <a:pPr>
                <a:defRPr/>
              </a:pPr>
              <a:t>‹#›</a:t>
            </a:fld>
            <a:endParaRPr lang="fi-FI"/>
          </a:p>
        </p:txBody>
      </p:sp>
    </p:spTree>
    <p:extLst>
      <p:ext uri="{BB962C8B-B14F-4D97-AF65-F5344CB8AC3E}">
        <p14:creationId xmlns:p14="http://schemas.microsoft.com/office/powerpoint/2010/main" val="215813208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_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6195" y="0"/>
            <a:ext cx="12208196" cy="685634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4" name="Päivämäärän paikkamerkki 3">
            <a:extLst>
              <a:ext uri="{FF2B5EF4-FFF2-40B4-BE49-F238E27FC236}">
                <a16:creationId xmlns:a16="http://schemas.microsoft.com/office/drawing/2014/main" id="{66513AE8-4E40-4742-9B9A-39902E4FCD0A}"/>
              </a:ext>
            </a:extLst>
          </p:cNvPr>
          <p:cNvSpPr>
            <a:spLocks noGrp="1"/>
          </p:cNvSpPr>
          <p:nvPr>
            <p:ph type="dt" sz="half" idx="14"/>
          </p:nvPr>
        </p:nvSpPr>
        <p:spPr/>
        <p:txBody>
          <a:bodyPr/>
          <a:lstStyle>
            <a:lvl1pPr>
              <a:defRPr/>
            </a:lvl1pPr>
          </a:lstStyle>
          <a:p>
            <a:pPr>
              <a:defRPr/>
            </a:pPr>
            <a:fld id="{B61C2292-377A-40D8-B7EA-E56A695AA602}" type="datetime1">
              <a:rPr lang="fi-FI" smtClean="0"/>
              <a:t>29.9.2024</a:t>
            </a:fld>
            <a:endParaRPr lang="fi-FI"/>
          </a:p>
        </p:txBody>
      </p:sp>
      <p:sp>
        <p:nvSpPr>
          <p:cNvPr id="9" name="Otsikko 1"/>
          <p:cNvSpPr>
            <a:spLocks noGrp="1"/>
          </p:cNvSpPr>
          <p:nvPr>
            <p:ph type="title"/>
          </p:nvPr>
        </p:nvSpPr>
        <p:spPr>
          <a:xfrm>
            <a:off x="457199" y="408563"/>
            <a:ext cx="9005087" cy="787615"/>
          </a:xfrm>
        </p:spPr>
        <p:txBody>
          <a:bodyPr/>
          <a:lstStyle/>
          <a:p>
            <a:r>
              <a:rPr lang="fi-FI"/>
              <a:t>Muokkaa perustyyl. napsautt.</a:t>
            </a:r>
          </a:p>
        </p:txBody>
      </p:sp>
      <p:sp>
        <p:nvSpPr>
          <p:cNvPr id="12" name="Sisällön paikkamerkki 2"/>
          <p:cNvSpPr>
            <a:spLocks noGrp="1"/>
          </p:cNvSpPr>
          <p:nvPr>
            <p:ph sz="half" idx="1"/>
          </p:nvPr>
        </p:nvSpPr>
        <p:spPr>
          <a:xfrm>
            <a:off x="457200" y="1195200"/>
            <a:ext cx="5622616"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6153392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3_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3"/>
            <a:ext cx="6371619" cy="787615"/>
          </a:xfrm>
        </p:spPr>
        <p:txBody>
          <a:bodyPr/>
          <a:lstStyle/>
          <a:p>
            <a:r>
              <a:rPr lang="fi-FI"/>
              <a:t>Muokkaa perustyyl. napsautt.</a:t>
            </a:r>
          </a:p>
        </p:txBody>
      </p:sp>
      <p:sp>
        <p:nvSpPr>
          <p:cNvPr id="3" name="Sisällön paikkamerkki 2"/>
          <p:cNvSpPr>
            <a:spLocks noGrp="1"/>
          </p:cNvSpPr>
          <p:nvPr>
            <p:ph sz="half" idx="1"/>
          </p:nvPr>
        </p:nvSpPr>
        <p:spPr>
          <a:xfrm>
            <a:off x="457200" y="1195200"/>
            <a:ext cx="6371619"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Kuvan paikkamerkki 9"/>
          <p:cNvSpPr>
            <a:spLocks noGrp="1"/>
          </p:cNvSpPr>
          <p:nvPr>
            <p:ph type="pic" sz="quarter" idx="13"/>
          </p:nvPr>
        </p:nvSpPr>
        <p:spPr>
          <a:xfrm>
            <a:off x="7131050" y="0"/>
            <a:ext cx="5060951" cy="6858000"/>
          </a:xfrm>
          <a:solidFill>
            <a:schemeClr val="bg1">
              <a:lumMod val="85000"/>
            </a:schemeClr>
          </a:solidFill>
        </p:spPr>
        <p:txBody>
          <a:bodyPr rtlCol="0">
            <a:noAutofit/>
          </a:bodyPr>
          <a:lstStyle>
            <a:lvl1pPr marL="0" indent="0" algn="r">
              <a:buNone/>
              <a:defRPr/>
            </a:lvl1pPr>
          </a:lstStyle>
          <a:p>
            <a:pPr lvl="0"/>
            <a:r>
              <a:rPr lang="fi-FI" noProof="0"/>
              <a:t>Lisää kuva napsauttamalla kuvaketta</a:t>
            </a:r>
          </a:p>
        </p:txBody>
      </p:sp>
      <p:sp>
        <p:nvSpPr>
          <p:cNvPr id="5" name="Päivämäärän paikkamerkki 3">
            <a:extLst>
              <a:ext uri="{FF2B5EF4-FFF2-40B4-BE49-F238E27FC236}">
                <a16:creationId xmlns:a16="http://schemas.microsoft.com/office/drawing/2014/main" id="{55CECEBA-4098-734F-A645-CB502AB86171}"/>
              </a:ext>
            </a:extLst>
          </p:cNvPr>
          <p:cNvSpPr>
            <a:spLocks noGrp="1"/>
          </p:cNvSpPr>
          <p:nvPr>
            <p:ph type="dt" sz="half" idx="14"/>
          </p:nvPr>
        </p:nvSpPr>
        <p:spPr/>
        <p:txBody>
          <a:bodyPr/>
          <a:lstStyle>
            <a:lvl1pPr>
              <a:defRPr/>
            </a:lvl1pPr>
          </a:lstStyle>
          <a:p>
            <a:pPr>
              <a:defRPr/>
            </a:pPr>
            <a:fld id="{2519C934-D7CC-492A-AD30-7E2FE6CA2508}" type="datetime1">
              <a:rPr lang="fi-FI" smtClean="0"/>
              <a:t>29.9.2024</a:t>
            </a:fld>
            <a:endParaRPr lang="fi-FI"/>
          </a:p>
        </p:txBody>
      </p:sp>
      <p:sp>
        <p:nvSpPr>
          <p:cNvPr id="6" name="Alatunnisteen paikkamerkki 4">
            <a:extLst>
              <a:ext uri="{FF2B5EF4-FFF2-40B4-BE49-F238E27FC236}">
                <a16:creationId xmlns:a16="http://schemas.microsoft.com/office/drawing/2014/main" id="{391DF5C6-B080-D84B-B9F3-A3C6612F603C}"/>
              </a:ext>
            </a:extLst>
          </p:cNvPr>
          <p:cNvSpPr>
            <a:spLocks noGrp="1"/>
          </p:cNvSpPr>
          <p:nvPr>
            <p:ph type="ftr" sz="quarter" idx="15"/>
          </p:nvPr>
        </p:nvSpPr>
        <p:spPr/>
        <p:txBody>
          <a:bodyPr/>
          <a:lstStyle>
            <a:lvl1pPr>
              <a:defRPr/>
            </a:lvl1pPr>
          </a:lstStyle>
          <a:p>
            <a:pPr>
              <a:defRPr/>
            </a:pPr>
            <a:endParaRPr lang="fi-FI"/>
          </a:p>
        </p:txBody>
      </p:sp>
      <p:sp>
        <p:nvSpPr>
          <p:cNvPr id="7" name="Dian numeron paikkamerkki 5">
            <a:extLst>
              <a:ext uri="{FF2B5EF4-FFF2-40B4-BE49-F238E27FC236}">
                <a16:creationId xmlns:a16="http://schemas.microsoft.com/office/drawing/2014/main" id="{02A90598-6250-124F-8369-95DD1456609B}"/>
              </a:ext>
            </a:extLst>
          </p:cNvPr>
          <p:cNvSpPr>
            <a:spLocks noGrp="1"/>
          </p:cNvSpPr>
          <p:nvPr>
            <p:ph type="sldNum" sz="quarter" idx="16"/>
          </p:nvPr>
        </p:nvSpPr>
        <p:spPr/>
        <p:txBody>
          <a:bodyPr/>
          <a:lstStyle>
            <a:lvl1pPr>
              <a:defRPr/>
            </a:lvl1pPr>
          </a:lstStyle>
          <a:p>
            <a:pPr>
              <a:defRPr/>
            </a:pPr>
            <a:fld id="{4DEFCB40-8DBD-AA43-938C-34E5B6960BF0}" type="slidenum">
              <a:rPr lang="fi-FI"/>
              <a:pPr>
                <a:defRPr/>
              </a:pPr>
              <a:t>‹#›</a:t>
            </a:fld>
            <a:endParaRPr lang="fi-FI"/>
          </a:p>
        </p:txBody>
      </p:sp>
    </p:spTree>
    <p:extLst>
      <p:ext uri="{BB962C8B-B14F-4D97-AF65-F5344CB8AC3E}">
        <p14:creationId xmlns:p14="http://schemas.microsoft.com/office/powerpoint/2010/main" val="21870283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1_Pääotsikko VN-teema">
    <p:spTree>
      <p:nvGrpSpPr>
        <p:cNvPr id="1" name=""/>
        <p:cNvGrpSpPr/>
        <p:nvPr/>
      </p:nvGrpSpPr>
      <p:grpSpPr>
        <a:xfrm>
          <a:off x="0" y="0"/>
          <a:ext cx="0" cy="0"/>
          <a:chOff x="0" y="0"/>
          <a:chExt cx="0" cy="0"/>
        </a:xfrm>
      </p:grpSpPr>
      <p:grpSp>
        <p:nvGrpSpPr>
          <p:cNvPr id="58" name="Group 60" descr="Taustakuva"/>
          <p:cNvGrpSpPr>
            <a:grpSpLocks noChangeAspect="1"/>
          </p:cNvGrpSpPr>
          <p:nvPr userDrawn="1"/>
        </p:nvGrpSpPr>
        <p:grpSpPr bwMode="auto">
          <a:xfrm>
            <a:off x="4234" y="0"/>
            <a:ext cx="12187767" cy="6858000"/>
            <a:chOff x="1" y="0"/>
            <a:chExt cx="5758" cy="3240"/>
          </a:xfrm>
        </p:grpSpPr>
        <p:sp>
          <p:nvSpPr>
            <p:cNvPr id="59" name="AutoShape 59"/>
            <p:cNvSpPr>
              <a:spLocks noChangeAspect="1" noChangeArrowheads="1" noTextEdit="1"/>
            </p:cNvSpPr>
            <p:nvPr userDrawn="1"/>
          </p:nvSpPr>
          <p:spPr bwMode="auto">
            <a:xfrm>
              <a:off x="1" y="0"/>
              <a:ext cx="5758"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0" name="Freeform 61"/>
            <p:cNvSpPr>
              <a:spLocks/>
            </p:cNvSpPr>
            <p:nvPr userDrawn="1"/>
          </p:nvSpPr>
          <p:spPr bwMode="auto">
            <a:xfrm>
              <a:off x="1" y="0"/>
              <a:ext cx="4850" cy="3240"/>
            </a:xfrm>
            <a:custGeom>
              <a:avLst/>
              <a:gdLst>
                <a:gd name="T0" fmla="*/ 3559 w 4854"/>
                <a:gd name="T1" fmla="*/ 0 h 3240"/>
                <a:gd name="T2" fmla="*/ 0 w 4854"/>
                <a:gd name="T3" fmla="*/ 0 h 3240"/>
                <a:gd name="T4" fmla="*/ 0 w 4854"/>
                <a:gd name="T5" fmla="*/ 3240 h 3240"/>
                <a:gd name="T6" fmla="*/ 3231 w 4854"/>
                <a:gd name="T7" fmla="*/ 3240 h 3240"/>
                <a:gd name="T8" fmla="*/ 4854 w 4854"/>
                <a:gd name="T9" fmla="*/ 1361 h 3240"/>
                <a:gd name="T10" fmla="*/ 3559 w 4854"/>
                <a:gd name="T11" fmla="*/ 0 h 3240"/>
              </a:gdLst>
              <a:ahLst/>
              <a:cxnLst>
                <a:cxn ang="0">
                  <a:pos x="T0" y="T1"/>
                </a:cxn>
                <a:cxn ang="0">
                  <a:pos x="T2" y="T3"/>
                </a:cxn>
                <a:cxn ang="0">
                  <a:pos x="T4" y="T5"/>
                </a:cxn>
                <a:cxn ang="0">
                  <a:pos x="T6" y="T7"/>
                </a:cxn>
                <a:cxn ang="0">
                  <a:pos x="T8" y="T9"/>
                </a:cxn>
                <a:cxn ang="0">
                  <a:pos x="T10" y="T11"/>
                </a:cxn>
              </a:cxnLst>
              <a:rect l="0" t="0" r="r" b="b"/>
              <a:pathLst>
                <a:path w="4854" h="3240">
                  <a:moveTo>
                    <a:pt x="3559" y="0"/>
                  </a:moveTo>
                  <a:lnTo>
                    <a:pt x="0" y="0"/>
                  </a:lnTo>
                  <a:lnTo>
                    <a:pt x="0" y="3240"/>
                  </a:lnTo>
                  <a:lnTo>
                    <a:pt x="3231" y="3240"/>
                  </a:lnTo>
                  <a:lnTo>
                    <a:pt x="4854" y="1361"/>
                  </a:lnTo>
                  <a:lnTo>
                    <a:pt x="3559"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1" name="Freeform 62"/>
            <p:cNvSpPr>
              <a:spLocks/>
            </p:cNvSpPr>
            <p:nvPr userDrawn="1"/>
          </p:nvSpPr>
          <p:spPr bwMode="auto">
            <a:xfrm>
              <a:off x="3947" y="0"/>
              <a:ext cx="1450" cy="1361"/>
            </a:xfrm>
            <a:custGeom>
              <a:avLst/>
              <a:gdLst>
                <a:gd name="T0" fmla="*/ 0 w 1450"/>
                <a:gd name="T1" fmla="*/ 0 h 1361"/>
                <a:gd name="T2" fmla="*/ 24 w 1450"/>
                <a:gd name="T3" fmla="*/ 153 h 1361"/>
                <a:gd name="T4" fmla="*/ 38 w 1450"/>
                <a:gd name="T5" fmla="*/ 228 h 1361"/>
                <a:gd name="T6" fmla="*/ 59 w 1450"/>
                <a:gd name="T7" fmla="*/ 303 h 1361"/>
                <a:gd name="T8" fmla="*/ 73 w 1450"/>
                <a:gd name="T9" fmla="*/ 343 h 1361"/>
                <a:gd name="T10" fmla="*/ 105 w 1450"/>
                <a:gd name="T11" fmla="*/ 424 h 1361"/>
                <a:gd name="T12" fmla="*/ 141 w 1450"/>
                <a:gd name="T13" fmla="*/ 504 h 1361"/>
                <a:gd name="T14" fmla="*/ 181 w 1450"/>
                <a:gd name="T15" fmla="*/ 581 h 1361"/>
                <a:gd name="T16" fmla="*/ 225 w 1450"/>
                <a:gd name="T17" fmla="*/ 656 h 1361"/>
                <a:gd name="T18" fmla="*/ 272 w 1450"/>
                <a:gd name="T19" fmla="*/ 729 h 1361"/>
                <a:gd name="T20" fmla="*/ 323 w 1450"/>
                <a:gd name="T21" fmla="*/ 800 h 1361"/>
                <a:gd name="T22" fmla="*/ 377 w 1450"/>
                <a:gd name="T23" fmla="*/ 869 h 1361"/>
                <a:gd name="T24" fmla="*/ 433 w 1450"/>
                <a:gd name="T25" fmla="*/ 936 h 1361"/>
                <a:gd name="T26" fmla="*/ 491 w 1450"/>
                <a:gd name="T27" fmla="*/ 1000 h 1361"/>
                <a:gd name="T28" fmla="*/ 551 w 1450"/>
                <a:gd name="T29" fmla="*/ 1062 h 1361"/>
                <a:gd name="T30" fmla="*/ 645 w 1450"/>
                <a:gd name="T31" fmla="*/ 1151 h 1361"/>
                <a:gd name="T32" fmla="*/ 773 w 1450"/>
                <a:gd name="T33" fmla="*/ 1261 h 1361"/>
                <a:gd name="T34" fmla="*/ 904 w 1450"/>
                <a:gd name="T35" fmla="*/ 1361 h 1361"/>
                <a:gd name="T36" fmla="*/ 904 w 1450"/>
                <a:gd name="T37" fmla="*/ 1361 h 1361"/>
                <a:gd name="T38" fmla="*/ 965 w 1450"/>
                <a:gd name="T39" fmla="*/ 1283 h 1361"/>
                <a:gd name="T40" fmla="*/ 1023 w 1450"/>
                <a:gd name="T41" fmla="*/ 1202 h 1361"/>
                <a:gd name="T42" fmla="*/ 1077 w 1450"/>
                <a:gd name="T43" fmla="*/ 1119 h 1361"/>
                <a:gd name="T44" fmla="*/ 1126 w 1450"/>
                <a:gd name="T45" fmla="*/ 1036 h 1361"/>
                <a:gd name="T46" fmla="*/ 1173 w 1450"/>
                <a:gd name="T47" fmla="*/ 953 h 1361"/>
                <a:gd name="T48" fmla="*/ 1216 w 1450"/>
                <a:gd name="T49" fmla="*/ 867 h 1361"/>
                <a:gd name="T50" fmla="*/ 1255 w 1450"/>
                <a:gd name="T51" fmla="*/ 781 h 1361"/>
                <a:gd name="T52" fmla="*/ 1291 w 1450"/>
                <a:gd name="T53" fmla="*/ 694 h 1361"/>
                <a:gd name="T54" fmla="*/ 1324 w 1450"/>
                <a:gd name="T55" fmla="*/ 608 h 1361"/>
                <a:gd name="T56" fmla="*/ 1352 w 1450"/>
                <a:gd name="T57" fmla="*/ 520 h 1361"/>
                <a:gd name="T58" fmla="*/ 1378 w 1450"/>
                <a:gd name="T59" fmla="*/ 433 h 1361"/>
                <a:gd name="T60" fmla="*/ 1399 w 1450"/>
                <a:gd name="T61" fmla="*/ 345 h 1361"/>
                <a:gd name="T62" fmla="*/ 1417 w 1450"/>
                <a:gd name="T63" fmla="*/ 258 h 1361"/>
                <a:gd name="T64" fmla="*/ 1432 w 1450"/>
                <a:gd name="T65" fmla="*/ 171 h 1361"/>
                <a:gd name="T66" fmla="*/ 1442 w 1450"/>
                <a:gd name="T67" fmla="*/ 86 h 1361"/>
                <a:gd name="T68" fmla="*/ 1450 w 1450"/>
                <a:gd name="T69" fmla="*/ 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0" h="1361">
                  <a:moveTo>
                    <a:pt x="0" y="0"/>
                  </a:moveTo>
                  <a:lnTo>
                    <a:pt x="0" y="0"/>
                  </a:lnTo>
                  <a:lnTo>
                    <a:pt x="13" y="77"/>
                  </a:lnTo>
                  <a:lnTo>
                    <a:pt x="24" y="153"/>
                  </a:lnTo>
                  <a:lnTo>
                    <a:pt x="31" y="190"/>
                  </a:lnTo>
                  <a:lnTo>
                    <a:pt x="38" y="228"/>
                  </a:lnTo>
                  <a:lnTo>
                    <a:pt x="49" y="266"/>
                  </a:lnTo>
                  <a:lnTo>
                    <a:pt x="59" y="303"/>
                  </a:lnTo>
                  <a:lnTo>
                    <a:pt x="59" y="303"/>
                  </a:lnTo>
                  <a:lnTo>
                    <a:pt x="73" y="343"/>
                  </a:lnTo>
                  <a:lnTo>
                    <a:pt x="88" y="385"/>
                  </a:lnTo>
                  <a:lnTo>
                    <a:pt x="105" y="424"/>
                  </a:lnTo>
                  <a:lnTo>
                    <a:pt x="123" y="465"/>
                  </a:lnTo>
                  <a:lnTo>
                    <a:pt x="141" y="504"/>
                  </a:lnTo>
                  <a:lnTo>
                    <a:pt x="161" y="542"/>
                  </a:lnTo>
                  <a:lnTo>
                    <a:pt x="181" y="581"/>
                  </a:lnTo>
                  <a:lnTo>
                    <a:pt x="203" y="619"/>
                  </a:lnTo>
                  <a:lnTo>
                    <a:pt x="225" y="656"/>
                  </a:lnTo>
                  <a:lnTo>
                    <a:pt x="249" y="693"/>
                  </a:lnTo>
                  <a:lnTo>
                    <a:pt x="272" y="729"/>
                  </a:lnTo>
                  <a:lnTo>
                    <a:pt x="297" y="765"/>
                  </a:lnTo>
                  <a:lnTo>
                    <a:pt x="323" y="800"/>
                  </a:lnTo>
                  <a:lnTo>
                    <a:pt x="350" y="835"/>
                  </a:lnTo>
                  <a:lnTo>
                    <a:pt x="377" y="869"/>
                  </a:lnTo>
                  <a:lnTo>
                    <a:pt x="404" y="902"/>
                  </a:lnTo>
                  <a:lnTo>
                    <a:pt x="433" y="936"/>
                  </a:lnTo>
                  <a:lnTo>
                    <a:pt x="461" y="968"/>
                  </a:lnTo>
                  <a:lnTo>
                    <a:pt x="491" y="1000"/>
                  </a:lnTo>
                  <a:lnTo>
                    <a:pt x="521" y="1032"/>
                  </a:lnTo>
                  <a:lnTo>
                    <a:pt x="551" y="1062"/>
                  </a:lnTo>
                  <a:lnTo>
                    <a:pt x="582" y="1092"/>
                  </a:lnTo>
                  <a:lnTo>
                    <a:pt x="645" y="1151"/>
                  </a:lnTo>
                  <a:lnTo>
                    <a:pt x="709" y="1207"/>
                  </a:lnTo>
                  <a:lnTo>
                    <a:pt x="773" y="1261"/>
                  </a:lnTo>
                  <a:lnTo>
                    <a:pt x="838" y="1313"/>
                  </a:lnTo>
                  <a:lnTo>
                    <a:pt x="904" y="1361"/>
                  </a:lnTo>
                  <a:lnTo>
                    <a:pt x="904" y="1361"/>
                  </a:lnTo>
                  <a:lnTo>
                    <a:pt x="904" y="1361"/>
                  </a:lnTo>
                  <a:lnTo>
                    <a:pt x="935" y="1322"/>
                  </a:lnTo>
                  <a:lnTo>
                    <a:pt x="965" y="1283"/>
                  </a:lnTo>
                  <a:lnTo>
                    <a:pt x="994" y="1242"/>
                  </a:lnTo>
                  <a:lnTo>
                    <a:pt x="1023" y="1202"/>
                  </a:lnTo>
                  <a:lnTo>
                    <a:pt x="1050" y="1161"/>
                  </a:lnTo>
                  <a:lnTo>
                    <a:pt x="1077" y="1119"/>
                  </a:lnTo>
                  <a:lnTo>
                    <a:pt x="1101" y="1079"/>
                  </a:lnTo>
                  <a:lnTo>
                    <a:pt x="1126" y="1036"/>
                  </a:lnTo>
                  <a:lnTo>
                    <a:pt x="1150" y="995"/>
                  </a:lnTo>
                  <a:lnTo>
                    <a:pt x="1173" y="953"/>
                  </a:lnTo>
                  <a:lnTo>
                    <a:pt x="1195" y="910"/>
                  </a:lnTo>
                  <a:lnTo>
                    <a:pt x="1216" y="867"/>
                  </a:lnTo>
                  <a:lnTo>
                    <a:pt x="1236" y="825"/>
                  </a:lnTo>
                  <a:lnTo>
                    <a:pt x="1255" y="781"/>
                  </a:lnTo>
                  <a:lnTo>
                    <a:pt x="1273" y="738"/>
                  </a:lnTo>
                  <a:lnTo>
                    <a:pt x="1291" y="694"/>
                  </a:lnTo>
                  <a:lnTo>
                    <a:pt x="1308" y="651"/>
                  </a:lnTo>
                  <a:lnTo>
                    <a:pt x="1324" y="608"/>
                  </a:lnTo>
                  <a:lnTo>
                    <a:pt x="1339" y="564"/>
                  </a:lnTo>
                  <a:lnTo>
                    <a:pt x="1352" y="520"/>
                  </a:lnTo>
                  <a:lnTo>
                    <a:pt x="1366" y="476"/>
                  </a:lnTo>
                  <a:lnTo>
                    <a:pt x="1378" y="433"/>
                  </a:lnTo>
                  <a:lnTo>
                    <a:pt x="1389" y="389"/>
                  </a:lnTo>
                  <a:lnTo>
                    <a:pt x="1399" y="345"/>
                  </a:lnTo>
                  <a:lnTo>
                    <a:pt x="1408" y="302"/>
                  </a:lnTo>
                  <a:lnTo>
                    <a:pt x="1417" y="258"/>
                  </a:lnTo>
                  <a:lnTo>
                    <a:pt x="1425" y="215"/>
                  </a:lnTo>
                  <a:lnTo>
                    <a:pt x="1432" y="171"/>
                  </a:lnTo>
                  <a:lnTo>
                    <a:pt x="1438" y="128"/>
                  </a:lnTo>
                  <a:lnTo>
                    <a:pt x="1442" y="86"/>
                  </a:lnTo>
                  <a:lnTo>
                    <a:pt x="1447" y="43"/>
                  </a:lnTo>
                  <a:lnTo>
                    <a:pt x="1450" y="0"/>
                  </a:lnTo>
                  <a:lnTo>
                    <a:pt x="0" y="0"/>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2" name="Freeform 63"/>
            <p:cNvSpPr>
              <a:spLocks/>
            </p:cNvSpPr>
            <p:nvPr userDrawn="1"/>
          </p:nvSpPr>
          <p:spPr bwMode="auto">
            <a:xfrm>
              <a:off x="4851" y="738"/>
              <a:ext cx="908" cy="1044"/>
            </a:xfrm>
            <a:custGeom>
              <a:avLst/>
              <a:gdLst>
                <a:gd name="T0" fmla="*/ 908 w 908"/>
                <a:gd name="T1" fmla="*/ 0 h 1044"/>
                <a:gd name="T2" fmla="*/ 908 w 908"/>
                <a:gd name="T3" fmla="*/ 0 h 1044"/>
                <a:gd name="T4" fmla="*/ 848 w 908"/>
                <a:gd name="T5" fmla="*/ 28 h 1044"/>
                <a:gd name="T6" fmla="*/ 789 w 908"/>
                <a:gd name="T7" fmla="*/ 59 h 1044"/>
                <a:gd name="T8" fmla="*/ 729 w 908"/>
                <a:gd name="T9" fmla="*/ 89 h 1044"/>
                <a:gd name="T10" fmla="*/ 671 w 908"/>
                <a:gd name="T11" fmla="*/ 120 h 1044"/>
                <a:gd name="T12" fmla="*/ 612 w 908"/>
                <a:gd name="T13" fmla="*/ 153 h 1044"/>
                <a:gd name="T14" fmla="*/ 555 w 908"/>
                <a:gd name="T15" fmla="*/ 187 h 1044"/>
                <a:gd name="T16" fmla="*/ 498 w 908"/>
                <a:gd name="T17" fmla="*/ 222 h 1044"/>
                <a:gd name="T18" fmla="*/ 440 w 908"/>
                <a:gd name="T19" fmla="*/ 259 h 1044"/>
                <a:gd name="T20" fmla="*/ 384 w 908"/>
                <a:gd name="T21" fmla="*/ 298 h 1044"/>
                <a:gd name="T22" fmla="*/ 328 w 908"/>
                <a:gd name="T23" fmla="*/ 339 h 1044"/>
                <a:gd name="T24" fmla="*/ 273 w 908"/>
                <a:gd name="T25" fmla="*/ 380 h 1044"/>
                <a:gd name="T26" fmla="*/ 217 w 908"/>
                <a:gd name="T27" fmla="*/ 424 h 1044"/>
                <a:gd name="T28" fmla="*/ 162 w 908"/>
                <a:gd name="T29" fmla="*/ 471 h 1044"/>
                <a:gd name="T30" fmla="*/ 107 w 908"/>
                <a:gd name="T31" fmla="*/ 520 h 1044"/>
                <a:gd name="T32" fmla="*/ 53 w 908"/>
                <a:gd name="T33" fmla="*/ 570 h 1044"/>
                <a:gd name="T34" fmla="*/ 0 w 908"/>
                <a:gd name="T35" fmla="*/ 623 h 1044"/>
                <a:gd name="T36" fmla="*/ 0 w 908"/>
                <a:gd name="T37" fmla="*/ 623 h 1044"/>
                <a:gd name="T38" fmla="*/ 0 w 908"/>
                <a:gd name="T39" fmla="*/ 623 h 1044"/>
                <a:gd name="T40" fmla="*/ 53 w 908"/>
                <a:gd name="T41" fmla="*/ 660 h 1044"/>
                <a:gd name="T42" fmla="*/ 106 w 908"/>
                <a:gd name="T43" fmla="*/ 698 h 1044"/>
                <a:gd name="T44" fmla="*/ 160 w 908"/>
                <a:gd name="T45" fmla="*/ 732 h 1044"/>
                <a:gd name="T46" fmla="*/ 215 w 908"/>
                <a:gd name="T47" fmla="*/ 767 h 1044"/>
                <a:gd name="T48" fmla="*/ 270 w 908"/>
                <a:gd name="T49" fmla="*/ 800 h 1044"/>
                <a:gd name="T50" fmla="*/ 325 w 908"/>
                <a:gd name="T51" fmla="*/ 831 h 1044"/>
                <a:gd name="T52" fmla="*/ 383 w 908"/>
                <a:gd name="T53" fmla="*/ 862 h 1044"/>
                <a:gd name="T54" fmla="*/ 439 w 908"/>
                <a:gd name="T55" fmla="*/ 890 h 1044"/>
                <a:gd name="T56" fmla="*/ 496 w 908"/>
                <a:gd name="T57" fmla="*/ 917 h 1044"/>
                <a:gd name="T58" fmla="*/ 555 w 908"/>
                <a:gd name="T59" fmla="*/ 942 h 1044"/>
                <a:gd name="T60" fmla="*/ 612 w 908"/>
                <a:gd name="T61" fmla="*/ 964 h 1044"/>
                <a:gd name="T62" fmla="*/ 671 w 908"/>
                <a:gd name="T63" fmla="*/ 986 h 1044"/>
                <a:gd name="T64" fmla="*/ 730 w 908"/>
                <a:gd name="T65" fmla="*/ 1004 h 1044"/>
                <a:gd name="T66" fmla="*/ 789 w 908"/>
                <a:gd name="T67" fmla="*/ 1019 h 1044"/>
                <a:gd name="T68" fmla="*/ 848 w 908"/>
                <a:gd name="T69" fmla="*/ 1033 h 1044"/>
                <a:gd name="T70" fmla="*/ 908 w 908"/>
                <a:gd name="T71" fmla="*/ 1044 h 1044"/>
                <a:gd name="T72" fmla="*/ 908 w 908"/>
                <a:gd name="T73"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8" h="1044">
                  <a:moveTo>
                    <a:pt x="908" y="0"/>
                  </a:moveTo>
                  <a:lnTo>
                    <a:pt x="908" y="0"/>
                  </a:lnTo>
                  <a:lnTo>
                    <a:pt x="848" y="28"/>
                  </a:lnTo>
                  <a:lnTo>
                    <a:pt x="789" y="59"/>
                  </a:lnTo>
                  <a:lnTo>
                    <a:pt x="729" y="89"/>
                  </a:lnTo>
                  <a:lnTo>
                    <a:pt x="671" y="120"/>
                  </a:lnTo>
                  <a:lnTo>
                    <a:pt x="612" y="153"/>
                  </a:lnTo>
                  <a:lnTo>
                    <a:pt x="555" y="187"/>
                  </a:lnTo>
                  <a:lnTo>
                    <a:pt x="498" y="222"/>
                  </a:lnTo>
                  <a:lnTo>
                    <a:pt x="440" y="259"/>
                  </a:lnTo>
                  <a:lnTo>
                    <a:pt x="384" y="298"/>
                  </a:lnTo>
                  <a:lnTo>
                    <a:pt x="328" y="339"/>
                  </a:lnTo>
                  <a:lnTo>
                    <a:pt x="273" y="380"/>
                  </a:lnTo>
                  <a:lnTo>
                    <a:pt x="217" y="424"/>
                  </a:lnTo>
                  <a:lnTo>
                    <a:pt x="162" y="471"/>
                  </a:lnTo>
                  <a:lnTo>
                    <a:pt x="107" y="520"/>
                  </a:lnTo>
                  <a:lnTo>
                    <a:pt x="53" y="570"/>
                  </a:lnTo>
                  <a:lnTo>
                    <a:pt x="0" y="623"/>
                  </a:lnTo>
                  <a:lnTo>
                    <a:pt x="0" y="623"/>
                  </a:lnTo>
                  <a:lnTo>
                    <a:pt x="0" y="623"/>
                  </a:lnTo>
                  <a:lnTo>
                    <a:pt x="53" y="660"/>
                  </a:lnTo>
                  <a:lnTo>
                    <a:pt x="106" y="698"/>
                  </a:lnTo>
                  <a:lnTo>
                    <a:pt x="160" y="732"/>
                  </a:lnTo>
                  <a:lnTo>
                    <a:pt x="215" y="767"/>
                  </a:lnTo>
                  <a:lnTo>
                    <a:pt x="270" y="800"/>
                  </a:lnTo>
                  <a:lnTo>
                    <a:pt x="325" y="831"/>
                  </a:lnTo>
                  <a:lnTo>
                    <a:pt x="383" y="862"/>
                  </a:lnTo>
                  <a:lnTo>
                    <a:pt x="439" y="890"/>
                  </a:lnTo>
                  <a:lnTo>
                    <a:pt x="496" y="917"/>
                  </a:lnTo>
                  <a:lnTo>
                    <a:pt x="555" y="942"/>
                  </a:lnTo>
                  <a:lnTo>
                    <a:pt x="612" y="964"/>
                  </a:lnTo>
                  <a:lnTo>
                    <a:pt x="671" y="986"/>
                  </a:lnTo>
                  <a:lnTo>
                    <a:pt x="730" y="1004"/>
                  </a:lnTo>
                  <a:lnTo>
                    <a:pt x="789" y="1019"/>
                  </a:lnTo>
                  <a:lnTo>
                    <a:pt x="848" y="1033"/>
                  </a:lnTo>
                  <a:lnTo>
                    <a:pt x="908" y="1044"/>
                  </a:lnTo>
                  <a:lnTo>
                    <a:pt x="908"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3" name="Freeform 64"/>
            <p:cNvSpPr>
              <a:spLocks/>
            </p:cNvSpPr>
            <p:nvPr userDrawn="1"/>
          </p:nvSpPr>
          <p:spPr bwMode="auto">
            <a:xfrm>
              <a:off x="3637" y="1361"/>
              <a:ext cx="2122" cy="1879"/>
            </a:xfrm>
            <a:custGeom>
              <a:avLst/>
              <a:gdLst>
                <a:gd name="T0" fmla="*/ 2122 w 2122"/>
                <a:gd name="T1" fmla="*/ 1879 h 1879"/>
                <a:gd name="T2" fmla="*/ 2122 w 2122"/>
                <a:gd name="T3" fmla="*/ 502 h 1879"/>
                <a:gd name="T4" fmla="*/ 2122 w 2122"/>
                <a:gd name="T5" fmla="*/ 502 h 1879"/>
                <a:gd name="T6" fmla="*/ 2005 w 2122"/>
                <a:gd name="T7" fmla="*/ 447 h 1879"/>
                <a:gd name="T8" fmla="*/ 1889 w 2122"/>
                <a:gd name="T9" fmla="*/ 392 h 1879"/>
                <a:gd name="T10" fmla="*/ 1773 w 2122"/>
                <a:gd name="T11" fmla="*/ 334 h 1879"/>
                <a:gd name="T12" fmla="*/ 1716 w 2122"/>
                <a:gd name="T13" fmla="*/ 305 h 1879"/>
                <a:gd name="T14" fmla="*/ 1660 w 2122"/>
                <a:gd name="T15" fmla="*/ 275 h 1879"/>
                <a:gd name="T16" fmla="*/ 1602 w 2122"/>
                <a:gd name="T17" fmla="*/ 244 h 1879"/>
                <a:gd name="T18" fmla="*/ 1546 w 2122"/>
                <a:gd name="T19" fmla="*/ 213 h 1879"/>
                <a:gd name="T20" fmla="*/ 1490 w 2122"/>
                <a:gd name="T21" fmla="*/ 180 h 1879"/>
                <a:gd name="T22" fmla="*/ 1435 w 2122"/>
                <a:gd name="T23" fmla="*/ 147 h 1879"/>
                <a:gd name="T24" fmla="*/ 1379 w 2122"/>
                <a:gd name="T25" fmla="*/ 113 h 1879"/>
                <a:gd name="T26" fmla="*/ 1324 w 2122"/>
                <a:gd name="T27" fmla="*/ 77 h 1879"/>
                <a:gd name="T28" fmla="*/ 1268 w 2122"/>
                <a:gd name="T29" fmla="*/ 39 h 1879"/>
                <a:gd name="T30" fmla="*/ 1214 w 2122"/>
                <a:gd name="T31" fmla="*/ 0 h 1879"/>
                <a:gd name="T32" fmla="*/ 1214 w 2122"/>
                <a:gd name="T33" fmla="*/ 0 h 1879"/>
                <a:gd name="T34" fmla="*/ 1131 w 2122"/>
                <a:gd name="T35" fmla="*/ 132 h 1879"/>
                <a:gd name="T36" fmla="*/ 1052 w 2122"/>
                <a:gd name="T37" fmla="*/ 261 h 1879"/>
                <a:gd name="T38" fmla="*/ 976 w 2122"/>
                <a:gd name="T39" fmla="*/ 388 h 1879"/>
                <a:gd name="T40" fmla="*/ 902 w 2122"/>
                <a:gd name="T41" fmla="*/ 514 h 1879"/>
                <a:gd name="T42" fmla="*/ 758 w 2122"/>
                <a:gd name="T43" fmla="*/ 759 h 1879"/>
                <a:gd name="T44" fmla="*/ 687 w 2122"/>
                <a:gd name="T45" fmla="*/ 878 h 1879"/>
                <a:gd name="T46" fmla="*/ 617 w 2122"/>
                <a:gd name="T47" fmla="*/ 996 h 1879"/>
                <a:gd name="T48" fmla="*/ 546 w 2122"/>
                <a:gd name="T49" fmla="*/ 1111 h 1879"/>
                <a:gd name="T50" fmla="*/ 476 w 2122"/>
                <a:gd name="T51" fmla="*/ 1225 h 1879"/>
                <a:gd name="T52" fmla="*/ 402 w 2122"/>
                <a:gd name="T53" fmla="*/ 1338 h 1879"/>
                <a:gd name="T54" fmla="*/ 327 w 2122"/>
                <a:gd name="T55" fmla="*/ 1449 h 1879"/>
                <a:gd name="T56" fmla="*/ 289 w 2122"/>
                <a:gd name="T57" fmla="*/ 1503 h 1879"/>
                <a:gd name="T58" fmla="*/ 251 w 2122"/>
                <a:gd name="T59" fmla="*/ 1558 h 1879"/>
                <a:gd name="T60" fmla="*/ 211 w 2122"/>
                <a:gd name="T61" fmla="*/ 1612 h 1879"/>
                <a:gd name="T62" fmla="*/ 171 w 2122"/>
                <a:gd name="T63" fmla="*/ 1666 h 1879"/>
                <a:gd name="T64" fmla="*/ 129 w 2122"/>
                <a:gd name="T65" fmla="*/ 1720 h 1879"/>
                <a:gd name="T66" fmla="*/ 88 w 2122"/>
                <a:gd name="T67" fmla="*/ 1773 h 1879"/>
                <a:gd name="T68" fmla="*/ 44 w 2122"/>
                <a:gd name="T69" fmla="*/ 1826 h 1879"/>
                <a:gd name="T70" fmla="*/ 0 w 2122"/>
                <a:gd name="T71" fmla="*/ 1879 h 1879"/>
                <a:gd name="T72" fmla="*/ 2122 w 2122"/>
                <a:gd name="T73"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22" h="1879">
                  <a:moveTo>
                    <a:pt x="2122" y="1879"/>
                  </a:moveTo>
                  <a:lnTo>
                    <a:pt x="2122" y="502"/>
                  </a:lnTo>
                  <a:lnTo>
                    <a:pt x="2122" y="502"/>
                  </a:lnTo>
                  <a:lnTo>
                    <a:pt x="2005" y="447"/>
                  </a:lnTo>
                  <a:lnTo>
                    <a:pt x="1889" y="392"/>
                  </a:lnTo>
                  <a:lnTo>
                    <a:pt x="1773" y="334"/>
                  </a:lnTo>
                  <a:lnTo>
                    <a:pt x="1716" y="305"/>
                  </a:lnTo>
                  <a:lnTo>
                    <a:pt x="1660" y="275"/>
                  </a:lnTo>
                  <a:lnTo>
                    <a:pt x="1602" y="244"/>
                  </a:lnTo>
                  <a:lnTo>
                    <a:pt x="1546" y="213"/>
                  </a:lnTo>
                  <a:lnTo>
                    <a:pt x="1490" y="180"/>
                  </a:lnTo>
                  <a:lnTo>
                    <a:pt x="1435" y="147"/>
                  </a:lnTo>
                  <a:lnTo>
                    <a:pt x="1379" y="113"/>
                  </a:lnTo>
                  <a:lnTo>
                    <a:pt x="1324" y="77"/>
                  </a:lnTo>
                  <a:lnTo>
                    <a:pt x="1268" y="39"/>
                  </a:lnTo>
                  <a:lnTo>
                    <a:pt x="1214" y="0"/>
                  </a:lnTo>
                  <a:lnTo>
                    <a:pt x="1214" y="0"/>
                  </a:lnTo>
                  <a:lnTo>
                    <a:pt x="1131" y="132"/>
                  </a:lnTo>
                  <a:lnTo>
                    <a:pt x="1052" y="261"/>
                  </a:lnTo>
                  <a:lnTo>
                    <a:pt x="976" y="388"/>
                  </a:lnTo>
                  <a:lnTo>
                    <a:pt x="902" y="514"/>
                  </a:lnTo>
                  <a:lnTo>
                    <a:pt x="758" y="759"/>
                  </a:lnTo>
                  <a:lnTo>
                    <a:pt x="687" y="878"/>
                  </a:lnTo>
                  <a:lnTo>
                    <a:pt x="617" y="996"/>
                  </a:lnTo>
                  <a:lnTo>
                    <a:pt x="546" y="1111"/>
                  </a:lnTo>
                  <a:lnTo>
                    <a:pt x="476" y="1225"/>
                  </a:lnTo>
                  <a:lnTo>
                    <a:pt x="402" y="1338"/>
                  </a:lnTo>
                  <a:lnTo>
                    <a:pt x="327" y="1449"/>
                  </a:lnTo>
                  <a:lnTo>
                    <a:pt x="289" y="1503"/>
                  </a:lnTo>
                  <a:lnTo>
                    <a:pt x="251" y="1558"/>
                  </a:lnTo>
                  <a:lnTo>
                    <a:pt x="211" y="1612"/>
                  </a:lnTo>
                  <a:lnTo>
                    <a:pt x="171" y="1666"/>
                  </a:lnTo>
                  <a:lnTo>
                    <a:pt x="129" y="1720"/>
                  </a:lnTo>
                  <a:lnTo>
                    <a:pt x="88" y="1773"/>
                  </a:lnTo>
                  <a:lnTo>
                    <a:pt x="44" y="1826"/>
                  </a:lnTo>
                  <a:lnTo>
                    <a:pt x="0" y="1879"/>
                  </a:lnTo>
                  <a:lnTo>
                    <a:pt x="2122" y="187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4" name="Freeform 65"/>
            <p:cNvSpPr>
              <a:spLocks/>
            </p:cNvSpPr>
            <p:nvPr userDrawn="1"/>
          </p:nvSpPr>
          <p:spPr bwMode="auto">
            <a:xfrm>
              <a:off x="4851" y="0"/>
              <a:ext cx="908" cy="1361"/>
            </a:xfrm>
            <a:custGeom>
              <a:avLst/>
              <a:gdLst>
                <a:gd name="T0" fmla="*/ 0 w 908"/>
                <a:gd name="T1" fmla="*/ 1361 h 1361"/>
                <a:gd name="T2" fmla="*/ 0 w 908"/>
                <a:gd name="T3" fmla="*/ 1361 h 1361"/>
                <a:gd name="T4" fmla="*/ 53 w 908"/>
                <a:gd name="T5" fmla="*/ 1323 h 1361"/>
                <a:gd name="T6" fmla="*/ 107 w 908"/>
                <a:gd name="T7" fmla="*/ 1285 h 1361"/>
                <a:gd name="T8" fmla="*/ 161 w 908"/>
                <a:gd name="T9" fmla="*/ 1248 h 1361"/>
                <a:gd name="T10" fmla="*/ 216 w 908"/>
                <a:gd name="T11" fmla="*/ 1212 h 1361"/>
                <a:gd name="T12" fmla="*/ 271 w 908"/>
                <a:gd name="T13" fmla="*/ 1176 h 1361"/>
                <a:gd name="T14" fmla="*/ 328 w 908"/>
                <a:gd name="T15" fmla="*/ 1141 h 1361"/>
                <a:gd name="T16" fmla="*/ 384 w 908"/>
                <a:gd name="T17" fmla="*/ 1106 h 1361"/>
                <a:gd name="T18" fmla="*/ 440 w 908"/>
                <a:gd name="T19" fmla="*/ 1072 h 1361"/>
                <a:gd name="T20" fmla="*/ 498 w 908"/>
                <a:gd name="T21" fmla="*/ 1038 h 1361"/>
                <a:gd name="T22" fmla="*/ 555 w 908"/>
                <a:gd name="T23" fmla="*/ 1006 h 1361"/>
                <a:gd name="T24" fmla="*/ 612 w 908"/>
                <a:gd name="T25" fmla="*/ 974 h 1361"/>
                <a:gd name="T26" fmla="*/ 671 w 908"/>
                <a:gd name="T27" fmla="*/ 943 h 1361"/>
                <a:gd name="T28" fmla="*/ 729 w 908"/>
                <a:gd name="T29" fmla="*/ 912 h 1361"/>
                <a:gd name="T30" fmla="*/ 789 w 908"/>
                <a:gd name="T31" fmla="*/ 882 h 1361"/>
                <a:gd name="T32" fmla="*/ 848 w 908"/>
                <a:gd name="T33" fmla="*/ 853 h 1361"/>
                <a:gd name="T34" fmla="*/ 908 w 908"/>
                <a:gd name="T35" fmla="*/ 825 h 1361"/>
                <a:gd name="T36" fmla="*/ 908 w 908"/>
                <a:gd name="T37" fmla="*/ 0 h 1361"/>
                <a:gd name="T38" fmla="*/ 261 w 908"/>
                <a:gd name="T39" fmla="*/ 0 h 1361"/>
                <a:gd name="T40" fmla="*/ 261 w 908"/>
                <a:gd name="T41" fmla="*/ 0 h 1361"/>
                <a:gd name="T42" fmla="*/ 256 w 908"/>
                <a:gd name="T43" fmla="*/ 86 h 1361"/>
                <a:gd name="T44" fmla="*/ 248 w 908"/>
                <a:gd name="T45" fmla="*/ 170 h 1361"/>
                <a:gd name="T46" fmla="*/ 239 w 908"/>
                <a:gd name="T47" fmla="*/ 255 h 1361"/>
                <a:gd name="T48" fmla="*/ 229 w 908"/>
                <a:gd name="T49" fmla="*/ 340 h 1361"/>
                <a:gd name="T50" fmla="*/ 217 w 908"/>
                <a:gd name="T51" fmla="*/ 425 h 1361"/>
                <a:gd name="T52" fmla="*/ 205 w 908"/>
                <a:gd name="T53" fmla="*/ 511 h 1361"/>
                <a:gd name="T54" fmla="*/ 190 w 908"/>
                <a:gd name="T55" fmla="*/ 596 h 1361"/>
                <a:gd name="T56" fmla="*/ 175 w 908"/>
                <a:gd name="T57" fmla="*/ 681 h 1361"/>
                <a:gd name="T58" fmla="*/ 158 w 908"/>
                <a:gd name="T59" fmla="*/ 766 h 1361"/>
                <a:gd name="T60" fmla="*/ 140 w 908"/>
                <a:gd name="T61" fmla="*/ 852 h 1361"/>
                <a:gd name="T62" fmla="*/ 120 w 908"/>
                <a:gd name="T63" fmla="*/ 937 h 1361"/>
                <a:gd name="T64" fmla="*/ 99 w 908"/>
                <a:gd name="T65" fmla="*/ 1022 h 1361"/>
                <a:gd name="T66" fmla="*/ 76 w 908"/>
                <a:gd name="T67" fmla="*/ 1107 h 1361"/>
                <a:gd name="T68" fmla="*/ 52 w 908"/>
                <a:gd name="T69" fmla="*/ 1191 h 1361"/>
                <a:gd name="T70" fmla="*/ 27 w 908"/>
                <a:gd name="T71" fmla="*/ 1277 h 1361"/>
                <a:gd name="T72" fmla="*/ 0 w 908"/>
                <a:gd name="T73" fmla="*/ 1361 h 1361"/>
                <a:gd name="T74" fmla="*/ 0 w 908"/>
                <a:gd name="T75"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8" h="1361">
                  <a:moveTo>
                    <a:pt x="0" y="1361"/>
                  </a:moveTo>
                  <a:lnTo>
                    <a:pt x="0" y="1361"/>
                  </a:lnTo>
                  <a:lnTo>
                    <a:pt x="53" y="1323"/>
                  </a:lnTo>
                  <a:lnTo>
                    <a:pt x="107" y="1285"/>
                  </a:lnTo>
                  <a:lnTo>
                    <a:pt x="161" y="1248"/>
                  </a:lnTo>
                  <a:lnTo>
                    <a:pt x="216" y="1212"/>
                  </a:lnTo>
                  <a:lnTo>
                    <a:pt x="271" y="1176"/>
                  </a:lnTo>
                  <a:lnTo>
                    <a:pt x="328" y="1141"/>
                  </a:lnTo>
                  <a:lnTo>
                    <a:pt x="384" y="1106"/>
                  </a:lnTo>
                  <a:lnTo>
                    <a:pt x="440" y="1072"/>
                  </a:lnTo>
                  <a:lnTo>
                    <a:pt x="498" y="1038"/>
                  </a:lnTo>
                  <a:lnTo>
                    <a:pt x="555" y="1006"/>
                  </a:lnTo>
                  <a:lnTo>
                    <a:pt x="612" y="974"/>
                  </a:lnTo>
                  <a:lnTo>
                    <a:pt x="671" y="943"/>
                  </a:lnTo>
                  <a:lnTo>
                    <a:pt x="729" y="912"/>
                  </a:lnTo>
                  <a:lnTo>
                    <a:pt x="789" y="882"/>
                  </a:lnTo>
                  <a:lnTo>
                    <a:pt x="848" y="853"/>
                  </a:lnTo>
                  <a:lnTo>
                    <a:pt x="908" y="825"/>
                  </a:lnTo>
                  <a:lnTo>
                    <a:pt x="908" y="0"/>
                  </a:lnTo>
                  <a:lnTo>
                    <a:pt x="261" y="0"/>
                  </a:lnTo>
                  <a:lnTo>
                    <a:pt x="261" y="0"/>
                  </a:lnTo>
                  <a:lnTo>
                    <a:pt x="256" y="86"/>
                  </a:lnTo>
                  <a:lnTo>
                    <a:pt x="248" y="170"/>
                  </a:lnTo>
                  <a:lnTo>
                    <a:pt x="239" y="255"/>
                  </a:lnTo>
                  <a:lnTo>
                    <a:pt x="229" y="340"/>
                  </a:lnTo>
                  <a:lnTo>
                    <a:pt x="217" y="425"/>
                  </a:lnTo>
                  <a:lnTo>
                    <a:pt x="205" y="511"/>
                  </a:lnTo>
                  <a:lnTo>
                    <a:pt x="190" y="596"/>
                  </a:lnTo>
                  <a:lnTo>
                    <a:pt x="175" y="681"/>
                  </a:lnTo>
                  <a:lnTo>
                    <a:pt x="158" y="766"/>
                  </a:lnTo>
                  <a:lnTo>
                    <a:pt x="140" y="852"/>
                  </a:lnTo>
                  <a:lnTo>
                    <a:pt x="120" y="937"/>
                  </a:lnTo>
                  <a:lnTo>
                    <a:pt x="99" y="1022"/>
                  </a:lnTo>
                  <a:lnTo>
                    <a:pt x="76" y="1107"/>
                  </a:lnTo>
                  <a:lnTo>
                    <a:pt x="52" y="1191"/>
                  </a:lnTo>
                  <a:lnTo>
                    <a:pt x="27" y="1277"/>
                  </a:lnTo>
                  <a:lnTo>
                    <a:pt x="0" y="1361"/>
                  </a:lnTo>
                  <a:lnTo>
                    <a:pt x="0" y="1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92" name="Freeform 66"/>
            <p:cNvSpPr>
              <a:spLocks/>
            </p:cNvSpPr>
            <p:nvPr userDrawn="1"/>
          </p:nvSpPr>
          <p:spPr bwMode="auto">
            <a:xfrm>
              <a:off x="3528" y="0"/>
              <a:ext cx="1323" cy="1361"/>
            </a:xfrm>
            <a:custGeom>
              <a:avLst/>
              <a:gdLst>
                <a:gd name="T0" fmla="*/ 1323 w 1323"/>
                <a:gd name="T1" fmla="*/ 1361 h 1361"/>
                <a:gd name="T2" fmla="*/ 1323 w 1323"/>
                <a:gd name="T3" fmla="*/ 1361 h 1361"/>
                <a:gd name="T4" fmla="*/ 1291 w 1323"/>
                <a:gd name="T5" fmla="*/ 1338 h 1361"/>
                <a:gd name="T6" fmla="*/ 1258 w 1323"/>
                <a:gd name="T7" fmla="*/ 1313 h 1361"/>
                <a:gd name="T8" fmla="*/ 1227 w 1323"/>
                <a:gd name="T9" fmla="*/ 1287 h 1361"/>
                <a:gd name="T10" fmla="*/ 1195 w 1323"/>
                <a:gd name="T11" fmla="*/ 1261 h 1361"/>
                <a:gd name="T12" fmla="*/ 1165 w 1323"/>
                <a:gd name="T13" fmla="*/ 1234 h 1361"/>
                <a:gd name="T14" fmla="*/ 1135 w 1323"/>
                <a:gd name="T15" fmla="*/ 1207 h 1361"/>
                <a:gd name="T16" fmla="*/ 1105 w 1323"/>
                <a:gd name="T17" fmla="*/ 1179 h 1361"/>
                <a:gd name="T18" fmla="*/ 1076 w 1323"/>
                <a:gd name="T19" fmla="*/ 1151 h 1361"/>
                <a:gd name="T20" fmla="*/ 1047 w 1323"/>
                <a:gd name="T21" fmla="*/ 1122 h 1361"/>
                <a:gd name="T22" fmla="*/ 1019 w 1323"/>
                <a:gd name="T23" fmla="*/ 1092 h 1361"/>
                <a:gd name="T24" fmla="*/ 991 w 1323"/>
                <a:gd name="T25" fmla="*/ 1062 h 1361"/>
                <a:gd name="T26" fmla="*/ 964 w 1323"/>
                <a:gd name="T27" fmla="*/ 1032 h 1361"/>
                <a:gd name="T28" fmla="*/ 938 w 1323"/>
                <a:gd name="T29" fmla="*/ 1000 h 1361"/>
                <a:gd name="T30" fmla="*/ 912 w 1323"/>
                <a:gd name="T31" fmla="*/ 968 h 1361"/>
                <a:gd name="T32" fmla="*/ 886 w 1323"/>
                <a:gd name="T33" fmla="*/ 936 h 1361"/>
                <a:gd name="T34" fmla="*/ 861 w 1323"/>
                <a:gd name="T35" fmla="*/ 902 h 1361"/>
                <a:gd name="T36" fmla="*/ 836 w 1323"/>
                <a:gd name="T37" fmla="*/ 869 h 1361"/>
                <a:gd name="T38" fmla="*/ 813 w 1323"/>
                <a:gd name="T39" fmla="*/ 835 h 1361"/>
                <a:gd name="T40" fmla="*/ 790 w 1323"/>
                <a:gd name="T41" fmla="*/ 800 h 1361"/>
                <a:gd name="T42" fmla="*/ 768 w 1323"/>
                <a:gd name="T43" fmla="*/ 765 h 1361"/>
                <a:gd name="T44" fmla="*/ 747 w 1323"/>
                <a:gd name="T45" fmla="*/ 729 h 1361"/>
                <a:gd name="T46" fmla="*/ 725 w 1323"/>
                <a:gd name="T47" fmla="*/ 693 h 1361"/>
                <a:gd name="T48" fmla="*/ 705 w 1323"/>
                <a:gd name="T49" fmla="*/ 656 h 1361"/>
                <a:gd name="T50" fmla="*/ 686 w 1323"/>
                <a:gd name="T51" fmla="*/ 619 h 1361"/>
                <a:gd name="T52" fmla="*/ 667 w 1323"/>
                <a:gd name="T53" fmla="*/ 581 h 1361"/>
                <a:gd name="T54" fmla="*/ 649 w 1323"/>
                <a:gd name="T55" fmla="*/ 542 h 1361"/>
                <a:gd name="T56" fmla="*/ 631 w 1323"/>
                <a:gd name="T57" fmla="*/ 504 h 1361"/>
                <a:gd name="T58" fmla="*/ 614 w 1323"/>
                <a:gd name="T59" fmla="*/ 465 h 1361"/>
                <a:gd name="T60" fmla="*/ 598 w 1323"/>
                <a:gd name="T61" fmla="*/ 424 h 1361"/>
                <a:gd name="T62" fmla="*/ 582 w 1323"/>
                <a:gd name="T63" fmla="*/ 385 h 1361"/>
                <a:gd name="T64" fmla="*/ 568 w 1323"/>
                <a:gd name="T65" fmla="*/ 343 h 1361"/>
                <a:gd name="T66" fmla="*/ 554 w 1323"/>
                <a:gd name="T67" fmla="*/ 303 h 1361"/>
                <a:gd name="T68" fmla="*/ 554 w 1323"/>
                <a:gd name="T69" fmla="*/ 303 h 1361"/>
                <a:gd name="T70" fmla="*/ 542 w 1323"/>
                <a:gd name="T71" fmla="*/ 266 h 1361"/>
                <a:gd name="T72" fmla="*/ 531 w 1323"/>
                <a:gd name="T73" fmla="*/ 228 h 1361"/>
                <a:gd name="T74" fmla="*/ 520 w 1323"/>
                <a:gd name="T75" fmla="*/ 190 h 1361"/>
                <a:gd name="T76" fmla="*/ 511 w 1323"/>
                <a:gd name="T77" fmla="*/ 153 h 1361"/>
                <a:gd name="T78" fmla="*/ 502 w 1323"/>
                <a:gd name="T79" fmla="*/ 115 h 1361"/>
                <a:gd name="T80" fmla="*/ 493 w 1323"/>
                <a:gd name="T81" fmla="*/ 77 h 1361"/>
                <a:gd name="T82" fmla="*/ 487 w 1323"/>
                <a:gd name="T83" fmla="*/ 38 h 1361"/>
                <a:gd name="T84" fmla="*/ 479 w 1323"/>
                <a:gd name="T85" fmla="*/ 0 h 1361"/>
                <a:gd name="T86" fmla="*/ 0 w 1323"/>
                <a:gd name="T87" fmla="*/ 0 h 1361"/>
                <a:gd name="T88" fmla="*/ 0 w 1323"/>
                <a:gd name="T89" fmla="*/ 0 h 1361"/>
                <a:gd name="T90" fmla="*/ 70 w 1323"/>
                <a:gd name="T91" fmla="*/ 99 h 1361"/>
                <a:gd name="T92" fmla="*/ 140 w 1323"/>
                <a:gd name="T93" fmla="*/ 197 h 1361"/>
                <a:gd name="T94" fmla="*/ 213 w 1323"/>
                <a:gd name="T95" fmla="*/ 293 h 1361"/>
                <a:gd name="T96" fmla="*/ 289 w 1323"/>
                <a:gd name="T97" fmla="*/ 386 h 1361"/>
                <a:gd name="T98" fmla="*/ 365 w 1323"/>
                <a:gd name="T99" fmla="*/ 477 h 1361"/>
                <a:gd name="T100" fmla="*/ 444 w 1323"/>
                <a:gd name="T101" fmla="*/ 568 h 1361"/>
                <a:gd name="T102" fmla="*/ 525 w 1323"/>
                <a:gd name="T103" fmla="*/ 656 h 1361"/>
                <a:gd name="T104" fmla="*/ 607 w 1323"/>
                <a:gd name="T105" fmla="*/ 743 h 1361"/>
                <a:gd name="T106" fmla="*/ 690 w 1323"/>
                <a:gd name="T107" fmla="*/ 826 h 1361"/>
                <a:gd name="T108" fmla="*/ 777 w 1323"/>
                <a:gd name="T109" fmla="*/ 909 h 1361"/>
                <a:gd name="T110" fmla="*/ 863 w 1323"/>
                <a:gd name="T111" fmla="*/ 989 h 1361"/>
                <a:gd name="T112" fmla="*/ 952 w 1323"/>
                <a:gd name="T113" fmla="*/ 1068 h 1361"/>
                <a:gd name="T114" fmla="*/ 1043 w 1323"/>
                <a:gd name="T115" fmla="*/ 1144 h 1361"/>
                <a:gd name="T116" fmla="*/ 1135 w 1323"/>
                <a:gd name="T117" fmla="*/ 1218 h 1361"/>
                <a:gd name="T118" fmla="*/ 1228 w 1323"/>
                <a:gd name="T119" fmla="*/ 1290 h 1361"/>
                <a:gd name="T120" fmla="*/ 1323 w 1323"/>
                <a:gd name="T121" fmla="*/ 1361 h 1361"/>
                <a:gd name="T122" fmla="*/ 1323 w 1323"/>
                <a:gd name="T123"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3" h="1361">
                  <a:moveTo>
                    <a:pt x="1323" y="1361"/>
                  </a:moveTo>
                  <a:lnTo>
                    <a:pt x="1323" y="1361"/>
                  </a:lnTo>
                  <a:lnTo>
                    <a:pt x="1291" y="1338"/>
                  </a:lnTo>
                  <a:lnTo>
                    <a:pt x="1258" y="1313"/>
                  </a:lnTo>
                  <a:lnTo>
                    <a:pt x="1227" y="1287"/>
                  </a:lnTo>
                  <a:lnTo>
                    <a:pt x="1195" y="1261"/>
                  </a:lnTo>
                  <a:lnTo>
                    <a:pt x="1165" y="1234"/>
                  </a:lnTo>
                  <a:lnTo>
                    <a:pt x="1135" y="1207"/>
                  </a:lnTo>
                  <a:lnTo>
                    <a:pt x="1105" y="1179"/>
                  </a:lnTo>
                  <a:lnTo>
                    <a:pt x="1076" y="1151"/>
                  </a:lnTo>
                  <a:lnTo>
                    <a:pt x="1047" y="1122"/>
                  </a:lnTo>
                  <a:lnTo>
                    <a:pt x="1019" y="1092"/>
                  </a:lnTo>
                  <a:lnTo>
                    <a:pt x="991" y="1062"/>
                  </a:lnTo>
                  <a:lnTo>
                    <a:pt x="964" y="1032"/>
                  </a:lnTo>
                  <a:lnTo>
                    <a:pt x="938" y="1000"/>
                  </a:lnTo>
                  <a:lnTo>
                    <a:pt x="912" y="968"/>
                  </a:lnTo>
                  <a:lnTo>
                    <a:pt x="886" y="936"/>
                  </a:lnTo>
                  <a:lnTo>
                    <a:pt x="861" y="902"/>
                  </a:lnTo>
                  <a:lnTo>
                    <a:pt x="836" y="869"/>
                  </a:lnTo>
                  <a:lnTo>
                    <a:pt x="813" y="835"/>
                  </a:lnTo>
                  <a:lnTo>
                    <a:pt x="790" y="800"/>
                  </a:lnTo>
                  <a:lnTo>
                    <a:pt x="768" y="765"/>
                  </a:lnTo>
                  <a:lnTo>
                    <a:pt x="747" y="729"/>
                  </a:lnTo>
                  <a:lnTo>
                    <a:pt x="725" y="693"/>
                  </a:lnTo>
                  <a:lnTo>
                    <a:pt x="705" y="656"/>
                  </a:lnTo>
                  <a:lnTo>
                    <a:pt x="686" y="619"/>
                  </a:lnTo>
                  <a:lnTo>
                    <a:pt x="667" y="581"/>
                  </a:lnTo>
                  <a:lnTo>
                    <a:pt x="649" y="542"/>
                  </a:lnTo>
                  <a:lnTo>
                    <a:pt x="631" y="504"/>
                  </a:lnTo>
                  <a:lnTo>
                    <a:pt x="614" y="465"/>
                  </a:lnTo>
                  <a:lnTo>
                    <a:pt x="598" y="424"/>
                  </a:lnTo>
                  <a:lnTo>
                    <a:pt x="582" y="385"/>
                  </a:lnTo>
                  <a:lnTo>
                    <a:pt x="568" y="343"/>
                  </a:lnTo>
                  <a:lnTo>
                    <a:pt x="554" y="303"/>
                  </a:lnTo>
                  <a:lnTo>
                    <a:pt x="554" y="303"/>
                  </a:lnTo>
                  <a:lnTo>
                    <a:pt x="542" y="266"/>
                  </a:lnTo>
                  <a:lnTo>
                    <a:pt x="531" y="228"/>
                  </a:lnTo>
                  <a:lnTo>
                    <a:pt x="520" y="190"/>
                  </a:lnTo>
                  <a:lnTo>
                    <a:pt x="511" y="153"/>
                  </a:lnTo>
                  <a:lnTo>
                    <a:pt x="502" y="115"/>
                  </a:lnTo>
                  <a:lnTo>
                    <a:pt x="493" y="77"/>
                  </a:lnTo>
                  <a:lnTo>
                    <a:pt x="487" y="38"/>
                  </a:lnTo>
                  <a:lnTo>
                    <a:pt x="479" y="0"/>
                  </a:lnTo>
                  <a:lnTo>
                    <a:pt x="0" y="0"/>
                  </a:lnTo>
                  <a:lnTo>
                    <a:pt x="0" y="0"/>
                  </a:lnTo>
                  <a:lnTo>
                    <a:pt x="70" y="99"/>
                  </a:lnTo>
                  <a:lnTo>
                    <a:pt x="140" y="197"/>
                  </a:lnTo>
                  <a:lnTo>
                    <a:pt x="213" y="293"/>
                  </a:lnTo>
                  <a:lnTo>
                    <a:pt x="289" y="386"/>
                  </a:lnTo>
                  <a:lnTo>
                    <a:pt x="365" y="477"/>
                  </a:lnTo>
                  <a:lnTo>
                    <a:pt x="444" y="568"/>
                  </a:lnTo>
                  <a:lnTo>
                    <a:pt x="525" y="656"/>
                  </a:lnTo>
                  <a:lnTo>
                    <a:pt x="607" y="743"/>
                  </a:lnTo>
                  <a:lnTo>
                    <a:pt x="690" y="826"/>
                  </a:lnTo>
                  <a:lnTo>
                    <a:pt x="777" y="909"/>
                  </a:lnTo>
                  <a:lnTo>
                    <a:pt x="863" y="989"/>
                  </a:lnTo>
                  <a:lnTo>
                    <a:pt x="952" y="1068"/>
                  </a:lnTo>
                  <a:lnTo>
                    <a:pt x="1043" y="1144"/>
                  </a:lnTo>
                  <a:lnTo>
                    <a:pt x="1135" y="1218"/>
                  </a:lnTo>
                  <a:lnTo>
                    <a:pt x="1228" y="1290"/>
                  </a:lnTo>
                  <a:lnTo>
                    <a:pt x="1323" y="1361"/>
                  </a:lnTo>
                  <a:lnTo>
                    <a:pt x="1323" y="1361"/>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93" name="Freeform 67"/>
            <p:cNvSpPr>
              <a:spLocks/>
            </p:cNvSpPr>
            <p:nvPr userDrawn="1"/>
          </p:nvSpPr>
          <p:spPr bwMode="auto">
            <a:xfrm>
              <a:off x="4851" y="1361"/>
              <a:ext cx="908" cy="537"/>
            </a:xfrm>
            <a:custGeom>
              <a:avLst/>
              <a:gdLst>
                <a:gd name="T0" fmla="*/ 908 w 908"/>
                <a:gd name="T1" fmla="*/ 378 h 537"/>
                <a:gd name="T2" fmla="*/ 908 w 908"/>
                <a:gd name="T3" fmla="*/ 378 h 537"/>
                <a:gd name="T4" fmla="*/ 848 w 908"/>
                <a:gd name="T5" fmla="*/ 367 h 537"/>
                <a:gd name="T6" fmla="*/ 789 w 908"/>
                <a:gd name="T7" fmla="*/ 356 h 537"/>
                <a:gd name="T8" fmla="*/ 730 w 908"/>
                <a:gd name="T9" fmla="*/ 341 h 537"/>
                <a:gd name="T10" fmla="*/ 671 w 908"/>
                <a:gd name="T11" fmla="*/ 325 h 537"/>
                <a:gd name="T12" fmla="*/ 612 w 908"/>
                <a:gd name="T13" fmla="*/ 309 h 537"/>
                <a:gd name="T14" fmla="*/ 555 w 908"/>
                <a:gd name="T15" fmla="*/ 289 h 537"/>
                <a:gd name="T16" fmla="*/ 496 w 908"/>
                <a:gd name="T17" fmla="*/ 268 h 537"/>
                <a:gd name="T18" fmla="*/ 439 w 908"/>
                <a:gd name="T19" fmla="*/ 246 h 537"/>
                <a:gd name="T20" fmla="*/ 383 w 908"/>
                <a:gd name="T21" fmla="*/ 222 h 537"/>
                <a:gd name="T22" fmla="*/ 325 w 908"/>
                <a:gd name="T23" fmla="*/ 195 h 537"/>
                <a:gd name="T24" fmla="*/ 270 w 908"/>
                <a:gd name="T25" fmla="*/ 167 h 537"/>
                <a:gd name="T26" fmla="*/ 215 w 908"/>
                <a:gd name="T27" fmla="*/ 138 h 537"/>
                <a:gd name="T28" fmla="*/ 160 w 908"/>
                <a:gd name="T29" fmla="*/ 106 h 537"/>
                <a:gd name="T30" fmla="*/ 106 w 908"/>
                <a:gd name="T31" fmla="*/ 72 h 537"/>
                <a:gd name="T32" fmla="*/ 53 w 908"/>
                <a:gd name="T33" fmla="*/ 37 h 537"/>
                <a:gd name="T34" fmla="*/ 0 w 908"/>
                <a:gd name="T35" fmla="*/ 0 h 537"/>
                <a:gd name="T36" fmla="*/ 0 w 908"/>
                <a:gd name="T37" fmla="*/ 0 h 537"/>
                <a:gd name="T38" fmla="*/ 54 w 908"/>
                <a:gd name="T39" fmla="*/ 40 h 537"/>
                <a:gd name="T40" fmla="*/ 110 w 908"/>
                <a:gd name="T41" fmla="*/ 78 h 537"/>
                <a:gd name="T42" fmla="*/ 165 w 908"/>
                <a:gd name="T43" fmla="*/ 115 h 537"/>
                <a:gd name="T44" fmla="*/ 221 w 908"/>
                <a:gd name="T45" fmla="*/ 152 h 537"/>
                <a:gd name="T46" fmla="*/ 276 w 908"/>
                <a:gd name="T47" fmla="*/ 188 h 537"/>
                <a:gd name="T48" fmla="*/ 332 w 908"/>
                <a:gd name="T49" fmla="*/ 224 h 537"/>
                <a:gd name="T50" fmla="*/ 388 w 908"/>
                <a:gd name="T51" fmla="*/ 259 h 537"/>
                <a:gd name="T52" fmla="*/ 446 w 908"/>
                <a:gd name="T53" fmla="*/ 293 h 537"/>
                <a:gd name="T54" fmla="*/ 502 w 908"/>
                <a:gd name="T55" fmla="*/ 325 h 537"/>
                <a:gd name="T56" fmla="*/ 559 w 908"/>
                <a:gd name="T57" fmla="*/ 358 h 537"/>
                <a:gd name="T58" fmla="*/ 617 w 908"/>
                <a:gd name="T59" fmla="*/ 390 h 537"/>
                <a:gd name="T60" fmla="*/ 675 w 908"/>
                <a:gd name="T61" fmla="*/ 421 h 537"/>
                <a:gd name="T62" fmla="*/ 733 w 908"/>
                <a:gd name="T63" fmla="*/ 450 h 537"/>
                <a:gd name="T64" fmla="*/ 791 w 908"/>
                <a:gd name="T65" fmla="*/ 480 h 537"/>
                <a:gd name="T66" fmla="*/ 850 w 908"/>
                <a:gd name="T67" fmla="*/ 509 h 537"/>
                <a:gd name="T68" fmla="*/ 908 w 908"/>
                <a:gd name="T69" fmla="*/ 537 h 537"/>
                <a:gd name="T70" fmla="*/ 908 w 908"/>
                <a:gd name="T71" fmla="*/ 37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8" h="537">
                  <a:moveTo>
                    <a:pt x="908" y="378"/>
                  </a:moveTo>
                  <a:lnTo>
                    <a:pt x="908" y="378"/>
                  </a:lnTo>
                  <a:lnTo>
                    <a:pt x="848" y="367"/>
                  </a:lnTo>
                  <a:lnTo>
                    <a:pt x="789" y="356"/>
                  </a:lnTo>
                  <a:lnTo>
                    <a:pt x="730" y="341"/>
                  </a:lnTo>
                  <a:lnTo>
                    <a:pt x="671" y="325"/>
                  </a:lnTo>
                  <a:lnTo>
                    <a:pt x="612" y="309"/>
                  </a:lnTo>
                  <a:lnTo>
                    <a:pt x="555" y="289"/>
                  </a:lnTo>
                  <a:lnTo>
                    <a:pt x="496" y="268"/>
                  </a:lnTo>
                  <a:lnTo>
                    <a:pt x="439" y="246"/>
                  </a:lnTo>
                  <a:lnTo>
                    <a:pt x="383" y="222"/>
                  </a:lnTo>
                  <a:lnTo>
                    <a:pt x="325" y="195"/>
                  </a:lnTo>
                  <a:lnTo>
                    <a:pt x="270" y="167"/>
                  </a:lnTo>
                  <a:lnTo>
                    <a:pt x="215" y="138"/>
                  </a:lnTo>
                  <a:lnTo>
                    <a:pt x="160" y="106"/>
                  </a:lnTo>
                  <a:lnTo>
                    <a:pt x="106" y="72"/>
                  </a:lnTo>
                  <a:lnTo>
                    <a:pt x="53" y="37"/>
                  </a:lnTo>
                  <a:lnTo>
                    <a:pt x="0" y="0"/>
                  </a:lnTo>
                  <a:lnTo>
                    <a:pt x="0" y="0"/>
                  </a:lnTo>
                  <a:lnTo>
                    <a:pt x="54" y="40"/>
                  </a:lnTo>
                  <a:lnTo>
                    <a:pt x="110" y="78"/>
                  </a:lnTo>
                  <a:lnTo>
                    <a:pt x="165" y="115"/>
                  </a:lnTo>
                  <a:lnTo>
                    <a:pt x="221" y="152"/>
                  </a:lnTo>
                  <a:lnTo>
                    <a:pt x="276" y="188"/>
                  </a:lnTo>
                  <a:lnTo>
                    <a:pt x="332" y="224"/>
                  </a:lnTo>
                  <a:lnTo>
                    <a:pt x="388" y="259"/>
                  </a:lnTo>
                  <a:lnTo>
                    <a:pt x="446" y="293"/>
                  </a:lnTo>
                  <a:lnTo>
                    <a:pt x="502" y="325"/>
                  </a:lnTo>
                  <a:lnTo>
                    <a:pt x="559" y="358"/>
                  </a:lnTo>
                  <a:lnTo>
                    <a:pt x="617" y="390"/>
                  </a:lnTo>
                  <a:lnTo>
                    <a:pt x="675" y="421"/>
                  </a:lnTo>
                  <a:lnTo>
                    <a:pt x="733" y="450"/>
                  </a:lnTo>
                  <a:lnTo>
                    <a:pt x="791" y="480"/>
                  </a:lnTo>
                  <a:lnTo>
                    <a:pt x="850" y="509"/>
                  </a:lnTo>
                  <a:lnTo>
                    <a:pt x="908" y="537"/>
                  </a:lnTo>
                  <a:lnTo>
                    <a:pt x="908" y="378"/>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94" name="Freeform 68"/>
            <p:cNvSpPr>
              <a:spLocks/>
            </p:cNvSpPr>
            <p:nvPr userDrawn="1"/>
          </p:nvSpPr>
          <p:spPr bwMode="auto">
            <a:xfrm>
              <a:off x="3215" y="1361"/>
              <a:ext cx="1636" cy="1879"/>
            </a:xfrm>
            <a:custGeom>
              <a:avLst/>
              <a:gdLst>
                <a:gd name="T0" fmla="*/ 588 w 1636"/>
                <a:gd name="T1" fmla="*/ 1879 h 1879"/>
                <a:gd name="T2" fmla="*/ 632 w 1636"/>
                <a:gd name="T3" fmla="*/ 1826 h 1879"/>
                <a:gd name="T4" fmla="*/ 719 w 1636"/>
                <a:gd name="T5" fmla="*/ 1719 h 1879"/>
                <a:gd name="T6" fmla="*/ 802 w 1636"/>
                <a:gd name="T7" fmla="*/ 1611 h 1879"/>
                <a:gd name="T8" fmla="*/ 883 w 1636"/>
                <a:gd name="T9" fmla="*/ 1501 h 1879"/>
                <a:gd name="T10" fmla="*/ 961 w 1636"/>
                <a:gd name="T11" fmla="*/ 1389 h 1879"/>
                <a:gd name="T12" fmla="*/ 1035 w 1636"/>
                <a:gd name="T13" fmla="*/ 1275 h 1879"/>
                <a:gd name="T14" fmla="*/ 1107 w 1636"/>
                <a:gd name="T15" fmla="*/ 1160 h 1879"/>
                <a:gd name="T16" fmla="*/ 1175 w 1636"/>
                <a:gd name="T17" fmla="*/ 1043 h 1879"/>
                <a:gd name="T18" fmla="*/ 1241 w 1636"/>
                <a:gd name="T19" fmla="*/ 925 h 1879"/>
                <a:gd name="T20" fmla="*/ 1304 w 1636"/>
                <a:gd name="T21" fmla="*/ 806 h 1879"/>
                <a:gd name="T22" fmla="*/ 1363 w 1636"/>
                <a:gd name="T23" fmla="*/ 684 h 1879"/>
                <a:gd name="T24" fmla="*/ 1419 w 1636"/>
                <a:gd name="T25" fmla="*/ 563 h 1879"/>
                <a:gd name="T26" fmla="*/ 1473 w 1636"/>
                <a:gd name="T27" fmla="*/ 440 h 1879"/>
                <a:gd name="T28" fmla="*/ 1524 w 1636"/>
                <a:gd name="T29" fmla="*/ 315 h 1879"/>
                <a:gd name="T30" fmla="*/ 1571 w 1636"/>
                <a:gd name="T31" fmla="*/ 190 h 1879"/>
                <a:gd name="T32" fmla="*/ 1615 w 1636"/>
                <a:gd name="T33" fmla="*/ 63 h 1879"/>
                <a:gd name="T34" fmla="*/ 1636 w 1636"/>
                <a:gd name="T35" fmla="*/ 0 h 1879"/>
                <a:gd name="T36" fmla="*/ 1570 w 1636"/>
                <a:gd name="T37" fmla="*/ 49 h 1879"/>
                <a:gd name="T38" fmla="*/ 1442 w 1636"/>
                <a:gd name="T39" fmla="*/ 148 h 1879"/>
                <a:gd name="T40" fmla="*/ 1317 w 1636"/>
                <a:gd name="T41" fmla="*/ 250 h 1879"/>
                <a:gd name="T42" fmla="*/ 1197 w 1636"/>
                <a:gd name="T43" fmla="*/ 355 h 1879"/>
                <a:gd name="T44" fmla="*/ 1079 w 1636"/>
                <a:gd name="T45" fmla="*/ 463 h 1879"/>
                <a:gd name="T46" fmla="*/ 965 w 1636"/>
                <a:gd name="T47" fmla="*/ 573 h 1879"/>
                <a:gd name="T48" fmla="*/ 856 w 1636"/>
                <a:gd name="T49" fmla="*/ 687 h 1879"/>
                <a:gd name="T50" fmla="*/ 749 w 1636"/>
                <a:gd name="T51" fmla="*/ 802 h 1879"/>
                <a:gd name="T52" fmla="*/ 647 w 1636"/>
                <a:gd name="T53" fmla="*/ 921 h 1879"/>
                <a:gd name="T54" fmla="*/ 549 w 1636"/>
                <a:gd name="T55" fmla="*/ 1042 h 1879"/>
                <a:gd name="T56" fmla="*/ 453 w 1636"/>
                <a:gd name="T57" fmla="*/ 1165 h 1879"/>
                <a:gd name="T58" fmla="*/ 362 w 1636"/>
                <a:gd name="T59" fmla="*/ 1291 h 1879"/>
                <a:gd name="T60" fmla="*/ 276 w 1636"/>
                <a:gd name="T61" fmla="*/ 1418 h 1879"/>
                <a:gd name="T62" fmla="*/ 192 w 1636"/>
                <a:gd name="T63" fmla="*/ 1547 h 1879"/>
                <a:gd name="T64" fmla="*/ 113 w 1636"/>
                <a:gd name="T65" fmla="*/ 1679 h 1879"/>
                <a:gd name="T66" fmla="*/ 37 w 1636"/>
                <a:gd name="T67" fmla="*/ 1812 h 1879"/>
                <a:gd name="T68" fmla="*/ 0 w 1636"/>
                <a:gd name="T69"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6" h="1879">
                  <a:moveTo>
                    <a:pt x="0" y="1879"/>
                  </a:moveTo>
                  <a:lnTo>
                    <a:pt x="588" y="1879"/>
                  </a:lnTo>
                  <a:lnTo>
                    <a:pt x="588" y="1879"/>
                  </a:lnTo>
                  <a:lnTo>
                    <a:pt x="632" y="1826"/>
                  </a:lnTo>
                  <a:lnTo>
                    <a:pt x="676" y="1773"/>
                  </a:lnTo>
                  <a:lnTo>
                    <a:pt x="719" y="1719"/>
                  </a:lnTo>
                  <a:lnTo>
                    <a:pt x="760" y="1665"/>
                  </a:lnTo>
                  <a:lnTo>
                    <a:pt x="802" y="1611"/>
                  </a:lnTo>
                  <a:lnTo>
                    <a:pt x="842" y="1556"/>
                  </a:lnTo>
                  <a:lnTo>
                    <a:pt x="883" y="1501"/>
                  </a:lnTo>
                  <a:lnTo>
                    <a:pt x="922" y="1445"/>
                  </a:lnTo>
                  <a:lnTo>
                    <a:pt x="961" y="1389"/>
                  </a:lnTo>
                  <a:lnTo>
                    <a:pt x="998" y="1332"/>
                  </a:lnTo>
                  <a:lnTo>
                    <a:pt x="1035" y="1275"/>
                  </a:lnTo>
                  <a:lnTo>
                    <a:pt x="1071" y="1218"/>
                  </a:lnTo>
                  <a:lnTo>
                    <a:pt x="1107" y="1160"/>
                  </a:lnTo>
                  <a:lnTo>
                    <a:pt x="1142" y="1102"/>
                  </a:lnTo>
                  <a:lnTo>
                    <a:pt x="1175" y="1043"/>
                  </a:lnTo>
                  <a:lnTo>
                    <a:pt x="1208" y="985"/>
                  </a:lnTo>
                  <a:lnTo>
                    <a:pt x="1241" y="925"/>
                  </a:lnTo>
                  <a:lnTo>
                    <a:pt x="1272" y="865"/>
                  </a:lnTo>
                  <a:lnTo>
                    <a:pt x="1304" y="806"/>
                  </a:lnTo>
                  <a:lnTo>
                    <a:pt x="1334" y="745"/>
                  </a:lnTo>
                  <a:lnTo>
                    <a:pt x="1363" y="684"/>
                  </a:lnTo>
                  <a:lnTo>
                    <a:pt x="1391" y="624"/>
                  </a:lnTo>
                  <a:lnTo>
                    <a:pt x="1419" y="563"/>
                  </a:lnTo>
                  <a:lnTo>
                    <a:pt x="1446" y="501"/>
                  </a:lnTo>
                  <a:lnTo>
                    <a:pt x="1473" y="440"/>
                  </a:lnTo>
                  <a:lnTo>
                    <a:pt x="1498" y="377"/>
                  </a:lnTo>
                  <a:lnTo>
                    <a:pt x="1524" y="315"/>
                  </a:lnTo>
                  <a:lnTo>
                    <a:pt x="1548" y="253"/>
                  </a:lnTo>
                  <a:lnTo>
                    <a:pt x="1571" y="190"/>
                  </a:lnTo>
                  <a:lnTo>
                    <a:pt x="1594" y="127"/>
                  </a:lnTo>
                  <a:lnTo>
                    <a:pt x="1615" y="63"/>
                  </a:lnTo>
                  <a:lnTo>
                    <a:pt x="1636" y="0"/>
                  </a:lnTo>
                  <a:lnTo>
                    <a:pt x="1636" y="0"/>
                  </a:lnTo>
                  <a:lnTo>
                    <a:pt x="1636" y="0"/>
                  </a:lnTo>
                  <a:lnTo>
                    <a:pt x="1570" y="49"/>
                  </a:lnTo>
                  <a:lnTo>
                    <a:pt x="1506" y="98"/>
                  </a:lnTo>
                  <a:lnTo>
                    <a:pt x="1442" y="148"/>
                  </a:lnTo>
                  <a:lnTo>
                    <a:pt x="1379" y="198"/>
                  </a:lnTo>
                  <a:lnTo>
                    <a:pt x="1317" y="250"/>
                  </a:lnTo>
                  <a:lnTo>
                    <a:pt x="1256" y="302"/>
                  </a:lnTo>
                  <a:lnTo>
                    <a:pt x="1197" y="355"/>
                  </a:lnTo>
                  <a:lnTo>
                    <a:pt x="1137" y="409"/>
                  </a:lnTo>
                  <a:lnTo>
                    <a:pt x="1079" y="463"/>
                  </a:lnTo>
                  <a:lnTo>
                    <a:pt x="1021" y="518"/>
                  </a:lnTo>
                  <a:lnTo>
                    <a:pt x="965" y="573"/>
                  </a:lnTo>
                  <a:lnTo>
                    <a:pt x="910" y="629"/>
                  </a:lnTo>
                  <a:lnTo>
                    <a:pt x="856" y="687"/>
                  </a:lnTo>
                  <a:lnTo>
                    <a:pt x="802" y="744"/>
                  </a:lnTo>
                  <a:lnTo>
                    <a:pt x="749" y="802"/>
                  </a:lnTo>
                  <a:lnTo>
                    <a:pt x="697" y="861"/>
                  </a:lnTo>
                  <a:lnTo>
                    <a:pt x="647" y="921"/>
                  </a:lnTo>
                  <a:lnTo>
                    <a:pt x="597" y="981"/>
                  </a:lnTo>
                  <a:lnTo>
                    <a:pt x="549" y="1042"/>
                  </a:lnTo>
                  <a:lnTo>
                    <a:pt x="501" y="1103"/>
                  </a:lnTo>
                  <a:lnTo>
                    <a:pt x="453" y="1165"/>
                  </a:lnTo>
                  <a:lnTo>
                    <a:pt x="407" y="1228"/>
                  </a:lnTo>
                  <a:lnTo>
                    <a:pt x="362" y="1291"/>
                  </a:lnTo>
                  <a:lnTo>
                    <a:pt x="318" y="1354"/>
                  </a:lnTo>
                  <a:lnTo>
                    <a:pt x="276" y="1418"/>
                  </a:lnTo>
                  <a:lnTo>
                    <a:pt x="233" y="1482"/>
                  </a:lnTo>
                  <a:lnTo>
                    <a:pt x="192" y="1547"/>
                  </a:lnTo>
                  <a:lnTo>
                    <a:pt x="152" y="1612"/>
                  </a:lnTo>
                  <a:lnTo>
                    <a:pt x="113" y="1679"/>
                  </a:lnTo>
                  <a:lnTo>
                    <a:pt x="74" y="1745"/>
                  </a:lnTo>
                  <a:lnTo>
                    <a:pt x="37" y="1812"/>
                  </a:lnTo>
                  <a:lnTo>
                    <a:pt x="0" y="1879"/>
                  </a:lnTo>
                  <a:lnTo>
                    <a:pt x="0" y="187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7" name="Otsikko 1"/>
          <p:cNvSpPr>
            <a:spLocks noGrp="1"/>
          </p:cNvSpPr>
          <p:nvPr userDrawn="1">
            <p:ph type="ctrTitle"/>
          </p:nvPr>
        </p:nvSpPr>
        <p:spPr>
          <a:xfrm>
            <a:off x="911424" y="1796819"/>
            <a:ext cx="7776864" cy="2794037"/>
          </a:xfrm>
        </p:spPr>
        <p:txBody>
          <a:bodyPr anchor="b" anchorCtr="0">
            <a:noAutofit/>
          </a:bodyPr>
          <a:lstStyle>
            <a:lvl1pPr algn="l">
              <a:defRPr sz="5333">
                <a:solidFill>
                  <a:srgbClr val="FFFFFF"/>
                </a:solidFill>
              </a:defRPr>
            </a:lvl1pPr>
          </a:lstStyle>
          <a:p>
            <a:r>
              <a:rPr lang="fi-FI"/>
              <a:t>Muokkaa </a:t>
            </a:r>
            <a:r>
              <a:rPr lang="fi-FI" err="1"/>
              <a:t>perustyyl</a:t>
            </a:r>
            <a:r>
              <a:rPr lang="fi-FI"/>
              <a:t>. </a:t>
            </a:r>
            <a:r>
              <a:rPr lang="fi-FI" err="1"/>
              <a:t>napsautt</a:t>
            </a:r>
            <a:r>
              <a:rPr lang="fi-FI"/>
              <a:t>.</a:t>
            </a:r>
          </a:p>
        </p:txBody>
      </p:sp>
      <p:sp>
        <p:nvSpPr>
          <p:cNvPr id="8" name="Alaotsikko 2"/>
          <p:cNvSpPr>
            <a:spLocks noGrp="1"/>
          </p:cNvSpPr>
          <p:nvPr userDrawn="1">
            <p:ph type="subTitle" idx="1"/>
          </p:nvPr>
        </p:nvSpPr>
        <p:spPr>
          <a:xfrm>
            <a:off x="911424" y="5419437"/>
            <a:ext cx="7776864" cy="889884"/>
          </a:xfrm>
        </p:spPr>
        <p:txBody>
          <a:bodyPr>
            <a:normAutofit/>
          </a:bodyPr>
          <a:lstStyle>
            <a:lvl1pPr marL="0" indent="0" algn="l">
              <a:spcBef>
                <a:spcPts val="0"/>
              </a:spcBef>
              <a:buNone/>
              <a:defRPr sz="240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3" name="Picture 2" descr="työkykyohjelman logo">
            <a:extLst>
              <a:ext uri="{FF2B5EF4-FFF2-40B4-BE49-F238E27FC236}">
                <a16:creationId xmlns:a16="http://schemas.microsoft.com/office/drawing/2014/main" id="{6A75AB53-7407-FB4F-88DB-E4EB860781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4299" y="6010332"/>
            <a:ext cx="3217068" cy="642352"/>
          </a:xfrm>
          <a:prstGeom prst="rect">
            <a:avLst/>
          </a:prstGeom>
        </p:spPr>
      </p:pic>
    </p:spTree>
    <p:extLst>
      <p:ext uri="{BB962C8B-B14F-4D97-AF65-F5344CB8AC3E}">
        <p14:creationId xmlns:p14="http://schemas.microsoft.com/office/powerpoint/2010/main" val="220632527"/>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2_Pääotsikko Teema">
    <p:spTree>
      <p:nvGrpSpPr>
        <p:cNvPr id="1" name=""/>
        <p:cNvGrpSpPr/>
        <p:nvPr/>
      </p:nvGrpSpPr>
      <p:grpSpPr>
        <a:xfrm>
          <a:off x="0" y="0"/>
          <a:ext cx="0" cy="0"/>
          <a:chOff x="0" y="0"/>
          <a:chExt cx="0" cy="0"/>
        </a:xfrm>
      </p:grpSpPr>
      <p:grpSp>
        <p:nvGrpSpPr>
          <p:cNvPr id="2" name="Group 1" descr="taustakuva"/>
          <p:cNvGrpSpPr/>
          <p:nvPr userDrawn="1"/>
        </p:nvGrpSpPr>
        <p:grpSpPr>
          <a:xfrm>
            <a:off x="6805084" y="1"/>
            <a:ext cx="5384800" cy="6858001"/>
            <a:chOff x="5103813" y="0"/>
            <a:chExt cx="4038600" cy="5143501"/>
          </a:xfrm>
        </p:grpSpPr>
        <p:sp>
          <p:nvSpPr>
            <p:cNvPr id="67" name="Freeform 62"/>
            <p:cNvSpPr>
              <a:spLocks/>
            </p:cNvSpPr>
            <p:nvPr userDrawn="1"/>
          </p:nvSpPr>
          <p:spPr bwMode="auto">
            <a:xfrm>
              <a:off x="6265863" y="0"/>
              <a:ext cx="2301875" cy="2160588"/>
            </a:xfrm>
            <a:custGeom>
              <a:avLst/>
              <a:gdLst>
                <a:gd name="T0" fmla="*/ 0 w 1450"/>
                <a:gd name="T1" fmla="*/ 0 h 1361"/>
                <a:gd name="T2" fmla="*/ 24 w 1450"/>
                <a:gd name="T3" fmla="*/ 153 h 1361"/>
                <a:gd name="T4" fmla="*/ 38 w 1450"/>
                <a:gd name="T5" fmla="*/ 228 h 1361"/>
                <a:gd name="T6" fmla="*/ 59 w 1450"/>
                <a:gd name="T7" fmla="*/ 303 h 1361"/>
                <a:gd name="T8" fmla="*/ 73 w 1450"/>
                <a:gd name="T9" fmla="*/ 343 h 1361"/>
                <a:gd name="T10" fmla="*/ 105 w 1450"/>
                <a:gd name="T11" fmla="*/ 424 h 1361"/>
                <a:gd name="T12" fmla="*/ 141 w 1450"/>
                <a:gd name="T13" fmla="*/ 504 h 1361"/>
                <a:gd name="T14" fmla="*/ 181 w 1450"/>
                <a:gd name="T15" fmla="*/ 581 h 1361"/>
                <a:gd name="T16" fmla="*/ 225 w 1450"/>
                <a:gd name="T17" fmla="*/ 656 h 1361"/>
                <a:gd name="T18" fmla="*/ 272 w 1450"/>
                <a:gd name="T19" fmla="*/ 729 h 1361"/>
                <a:gd name="T20" fmla="*/ 323 w 1450"/>
                <a:gd name="T21" fmla="*/ 800 h 1361"/>
                <a:gd name="T22" fmla="*/ 377 w 1450"/>
                <a:gd name="T23" fmla="*/ 869 h 1361"/>
                <a:gd name="T24" fmla="*/ 433 w 1450"/>
                <a:gd name="T25" fmla="*/ 936 h 1361"/>
                <a:gd name="T26" fmla="*/ 491 w 1450"/>
                <a:gd name="T27" fmla="*/ 1000 h 1361"/>
                <a:gd name="T28" fmla="*/ 551 w 1450"/>
                <a:gd name="T29" fmla="*/ 1062 h 1361"/>
                <a:gd name="T30" fmla="*/ 645 w 1450"/>
                <a:gd name="T31" fmla="*/ 1151 h 1361"/>
                <a:gd name="T32" fmla="*/ 773 w 1450"/>
                <a:gd name="T33" fmla="*/ 1261 h 1361"/>
                <a:gd name="T34" fmla="*/ 904 w 1450"/>
                <a:gd name="T35" fmla="*/ 1361 h 1361"/>
                <a:gd name="T36" fmla="*/ 904 w 1450"/>
                <a:gd name="T37" fmla="*/ 1361 h 1361"/>
                <a:gd name="T38" fmla="*/ 965 w 1450"/>
                <a:gd name="T39" fmla="*/ 1283 h 1361"/>
                <a:gd name="T40" fmla="*/ 1023 w 1450"/>
                <a:gd name="T41" fmla="*/ 1202 h 1361"/>
                <a:gd name="T42" fmla="*/ 1077 w 1450"/>
                <a:gd name="T43" fmla="*/ 1119 h 1361"/>
                <a:gd name="T44" fmla="*/ 1126 w 1450"/>
                <a:gd name="T45" fmla="*/ 1036 h 1361"/>
                <a:gd name="T46" fmla="*/ 1173 w 1450"/>
                <a:gd name="T47" fmla="*/ 953 h 1361"/>
                <a:gd name="T48" fmla="*/ 1216 w 1450"/>
                <a:gd name="T49" fmla="*/ 867 h 1361"/>
                <a:gd name="T50" fmla="*/ 1255 w 1450"/>
                <a:gd name="T51" fmla="*/ 781 h 1361"/>
                <a:gd name="T52" fmla="*/ 1291 w 1450"/>
                <a:gd name="T53" fmla="*/ 694 h 1361"/>
                <a:gd name="T54" fmla="*/ 1324 w 1450"/>
                <a:gd name="T55" fmla="*/ 608 h 1361"/>
                <a:gd name="T56" fmla="*/ 1352 w 1450"/>
                <a:gd name="T57" fmla="*/ 520 h 1361"/>
                <a:gd name="T58" fmla="*/ 1378 w 1450"/>
                <a:gd name="T59" fmla="*/ 433 h 1361"/>
                <a:gd name="T60" fmla="*/ 1399 w 1450"/>
                <a:gd name="T61" fmla="*/ 345 h 1361"/>
                <a:gd name="T62" fmla="*/ 1417 w 1450"/>
                <a:gd name="T63" fmla="*/ 258 h 1361"/>
                <a:gd name="T64" fmla="*/ 1432 w 1450"/>
                <a:gd name="T65" fmla="*/ 171 h 1361"/>
                <a:gd name="T66" fmla="*/ 1442 w 1450"/>
                <a:gd name="T67" fmla="*/ 86 h 1361"/>
                <a:gd name="T68" fmla="*/ 1450 w 1450"/>
                <a:gd name="T69" fmla="*/ 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0" h="1361">
                  <a:moveTo>
                    <a:pt x="0" y="0"/>
                  </a:moveTo>
                  <a:lnTo>
                    <a:pt x="0" y="0"/>
                  </a:lnTo>
                  <a:lnTo>
                    <a:pt x="13" y="77"/>
                  </a:lnTo>
                  <a:lnTo>
                    <a:pt x="24" y="153"/>
                  </a:lnTo>
                  <a:lnTo>
                    <a:pt x="31" y="190"/>
                  </a:lnTo>
                  <a:lnTo>
                    <a:pt x="38" y="228"/>
                  </a:lnTo>
                  <a:lnTo>
                    <a:pt x="49" y="266"/>
                  </a:lnTo>
                  <a:lnTo>
                    <a:pt x="59" y="303"/>
                  </a:lnTo>
                  <a:lnTo>
                    <a:pt x="59" y="303"/>
                  </a:lnTo>
                  <a:lnTo>
                    <a:pt x="73" y="343"/>
                  </a:lnTo>
                  <a:lnTo>
                    <a:pt x="88" y="385"/>
                  </a:lnTo>
                  <a:lnTo>
                    <a:pt x="105" y="424"/>
                  </a:lnTo>
                  <a:lnTo>
                    <a:pt x="123" y="465"/>
                  </a:lnTo>
                  <a:lnTo>
                    <a:pt x="141" y="504"/>
                  </a:lnTo>
                  <a:lnTo>
                    <a:pt x="161" y="542"/>
                  </a:lnTo>
                  <a:lnTo>
                    <a:pt x="181" y="581"/>
                  </a:lnTo>
                  <a:lnTo>
                    <a:pt x="203" y="619"/>
                  </a:lnTo>
                  <a:lnTo>
                    <a:pt x="225" y="656"/>
                  </a:lnTo>
                  <a:lnTo>
                    <a:pt x="249" y="693"/>
                  </a:lnTo>
                  <a:lnTo>
                    <a:pt x="272" y="729"/>
                  </a:lnTo>
                  <a:lnTo>
                    <a:pt x="297" y="765"/>
                  </a:lnTo>
                  <a:lnTo>
                    <a:pt x="323" y="800"/>
                  </a:lnTo>
                  <a:lnTo>
                    <a:pt x="350" y="835"/>
                  </a:lnTo>
                  <a:lnTo>
                    <a:pt x="377" y="869"/>
                  </a:lnTo>
                  <a:lnTo>
                    <a:pt x="404" y="902"/>
                  </a:lnTo>
                  <a:lnTo>
                    <a:pt x="433" y="936"/>
                  </a:lnTo>
                  <a:lnTo>
                    <a:pt x="461" y="968"/>
                  </a:lnTo>
                  <a:lnTo>
                    <a:pt x="491" y="1000"/>
                  </a:lnTo>
                  <a:lnTo>
                    <a:pt x="521" y="1032"/>
                  </a:lnTo>
                  <a:lnTo>
                    <a:pt x="551" y="1062"/>
                  </a:lnTo>
                  <a:lnTo>
                    <a:pt x="582" y="1092"/>
                  </a:lnTo>
                  <a:lnTo>
                    <a:pt x="645" y="1151"/>
                  </a:lnTo>
                  <a:lnTo>
                    <a:pt x="709" y="1207"/>
                  </a:lnTo>
                  <a:lnTo>
                    <a:pt x="773" y="1261"/>
                  </a:lnTo>
                  <a:lnTo>
                    <a:pt x="838" y="1313"/>
                  </a:lnTo>
                  <a:lnTo>
                    <a:pt x="904" y="1361"/>
                  </a:lnTo>
                  <a:lnTo>
                    <a:pt x="904" y="1361"/>
                  </a:lnTo>
                  <a:lnTo>
                    <a:pt x="904" y="1361"/>
                  </a:lnTo>
                  <a:lnTo>
                    <a:pt x="935" y="1322"/>
                  </a:lnTo>
                  <a:lnTo>
                    <a:pt x="965" y="1283"/>
                  </a:lnTo>
                  <a:lnTo>
                    <a:pt x="994" y="1242"/>
                  </a:lnTo>
                  <a:lnTo>
                    <a:pt x="1023" y="1202"/>
                  </a:lnTo>
                  <a:lnTo>
                    <a:pt x="1050" y="1161"/>
                  </a:lnTo>
                  <a:lnTo>
                    <a:pt x="1077" y="1119"/>
                  </a:lnTo>
                  <a:lnTo>
                    <a:pt x="1101" y="1079"/>
                  </a:lnTo>
                  <a:lnTo>
                    <a:pt x="1126" y="1036"/>
                  </a:lnTo>
                  <a:lnTo>
                    <a:pt x="1150" y="995"/>
                  </a:lnTo>
                  <a:lnTo>
                    <a:pt x="1173" y="953"/>
                  </a:lnTo>
                  <a:lnTo>
                    <a:pt x="1195" y="910"/>
                  </a:lnTo>
                  <a:lnTo>
                    <a:pt x="1216" y="867"/>
                  </a:lnTo>
                  <a:lnTo>
                    <a:pt x="1236" y="825"/>
                  </a:lnTo>
                  <a:lnTo>
                    <a:pt x="1255" y="781"/>
                  </a:lnTo>
                  <a:lnTo>
                    <a:pt x="1273" y="738"/>
                  </a:lnTo>
                  <a:lnTo>
                    <a:pt x="1291" y="694"/>
                  </a:lnTo>
                  <a:lnTo>
                    <a:pt x="1308" y="651"/>
                  </a:lnTo>
                  <a:lnTo>
                    <a:pt x="1324" y="608"/>
                  </a:lnTo>
                  <a:lnTo>
                    <a:pt x="1339" y="564"/>
                  </a:lnTo>
                  <a:lnTo>
                    <a:pt x="1352" y="520"/>
                  </a:lnTo>
                  <a:lnTo>
                    <a:pt x="1366" y="476"/>
                  </a:lnTo>
                  <a:lnTo>
                    <a:pt x="1378" y="433"/>
                  </a:lnTo>
                  <a:lnTo>
                    <a:pt x="1389" y="389"/>
                  </a:lnTo>
                  <a:lnTo>
                    <a:pt x="1399" y="345"/>
                  </a:lnTo>
                  <a:lnTo>
                    <a:pt x="1408" y="302"/>
                  </a:lnTo>
                  <a:lnTo>
                    <a:pt x="1417" y="258"/>
                  </a:lnTo>
                  <a:lnTo>
                    <a:pt x="1425" y="215"/>
                  </a:lnTo>
                  <a:lnTo>
                    <a:pt x="1432" y="171"/>
                  </a:lnTo>
                  <a:lnTo>
                    <a:pt x="1438" y="128"/>
                  </a:lnTo>
                  <a:lnTo>
                    <a:pt x="1442" y="86"/>
                  </a:lnTo>
                  <a:lnTo>
                    <a:pt x="1447" y="43"/>
                  </a:lnTo>
                  <a:lnTo>
                    <a:pt x="1450" y="0"/>
                  </a:lnTo>
                  <a:lnTo>
                    <a:pt x="0" y="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fi-FI" sz="2400"/>
            </a:p>
          </p:txBody>
        </p:sp>
        <p:sp>
          <p:nvSpPr>
            <p:cNvPr id="68" name="Freeform 63"/>
            <p:cNvSpPr>
              <a:spLocks/>
            </p:cNvSpPr>
            <p:nvPr userDrawn="1"/>
          </p:nvSpPr>
          <p:spPr bwMode="auto">
            <a:xfrm>
              <a:off x="7700963" y="1171575"/>
              <a:ext cx="1441450" cy="1657350"/>
            </a:xfrm>
            <a:custGeom>
              <a:avLst/>
              <a:gdLst>
                <a:gd name="T0" fmla="*/ 908 w 908"/>
                <a:gd name="T1" fmla="*/ 0 h 1044"/>
                <a:gd name="T2" fmla="*/ 908 w 908"/>
                <a:gd name="T3" fmla="*/ 0 h 1044"/>
                <a:gd name="T4" fmla="*/ 848 w 908"/>
                <a:gd name="T5" fmla="*/ 28 h 1044"/>
                <a:gd name="T6" fmla="*/ 789 w 908"/>
                <a:gd name="T7" fmla="*/ 59 h 1044"/>
                <a:gd name="T8" fmla="*/ 729 w 908"/>
                <a:gd name="T9" fmla="*/ 89 h 1044"/>
                <a:gd name="T10" fmla="*/ 671 w 908"/>
                <a:gd name="T11" fmla="*/ 120 h 1044"/>
                <a:gd name="T12" fmla="*/ 612 w 908"/>
                <a:gd name="T13" fmla="*/ 153 h 1044"/>
                <a:gd name="T14" fmla="*/ 555 w 908"/>
                <a:gd name="T15" fmla="*/ 187 h 1044"/>
                <a:gd name="T16" fmla="*/ 498 w 908"/>
                <a:gd name="T17" fmla="*/ 222 h 1044"/>
                <a:gd name="T18" fmla="*/ 440 w 908"/>
                <a:gd name="T19" fmla="*/ 259 h 1044"/>
                <a:gd name="T20" fmla="*/ 384 w 908"/>
                <a:gd name="T21" fmla="*/ 298 h 1044"/>
                <a:gd name="T22" fmla="*/ 328 w 908"/>
                <a:gd name="T23" fmla="*/ 339 h 1044"/>
                <a:gd name="T24" fmla="*/ 273 w 908"/>
                <a:gd name="T25" fmla="*/ 380 h 1044"/>
                <a:gd name="T26" fmla="*/ 217 w 908"/>
                <a:gd name="T27" fmla="*/ 424 h 1044"/>
                <a:gd name="T28" fmla="*/ 162 w 908"/>
                <a:gd name="T29" fmla="*/ 471 h 1044"/>
                <a:gd name="T30" fmla="*/ 107 w 908"/>
                <a:gd name="T31" fmla="*/ 520 h 1044"/>
                <a:gd name="T32" fmla="*/ 53 w 908"/>
                <a:gd name="T33" fmla="*/ 570 h 1044"/>
                <a:gd name="T34" fmla="*/ 0 w 908"/>
                <a:gd name="T35" fmla="*/ 623 h 1044"/>
                <a:gd name="T36" fmla="*/ 0 w 908"/>
                <a:gd name="T37" fmla="*/ 623 h 1044"/>
                <a:gd name="T38" fmla="*/ 0 w 908"/>
                <a:gd name="T39" fmla="*/ 623 h 1044"/>
                <a:gd name="T40" fmla="*/ 53 w 908"/>
                <a:gd name="T41" fmla="*/ 660 h 1044"/>
                <a:gd name="T42" fmla="*/ 106 w 908"/>
                <a:gd name="T43" fmla="*/ 698 h 1044"/>
                <a:gd name="T44" fmla="*/ 160 w 908"/>
                <a:gd name="T45" fmla="*/ 732 h 1044"/>
                <a:gd name="T46" fmla="*/ 215 w 908"/>
                <a:gd name="T47" fmla="*/ 767 h 1044"/>
                <a:gd name="T48" fmla="*/ 270 w 908"/>
                <a:gd name="T49" fmla="*/ 800 h 1044"/>
                <a:gd name="T50" fmla="*/ 325 w 908"/>
                <a:gd name="T51" fmla="*/ 831 h 1044"/>
                <a:gd name="T52" fmla="*/ 383 w 908"/>
                <a:gd name="T53" fmla="*/ 862 h 1044"/>
                <a:gd name="T54" fmla="*/ 439 w 908"/>
                <a:gd name="T55" fmla="*/ 890 h 1044"/>
                <a:gd name="T56" fmla="*/ 496 w 908"/>
                <a:gd name="T57" fmla="*/ 917 h 1044"/>
                <a:gd name="T58" fmla="*/ 555 w 908"/>
                <a:gd name="T59" fmla="*/ 942 h 1044"/>
                <a:gd name="T60" fmla="*/ 612 w 908"/>
                <a:gd name="T61" fmla="*/ 964 h 1044"/>
                <a:gd name="T62" fmla="*/ 671 w 908"/>
                <a:gd name="T63" fmla="*/ 986 h 1044"/>
                <a:gd name="T64" fmla="*/ 730 w 908"/>
                <a:gd name="T65" fmla="*/ 1004 h 1044"/>
                <a:gd name="T66" fmla="*/ 789 w 908"/>
                <a:gd name="T67" fmla="*/ 1019 h 1044"/>
                <a:gd name="T68" fmla="*/ 848 w 908"/>
                <a:gd name="T69" fmla="*/ 1033 h 1044"/>
                <a:gd name="T70" fmla="*/ 908 w 908"/>
                <a:gd name="T71" fmla="*/ 1044 h 1044"/>
                <a:gd name="T72" fmla="*/ 908 w 908"/>
                <a:gd name="T73"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8" h="1044">
                  <a:moveTo>
                    <a:pt x="908" y="0"/>
                  </a:moveTo>
                  <a:lnTo>
                    <a:pt x="908" y="0"/>
                  </a:lnTo>
                  <a:lnTo>
                    <a:pt x="848" y="28"/>
                  </a:lnTo>
                  <a:lnTo>
                    <a:pt x="789" y="59"/>
                  </a:lnTo>
                  <a:lnTo>
                    <a:pt x="729" y="89"/>
                  </a:lnTo>
                  <a:lnTo>
                    <a:pt x="671" y="120"/>
                  </a:lnTo>
                  <a:lnTo>
                    <a:pt x="612" y="153"/>
                  </a:lnTo>
                  <a:lnTo>
                    <a:pt x="555" y="187"/>
                  </a:lnTo>
                  <a:lnTo>
                    <a:pt x="498" y="222"/>
                  </a:lnTo>
                  <a:lnTo>
                    <a:pt x="440" y="259"/>
                  </a:lnTo>
                  <a:lnTo>
                    <a:pt x="384" y="298"/>
                  </a:lnTo>
                  <a:lnTo>
                    <a:pt x="328" y="339"/>
                  </a:lnTo>
                  <a:lnTo>
                    <a:pt x="273" y="380"/>
                  </a:lnTo>
                  <a:lnTo>
                    <a:pt x="217" y="424"/>
                  </a:lnTo>
                  <a:lnTo>
                    <a:pt x="162" y="471"/>
                  </a:lnTo>
                  <a:lnTo>
                    <a:pt x="107" y="520"/>
                  </a:lnTo>
                  <a:lnTo>
                    <a:pt x="53" y="570"/>
                  </a:lnTo>
                  <a:lnTo>
                    <a:pt x="0" y="623"/>
                  </a:lnTo>
                  <a:lnTo>
                    <a:pt x="0" y="623"/>
                  </a:lnTo>
                  <a:lnTo>
                    <a:pt x="0" y="623"/>
                  </a:lnTo>
                  <a:lnTo>
                    <a:pt x="53" y="660"/>
                  </a:lnTo>
                  <a:lnTo>
                    <a:pt x="106" y="698"/>
                  </a:lnTo>
                  <a:lnTo>
                    <a:pt x="160" y="732"/>
                  </a:lnTo>
                  <a:lnTo>
                    <a:pt x="215" y="767"/>
                  </a:lnTo>
                  <a:lnTo>
                    <a:pt x="270" y="800"/>
                  </a:lnTo>
                  <a:lnTo>
                    <a:pt x="325" y="831"/>
                  </a:lnTo>
                  <a:lnTo>
                    <a:pt x="383" y="862"/>
                  </a:lnTo>
                  <a:lnTo>
                    <a:pt x="439" y="890"/>
                  </a:lnTo>
                  <a:lnTo>
                    <a:pt x="496" y="917"/>
                  </a:lnTo>
                  <a:lnTo>
                    <a:pt x="555" y="942"/>
                  </a:lnTo>
                  <a:lnTo>
                    <a:pt x="612" y="964"/>
                  </a:lnTo>
                  <a:lnTo>
                    <a:pt x="671" y="986"/>
                  </a:lnTo>
                  <a:lnTo>
                    <a:pt x="730" y="1004"/>
                  </a:lnTo>
                  <a:lnTo>
                    <a:pt x="789" y="1019"/>
                  </a:lnTo>
                  <a:lnTo>
                    <a:pt x="848" y="1033"/>
                  </a:lnTo>
                  <a:lnTo>
                    <a:pt x="908" y="1044"/>
                  </a:lnTo>
                  <a:lnTo>
                    <a:pt x="908"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9" name="Freeform 64"/>
            <p:cNvSpPr>
              <a:spLocks/>
            </p:cNvSpPr>
            <p:nvPr userDrawn="1"/>
          </p:nvSpPr>
          <p:spPr bwMode="auto">
            <a:xfrm>
              <a:off x="5773738" y="2160588"/>
              <a:ext cx="3368675" cy="2982913"/>
            </a:xfrm>
            <a:custGeom>
              <a:avLst/>
              <a:gdLst>
                <a:gd name="T0" fmla="*/ 2122 w 2122"/>
                <a:gd name="T1" fmla="*/ 1879 h 1879"/>
                <a:gd name="T2" fmla="*/ 2122 w 2122"/>
                <a:gd name="T3" fmla="*/ 502 h 1879"/>
                <a:gd name="T4" fmla="*/ 2122 w 2122"/>
                <a:gd name="T5" fmla="*/ 502 h 1879"/>
                <a:gd name="T6" fmla="*/ 2005 w 2122"/>
                <a:gd name="T7" fmla="*/ 447 h 1879"/>
                <a:gd name="T8" fmla="*/ 1889 w 2122"/>
                <a:gd name="T9" fmla="*/ 392 h 1879"/>
                <a:gd name="T10" fmla="*/ 1773 w 2122"/>
                <a:gd name="T11" fmla="*/ 334 h 1879"/>
                <a:gd name="T12" fmla="*/ 1716 w 2122"/>
                <a:gd name="T13" fmla="*/ 305 h 1879"/>
                <a:gd name="T14" fmla="*/ 1660 w 2122"/>
                <a:gd name="T15" fmla="*/ 275 h 1879"/>
                <a:gd name="T16" fmla="*/ 1602 w 2122"/>
                <a:gd name="T17" fmla="*/ 244 h 1879"/>
                <a:gd name="T18" fmla="*/ 1546 w 2122"/>
                <a:gd name="T19" fmla="*/ 213 h 1879"/>
                <a:gd name="T20" fmla="*/ 1490 w 2122"/>
                <a:gd name="T21" fmla="*/ 180 h 1879"/>
                <a:gd name="T22" fmla="*/ 1435 w 2122"/>
                <a:gd name="T23" fmla="*/ 147 h 1879"/>
                <a:gd name="T24" fmla="*/ 1379 w 2122"/>
                <a:gd name="T25" fmla="*/ 113 h 1879"/>
                <a:gd name="T26" fmla="*/ 1324 w 2122"/>
                <a:gd name="T27" fmla="*/ 77 h 1879"/>
                <a:gd name="T28" fmla="*/ 1268 w 2122"/>
                <a:gd name="T29" fmla="*/ 39 h 1879"/>
                <a:gd name="T30" fmla="*/ 1214 w 2122"/>
                <a:gd name="T31" fmla="*/ 0 h 1879"/>
                <a:gd name="T32" fmla="*/ 1214 w 2122"/>
                <a:gd name="T33" fmla="*/ 0 h 1879"/>
                <a:gd name="T34" fmla="*/ 1131 w 2122"/>
                <a:gd name="T35" fmla="*/ 132 h 1879"/>
                <a:gd name="T36" fmla="*/ 1052 w 2122"/>
                <a:gd name="T37" fmla="*/ 261 h 1879"/>
                <a:gd name="T38" fmla="*/ 976 w 2122"/>
                <a:gd name="T39" fmla="*/ 388 h 1879"/>
                <a:gd name="T40" fmla="*/ 902 w 2122"/>
                <a:gd name="T41" fmla="*/ 514 h 1879"/>
                <a:gd name="T42" fmla="*/ 758 w 2122"/>
                <a:gd name="T43" fmla="*/ 759 h 1879"/>
                <a:gd name="T44" fmla="*/ 687 w 2122"/>
                <a:gd name="T45" fmla="*/ 878 h 1879"/>
                <a:gd name="T46" fmla="*/ 617 w 2122"/>
                <a:gd name="T47" fmla="*/ 996 h 1879"/>
                <a:gd name="T48" fmla="*/ 546 w 2122"/>
                <a:gd name="T49" fmla="*/ 1111 h 1879"/>
                <a:gd name="T50" fmla="*/ 476 w 2122"/>
                <a:gd name="T51" fmla="*/ 1225 h 1879"/>
                <a:gd name="T52" fmla="*/ 402 w 2122"/>
                <a:gd name="T53" fmla="*/ 1338 h 1879"/>
                <a:gd name="T54" fmla="*/ 327 w 2122"/>
                <a:gd name="T55" fmla="*/ 1449 h 1879"/>
                <a:gd name="T56" fmla="*/ 289 w 2122"/>
                <a:gd name="T57" fmla="*/ 1503 h 1879"/>
                <a:gd name="T58" fmla="*/ 251 w 2122"/>
                <a:gd name="T59" fmla="*/ 1558 h 1879"/>
                <a:gd name="T60" fmla="*/ 211 w 2122"/>
                <a:gd name="T61" fmla="*/ 1612 h 1879"/>
                <a:gd name="T62" fmla="*/ 171 w 2122"/>
                <a:gd name="T63" fmla="*/ 1666 h 1879"/>
                <a:gd name="T64" fmla="*/ 129 w 2122"/>
                <a:gd name="T65" fmla="*/ 1720 h 1879"/>
                <a:gd name="T66" fmla="*/ 88 w 2122"/>
                <a:gd name="T67" fmla="*/ 1773 h 1879"/>
                <a:gd name="T68" fmla="*/ 44 w 2122"/>
                <a:gd name="T69" fmla="*/ 1826 h 1879"/>
                <a:gd name="T70" fmla="*/ 0 w 2122"/>
                <a:gd name="T71" fmla="*/ 1879 h 1879"/>
                <a:gd name="T72" fmla="*/ 2122 w 2122"/>
                <a:gd name="T73"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22" h="1879">
                  <a:moveTo>
                    <a:pt x="2122" y="1879"/>
                  </a:moveTo>
                  <a:lnTo>
                    <a:pt x="2122" y="502"/>
                  </a:lnTo>
                  <a:lnTo>
                    <a:pt x="2122" y="502"/>
                  </a:lnTo>
                  <a:lnTo>
                    <a:pt x="2005" y="447"/>
                  </a:lnTo>
                  <a:lnTo>
                    <a:pt x="1889" y="392"/>
                  </a:lnTo>
                  <a:lnTo>
                    <a:pt x="1773" y="334"/>
                  </a:lnTo>
                  <a:lnTo>
                    <a:pt x="1716" y="305"/>
                  </a:lnTo>
                  <a:lnTo>
                    <a:pt x="1660" y="275"/>
                  </a:lnTo>
                  <a:lnTo>
                    <a:pt x="1602" y="244"/>
                  </a:lnTo>
                  <a:lnTo>
                    <a:pt x="1546" y="213"/>
                  </a:lnTo>
                  <a:lnTo>
                    <a:pt x="1490" y="180"/>
                  </a:lnTo>
                  <a:lnTo>
                    <a:pt x="1435" y="147"/>
                  </a:lnTo>
                  <a:lnTo>
                    <a:pt x="1379" y="113"/>
                  </a:lnTo>
                  <a:lnTo>
                    <a:pt x="1324" y="77"/>
                  </a:lnTo>
                  <a:lnTo>
                    <a:pt x="1268" y="39"/>
                  </a:lnTo>
                  <a:lnTo>
                    <a:pt x="1214" y="0"/>
                  </a:lnTo>
                  <a:lnTo>
                    <a:pt x="1214" y="0"/>
                  </a:lnTo>
                  <a:lnTo>
                    <a:pt x="1131" y="132"/>
                  </a:lnTo>
                  <a:lnTo>
                    <a:pt x="1052" y="261"/>
                  </a:lnTo>
                  <a:lnTo>
                    <a:pt x="976" y="388"/>
                  </a:lnTo>
                  <a:lnTo>
                    <a:pt x="902" y="514"/>
                  </a:lnTo>
                  <a:lnTo>
                    <a:pt x="758" y="759"/>
                  </a:lnTo>
                  <a:lnTo>
                    <a:pt x="687" y="878"/>
                  </a:lnTo>
                  <a:lnTo>
                    <a:pt x="617" y="996"/>
                  </a:lnTo>
                  <a:lnTo>
                    <a:pt x="546" y="1111"/>
                  </a:lnTo>
                  <a:lnTo>
                    <a:pt x="476" y="1225"/>
                  </a:lnTo>
                  <a:lnTo>
                    <a:pt x="402" y="1338"/>
                  </a:lnTo>
                  <a:lnTo>
                    <a:pt x="327" y="1449"/>
                  </a:lnTo>
                  <a:lnTo>
                    <a:pt x="289" y="1503"/>
                  </a:lnTo>
                  <a:lnTo>
                    <a:pt x="251" y="1558"/>
                  </a:lnTo>
                  <a:lnTo>
                    <a:pt x="211" y="1612"/>
                  </a:lnTo>
                  <a:lnTo>
                    <a:pt x="171" y="1666"/>
                  </a:lnTo>
                  <a:lnTo>
                    <a:pt x="129" y="1720"/>
                  </a:lnTo>
                  <a:lnTo>
                    <a:pt x="88" y="1773"/>
                  </a:lnTo>
                  <a:lnTo>
                    <a:pt x="44" y="1826"/>
                  </a:lnTo>
                  <a:lnTo>
                    <a:pt x="0" y="1879"/>
                  </a:lnTo>
                  <a:lnTo>
                    <a:pt x="2122" y="187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0" name="Freeform 65"/>
            <p:cNvSpPr>
              <a:spLocks/>
            </p:cNvSpPr>
            <p:nvPr userDrawn="1"/>
          </p:nvSpPr>
          <p:spPr bwMode="auto">
            <a:xfrm>
              <a:off x="7700963" y="0"/>
              <a:ext cx="1441450" cy="2160588"/>
            </a:xfrm>
            <a:custGeom>
              <a:avLst/>
              <a:gdLst>
                <a:gd name="T0" fmla="*/ 0 w 908"/>
                <a:gd name="T1" fmla="*/ 1361 h 1361"/>
                <a:gd name="T2" fmla="*/ 0 w 908"/>
                <a:gd name="T3" fmla="*/ 1361 h 1361"/>
                <a:gd name="T4" fmla="*/ 53 w 908"/>
                <a:gd name="T5" fmla="*/ 1323 h 1361"/>
                <a:gd name="T6" fmla="*/ 107 w 908"/>
                <a:gd name="T7" fmla="*/ 1285 h 1361"/>
                <a:gd name="T8" fmla="*/ 161 w 908"/>
                <a:gd name="T9" fmla="*/ 1248 h 1361"/>
                <a:gd name="T10" fmla="*/ 216 w 908"/>
                <a:gd name="T11" fmla="*/ 1212 h 1361"/>
                <a:gd name="T12" fmla="*/ 271 w 908"/>
                <a:gd name="T13" fmla="*/ 1176 h 1361"/>
                <a:gd name="T14" fmla="*/ 328 w 908"/>
                <a:gd name="T15" fmla="*/ 1141 h 1361"/>
                <a:gd name="T16" fmla="*/ 384 w 908"/>
                <a:gd name="T17" fmla="*/ 1106 h 1361"/>
                <a:gd name="T18" fmla="*/ 440 w 908"/>
                <a:gd name="T19" fmla="*/ 1072 h 1361"/>
                <a:gd name="T20" fmla="*/ 498 w 908"/>
                <a:gd name="T21" fmla="*/ 1038 h 1361"/>
                <a:gd name="T22" fmla="*/ 555 w 908"/>
                <a:gd name="T23" fmla="*/ 1006 h 1361"/>
                <a:gd name="T24" fmla="*/ 612 w 908"/>
                <a:gd name="T25" fmla="*/ 974 h 1361"/>
                <a:gd name="T26" fmla="*/ 671 w 908"/>
                <a:gd name="T27" fmla="*/ 943 h 1361"/>
                <a:gd name="T28" fmla="*/ 729 w 908"/>
                <a:gd name="T29" fmla="*/ 912 h 1361"/>
                <a:gd name="T30" fmla="*/ 789 w 908"/>
                <a:gd name="T31" fmla="*/ 882 h 1361"/>
                <a:gd name="T32" fmla="*/ 848 w 908"/>
                <a:gd name="T33" fmla="*/ 853 h 1361"/>
                <a:gd name="T34" fmla="*/ 908 w 908"/>
                <a:gd name="T35" fmla="*/ 825 h 1361"/>
                <a:gd name="T36" fmla="*/ 908 w 908"/>
                <a:gd name="T37" fmla="*/ 0 h 1361"/>
                <a:gd name="T38" fmla="*/ 261 w 908"/>
                <a:gd name="T39" fmla="*/ 0 h 1361"/>
                <a:gd name="T40" fmla="*/ 261 w 908"/>
                <a:gd name="T41" fmla="*/ 0 h 1361"/>
                <a:gd name="T42" fmla="*/ 256 w 908"/>
                <a:gd name="T43" fmla="*/ 86 h 1361"/>
                <a:gd name="T44" fmla="*/ 248 w 908"/>
                <a:gd name="T45" fmla="*/ 170 h 1361"/>
                <a:gd name="T46" fmla="*/ 239 w 908"/>
                <a:gd name="T47" fmla="*/ 255 h 1361"/>
                <a:gd name="T48" fmla="*/ 229 w 908"/>
                <a:gd name="T49" fmla="*/ 340 h 1361"/>
                <a:gd name="T50" fmla="*/ 217 w 908"/>
                <a:gd name="T51" fmla="*/ 425 h 1361"/>
                <a:gd name="T52" fmla="*/ 205 w 908"/>
                <a:gd name="T53" fmla="*/ 511 h 1361"/>
                <a:gd name="T54" fmla="*/ 190 w 908"/>
                <a:gd name="T55" fmla="*/ 596 h 1361"/>
                <a:gd name="T56" fmla="*/ 175 w 908"/>
                <a:gd name="T57" fmla="*/ 681 h 1361"/>
                <a:gd name="T58" fmla="*/ 158 w 908"/>
                <a:gd name="T59" fmla="*/ 766 h 1361"/>
                <a:gd name="T60" fmla="*/ 140 w 908"/>
                <a:gd name="T61" fmla="*/ 852 h 1361"/>
                <a:gd name="T62" fmla="*/ 120 w 908"/>
                <a:gd name="T63" fmla="*/ 937 h 1361"/>
                <a:gd name="T64" fmla="*/ 99 w 908"/>
                <a:gd name="T65" fmla="*/ 1022 h 1361"/>
                <a:gd name="T66" fmla="*/ 76 w 908"/>
                <a:gd name="T67" fmla="*/ 1107 h 1361"/>
                <a:gd name="T68" fmla="*/ 52 w 908"/>
                <a:gd name="T69" fmla="*/ 1191 h 1361"/>
                <a:gd name="T70" fmla="*/ 27 w 908"/>
                <a:gd name="T71" fmla="*/ 1277 h 1361"/>
                <a:gd name="T72" fmla="*/ 0 w 908"/>
                <a:gd name="T73" fmla="*/ 1361 h 1361"/>
                <a:gd name="T74" fmla="*/ 0 w 908"/>
                <a:gd name="T75"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8" h="1361">
                  <a:moveTo>
                    <a:pt x="0" y="1361"/>
                  </a:moveTo>
                  <a:lnTo>
                    <a:pt x="0" y="1361"/>
                  </a:lnTo>
                  <a:lnTo>
                    <a:pt x="53" y="1323"/>
                  </a:lnTo>
                  <a:lnTo>
                    <a:pt x="107" y="1285"/>
                  </a:lnTo>
                  <a:lnTo>
                    <a:pt x="161" y="1248"/>
                  </a:lnTo>
                  <a:lnTo>
                    <a:pt x="216" y="1212"/>
                  </a:lnTo>
                  <a:lnTo>
                    <a:pt x="271" y="1176"/>
                  </a:lnTo>
                  <a:lnTo>
                    <a:pt x="328" y="1141"/>
                  </a:lnTo>
                  <a:lnTo>
                    <a:pt x="384" y="1106"/>
                  </a:lnTo>
                  <a:lnTo>
                    <a:pt x="440" y="1072"/>
                  </a:lnTo>
                  <a:lnTo>
                    <a:pt x="498" y="1038"/>
                  </a:lnTo>
                  <a:lnTo>
                    <a:pt x="555" y="1006"/>
                  </a:lnTo>
                  <a:lnTo>
                    <a:pt x="612" y="974"/>
                  </a:lnTo>
                  <a:lnTo>
                    <a:pt x="671" y="943"/>
                  </a:lnTo>
                  <a:lnTo>
                    <a:pt x="729" y="912"/>
                  </a:lnTo>
                  <a:lnTo>
                    <a:pt x="789" y="882"/>
                  </a:lnTo>
                  <a:lnTo>
                    <a:pt x="848" y="853"/>
                  </a:lnTo>
                  <a:lnTo>
                    <a:pt x="908" y="825"/>
                  </a:lnTo>
                  <a:lnTo>
                    <a:pt x="908" y="0"/>
                  </a:lnTo>
                  <a:lnTo>
                    <a:pt x="261" y="0"/>
                  </a:lnTo>
                  <a:lnTo>
                    <a:pt x="261" y="0"/>
                  </a:lnTo>
                  <a:lnTo>
                    <a:pt x="256" y="86"/>
                  </a:lnTo>
                  <a:lnTo>
                    <a:pt x="248" y="170"/>
                  </a:lnTo>
                  <a:lnTo>
                    <a:pt x="239" y="255"/>
                  </a:lnTo>
                  <a:lnTo>
                    <a:pt x="229" y="340"/>
                  </a:lnTo>
                  <a:lnTo>
                    <a:pt x="217" y="425"/>
                  </a:lnTo>
                  <a:lnTo>
                    <a:pt x="205" y="511"/>
                  </a:lnTo>
                  <a:lnTo>
                    <a:pt x="190" y="596"/>
                  </a:lnTo>
                  <a:lnTo>
                    <a:pt x="175" y="681"/>
                  </a:lnTo>
                  <a:lnTo>
                    <a:pt x="158" y="766"/>
                  </a:lnTo>
                  <a:lnTo>
                    <a:pt x="140" y="852"/>
                  </a:lnTo>
                  <a:lnTo>
                    <a:pt x="120" y="937"/>
                  </a:lnTo>
                  <a:lnTo>
                    <a:pt x="99" y="1022"/>
                  </a:lnTo>
                  <a:lnTo>
                    <a:pt x="76" y="1107"/>
                  </a:lnTo>
                  <a:lnTo>
                    <a:pt x="52" y="1191"/>
                  </a:lnTo>
                  <a:lnTo>
                    <a:pt x="27" y="1277"/>
                  </a:lnTo>
                  <a:lnTo>
                    <a:pt x="0" y="1361"/>
                  </a:lnTo>
                  <a:lnTo>
                    <a:pt x="0" y="1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1" name="Freeform 66"/>
            <p:cNvSpPr>
              <a:spLocks/>
            </p:cNvSpPr>
            <p:nvPr userDrawn="1"/>
          </p:nvSpPr>
          <p:spPr bwMode="auto">
            <a:xfrm>
              <a:off x="5600701" y="0"/>
              <a:ext cx="2100263" cy="2160588"/>
            </a:xfrm>
            <a:custGeom>
              <a:avLst/>
              <a:gdLst>
                <a:gd name="T0" fmla="*/ 1323 w 1323"/>
                <a:gd name="T1" fmla="*/ 1361 h 1361"/>
                <a:gd name="T2" fmla="*/ 1323 w 1323"/>
                <a:gd name="T3" fmla="*/ 1361 h 1361"/>
                <a:gd name="T4" fmla="*/ 1291 w 1323"/>
                <a:gd name="T5" fmla="*/ 1338 h 1361"/>
                <a:gd name="T6" fmla="*/ 1258 w 1323"/>
                <a:gd name="T7" fmla="*/ 1313 h 1361"/>
                <a:gd name="T8" fmla="*/ 1227 w 1323"/>
                <a:gd name="T9" fmla="*/ 1287 h 1361"/>
                <a:gd name="T10" fmla="*/ 1195 w 1323"/>
                <a:gd name="T11" fmla="*/ 1261 h 1361"/>
                <a:gd name="T12" fmla="*/ 1165 w 1323"/>
                <a:gd name="T13" fmla="*/ 1234 h 1361"/>
                <a:gd name="T14" fmla="*/ 1135 w 1323"/>
                <a:gd name="T15" fmla="*/ 1207 h 1361"/>
                <a:gd name="T16" fmla="*/ 1105 w 1323"/>
                <a:gd name="T17" fmla="*/ 1179 h 1361"/>
                <a:gd name="T18" fmla="*/ 1076 w 1323"/>
                <a:gd name="T19" fmla="*/ 1151 h 1361"/>
                <a:gd name="T20" fmla="*/ 1047 w 1323"/>
                <a:gd name="T21" fmla="*/ 1122 h 1361"/>
                <a:gd name="T22" fmla="*/ 1019 w 1323"/>
                <a:gd name="T23" fmla="*/ 1092 h 1361"/>
                <a:gd name="T24" fmla="*/ 991 w 1323"/>
                <a:gd name="T25" fmla="*/ 1062 h 1361"/>
                <a:gd name="T26" fmla="*/ 964 w 1323"/>
                <a:gd name="T27" fmla="*/ 1032 h 1361"/>
                <a:gd name="T28" fmla="*/ 938 w 1323"/>
                <a:gd name="T29" fmla="*/ 1000 h 1361"/>
                <a:gd name="T30" fmla="*/ 912 w 1323"/>
                <a:gd name="T31" fmla="*/ 968 h 1361"/>
                <a:gd name="T32" fmla="*/ 886 w 1323"/>
                <a:gd name="T33" fmla="*/ 936 h 1361"/>
                <a:gd name="T34" fmla="*/ 861 w 1323"/>
                <a:gd name="T35" fmla="*/ 902 h 1361"/>
                <a:gd name="T36" fmla="*/ 836 w 1323"/>
                <a:gd name="T37" fmla="*/ 869 h 1361"/>
                <a:gd name="T38" fmla="*/ 813 w 1323"/>
                <a:gd name="T39" fmla="*/ 835 h 1361"/>
                <a:gd name="T40" fmla="*/ 790 w 1323"/>
                <a:gd name="T41" fmla="*/ 800 h 1361"/>
                <a:gd name="T42" fmla="*/ 768 w 1323"/>
                <a:gd name="T43" fmla="*/ 765 h 1361"/>
                <a:gd name="T44" fmla="*/ 747 w 1323"/>
                <a:gd name="T45" fmla="*/ 729 h 1361"/>
                <a:gd name="T46" fmla="*/ 725 w 1323"/>
                <a:gd name="T47" fmla="*/ 693 h 1361"/>
                <a:gd name="T48" fmla="*/ 705 w 1323"/>
                <a:gd name="T49" fmla="*/ 656 h 1361"/>
                <a:gd name="T50" fmla="*/ 686 w 1323"/>
                <a:gd name="T51" fmla="*/ 619 h 1361"/>
                <a:gd name="T52" fmla="*/ 667 w 1323"/>
                <a:gd name="T53" fmla="*/ 581 h 1361"/>
                <a:gd name="T54" fmla="*/ 649 w 1323"/>
                <a:gd name="T55" fmla="*/ 542 h 1361"/>
                <a:gd name="T56" fmla="*/ 631 w 1323"/>
                <a:gd name="T57" fmla="*/ 504 h 1361"/>
                <a:gd name="T58" fmla="*/ 614 w 1323"/>
                <a:gd name="T59" fmla="*/ 465 h 1361"/>
                <a:gd name="T60" fmla="*/ 598 w 1323"/>
                <a:gd name="T61" fmla="*/ 424 h 1361"/>
                <a:gd name="T62" fmla="*/ 582 w 1323"/>
                <a:gd name="T63" fmla="*/ 385 h 1361"/>
                <a:gd name="T64" fmla="*/ 568 w 1323"/>
                <a:gd name="T65" fmla="*/ 343 h 1361"/>
                <a:gd name="T66" fmla="*/ 554 w 1323"/>
                <a:gd name="T67" fmla="*/ 303 h 1361"/>
                <a:gd name="T68" fmla="*/ 554 w 1323"/>
                <a:gd name="T69" fmla="*/ 303 h 1361"/>
                <a:gd name="T70" fmla="*/ 542 w 1323"/>
                <a:gd name="T71" fmla="*/ 266 h 1361"/>
                <a:gd name="T72" fmla="*/ 531 w 1323"/>
                <a:gd name="T73" fmla="*/ 228 h 1361"/>
                <a:gd name="T74" fmla="*/ 520 w 1323"/>
                <a:gd name="T75" fmla="*/ 190 h 1361"/>
                <a:gd name="T76" fmla="*/ 511 w 1323"/>
                <a:gd name="T77" fmla="*/ 153 h 1361"/>
                <a:gd name="T78" fmla="*/ 502 w 1323"/>
                <a:gd name="T79" fmla="*/ 115 h 1361"/>
                <a:gd name="T80" fmla="*/ 493 w 1323"/>
                <a:gd name="T81" fmla="*/ 77 h 1361"/>
                <a:gd name="T82" fmla="*/ 487 w 1323"/>
                <a:gd name="T83" fmla="*/ 38 h 1361"/>
                <a:gd name="T84" fmla="*/ 479 w 1323"/>
                <a:gd name="T85" fmla="*/ 0 h 1361"/>
                <a:gd name="T86" fmla="*/ 0 w 1323"/>
                <a:gd name="T87" fmla="*/ 0 h 1361"/>
                <a:gd name="T88" fmla="*/ 0 w 1323"/>
                <a:gd name="T89" fmla="*/ 0 h 1361"/>
                <a:gd name="T90" fmla="*/ 70 w 1323"/>
                <a:gd name="T91" fmla="*/ 99 h 1361"/>
                <a:gd name="T92" fmla="*/ 140 w 1323"/>
                <a:gd name="T93" fmla="*/ 197 h 1361"/>
                <a:gd name="T94" fmla="*/ 213 w 1323"/>
                <a:gd name="T95" fmla="*/ 293 h 1361"/>
                <a:gd name="T96" fmla="*/ 289 w 1323"/>
                <a:gd name="T97" fmla="*/ 386 h 1361"/>
                <a:gd name="T98" fmla="*/ 365 w 1323"/>
                <a:gd name="T99" fmla="*/ 477 h 1361"/>
                <a:gd name="T100" fmla="*/ 444 w 1323"/>
                <a:gd name="T101" fmla="*/ 568 h 1361"/>
                <a:gd name="T102" fmla="*/ 525 w 1323"/>
                <a:gd name="T103" fmla="*/ 656 h 1361"/>
                <a:gd name="T104" fmla="*/ 607 w 1323"/>
                <a:gd name="T105" fmla="*/ 743 h 1361"/>
                <a:gd name="T106" fmla="*/ 690 w 1323"/>
                <a:gd name="T107" fmla="*/ 826 h 1361"/>
                <a:gd name="T108" fmla="*/ 777 w 1323"/>
                <a:gd name="T109" fmla="*/ 909 h 1361"/>
                <a:gd name="T110" fmla="*/ 863 w 1323"/>
                <a:gd name="T111" fmla="*/ 989 h 1361"/>
                <a:gd name="T112" fmla="*/ 952 w 1323"/>
                <a:gd name="T113" fmla="*/ 1068 h 1361"/>
                <a:gd name="T114" fmla="*/ 1043 w 1323"/>
                <a:gd name="T115" fmla="*/ 1144 h 1361"/>
                <a:gd name="T116" fmla="*/ 1135 w 1323"/>
                <a:gd name="T117" fmla="*/ 1218 h 1361"/>
                <a:gd name="T118" fmla="*/ 1228 w 1323"/>
                <a:gd name="T119" fmla="*/ 1290 h 1361"/>
                <a:gd name="T120" fmla="*/ 1323 w 1323"/>
                <a:gd name="T121" fmla="*/ 1361 h 1361"/>
                <a:gd name="T122" fmla="*/ 1323 w 1323"/>
                <a:gd name="T123"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3" h="1361">
                  <a:moveTo>
                    <a:pt x="1323" y="1361"/>
                  </a:moveTo>
                  <a:lnTo>
                    <a:pt x="1323" y="1361"/>
                  </a:lnTo>
                  <a:lnTo>
                    <a:pt x="1291" y="1338"/>
                  </a:lnTo>
                  <a:lnTo>
                    <a:pt x="1258" y="1313"/>
                  </a:lnTo>
                  <a:lnTo>
                    <a:pt x="1227" y="1287"/>
                  </a:lnTo>
                  <a:lnTo>
                    <a:pt x="1195" y="1261"/>
                  </a:lnTo>
                  <a:lnTo>
                    <a:pt x="1165" y="1234"/>
                  </a:lnTo>
                  <a:lnTo>
                    <a:pt x="1135" y="1207"/>
                  </a:lnTo>
                  <a:lnTo>
                    <a:pt x="1105" y="1179"/>
                  </a:lnTo>
                  <a:lnTo>
                    <a:pt x="1076" y="1151"/>
                  </a:lnTo>
                  <a:lnTo>
                    <a:pt x="1047" y="1122"/>
                  </a:lnTo>
                  <a:lnTo>
                    <a:pt x="1019" y="1092"/>
                  </a:lnTo>
                  <a:lnTo>
                    <a:pt x="991" y="1062"/>
                  </a:lnTo>
                  <a:lnTo>
                    <a:pt x="964" y="1032"/>
                  </a:lnTo>
                  <a:lnTo>
                    <a:pt x="938" y="1000"/>
                  </a:lnTo>
                  <a:lnTo>
                    <a:pt x="912" y="968"/>
                  </a:lnTo>
                  <a:lnTo>
                    <a:pt x="886" y="936"/>
                  </a:lnTo>
                  <a:lnTo>
                    <a:pt x="861" y="902"/>
                  </a:lnTo>
                  <a:lnTo>
                    <a:pt x="836" y="869"/>
                  </a:lnTo>
                  <a:lnTo>
                    <a:pt x="813" y="835"/>
                  </a:lnTo>
                  <a:lnTo>
                    <a:pt x="790" y="800"/>
                  </a:lnTo>
                  <a:lnTo>
                    <a:pt x="768" y="765"/>
                  </a:lnTo>
                  <a:lnTo>
                    <a:pt x="747" y="729"/>
                  </a:lnTo>
                  <a:lnTo>
                    <a:pt x="725" y="693"/>
                  </a:lnTo>
                  <a:lnTo>
                    <a:pt x="705" y="656"/>
                  </a:lnTo>
                  <a:lnTo>
                    <a:pt x="686" y="619"/>
                  </a:lnTo>
                  <a:lnTo>
                    <a:pt x="667" y="581"/>
                  </a:lnTo>
                  <a:lnTo>
                    <a:pt x="649" y="542"/>
                  </a:lnTo>
                  <a:lnTo>
                    <a:pt x="631" y="504"/>
                  </a:lnTo>
                  <a:lnTo>
                    <a:pt x="614" y="465"/>
                  </a:lnTo>
                  <a:lnTo>
                    <a:pt x="598" y="424"/>
                  </a:lnTo>
                  <a:lnTo>
                    <a:pt x="582" y="385"/>
                  </a:lnTo>
                  <a:lnTo>
                    <a:pt x="568" y="343"/>
                  </a:lnTo>
                  <a:lnTo>
                    <a:pt x="554" y="303"/>
                  </a:lnTo>
                  <a:lnTo>
                    <a:pt x="554" y="303"/>
                  </a:lnTo>
                  <a:lnTo>
                    <a:pt x="542" y="266"/>
                  </a:lnTo>
                  <a:lnTo>
                    <a:pt x="531" y="228"/>
                  </a:lnTo>
                  <a:lnTo>
                    <a:pt x="520" y="190"/>
                  </a:lnTo>
                  <a:lnTo>
                    <a:pt x="511" y="153"/>
                  </a:lnTo>
                  <a:lnTo>
                    <a:pt x="502" y="115"/>
                  </a:lnTo>
                  <a:lnTo>
                    <a:pt x="493" y="77"/>
                  </a:lnTo>
                  <a:lnTo>
                    <a:pt x="487" y="38"/>
                  </a:lnTo>
                  <a:lnTo>
                    <a:pt x="479" y="0"/>
                  </a:lnTo>
                  <a:lnTo>
                    <a:pt x="0" y="0"/>
                  </a:lnTo>
                  <a:lnTo>
                    <a:pt x="0" y="0"/>
                  </a:lnTo>
                  <a:lnTo>
                    <a:pt x="70" y="99"/>
                  </a:lnTo>
                  <a:lnTo>
                    <a:pt x="140" y="197"/>
                  </a:lnTo>
                  <a:lnTo>
                    <a:pt x="213" y="293"/>
                  </a:lnTo>
                  <a:lnTo>
                    <a:pt x="289" y="386"/>
                  </a:lnTo>
                  <a:lnTo>
                    <a:pt x="365" y="477"/>
                  </a:lnTo>
                  <a:lnTo>
                    <a:pt x="444" y="568"/>
                  </a:lnTo>
                  <a:lnTo>
                    <a:pt x="525" y="656"/>
                  </a:lnTo>
                  <a:lnTo>
                    <a:pt x="607" y="743"/>
                  </a:lnTo>
                  <a:lnTo>
                    <a:pt x="690" y="826"/>
                  </a:lnTo>
                  <a:lnTo>
                    <a:pt x="777" y="909"/>
                  </a:lnTo>
                  <a:lnTo>
                    <a:pt x="863" y="989"/>
                  </a:lnTo>
                  <a:lnTo>
                    <a:pt x="952" y="1068"/>
                  </a:lnTo>
                  <a:lnTo>
                    <a:pt x="1043" y="1144"/>
                  </a:lnTo>
                  <a:lnTo>
                    <a:pt x="1135" y="1218"/>
                  </a:lnTo>
                  <a:lnTo>
                    <a:pt x="1228" y="1290"/>
                  </a:lnTo>
                  <a:lnTo>
                    <a:pt x="1323" y="1361"/>
                  </a:lnTo>
                  <a:lnTo>
                    <a:pt x="1323" y="1361"/>
                  </a:lnTo>
                  <a:close/>
                </a:path>
              </a:pathLst>
            </a:custGeom>
            <a:solidFill>
              <a:srgbClr val="FFB85E"/>
            </a:solidFill>
            <a:ln>
              <a:noFill/>
            </a:ln>
          </p:spPr>
          <p:txBody>
            <a:bodyPr vert="horz" wrap="square" lIns="91440" tIns="45720" rIns="91440" bIns="45720" numCol="1" anchor="t" anchorCtr="0" compatLnSpc="1">
              <a:prstTxWarp prst="textNoShape">
                <a:avLst/>
              </a:prstTxWarp>
            </a:bodyPr>
            <a:lstStyle/>
            <a:p>
              <a:endParaRPr lang="fi-FI" sz="2400"/>
            </a:p>
          </p:txBody>
        </p:sp>
        <p:sp>
          <p:nvSpPr>
            <p:cNvPr id="72" name="Freeform 67"/>
            <p:cNvSpPr>
              <a:spLocks/>
            </p:cNvSpPr>
            <p:nvPr userDrawn="1"/>
          </p:nvSpPr>
          <p:spPr bwMode="auto">
            <a:xfrm>
              <a:off x="7700963" y="2160588"/>
              <a:ext cx="1441450" cy="852488"/>
            </a:xfrm>
            <a:custGeom>
              <a:avLst/>
              <a:gdLst>
                <a:gd name="T0" fmla="*/ 908 w 908"/>
                <a:gd name="T1" fmla="*/ 378 h 537"/>
                <a:gd name="T2" fmla="*/ 908 w 908"/>
                <a:gd name="T3" fmla="*/ 378 h 537"/>
                <a:gd name="T4" fmla="*/ 848 w 908"/>
                <a:gd name="T5" fmla="*/ 367 h 537"/>
                <a:gd name="T6" fmla="*/ 789 w 908"/>
                <a:gd name="T7" fmla="*/ 356 h 537"/>
                <a:gd name="T8" fmla="*/ 730 w 908"/>
                <a:gd name="T9" fmla="*/ 341 h 537"/>
                <a:gd name="T10" fmla="*/ 671 w 908"/>
                <a:gd name="T11" fmla="*/ 325 h 537"/>
                <a:gd name="T12" fmla="*/ 612 w 908"/>
                <a:gd name="T13" fmla="*/ 309 h 537"/>
                <a:gd name="T14" fmla="*/ 555 w 908"/>
                <a:gd name="T15" fmla="*/ 289 h 537"/>
                <a:gd name="T16" fmla="*/ 496 w 908"/>
                <a:gd name="T17" fmla="*/ 268 h 537"/>
                <a:gd name="T18" fmla="*/ 439 w 908"/>
                <a:gd name="T19" fmla="*/ 246 h 537"/>
                <a:gd name="T20" fmla="*/ 383 w 908"/>
                <a:gd name="T21" fmla="*/ 222 h 537"/>
                <a:gd name="T22" fmla="*/ 325 w 908"/>
                <a:gd name="T23" fmla="*/ 195 h 537"/>
                <a:gd name="T24" fmla="*/ 270 w 908"/>
                <a:gd name="T25" fmla="*/ 167 h 537"/>
                <a:gd name="T26" fmla="*/ 215 w 908"/>
                <a:gd name="T27" fmla="*/ 138 h 537"/>
                <a:gd name="T28" fmla="*/ 160 w 908"/>
                <a:gd name="T29" fmla="*/ 106 h 537"/>
                <a:gd name="T30" fmla="*/ 106 w 908"/>
                <a:gd name="T31" fmla="*/ 72 h 537"/>
                <a:gd name="T32" fmla="*/ 53 w 908"/>
                <a:gd name="T33" fmla="*/ 37 h 537"/>
                <a:gd name="T34" fmla="*/ 0 w 908"/>
                <a:gd name="T35" fmla="*/ 0 h 537"/>
                <a:gd name="T36" fmla="*/ 0 w 908"/>
                <a:gd name="T37" fmla="*/ 0 h 537"/>
                <a:gd name="T38" fmla="*/ 54 w 908"/>
                <a:gd name="T39" fmla="*/ 40 h 537"/>
                <a:gd name="T40" fmla="*/ 110 w 908"/>
                <a:gd name="T41" fmla="*/ 78 h 537"/>
                <a:gd name="T42" fmla="*/ 165 w 908"/>
                <a:gd name="T43" fmla="*/ 115 h 537"/>
                <a:gd name="T44" fmla="*/ 221 w 908"/>
                <a:gd name="T45" fmla="*/ 152 h 537"/>
                <a:gd name="T46" fmla="*/ 276 w 908"/>
                <a:gd name="T47" fmla="*/ 188 h 537"/>
                <a:gd name="T48" fmla="*/ 332 w 908"/>
                <a:gd name="T49" fmla="*/ 224 h 537"/>
                <a:gd name="T50" fmla="*/ 388 w 908"/>
                <a:gd name="T51" fmla="*/ 259 h 537"/>
                <a:gd name="T52" fmla="*/ 446 w 908"/>
                <a:gd name="T53" fmla="*/ 293 h 537"/>
                <a:gd name="T54" fmla="*/ 502 w 908"/>
                <a:gd name="T55" fmla="*/ 325 h 537"/>
                <a:gd name="T56" fmla="*/ 559 w 908"/>
                <a:gd name="T57" fmla="*/ 358 h 537"/>
                <a:gd name="T58" fmla="*/ 617 w 908"/>
                <a:gd name="T59" fmla="*/ 390 h 537"/>
                <a:gd name="T60" fmla="*/ 675 w 908"/>
                <a:gd name="T61" fmla="*/ 421 h 537"/>
                <a:gd name="T62" fmla="*/ 733 w 908"/>
                <a:gd name="T63" fmla="*/ 450 h 537"/>
                <a:gd name="T64" fmla="*/ 791 w 908"/>
                <a:gd name="T65" fmla="*/ 480 h 537"/>
                <a:gd name="T66" fmla="*/ 850 w 908"/>
                <a:gd name="T67" fmla="*/ 509 h 537"/>
                <a:gd name="T68" fmla="*/ 908 w 908"/>
                <a:gd name="T69" fmla="*/ 537 h 537"/>
                <a:gd name="T70" fmla="*/ 908 w 908"/>
                <a:gd name="T71" fmla="*/ 37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8" h="537">
                  <a:moveTo>
                    <a:pt x="908" y="378"/>
                  </a:moveTo>
                  <a:lnTo>
                    <a:pt x="908" y="378"/>
                  </a:lnTo>
                  <a:lnTo>
                    <a:pt x="848" y="367"/>
                  </a:lnTo>
                  <a:lnTo>
                    <a:pt x="789" y="356"/>
                  </a:lnTo>
                  <a:lnTo>
                    <a:pt x="730" y="341"/>
                  </a:lnTo>
                  <a:lnTo>
                    <a:pt x="671" y="325"/>
                  </a:lnTo>
                  <a:lnTo>
                    <a:pt x="612" y="309"/>
                  </a:lnTo>
                  <a:lnTo>
                    <a:pt x="555" y="289"/>
                  </a:lnTo>
                  <a:lnTo>
                    <a:pt x="496" y="268"/>
                  </a:lnTo>
                  <a:lnTo>
                    <a:pt x="439" y="246"/>
                  </a:lnTo>
                  <a:lnTo>
                    <a:pt x="383" y="222"/>
                  </a:lnTo>
                  <a:lnTo>
                    <a:pt x="325" y="195"/>
                  </a:lnTo>
                  <a:lnTo>
                    <a:pt x="270" y="167"/>
                  </a:lnTo>
                  <a:lnTo>
                    <a:pt x="215" y="138"/>
                  </a:lnTo>
                  <a:lnTo>
                    <a:pt x="160" y="106"/>
                  </a:lnTo>
                  <a:lnTo>
                    <a:pt x="106" y="72"/>
                  </a:lnTo>
                  <a:lnTo>
                    <a:pt x="53" y="37"/>
                  </a:lnTo>
                  <a:lnTo>
                    <a:pt x="0" y="0"/>
                  </a:lnTo>
                  <a:lnTo>
                    <a:pt x="0" y="0"/>
                  </a:lnTo>
                  <a:lnTo>
                    <a:pt x="54" y="40"/>
                  </a:lnTo>
                  <a:lnTo>
                    <a:pt x="110" y="78"/>
                  </a:lnTo>
                  <a:lnTo>
                    <a:pt x="165" y="115"/>
                  </a:lnTo>
                  <a:lnTo>
                    <a:pt x="221" y="152"/>
                  </a:lnTo>
                  <a:lnTo>
                    <a:pt x="276" y="188"/>
                  </a:lnTo>
                  <a:lnTo>
                    <a:pt x="332" y="224"/>
                  </a:lnTo>
                  <a:lnTo>
                    <a:pt x="388" y="259"/>
                  </a:lnTo>
                  <a:lnTo>
                    <a:pt x="446" y="293"/>
                  </a:lnTo>
                  <a:lnTo>
                    <a:pt x="502" y="325"/>
                  </a:lnTo>
                  <a:lnTo>
                    <a:pt x="559" y="358"/>
                  </a:lnTo>
                  <a:lnTo>
                    <a:pt x="617" y="390"/>
                  </a:lnTo>
                  <a:lnTo>
                    <a:pt x="675" y="421"/>
                  </a:lnTo>
                  <a:lnTo>
                    <a:pt x="733" y="450"/>
                  </a:lnTo>
                  <a:lnTo>
                    <a:pt x="791" y="480"/>
                  </a:lnTo>
                  <a:lnTo>
                    <a:pt x="850" y="509"/>
                  </a:lnTo>
                  <a:lnTo>
                    <a:pt x="908" y="537"/>
                  </a:lnTo>
                  <a:lnTo>
                    <a:pt x="908" y="378"/>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3" name="Freeform 68"/>
            <p:cNvSpPr>
              <a:spLocks/>
            </p:cNvSpPr>
            <p:nvPr userDrawn="1"/>
          </p:nvSpPr>
          <p:spPr bwMode="auto">
            <a:xfrm>
              <a:off x="5103813" y="2160588"/>
              <a:ext cx="2597150" cy="2982913"/>
            </a:xfrm>
            <a:custGeom>
              <a:avLst/>
              <a:gdLst>
                <a:gd name="T0" fmla="*/ 588 w 1636"/>
                <a:gd name="T1" fmla="*/ 1879 h 1879"/>
                <a:gd name="T2" fmla="*/ 632 w 1636"/>
                <a:gd name="T3" fmla="*/ 1826 h 1879"/>
                <a:gd name="T4" fmla="*/ 719 w 1636"/>
                <a:gd name="T5" fmla="*/ 1719 h 1879"/>
                <a:gd name="T6" fmla="*/ 802 w 1636"/>
                <a:gd name="T7" fmla="*/ 1611 h 1879"/>
                <a:gd name="T8" fmla="*/ 883 w 1636"/>
                <a:gd name="T9" fmla="*/ 1501 h 1879"/>
                <a:gd name="T10" fmla="*/ 961 w 1636"/>
                <a:gd name="T11" fmla="*/ 1389 h 1879"/>
                <a:gd name="T12" fmla="*/ 1035 w 1636"/>
                <a:gd name="T13" fmla="*/ 1275 h 1879"/>
                <a:gd name="T14" fmla="*/ 1107 w 1636"/>
                <a:gd name="T15" fmla="*/ 1160 h 1879"/>
                <a:gd name="T16" fmla="*/ 1175 w 1636"/>
                <a:gd name="T17" fmla="*/ 1043 h 1879"/>
                <a:gd name="T18" fmla="*/ 1241 w 1636"/>
                <a:gd name="T19" fmla="*/ 925 h 1879"/>
                <a:gd name="T20" fmla="*/ 1304 w 1636"/>
                <a:gd name="T21" fmla="*/ 806 h 1879"/>
                <a:gd name="T22" fmla="*/ 1363 w 1636"/>
                <a:gd name="T23" fmla="*/ 684 h 1879"/>
                <a:gd name="T24" fmla="*/ 1419 w 1636"/>
                <a:gd name="T25" fmla="*/ 563 h 1879"/>
                <a:gd name="T26" fmla="*/ 1473 w 1636"/>
                <a:gd name="T27" fmla="*/ 440 h 1879"/>
                <a:gd name="T28" fmla="*/ 1524 w 1636"/>
                <a:gd name="T29" fmla="*/ 315 h 1879"/>
                <a:gd name="T30" fmla="*/ 1571 w 1636"/>
                <a:gd name="T31" fmla="*/ 190 h 1879"/>
                <a:gd name="T32" fmla="*/ 1615 w 1636"/>
                <a:gd name="T33" fmla="*/ 63 h 1879"/>
                <a:gd name="T34" fmla="*/ 1636 w 1636"/>
                <a:gd name="T35" fmla="*/ 0 h 1879"/>
                <a:gd name="T36" fmla="*/ 1570 w 1636"/>
                <a:gd name="T37" fmla="*/ 49 h 1879"/>
                <a:gd name="T38" fmla="*/ 1442 w 1636"/>
                <a:gd name="T39" fmla="*/ 148 h 1879"/>
                <a:gd name="T40" fmla="*/ 1317 w 1636"/>
                <a:gd name="T41" fmla="*/ 250 h 1879"/>
                <a:gd name="T42" fmla="*/ 1197 w 1636"/>
                <a:gd name="T43" fmla="*/ 355 h 1879"/>
                <a:gd name="T44" fmla="*/ 1079 w 1636"/>
                <a:gd name="T45" fmla="*/ 463 h 1879"/>
                <a:gd name="T46" fmla="*/ 965 w 1636"/>
                <a:gd name="T47" fmla="*/ 573 h 1879"/>
                <a:gd name="T48" fmla="*/ 856 w 1636"/>
                <a:gd name="T49" fmla="*/ 687 h 1879"/>
                <a:gd name="T50" fmla="*/ 749 w 1636"/>
                <a:gd name="T51" fmla="*/ 802 h 1879"/>
                <a:gd name="T52" fmla="*/ 647 w 1636"/>
                <a:gd name="T53" fmla="*/ 921 h 1879"/>
                <a:gd name="T54" fmla="*/ 549 w 1636"/>
                <a:gd name="T55" fmla="*/ 1042 h 1879"/>
                <a:gd name="T56" fmla="*/ 453 w 1636"/>
                <a:gd name="T57" fmla="*/ 1165 h 1879"/>
                <a:gd name="T58" fmla="*/ 362 w 1636"/>
                <a:gd name="T59" fmla="*/ 1291 h 1879"/>
                <a:gd name="T60" fmla="*/ 276 w 1636"/>
                <a:gd name="T61" fmla="*/ 1418 h 1879"/>
                <a:gd name="T62" fmla="*/ 192 w 1636"/>
                <a:gd name="T63" fmla="*/ 1547 h 1879"/>
                <a:gd name="T64" fmla="*/ 113 w 1636"/>
                <a:gd name="T65" fmla="*/ 1679 h 1879"/>
                <a:gd name="T66" fmla="*/ 37 w 1636"/>
                <a:gd name="T67" fmla="*/ 1812 h 1879"/>
                <a:gd name="T68" fmla="*/ 0 w 1636"/>
                <a:gd name="T69"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6" h="1879">
                  <a:moveTo>
                    <a:pt x="0" y="1879"/>
                  </a:moveTo>
                  <a:lnTo>
                    <a:pt x="588" y="1879"/>
                  </a:lnTo>
                  <a:lnTo>
                    <a:pt x="588" y="1879"/>
                  </a:lnTo>
                  <a:lnTo>
                    <a:pt x="632" y="1826"/>
                  </a:lnTo>
                  <a:lnTo>
                    <a:pt x="676" y="1773"/>
                  </a:lnTo>
                  <a:lnTo>
                    <a:pt x="719" y="1719"/>
                  </a:lnTo>
                  <a:lnTo>
                    <a:pt x="760" y="1665"/>
                  </a:lnTo>
                  <a:lnTo>
                    <a:pt x="802" y="1611"/>
                  </a:lnTo>
                  <a:lnTo>
                    <a:pt x="842" y="1556"/>
                  </a:lnTo>
                  <a:lnTo>
                    <a:pt x="883" y="1501"/>
                  </a:lnTo>
                  <a:lnTo>
                    <a:pt x="922" y="1445"/>
                  </a:lnTo>
                  <a:lnTo>
                    <a:pt x="961" y="1389"/>
                  </a:lnTo>
                  <a:lnTo>
                    <a:pt x="998" y="1332"/>
                  </a:lnTo>
                  <a:lnTo>
                    <a:pt x="1035" y="1275"/>
                  </a:lnTo>
                  <a:lnTo>
                    <a:pt x="1071" y="1218"/>
                  </a:lnTo>
                  <a:lnTo>
                    <a:pt x="1107" y="1160"/>
                  </a:lnTo>
                  <a:lnTo>
                    <a:pt x="1142" y="1102"/>
                  </a:lnTo>
                  <a:lnTo>
                    <a:pt x="1175" y="1043"/>
                  </a:lnTo>
                  <a:lnTo>
                    <a:pt x="1208" y="985"/>
                  </a:lnTo>
                  <a:lnTo>
                    <a:pt x="1241" y="925"/>
                  </a:lnTo>
                  <a:lnTo>
                    <a:pt x="1272" y="865"/>
                  </a:lnTo>
                  <a:lnTo>
                    <a:pt x="1304" y="806"/>
                  </a:lnTo>
                  <a:lnTo>
                    <a:pt x="1334" y="745"/>
                  </a:lnTo>
                  <a:lnTo>
                    <a:pt x="1363" y="684"/>
                  </a:lnTo>
                  <a:lnTo>
                    <a:pt x="1391" y="624"/>
                  </a:lnTo>
                  <a:lnTo>
                    <a:pt x="1419" y="563"/>
                  </a:lnTo>
                  <a:lnTo>
                    <a:pt x="1446" y="501"/>
                  </a:lnTo>
                  <a:lnTo>
                    <a:pt x="1473" y="440"/>
                  </a:lnTo>
                  <a:lnTo>
                    <a:pt x="1498" y="377"/>
                  </a:lnTo>
                  <a:lnTo>
                    <a:pt x="1524" y="315"/>
                  </a:lnTo>
                  <a:lnTo>
                    <a:pt x="1548" y="253"/>
                  </a:lnTo>
                  <a:lnTo>
                    <a:pt x="1571" y="190"/>
                  </a:lnTo>
                  <a:lnTo>
                    <a:pt x="1594" y="127"/>
                  </a:lnTo>
                  <a:lnTo>
                    <a:pt x="1615" y="63"/>
                  </a:lnTo>
                  <a:lnTo>
                    <a:pt x="1636" y="0"/>
                  </a:lnTo>
                  <a:lnTo>
                    <a:pt x="1636" y="0"/>
                  </a:lnTo>
                  <a:lnTo>
                    <a:pt x="1636" y="0"/>
                  </a:lnTo>
                  <a:lnTo>
                    <a:pt x="1570" y="49"/>
                  </a:lnTo>
                  <a:lnTo>
                    <a:pt x="1506" y="98"/>
                  </a:lnTo>
                  <a:lnTo>
                    <a:pt x="1442" y="148"/>
                  </a:lnTo>
                  <a:lnTo>
                    <a:pt x="1379" y="198"/>
                  </a:lnTo>
                  <a:lnTo>
                    <a:pt x="1317" y="250"/>
                  </a:lnTo>
                  <a:lnTo>
                    <a:pt x="1256" y="302"/>
                  </a:lnTo>
                  <a:lnTo>
                    <a:pt x="1197" y="355"/>
                  </a:lnTo>
                  <a:lnTo>
                    <a:pt x="1137" y="409"/>
                  </a:lnTo>
                  <a:lnTo>
                    <a:pt x="1079" y="463"/>
                  </a:lnTo>
                  <a:lnTo>
                    <a:pt x="1021" y="518"/>
                  </a:lnTo>
                  <a:lnTo>
                    <a:pt x="965" y="573"/>
                  </a:lnTo>
                  <a:lnTo>
                    <a:pt x="910" y="629"/>
                  </a:lnTo>
                  <a:lnTo>
                    <a:pt x="856" y="687"/>
                  </a:lnTo>
                  <a:lnTo>
                    <a:pt x="802" y="744"/>
                  </a:lnTo>
                  <a:lnTo>
                    <a:pt x="749" y="802"/>
                  </a:lnTo>
                  <a:lnTo>
                    <a:pt x="697" y="861"/>
                  </a:lnTo>
                  <a:lnTo>
                    <a:pt x="647" y="921"/>
                  </a:lnTo>
                  <a:lnTo>
                    <a:pt x="597" y="981"/>
                  </a:lnTo>
                  <a:lnTo>
                    <a:pt x="549" y="1042"/>
                  </a:lnTo>
                  <a:lnTo>
                    <a:pt x="501" y="1103"/>
                  </a:lnTo>
                  <a:lnTo>
                    <a:pt x="453" y="1165"/>
                  </a:lnTo>
                  <a:lnTo>
                    <a:pt x="407" y="1228"/>
                  </a:lnTo>
                  <a:lnTo>
                    <a:pt x="362" y="1291"/>
                  </a:lnTo>
                  <a:lnTo>
                    <a:pt x="318" y="1354"/>
                  </a:lnTo>
                  <a:lnTo>
                    <a:pt x="276" y="1418"/>
                  </a:lnTo>
                  <a:lnTo>
                    <a:pt x="233" y="1482"/>
                  </a:lnTo>
                  <a:lnTo>
                    <a:pt x="192" y="1547"/>
                  </a:lnTo>
                  <a:lnTo>
                    <a:pt x="152" y="1612"/>
                  </a:lnTo>
                  <a:lnTo>
                    <a:pt x="113" y="1679"/>
                  </a:lnTo>
                  <a:lnTo>
                    <a:pt x="74" y="1745"/>
                  </a:lnTo>
                  <a:lnTo>
                    <a:pt x="37" y="1812"/>
                  </a:lnTo>
                  <a:lnTo>
                    <a:pt x="0" y="1879"/>
                  </a:lnTo>
                  <a:lnTo>
                    <a:pt x="0" y="187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7" name="Otsikko 1"/>
          <p:cNvSpPr>
            <a:spLocks noGrp="1"/>
          </p:cNvSpPr>
          <p:nvPr userDrawn="1">
            <p:ph type="ctrTitle"/>
          </p:nvPr>
        </p:nvSpPr>
        <p:spPr>
          <a:xfrm>
            <a:off x="911424" y="1796819"/>
            <a:ext cx="7776864" cy="2794037"/>
          </a:xfrm>
        </p:spPr>
        <p:txBody>
          <a:bodyPr anchor="b" anchorCtr="0">
            <a:noAutofit/>
          </a:bodyPr>
          <a:lstStyle>
            <a:lvl1pPr algn="l">
              <a:defRPr sz="5333">
                <a:solidFill>
                  <a:schemeClr val="tx1">
                    <a:lumMod val="85000"/>
                    <a:lumOff val="15000"/>
                  </a:schemeClr>
                </a:solidFill>
              </a:defRPr>
            </a:lvl1pPr>
          </a:lstStyle>
          <a:p>
            <a:r>
              <a:rPr lang="fi-FI"/>
              <a:t>Muokkaa perustyyl. napsautt.</a:t>
            </a:r>
          </a:p>
        </p:txBody>
      </p:sp>
      <p:sp>
        <p:nvSpPr>
          <p:cNvPr id="8" name="Alaotsikko 2"/>
          <p:cNvSpPr>
            <a:spLocks noGrp="1"/>
          </p:cNvSpPr>
          <p:nvPr userDrawn="1">
            <p:ph type="subTitle" idx="1"/>
          </p:nvPr>
        </p:nvSpPr>
        <p:spPr>
          <a:xfrm>
            <a:off x="911424" y="5419437"/>
            <a:ext cx="7776864" cy="889884"/>
          </a:xfrm>
        </p:spPr>
        <p:txBody>
          <a:bodyPr>
            <a:normAutofit/>
          </a:bodyPr>
          <a:lstStyle>
            <a:lvl1pPr marL="0" indent="0" algn="l">
              <a:spcBef>
                <a:spcPts val="0"/>
              </a:spcBef>
              <a:buNone/>
              <a:defRPr sz="2400">
                <a:solidFill>
                  <a:schemeClr val="tx1">
                    <a:lumMod val="85000"/>
                    <a:lumOff val="1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14" name="Picture 13" descr="työkykyohjelman logo">
            <a:extLst>
              <a:ext uri="{FF2B5EF4-FFF2-40B4-BE49-F238E27FC236}">
                <a16:creationId xmlns:a16="http://schemas.microsoft.com/office/drawing/2014/main" id="{178ED2CD-2483-5F40-8C43-0CE3EDDC76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4299" y="6010332"/>
            <a:ext cx="3217068" cy="642352"/>
          </a:xfrm>
          <a:prstGeom prst="rect">
            <a:avLst/>
          </a:prstGeom>
        </p:spPr>
      </p:pic>
    </p:spTree>
    <p:extLst>
      <p:ext uri="{BB962C8B-B14F-4D97-AF65-F5344CB8AC3E}">
        <p14:creationId xmlns:p14="http://schemas.microsoft.com/office/powerpoint/2010/main" val="1751487988"/>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3_Pääotsikko VN">
    <p:spTree>
      <p:nvGrpSpPr>
        <p:cNvPr id="1" name=""/>
        <p:cNvGrpSpPr/>
        <p:nvPr/>
      </p:nvGrpSpPr>
      <p:grpSpPr>
        <a:xfrm>
          <a:off x="0" y="0"/>
          <a:ext cx="0" cy="0"/>
          <a:chOff x="0" y="0"/>
          <a:chExt cx="0" cy="0"/>
        </a:xfrm>
      </p:grpSpPr>
      <p:pic>
        <p:nvPicPr>
          <p:cNvPr id="60" name="Picture 59" descr="taustakuva"/>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3" y="0"/>
            <a:ext cx="12186195" cy="6858000"/>
          </a:xfrm>
          <a:prstGeom prst="rect">
            <a:avLst/>
          </a:prstGeom>
        </p:spPr>
      </p:pic>
      <p:sp>
        <p:nvSpPr>
          <p:cNvPr id="10" name="Otsikko 1"/>
          <p:cNvSpPr>
            <a:spLocks noGrp="1"/>
          </p:cNvSpPr>
          <p:nvPr userDrawn="1">
            <p:ph type="ctrTitle"/>
          </p:nvPr>
        </p:nvSpPr>
        <p:spPr>
          <a:xfrm>
            <a:off x="911424" y="2459166"/>
            <a:ext cx="7776864" cy="2794037"/>
          </a:xfrm>
        </p:spPr>
        <p:txBody>
          <a:bodyPr anchor="b" anchorCtr="0">
            <a:noAutofit/>
          </a:bodyPr>
          <a:lstStyle>
            <a:lvl1pPr algn="l">
              <a:defRPr sz="5333">
                <a:solidFill>
                  <a:srgbClr val="FFFFFF"/>
                </a:solidFill>
              </a:defRPr>
            </a:lvl1pPr>
          </a:lstStyle>
          <a:p>
            <a:r>
              <a:rPr lang="fi-FI"/>
              <a:t>Muokkaa perustyyl. napsautt.</a:t>
            </a:r>
          </a:p>
        </p:txBody>
      </p:sp>
      <p:sp>
        <p:nvSpPr>
          <p:cNvPr id="11" name="Alaotsikko 2"/>
          <p:cNvSpPr>
            <a:spLocks noGrp="1"/>
          </p:cNvSpPr>
          <p:nvPr userDrawn="1">
            <p:ph type="subTitle" idx="1"/>
          </p:nvPr>
        </p:nvSpPr>
        <p:spPr>
          <a:xfrm>
            <a:off x="911424" y="5419437"/>
            <a:ext cx="7776864" cy="889884"/>
          </a:xfrm>
        </p:spPr>
        <p:txBody>
          <a:bodyPr>
            <a:normAutofit/>
          </a:bodyPr>
          <a:lstStyle>
            <a:lvl1pPr marL="0" indent="0" algn="l">
              <a:spcBef>
                <a:spcPts val="0"/>
              </a:spcBef>
              <a:buNone/>
              <a:defRPr sz="240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52" name="Picture 51">
            <a:extLst>
              <a:ext uri="{FF2B5EF4-FFF2-40B4-BE49-F238E27FC236}">
                <a16:creationId xmlns:a16="http://schemas.microsoft.com/office/drawing/2014/main" id="{F07F2CD9-BDD8-2848-B9FD-12A39B1606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72331" y="6067844"/>
            <a:ext cx="2929036" cy="584840"/>
          </a:xfrm>
          <a:prstGeom prst="rect">
            <a:avLst/>
          </a:prstGeom>
        </p:spPr>
      </p:pic>
    </p:spTree>
    <p:extLst>
      <p:ext uri="{BB962C8B-B14F-4D97-AF65-F5344CB8AC3E}">
        <p14:creationId xmlns:p14="http://schemas.microsoft.com/office/powerpoint/2010/main" val="302513133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4_Otsikko ja sisältö Teema pieni yläkulma">
    <p:spTree>
      <p:nvGrpSpPr>
        <p:cNvPr id="1" name=""/>
        <p:cNvGrpSpPr/>
        <p:nvPr/>
      </p:nvGrpSpPr>
      <p:grpSpPr>
        <a:xfrm>
          <a:off x="0" y="0"/>
          <a:ext cx="0" cy="0"/>
          <a:chOff x="0" y="0"/>
          <a:chExt cx="0" cy="0"/>
        </a:xfrm>
      </p:grpSpPr>
      <p:sp>
        <p:nvSpPr>
          <p:cNvPr id="10" name="Freeform 6" descr="kaarielementti"/>
          <p:cNvSpPr>
            <a:spLocks/>
          </p:cNvSpPr>
          <p:nvPr userDrawn="1"/>
        </p:nvSpPr>
        <p:spPr bwMode="auto">
          <a:xfrm>
            <a:off x="10634133" y="1"/>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lumMod val="40000"/>
              <a:lumOff val="6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3" name="Sisällön paikkamerkki 2"/>
          <p:cNvSpPr>
            <a:spLocks noGrp="1"/>
          </p:cNvSpPr>
          <p:nvPr userDrawn="1">
            <p:ph idx="1"/>
          </p:nvPr>
        </p:nvSpPr>
        <p:spPr>
          <a:xfrm>
            <a:off x="577047" y="1881330"/>
            <a:ext cx="10319487" cy="4524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8" name="Otsikko 7"/>
          <p:cNvSpPr>
            <a:spLocks noGrp="1"/>
          </p:cNvSpPr>
          <p:nvPr userDrawn="1">
            <p:ph type="title"/>
          </p:nvPr>
        </p:nvSpPr>
        <p:spPr>
          <a:xfrm>
            <a:off x="577047" y="313787"/>
            <a:ext cx="10319487" cy="1299027"/>
          </a:xfrm>
        </p:spPr>
        <p:txBody>
          <a:bodyPr/>
          <a:lstStyle>
            <a:lvl1pPr>
              <a:defRPr>
                <a:solidFill>
                  <a:schemeClr val="tx1">
                    <a:lumMod val="85000"/>
                    <a:lumOff val="15000"/>
                  </a:schemeClr>
                </a:solidFill>
              </a:defRPr>
            </a:lvl1pPr>
          </a:lstStyle>
          <a:p>
            <a:r>
              <a:rPr lang="fi-FI"/>
              <a:t>Muokkaa perustyyl. napsautt.</a:t>
            </a:r>
          </a:p>
        </p:txBody>
      </p:sp>
      <p:pic>
        <p:nvPicPr>
          <p:cNvPr id="4" name="Picture 3" descr="työkykyohjelman logo">
            <a:extLst>
              <a:ext uri="{FF2B5EF4-FFF2-40B4-BE49-F238E27FC236}">
                <a16:creationId xmlns:a16="http://schemas.microsoft.com/office/drawing/2014/main" id="{043217B7-5BA6-1B4D-8DFE-E44A884E81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6427" y="6309321"/>
            <a:ext cx="2056079" cy="410537"/>
          </a:xfrm>
          <a:prstGeom prst="rect">
            <a:avLst/>
          </a:prstGeom>
        </p:spPr>
      </p:pic>
    </p:spTree>
    <p:extLst>
      <p:ext uri="{BB962C8B-B14F-4D97-AF65-F5344CB8AC3E}">
        <p14:creationId xmlns:p14="http://schemas.microsoft.com/office/powerpoint/2010/main" val="220022303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6_Otsikko ja sisältö Teema pieni yläkulma">
    <p:spTree>
      <p:nvGrpSpPr>
        <p:cNvPr id="1" name=""/>
        <p:cNvGrpSpPr/>
        <p:nvPr/>
      </p:nvGrpSpPr>
      <p:grpSpPr>
        <a:xfrm>
          <a:off x="0" y="0"/>
          <a:ext cx="0" cy="0"/>
          <a:chOff x="0" y="0"/>
          <a:chExt cx="0" cy="0"/>
        </a:xfrm>
      </p:grpSpPr>
      <p:sp>
        <p:nvSpPr>
          <p:cNvPr id="10" name="Freeform 6" descr="kaarielementti"/>
          <p:cNvSpPr>
            <a:spLocks/>
          </p:cNvSpPr>
          <p:nvPr userDrawn="1"/>
        </p:nvSpPr>
        <p:spPr bwMode="auto">
          <a:xfrm>
            <a:off x="10634133" y="1"/>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40000"/>
              <a:lumOff val="6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3" name="Sisällön paikkamerkki 2"/>
          <p:cNvSpPr>
            <a:spLocks noGrp="1"/>
          </p:cNvSpPr>
          <p:nvPr userDrawn="1">
            <p:ph idx="1"/>
          </p:nvPr>
        </p:nvSpPr>
        <p:spPr>
          <a:xfrm>
            <a:off x="577047" y="1881330"/>
            <a:ext cx="10319487" cy="4524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8" name="Otsikko 7"/>
          <p:cNvSpPr>
            <a:spLocks noGrp="1"/>
          </p:cNvSpPr>
          <p:nvPr userDrawn="1">
            <p:ph type="title"/>
          </p:nvPr>
        </p:nvSpPr>
        <p:spPr>
          <a:xfrm>
            <a:off x="577047" y="313787"/>
            <a:ext cx="10319487" cy="1299027"/>
          </a:xfrm>
        </p:spPr>
        <p:txBody>
          <a:bodyPr/>
          <a:lstStyle>
            <a:lvl1pPr>
              <a:defRPr>
                <a:solidFill>
                  <a:schemeClr val="tx1">
                    <a:lumMod val="85000"/>
                    <a:lumOff val="15000"/>
                  </a:schemeClr>
                </a:solidFill>
              </a:defRPr>
            </a:lvl1pPr>
          </a:lstStyle>
          <a:p>
            <a:r>
              <a:rPr lang="fi-FI"/>
              <a:t>Muokkaa perustyyl. napsautt.</a:t>
            </a:r>
          </a:p>
        </p:txBody>
      </p:sp>
      <p:pic>
        <p:nvPicPr>
          <p:cNvPr id="4" name="Picture 3" descr="työkykyohjelman logo">
            <a:extLst>
              <a:ext uri="{FF2B5EF4-FFF2-40B4-BE49-F238E27FC236}">
                <a16:creationId xmlns:a16="http://schemas.microsoft.com/office/drawing/2014/main" id="{043217B7-5BA6-1B4D-8DFE-E44A884E81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6427" y="6309321"/>
            <a:ext cx="2056079" cy="410537"/>
          </a:xfrm>
          <a:prstGeom prst="rect">
            <a:avLst/>
          </a:prstGeom>
        </p:spPr>
      </p:pic>
    </p:spTree>
    <p:extLst>
      <p:ext uri="{BB962C8B-B14F-4D97-AF65-F5344CB8AC3E}">
        <p14:creationId xmlns:p14="http://schemas.microsoft.com/office/powerpoint/2010/main" val="23093016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8_Otsikko ja sisältö VN pieni yläkulma">
    <p:spTree>
      <p:nvGrpSpPr>
        <p:cNvPr id="1" name=""/>
        <p:cNvGrpSpPr/>
        <p:nvPr/>
      </p:nvGrpSpPr>
      <p:grpSpPr>
        <a:xfrm>
          <a:off x="0" y="0"/>
          <a:ext cx="0" cy="0"/>
          <a:chOff x="0" y="0"/>
          <a:chExt cx="0" cy="0"/>
        </a:xfrm>
      </p:grpSpPr>
      <p:sp>
        <p:nvSpPr>
          <p:cNvPr id="10" name="Freeform 6" descr="kaarielementti"/>
          <p:cNvSpPr>
            <a:spLocks/>
          </p:cNvSpPr>
          <p:nvPr userDrawn="1"/>
        </p:nvSpPr>
        <p:spPr bwMode="auto">
          <a:xfrm>
            <a:off x="10634133" y="1"/>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40000"/>
              <a:lumOff val="6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3" name="Sisällön paikkamerkki 2"/>
          <p:cNvSpPr>
            <a:spLocks noGrp="1"/>
          </p:cNvSpPr>
          <p:nvPr userDrawn="1">
            <p:ph idx="1"/>
          </p:nvPr>
        </p:nvSpPr>
        <p:spPr>
          <a:xfrm>
            <a:off x="577047" y="1881330"/>
            <a:ext cx="10319487" cy="4524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8" name="Otsikko 7"/>
          <p:cNvSpPr>
            <a:spLocks noGrp="1"/>
          </p:cNvSpPr>
          <p:nvPr userDrawn="1">
            <p:ph type="title"/>
          </p:nvPr>
        </p:nvSpPr>
        <p:spPr>
          <a:xfrm>
            <a:off x="577047" y="313787"/>
            <a:ext cx="10319487" cy="1299027"/>
          </a:xfrm>
        </p:spPr>
        <p:txBody>
          <a:bodyPr/>
          <a:lstStyle>
            <a:lvl1pPr>
              <a:defRPr>
                <a:solidFill>
                  <a:schemeClr val="tx1">
                    <a:lumMod val="85000"/>
                    <a:lumOff val="15000"/>
                  </a:schemeClr>
                </a:solidFill>
              </a:defRPr>
            </a:lvl1pPr>
          </a:lstStyle>
          <a:p>
            <a:r>
              <a:rPr lang="fi-FI"/>
              <a:t>Muokkaa perustyyl. napsautt.</a:t>
            </a:r>
          </a:p>
        </p:txBody>
      </p:sp>
    </p:spTree>
    <p:extLst>
      <p:ext uri="{BB962C8B-B14F-4D97-AF65-F5344CB8AC3E}">
        <p14:creationId xmlns:p14="http://schemas.microsoft.com/office/powerpoint/2010/main" val="3188693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5_Otsikko ja sisältö Teema pieni yläkulma">
    <p:spTree>
      <p:nvGrpSpPr>
        <p:cNvPr id="1" name=""/>
        <p:cNvGrpSpPr/>
        <p:nvPr/>
      </p:nvGrpSpPr>
      <p:grpSpPr>
        <a:xfrm>
          <a:off x="0" y="0"/>
          <a:ext cx="0" cy="0"/>
          <a:chOff x="0" y="0"/>
          <a:chExt cx="0" cy="0"/>
        </a:xfrm>
      </p:grpSpPr>
      <p:sp>
        <p:nvSpPr>
          <p:cNvPr id="10" name="Freeform 6" descr="kaarielementti"/>
          <p:cNvSpPr>
            <a:spLocks/>
          </p:cNvSpPr>
          <p:nvPr userDrawn="1"/>
        </p:nvSpPr>
        <p:spPr bwMode="auto">
          <a:xfrm>
            <a:off x="10634133" y="1"/>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lumMod val="40000"/>
              <a:lumOff val="6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3" name="Sisällön paikkamerkki 2"/>
          <p:cNvSpPr>
            <a:spLocks noGrp="1"/>
          </p:cNvSpPr>
          <p:nvPr userDrawn="1">
            <p:ph idx="1"/>
          </p:nvPr>
        </p:nvSpPr>
        <p:spPr>
          <a:xfrm>
            <a:off x="577047" y="1881330"/>
            <a:ext cx="10319487" cy="4524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8" name="Otsikko 7"/>
          <p:cNvSpPr>
            <a:spLocks noGrp="1"/>
          </p:cNvSpPr>
          <p:nvPr userDrawn="1">
            <p:ph type="title"/>
          </p:nvPr>
        </p:nvSpPr>
        <p:spPr>
          <a:xfrm>
            <a:off x="577047" y="313787"/>
            <a:ext cx="10319487" cy="1299027"/>
          </a:xfrm>
        </p:spPr>
        <p:txBody>
          <a:bodyPr/>
          <a:lstStyle>
            <a:lvl1pPr>
              <a:defRPr>
                <a:solidFill>
                  <a:schemeClr val="tx1">
                    <a:lumMod val="85000"/>
                    <a:lumOff val="15000"/>
                  </a:schemeClr>
                </a:solidFill>
              </a:defRPr>
            </a:lvl1pPr>
          </a:lstStyle>
          <a:p>
            <a:r>
              <a:rPr lang="fi-FI"/>
              <a:t>Muokkaa perustyyl. napsautt.</a:t>
            </a:r>
          </a:p>
        </p:txBody>
      </p:sp>
    </p:spTree>
    <p:extLst>
      <p:ext uri="{BB962C8B-B14F-4D97-AF65-F5344CB8AC3E}">
        <p14:creationId xmlns:p14="http://schemas.microsoft.com/office/powerpoint/2010/main" val="2744100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p:cNvSpPr>
            <a:spLocks noChangeAspect="1"/>
          </p:cNvSpPr>
          <p:nvPr/>
        </p:nvSpPr>
        <p:spPr bwMode="auto">
          <a:xfrm>
            <a:off x="10902950" y="0"/>
            <a:ext cx="1290638" cy="6858000"/>
          </a:xfrm>
          <a:custGeom>
            <a:avLst/>
            <a:gdLst>
              <a:gd name="T0" fmla="*/ 175739 w 2658"/>
              <a:gd name="T1" fmla="*/ 0 h 14271"/>
              <a:gd name="T2" fmla="*/ 0 w 2658"/>
              <a:gd name="T3" fmla="*/ 263825 h 14271"/>
              <a:gd name="T4" fmla="*/ 175739 w 2658"/>
              <a:gd name="T5" fmla="*/ 527649 h 14271"/>
              <a:gd name="T6" fmla="*/ 0 w 2658"/>
              <a:gd name="T7" fmla="*/ 791474 h 14271"/>
              <a:gd name="T8" fmla="*/ 175739 w 2658"/>
              <a:gd name="T9" fmla="*/ 1055299 h 14271"/>
              <a:gd name="T10" fmla="*/ 0 w 2658"/>
              <a:gd name="T11" fmla="*/ 1319123 h 14271"/>
              <a:gd name="T12" fmla="*/ 175739 w 2658"/>
              <a:gd name="T13" fmla="*/ 1582468 h 14271"/>
              <a:gd name="T14" fmla="*/ 0 w 2658"/>
              <a:gd name="T15" fmla="*/ 1846292 h 14271"/>
              <a:gd name="T16" fmla="*/ 175739 w 2658"/>
              <a:gd name="T17" fmla="*/ 2110117 h 14271"/>
              <a:gd name="T18" fmla="*/ 0 w 2658"/>
              <a:gd name="T19" fmla="*/ 2373942 h 14271"/>
              <a:gd name="T20" fmla="*/ 175739 w 2658"/>
              <a:gd name="T21" fmla="*/ 2637766 h 14271"/>
              <a:gd name="T22" fmla="*/ 0 w 2658"/>
              <a:gd name="T23" fmla="*/ 2901591 h 14271"/>
              <a:gd name="T24" fmla="*/ 175739 w 2658"/>
              <a:gd name="T25" fmla="*/ 3165416 h 14271"/>
              <a:gd name="T26" fmla="*/ 0 w 2658"/>
              <a:gd name="T27" fmla="*/ 3429240 h 14271"/>
              <a:gd name="T28" fmla="*/ 175739 w 2658"/>
              <a:gd name="T29" fmla="*/ 3693065 h 14271"/>
              <a:gd name="T30" fmla="*/ 0 w 2658"/>
              <a:gd name="T31" fmla="*/ 3956890 h 14271"/>
              <a:gd name="T32" fmla="*/ 175739 w 2658"/>
              <a:gd name="T33" fmla="*/ 4220234 h 14271"/>
              <a:gd name="T34" fmla="*/ 0 w 2658"/>
              <a:gd name="T35" fmla="*/ 4484058 h 14271"/>
              <a:gd name="T36" fmla="*/ 175739 w 2658"/>
              <a:gd name="T37" fmla="*/ 4747883 h 14271"/>
              <a:gd name="T38" fmla="*/ 0 w 2658"/>
              <a:gd name="T39" fmla="*/ 5011708 h 14271"/>
              <a:gd name="T40" fmla="*/ 175739 w 2658"/>
              <a:gd name="T41" fmla="*/ 5275532 h 14271"/>
              <a:gd name="T42" fmla="*/ 0 w 2658"/>
              <a:gd name="T43" fmla="*/ 5539357 h 14271"/>
              <a:gd name="T44" fmla="*/ 175739 w 2658"/>
              <a:gd name="T45" fmla="*/ 5803182 h 14271"/>
              <a:gd name="T46" fmla="*/ 0 w 2658"/>
              <a:gd name="T47" fmla="*/ 6067007 h 14271"/>
              <a:gd name="T48" fmla="*/ 175739 w 2658"/>
              <a:gd name="T49" fmla="*/ 6330831 h 14271"/>
              <a:gd name="T50" fmla="*/ 0 w 2658"/>
              <a:gd name="T51" fmla="*/ 6594175 h 14271"/>
              <a:gd name="T52" fmla="*/ 175739 w 2658"/>
              <a:gd name="T53" fmla="*/ 6858000 h 14271"/>
              <a:gd name="T54" fmla="*/ 1290370 w 2658"/>
              <a:gd name="T55" fmla="*/ 6858000 h 14271"/>
              <a:gd name="T56" fmla="*/ 1290370 w 2658"/>
              <a:gd name="T57" fmla="*/ 481 h 14271"/>
              <a:gd name="T58" fmla="*/ 17573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3DD01BF3-4424-455E-A377-5A22DE1AC07C}" type="datetime1">
              <a:rPr lang="fi-FI"/>
              <a:pPr>
                <a:defRPr/>
              </a:pPr>
              <a:t>29.9.2024</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3DBA610C-9ACA-48E1-AE69-797BEAB174A1}" type="slidenum">
              <a:rPr lang="fi-FI"/>
              <a:pPr>
                <a:defRPr/>
              </a:pPr>
              <a:t>‹#›</a:t>
            </a:fld>
            <a:endParaRPr lang="fi-FI"/>
          </a:p>
        </p:txBody>
      </p:sp>
    </p:spTree>
    <p:extLst>
      <p:ext uri="{BB962C8B-B14F-4D97-AF65-F5344CB8AC3E}">
        <p14:creationId xmlns:p14="http://schemas.microsoft.com/office/powerpoint/2010/main" val="321446792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5_Otsikko ja sisältö Teema">
    <p:spTree>
      <p:nvGrpSpPr>
        <p:cNvPr id="1" name=""/>
        <p:cNvGrpSpPr/>
        <p:nvPr/>
      </p:nvGrpSpPr>
      <p:grpSpPr>
        <a:xfrm>
          <a:off x="0" y="0"/>
          <a:ext cx="0" cy="0"/>
          <a:chOff x="0" y="0"/>
          <a:chExt cx="0" cy="0"/>
        </a:xfrm>
      </p:grpSpPr>
      <p:sp>
        <p:nvSpPr>
          <p:cNvPr id="7" name="Freeform 5" descr="kaarielementti"/>
          <p:cNvSpPr>
            <a:spLocks/>
          </p:cNvSpPr>
          <p:nvPr userDrawn="1"/>
        </p:nvSpPr>
        <p:spPr bwMode="auto">
          <a:xfrm>
            <a:off x="10140952" y="1"/>
            <a:ext cx="2051049" cy="6117167"/>
          </a:xfrm>
          <a:custGeom>
            <a:avLst/>
            <a:gdLst>
              <a:gd name="T0" fmla="*/ 6 w 969"/>
              <a:gd name="T1" fmla="*/ 0 h 2890"/>
              <a:gd name="T2" fmla="*/ 6 w 969"/>
              <a:gd name="T3" fmla="*/ 0 h 2890"/>
              <a:gd name="T4" fmla="*/ 1 w 969"/>
              <a:gd name="T5" fmla="*/ 97 h 2890"/>
              <a:gd name="T6" fmla="*/ 0 w 969"/>
              <a:gd name="T7" fmla="*/ 193 h 2890"/>
              <a:gd name="T8" fmla="*/ 0 w 969"/>
              <a:gd name="T9" fmla="*/ 290 h 2890"/>
              <a:gd name="T10" fmla="*/ 2 w 969"/>
              <a:gd name="T11" fmla="*/ 386 h 2890"/>
              <a:gd name="T12" fmla="*/ 8 w 969"/>
              <a:gd name="T13" fmla="*/ 483 h 2890"/>
              <a:gd name="T14" fmla="*/ 15 w 969"/>
              <a:gd name="T15" fmla="*/ 577 h 2890"/>
              <a:gd name="T16" fmla="*/ 24 w 969"/>
              <a:gd name="T17" fmla="*/ 673 h 2890"/>
              <a:gd name="T18" fmla="*/ 36 w 969"/>
              <a:gd name="T19" fmla="*/ 767 h 2890"/>
              <a:gd name="T20" fmla="*/ 50 w 969"/>
              <a:gd name="T21" fmla="*/ 862 h 2890"/>
              <a:gd name="T22" fmla="*/ 65 w 969"/>
              <a:gd name="T23" fmla="*/ 956 h 2890"/>
              <a:gd name="T24" fmla="*/ 83 w 969"/>
              <a:gd name="T25" fmla="*/ 1048 h 2890"/>
              <a:gd name="T26" fmla="*/ 104 w 969"/>
              <a:gd name="T27" fmla="*/ 1142 h 2890"/>
              <a:gd name="T28" fmla="*/ 125 w 969"/>
              <a:gd name="T29" fmla="*/ 1234 h 2890"/>
              <a:gd name="T30" fmla="*/ 150 w 969"/>
              <a:gd name="T31" fmla="*/ 1325 h 2890"/>
              <a:gd name="T32" fmla="*/ 176 w 969"/>
              <a:gd name="T33" fmla="*/ 1416 h 2890"/>
              <a:gd name="T34" fmla="*/ 204 w 969"/>
              <a:gd name="T35" fmla="*/ 1506 h 2890"/>
              <a:gd name="T36" fmla="*/ 204 w 969"/>
              <a:gd name="T37" fmla="*/ 1506 h 2890"/>
              <a:gd name="T38" fmla="*/ 236 w 969"/>
              <a:gd name="T39" fmla="*/ 1604 h 2890"/>
              <a:gd name="T40" fmla="*/ 272 w 969"/>
              <a:gd name="T41" fmla="*/ 1700 h 2890"/>
              <a:gd name="T42" fmla="*/ 309 w 969"/>
              <a:gd name="T43" fmla="*/ 1794 h 2890"/>
              <a:gd name="T44" fmla="*/ 349 w 969"/>
              <a:gd name="T45" fmla="*/ 1888 h 2890"/>
              <a:gd name="T46" fmla="*/ 389 w 969"/>
              <a:gd name="T47" fmla="*/ 1979 h 2890"/>
              <a:gd name="T48" fmla="*/ 433 w 969"/>
              <a:gd name="T49" fmla="*/ 2069 h 2890"/>
              <a:gd name="T50" fmla="*/ 478 w 969"/>
              <a:gd name="T51" fmla="*/ 2158 h 2890"/>
              <a:gd name="T52" fmla="*/ 526 w 969"/>
              <a:gd name="T53" fmla="*/ 2245 h 2890"/>
              <a:gd name="T54" fmla="*/ 575 w 969"/>
              <a:gd name="T55" fmla="*/ 2331 h 2890"/>
              <a:gd name="T56" fmla="*/ 626 w 969"/>
              <a:gd name="T57" fmla="*/ 2415 h 2890"/>
              <a:gd name="T58" fmla="*/ 679 w 969"/>
              <a:gd name="T59" fmla="*/ 2499 h 2890"/>
              <a:gd name="T60" fmla="*/ 733 w 969"/>
              <a:gd name="T61" fmla="*/ 2580 h 2890"/>
              <a:gd name="T62" fmla="*/ 790 w 969"/>
              <a:gd name="T63" fmla="*/ 2659 h 2890"/>
              <a:gd name="T64" fmla="*/ 847 w 969"/>
              <a:gd name="T65" fmla="*/ 2738 h 2890"/>
              <a:gd name="T66" fmla="*/ 907 w 969"/>
              <a:gd name="T67" fmla="*/ 2815 h 2890"/>
              <a:gd name="T68" fmla="*/ 969 w 969"/>
              <a:gd name="T69" fmla="*/ 2890 h 2890"/>
              <a:gd name="T70" fmla="*/ 969 w 969"/>
              <a:gd name="T71" fmla="*/ 0 h 2890"/>
              <a:gd name="T72" fmla="*/ 6 w 969"/>
              <a:gd name="T73" fmla="*/ 0 h 2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9" h="2890">
                <a:moveTo>
                  <a:pt x="6" y="0"/>
                </a:moveTo>
                <a:lnTo>
                  <a:pt x="6" y="0"/>
                </a:lnTo>
                <a:lnTo>
                  <a:pt x="1" y="97"/>
                </a:lnTo>
                <a:lnTo>
                  <a:pt x="0" y="193"/>
                </a:lnTo>
                <a:lnTo>
                  <a:pt x="0" y="290"/>
                </a:lnTo>
                <a:lnTo>
                  <a:pt x="2" y="386"/>
                </a:lnTo>
                <a:lnTo>
                  <a:pt x="8" y="483"/>
                </a:lnTo>
                <a:lnTo>
                  <a:pt x="15" y="577"/>
                </a:lnTo>
                <a:lnTo>
                  <a:pt x="24" y="673"/>
                </a:lnTo>
                <a:lnTo>
                  <a:pt x="36" y="767"/>
                </a:lnTo>
                <a:lnTo>
                  <a:pt x="50" y="862"/>
                </a:lnTo>
                <a:lnTo>
                  <a:pt x="65" y="956"/>
                </a:lnTo>
                <a:lnTo>
                  <a:pt x="83" y="1048"/>
                </a:lnTo>
                <a:lnTo>
                  <a:pt x="104" y="1142"/>
                </a:lnTo>
                <a:lnTo>
                  <a:pt x="125" y="1234"/>
                </a:lnTo>
                <a:lnTo>
                  <a:pt x="150" y="1325"/>
                </a:lnTo>
                <a:lnTo>
                  <a:pt x="176" y="1416"/>
                </a:lnTo>
                <a:lnTo>
                  <a:pt x="204" y="1506"/>
                </a:lnTo>
                <a:lnTo>
                  <a:pt x="204" y="1506"/>
                </a:lnTo>
                <a:lnTo>
                  <a:pt x="236" y="1604"/>
                </a:lnTo>
                <a:lnTo>
                  <a:pt x="272" y="1700"/>
                </a:lnTo>
                <a:lnTo>
                  <a:pt x="309" y="1794"/>
                </a:lnTo>
                <a:lnTo>
                  <a:pt x="349" y="1888"/>
                </a:lnTo>
                <a:lnTo>
                  <a:pt x="389" y="1979"/>
                </a:lnTo>
                <a:lnTo>
                  <a:pt x="433" y="2069"/>
                </a:lnTo>
                <a:lnTo>
                  <a:pt x="478" y="2158"/>
                </a:lnTo>
                <a:lnTo>
                  <a:pt x="526" y="2245"/>
                </a:lnTo>
                <a:lnTo>
                  <a:pt x="575" y="2331"/>
                </a:lnTo>
                <a:lnTo>
                  <a:pt x="626" y="2415"/>
                </a:lnTo>
                <a:lnTo>
                  <a:pt x="679" y="2499"/>
                </a:lnTo>
                <a:lnTo>
                  <a:pt x="733" y="2580"/>
                </a:lnTo>
                <a:lnTo>
                  <a:pt x="790" y="2659"/>
                </a:lnTo>
                <a:lnTo>
                  <a:pt x="847" y="2738"/>
                </a:lnTo>
                <a:lnTo>
                  <a:pt x="907" y="2815"/>
                </a:lnTo>
                <a:lnTo>
                  <a:pt x="969" y="2890"/>
                </a:lnTo>
                <a:lnTo>
                  <a:pt x="969" y="0"/>
                </a:lnTo>
                <a:lnTo>
                  <a:pt x="6" y="0"/>
                </a:lnTo>
                <a:close/>
              </a:path>
            </a:pathLst>
          </a:custGeom>
          <a:solidFill>
            <a:schemeClr val="accent1">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10" name="Freeform 6" descr="kaarielementti"/>
          <p:cNvSpPr>
            <a:spLocks/>
          </p:cNvSpPr>
          <p:nvPr userDrawn="1"/>
        </p:nvSpPr>
        <p:spPr bwMode="auto">
          <a:xfrm>
            <a:off x="10634133" y="1"/>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3" name="Sisällön paikkamerkki 2"/>
          <p:cNvSpPr>
            <a:spLocks noGrp="1"/>
          </p:cNvSpPr>
          <p:nvPr userDrawn="1">
            <p:ph idx="1"/>
          </p:nvPr>
        </p:nvSpPr>
        <p:spPr>
          <a:xfrm>
            <a:off x="577047" y="1881330"/>
            <a:ext cx="10319487" cy="4524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8" name="Otsikko 7"/>
          <p:cNvSpPr>
            <a:spLocks noGrp="1"/>
          </p:cNvSpPr>
          <p:nvPr userDrawn="1">
            <p:ph type="title"/>
          </p:nvPr>
        </p:nvSpPr>
        <p:spPr>
          <a:xfrm>
            <a:off x="577047" y="313787"/>
            <a:ext cx="10319487" cy="1299027"/>
          </a:xfrm>
        </p:spPr>
        <p:txBody>
          <a:bodyPr/>
          <a:lstStyle>
            <a:lvl1pPr>
              <a:defRPr>
                <a:solidFill>
                  <a:schemeClr val="tx1">
                    <a:lumMod val="85000"/>
                    <a:lumOff val="15000"/>
                  </a:schemeClr>
                </a:solidFill>
              </a:defRPr>
            </a:lvl1pPr>
          </a:lstStyle>
          <a:p>
            <a:r>
              <a:rPr lang="fi-FI"/>
              <a:t>Muokkaa perustyyl. napsautt.</a:t>
            </a:r>
          </a:p>
        </p:txBody>
      </p:sp>
      <p:pic>
        <p:nvPicPr>
          <p:cNvPr id="11" name="Picture 10" descr="työkykyohjelman logo">
            <a:extLst>
              <a:ext uri="{FF2B5EF4-FFF2-40B4-BE49-F238E27FC236}">
                <a16:creationId xmlns:a16="http://schemas.microsoft.com/office/drawing/2014/main" id="{80809B85-DEF6-2A45-9E8D-29AF28A4B7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6427" y="6309321"/>
            <a:ext cx="2056079" cy="410537"/>
          </a:xfrm>
          <a:prstGeom prst="rect">
            <a:avLst/>
          </a:prstGeom>
        </p:spPr>
      </p:pic>
    </p:spTree>
    <p:extLst>
      <p:ext uri="{BB962C8B-B14F-4D97-AF65-F5344CB8AC3E}">
        <p14:creationId xmlns:p14="http://schemas.microsoft.com/office/powerpoint/2010/main" val="278012651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6_Otsikko ja sisältö Teema">
    <p:spTree>
      <p:nvGrpSpPr>
        <p:cNvPr id="1" name=""/>
        <p:cNvGrpSpPr/>
        <p:nvPr/>
      </p:nvGrpSpPr>
      <p:grpSpPr>
        <a:xfrm>
          <a:off x="0" y="0"/>
          <a:ext cx="0" cy="0"/>
          <a:chOff x="0" y="0"/>
          <a:chExt cx="0" cy="0"/>
        </a:xfrm>
      </p:grpSpPr>
      <p:sp>
        <p:nvSpPr>
          <p:cNvPr id="7" name="Freeform 5" descr="kaarielementti"/>
          <p:cNvSpPr>
            <a:spLocks/>
          </p:cNvSpPr>
          <p:nvPr userDrawn="1"/>
        </p:nvSpPr>
        <p:spPr bwMode="auto">
          <a:xfrm>
            <a:off x="10140952" y="1"/>
            <a:ext cx="2051049" cy="6117167"/>
          </a:xfrm>
          <a:custGeom>
            <a:avLst/>
            <a:gdLst>
              <a:gd name="T0" fmla="*/ 6 w 969"/>
              <a:gd name="T1" fmla="*/ 0 h 2890"/>
              <a:gd name="T2" fmla="*/ 6 w 969"/>
              <a:gd name="T3" fmla="*/ 0 h 2890"/>
              <a:gd name="T4" fmla="*/ 1 w 969"/>
              <a:gd name="T5" fmla="*/ 97 h 2890"/>
              <a:gd name="T6" fmla="*/ 0 w 969"/>
              <a:gd name="T7" fmla="*/ 193 h 2890"/>
              <a:gd name="T8" fmla="*/ 0 w 969"/>
              <a:gd name="T9" fmla="*/ 290 h 2890"/>
              <a:gd name="T10" fmla="*/ 2 w 969"/>
              <a:gd name="T11" fmla="*/ 386 h 2890"/>
              <a:gd name="T12" fmla="*/ 8 w 969"/>
              <a:gd name="T13" fmla="*/ 483 h 2890"/>
              <a:gd name="T14" fmla="*/ 15 w 969"/>
              <a:gd name="T15" fmla="*/ 577 h 2890"/>
              <a:gd name="T16" fmla="*/ 24 w 969"/>
              <a:gd name="T17" fmla="*/ 673 h 2890"/>
              <a:gd name="T18" fmla="*/ 36 w 969"/>
              <a:gd name="T19" fmla="*/ 767 h 2890"/>
              <a:gd name="T20" fmla="*/ 50 w 969"/>
              <a:gd name="T21" fmla="*/ 862 h 2890"/>
              <a:gd name="T22" fmla="*/ 65 w 969"/>
              <a:gd name="T23" fmla="*/ 956 h 2890"/>
              <a:gd name="T24" fmla="*/ 83 w 969"/>
              <a:gd name="T25" fmla="*/ 1048 h 2890"/>
              <a:gd name="T26" fmla="*/ 104 w 969"/>
              <a:gd name="T27" fmla="*/ 1142 h 2890"/>
              <a:gd name="T28" fmla="*/ 125 w 969"/>
              <a:gd name="T29" fmla="*/ 1234 h 2890"/>
              <a:gd name="T30" fmla="*/ 150 w 969"/>
              <a:gd name="T31" fmla="*/ 1325 h 2890"/>
              <a:gd name="T32" fmla="*/ 176 w 969"/>
              <a:gd name="T33" fmla="*/ 1416 h 2890"/>
              <a:gd name="T34" fmla="*/ 204 w 969"/>
              <a:gd name="T35" fmla="*/ 1506 h 2890"/>
              <a:gd name="T36" fmla="*/ 204 w 969"/>
              <a:gd name="T37" fmla="*/ 1506 h 2890"/>
              <a:gd name="T38" fmla="*/ 236 w 969"/>
              <a:gd name="T39" fmla="*/ 1604 h 2890"/>
              <a:gd name="T40" fmla="*/ 272 w 969"/>
              <a:gd name="T41" fmla="*/ 1700 h 2890"/>
              <a:gd name="T42" fmla="*/ 309 w 969"/>
              <a:gd name="T43" fmla="*/ 1794 h 2890"/>
              <a:gd name="T44" fmla="*/ 349 w 969"/>
              <a:gd name="T45" fmla="*/ 1888 h 2890"/>
              <a:gd name="T46" fmla="*/ 389 w 969"/>
              <a:gd name="T47" fmla="*/ 1979 h 2890"/>
              <a:gd name="T48" fmla="*/ 433 w 969"/>
              <a:gd name="T49" fmla="*/ 2069 h 2890"/>
              <a:gd name="T50" fmla="*/ 478 w 969"/>
              <a:gd name="T51" fmla="*/ 2158 h 2890"/>
              <a:gd name="T52" fmla="*/ 526 w 969"/>
              <a:gd name="T53" fmla="*/ 2245 h 2890"/>
              <a:gd name="T54" fmla="*/ 575 w 969"/>
              <a:gd name="T55" fmla="*/ 2331 h 2890"/>
              <a:gd name="T56" fmla="*/ 626 w 969"/>
              <a:gd name="T57" fmla="*/ 2415 h 2890"/>
              <a:gd name="T58" fmla="*/ 679 w 969"/>
              <a:gd name="T59" fmla="*/ 2499 h 2890"/>
              <a:gd name="T60" fmla="*/ 733 w 969"/>
              <a:gd name="T61" fmla="*/ 2580 h 2890"/>
              <a:gd name="T62" fmla="*/ 790 w 969"/>
              <a:gd name="T63" fmla="*/ 2659 h 2890"/>
              <a:gd name="T64" fmla="*/ 847 w 969"/>
              <a:gd name="T65" fmla="*/ 2738 h 2890"/>
              <a:gd name="T66" fmla="*/ 907 w 969"/>
              <a:gd name="T67" fmla="*/ 2815 h 2890"/>
              <a:gd name="T68" fmla="*/ 969 w 969"/>
              <a:gd name="T69" fmla="*/ 2890 h 2890"/>
              <a:gd name="T70" fmla="*/ 969 w 969"/>
              <a:gd name="T71" fmla="*/ 0 h 2890"/>
              <a:gd name="T72" fmla="*/ 6 w 969"/>
              <a:gd name="T73" fmla="*/ 0 h 2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9" h="2890">
                <a:moveTo>
                  <a:pt x="6" y="0"/>
                </a:moveTo>
                <a:lnTo>
                  <a:pt x="6" y="0"/>
                </a:lnTo>
                <a:lnTo>
                  <a:pt x="1" y="97"/>
                </a:lnTo>
                <a:lnTo>
                  <a:pt x="0" y="193"/>
                </a:lnTo>
                <a:lnTo>
                  <a:pt x="0" y="290"/>
                </a:lnTo>
                <a:lnTo>
                  <a:pt x="2" y="386"/>
                </a:lnTo>
                <a:lnTo>
                  <a:pt x="8" y="483"/>
                </a:lnTo>
                <a:lnTo>
                  <a:pt x="15" y="577"/>
                </a:lnTo>
                <a:lnTo>
                  <a:pt x="24" y="673"/>
                </a:lnTo>
                <a:lnTo>
                  <a:pt x="36" y="767"/>
                </a:lnTo>
                <a:lnTo>
                  <a:pt x="50" y="862"/>
                </a:lnTo>
                <a:lnTo>
                  <a:pt x="65" y="956"/>
                </a:lnTo>
                <a:lnTo>
                  <a:pt x="83" y="1048"/>
                </a:lnTo>
                <a:lnTo>
                  <a:pt x="104" y="1142"/>
                </a:lnTo>
                <a:lnTo>
                  <a:pt x="125" y="1234"/>
                </a:lnTo>
                <a:lnTo>
                  <a:pt x="150" y="1325"/>
                </a:lnTo>
                <a:lnTo>
                  <a:pt x="176" y="1416"/>
                </a:lnTo>
                <a:lnTo>
                  <a:pt x="204" y="1506"/>
                </a:lnTo>
                <a:lnTo>
                  <a:pt x="204" y="1506"/>
                </a:lnTo>
                <a:lnTo>
                  <a:pt x="236" y="1604"/>
                </a:lnTo>
                <a:lnTo>
                  <a:pt x="272" y="1700"/>
                </a:lnTo>
                <a:lnTo>
                  <a:pt x="309" y="1794"/>
                </a:lnTo>
                <a:lnTo>
                  <a:pt x="349" y="1888"/>
                </a:lnTo>
                <a:lnTo>
                  <a:pt x="389" y="1979"/>
                </a:lnTo>
                <a:lnTo>
                  <a:pt x="433" y="2069"/>
                </a:lnTo>
                <a:lnTo>
                  <a:pt x="478" y="2158"/>
                </a:lnTo>
                <a:lnTo>
                  <a:pt x="526" y="2245"/>
                </a:lnTo>
                <a:lnTo>
                  <a:pt x="575" y="2331"/>
                </a:lnTo>
                <a:lnTo>
                  <a:pt x="626" y="2415"/>
                </a:lnTo>
                <a:lnTo>
                  <a:pt x="679" y="2499"/>
                </a:lnTo>
                <a:lnTo>
                  <a:pt x="733" y="2580"/>
                </a:lnTo>
                <a:lnTo>
                  <a:pt x="790" y="2659"/>
                </a:lnTo>
                <a:lnTo>
                  <a:pt x="847" y="2738"/>
                </a:lnTo>
                <a:lnTo>
                  <a:pt x="907" y="2815"/>
                </a:lnTo>
                <a:lnTo>
                  <a:pt x="969" y="2890"/>
                </a:lnTo>
                <a:lnTo>
                  <a:pt x="969" y="0"/>
                </a:lnTo>
                <a:lnTo>
                  <a:pt x="6" y="0"/>
                </a:lnTo>
                <a:close/>
              </a:path>
            </a:pathLst>
          </a:custGeom>
          <a:solidFill>
            <a:schemeClr val="accent1">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10" name="Freeform 6" descr="kaarielementti"/>
          <p:cNvSpPr>
            <a:spLocks/>
          </p:cNvSpPr>
          <p:nvPr userDrawn="1"/>
        </p:nvSpPr>
        <p:spPr bwMode="auto">
          <a:xfrm>
            <a:off x="10634133" y="1"/>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3" name="Sisällön paikkamerkki 2"/>
          <p:cNvSpPr>
            <a:spLocks noGrp="1"/>
          </p:cNvSpPr>
          <p:nvPr userDrawn="1">
            <p:ph idx="1"/>
          </p:nvPr>
        </p:nvSpPr>
        <p:spPr>
          <a:xfrm>
            <a:off x="577047" y="1881330"/>
            <a:ext cx="10319487" cy="4524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8" name="Otsikko 7"/>
          <p:cNvSpPr>
            <a:spLocks noGrp="1"/>
          </p:cNvSpPr>
          <p:nvPr userDrawn="1">
            <p:ph type="title"/>
          </p:nvPr>
        </p:nvSpPr>
        <p:spPr>
          <a:xfrm>
            <a:off x="577047" y="313787"/>
            <a:ext cx="10319487" cy="1299027"/>
          </a:xfrm>
        </p:spPr>
        <p:txBody>
          <a:bodyPr/>
          <a:lstStyle>
            <a:lvl1pPr>
              <a:defRPr>
                <a:solidFill>
                  <a:schemeClr val="tx1">
                    <a:lumMod val="85000"/>
                    <a:lumOff val="15000"/>
                  </a:schemeClr>
                </a:solidFill>
              </a:defRPr>
            </a:lvl1pPr>
          </a:lstStyle>
          <a:p>
            <a:r>
              <a:rPr lang="fi-FI"/>
              <a:t>Muokkaa perustyyl. napsautt.</a:t>
            </a:r>
          </a:p>
        </p:txBody>
      </p:sp>
    </p:spTree>
    <p:extLst>
      <p:ext uri="{BB962C8B-B14F-4D97-AF65-F5344CB8AC3E}">
        <p14:creationId xmlns:p14="http://schemas.microsoft.com/office/powerpoint/2010/main" val="4897781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6_Otsikko ja sisältö Teema alakulma">
    <p:spTree>
      <p:nvGrpSpPr>
        <p:cNvPr id="1" name=""/>
        <p:cNvGrpSpPr/>
        <p:nvPr/>
      </p:nvGrpSpPr>
      <p:grpSpPr>
        <a:xfrm>
          <a:off x="0" y="0"/>
          <a:ext cx="0" cy="0"/>
          <a:chOff x="0" y="0"/>
          <a:chExt cx="0" cy="0"/>
        </a:xfrm>
      </p:grpSpPr>
      <p:sp>
        <p:nvSpPr>
          <p:cNvPr id="9" name="Freeform 6" descr="kaarielementti"/>
          <p:cNvSpPr>
            <a:spLocks/>
          </p:cNvSpPr>
          <p:nvPr userDrawn="1"/>
        </p:nvSpPr>
        <p:spPr bwMode="auto">
          <a:xfrm rot="5400000">
            <a:off x="10534649" y="5200652"/>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3" name="Sisällön paikkamerkki 2"/>
          <p:cNvSpPr>
            <a:spLocks noGrp="1"/>
          </p:cNvSpPr>
          <p:nvPr userDrawn="1">
            <p:ph idx="1"/>
          </p:nvPr>
        </p:nvSpPr>
        <p:spPr>
          <a:xfrm>
            <a:off x="577048" y="1881330"/>
            <a:ext cx="10991561" cy="4524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8" name="Otsikko 7"/>
          <p:cNvSpPr>
            <a:spLocks noGrp="1"/>
          </p:cNvSpPr>
          <p:nvPr userDrawn="1">
            <p:ph type="title"/>
          </p:nvPr>
        </p:nvSpPr>
        <p:spPr>
          <a:xfrm>
            <a:off x="577048" y="313787"/>
            <a:ext cx="10991561" cy="1299027"/>
          </a:xfrm>
        </p:spPr>
        <p:txBody>
          <a:bodyPr/>
          <a:lstStyle>
            <a:lvl1pPr>
              <a:defRPr>
                <a:solidFill>
                  <a:schemeClr val="tx1">
                    <a:lumMod val="85000"/>
                    <a:lumOff val="15000"/>
                  </a:schemeClr>
                </a:solidFill>
              </a:defRPr>
            </a:lvl1pPr>
          </a:lstStyle>
          <a:p>
            <a:r>
              <a:rPr lang="fi-FI"/>
              <a:t>Muokkaa perustyyl. napsautt.</a:t>
            </a:r>
          </a:p>
        </p:txBody>
      </p:sp>
      <p:pic>
        <p:nvPicPr>
          <p:cNvPr id="10" name="Picture 9" descr="työkykyohjelman logo">
            <a:extLst>
              <a:ext uri="{FF2B5EF4-FFF2-40B4-BE49-F238E27FC236}">
                <a16:creationId xmlns:a16="http://schemas.microsoft.com/office/drawing/2014/main" id="{E74FAC7E-06E9-1F40-9493-9E7A400F81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6427" y="6309321"/>
            <a:ext cx="2056079" cy="410537"/>
          </a:xfrm>
          <a:prstGeom prst="rect">
            <a:avLst/>
          </a:prstGeom>
        </p:spPr>
      </p:pic>
    </p:spTree>
    <p:extLst>
      <p:ext uri="{BB962C8B-B14F-4D97-AF65-F5344CB8AC3E}">
        <p14:creationId xmlns:p14="http://schemas.microsoft.com/office/powerpoint/2010/main" val="43464111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7_Otsikko ja sisältö Teema alakulma">
    <p:spTree>
      <p:nvGrpSpPr>
        <p:cNvPr id="1" name=""/>
        <p:cNvGrpSpPr/>
        <p:nvPr/>
      </p:nvGrpSpPr>
      <p:grpSpPr>
        <a:xfrm>
          <a:off x="0" y="0"/>
          <a:ext cx="0" cy="0"/>
          <a:chOff x="0" y="0"/>
          <a:chExt cx="0" cy="0"/>
        </a:xfrm>
      </p:grpSpPr>
      <p:sp>
        <p:nvSpPr>
          <p:cNvPr id="9" name="Freeform 6"/>
          <p:cNvSpPr>
            <a:spLocks/>
          </p:cNvSpPr>
          <p:nvPr userDrawn="1"/>
        </p:nvSpPr>
        <p:spPr bwMode="auto">
          <a:xfrm rot="5400000">
            <a:off x="10534649" y="5200652"/>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40000"/>
              <a:lumOff val="6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3" name="Sisällön paikkamerkki 2"/>
          <p:cNvSpPr>
            <a:spLocks noGrp="1"/>
          </p:cNvSpPr>
          <p:nvPr userDrawn="1">
            <p:ph idx="1"/>
          </p:nvPr>
        </p:nvSpPr>
        <p:spPr>
          <a:xfrm>
            <a:off x="577048" y="1881330"/>
            <a:ext cx="10991561" cy="4524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8" name="Otsikko 7"/>
          <p:cNvSpPr>
            <a:spLocks noGrp="1"/>
          </p:cNvSpPr>
          <p:nvPr userDrawn="1">
            <p:ph type="title"/>
          </p:nvPr>
        </p:nvSpPr>
        <p:spPr>
          <a:xfrm>
            <a:off x="577048" y="313787"/>
            <a:ext cx="10991561" cy="1299027"/>
          </a:xfrm>
        </p:spPr>
        <p:txBody>
          <a:bodyPr/>
          <a:lstStyle>
            <a:lvl1pPr>
              <a:defRPr>
                <a:solidFill>
                  <a:schemeClr val="tx1">
                    <a:lumMod val="85000"/>
                    <a:lumOff val="15000"/>
                  </a:schemeClr>
                </a:solidFill>
              </a:defRPr>
            </a:lvl1pPr>
          </a:lstStyle>
          <a:p>
            <a:r>
              <a:rPr lang="fi-FI"/>
              <a:t>Muokkaa perustyyl. napsautt.</a:t>
            </a:r>
          </a:p>
        </p:txBody>
      </p:sp>
      <p:pic>
        <p:nvPicPr>
          <p:cNvPr id="10" name="Picture 9" descr="työkykyohjelman logo">
            <a:extLst>
              <a:ext uri="{FF2B5EF4-FFF2-40B4-BE49-F238E27FC236}">
                <a16:creationId xmlns:a16="http://schemas.microsoft.com/office/drawing/2014/main" id="{E74FAC7E-06E9-1F40-9493-9E7A400F81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6427" y="6309321"/>
            <a:ext cx="2056079" cy="410537"/>
          </a:xfrm>
          <a:prstGeom prst="rect">
            <a:avLst/>
          </a:prstGeom>
        </p:spPr>
      </p:pic>
    </p:spTree>
    <p:extLst>
      <p:ext uri="{BB962C8B-B14F-4D97-AF65-F5344CB8AC3E}">
        <p14:creationId xmlns:p14="http://schemas.microsoft.com/office/powerpoint/2010/main" val="104773921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7_Väliotsikko">
    <p:spTree>
      <p:nvGrpSpPr>
        <p:cNvPr id="1" name=""/>
        <p:cNvGrpSpPr/>
        <p:nvPr/>
      </p:nvGrpSpPr>
      <p:grpSpPr>
        <a:xfrm>
          <a:off x="0" y="0"/>
          <a:ext cx="0" cy="0"/>
          <a:chOff x="0" y="0"/>
          <a:chExt cx="0" cy="0"/>
        </a:xfrm>
      </p:grpSpPr>
      <p:sp>
        <p:nvSpPr>
          <p:cNvPr id="51" name="Rectangle 50"/>
          <p:cNvSpPr/>
          <p:nvPr userDrawn="1"/>
        </p:nvSpPr>
        <p:spPr>
          <a:xfrm rot="10800000" flipV="1">
            <a:off x="-14222" y="-29072"/>
            <a:ext cx="6110223" cy="688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58" name="Rectangle 57" descr="kaarielementti"/>
          <p:cNvSpPr/>
          <p:nvPr userDrawn="1"/>
        </p:nvSpPr>
        <p:spPr>
          <a:xfrm rot="10800000" flipV="1">
            <a:off x="5903977" y="-29072"/>
            <a:ext cx="6285907" cy="6887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54" name="Freeform 7" descr="kaarielementti"/>
          <p:cNvSpPr>
            <a:spLocks/>
          </p:cNvSpPr>
          <p:nvPr userDrawn="1"/>
        </p:nvSpPr>
        <p:spPr bwMode="auto">
          <a:xfrm rot="10800000" flipV="1">
            <a:off x="4523859" y="-29071"/>
            <a:ext cx="5706533" cy="6887069"/>
          </a:xfrm>
          <a:custGeom>
            <a:avLst/>
            <a:gdLst>
              <a:gd name="T0" fmla="*/ 2425 w 2696"/>
              <a:gd name="T1" fmla="*/ 3240 h 3240"/>
              <a:gd name="T2" fmla="*/ 2398 w 2696"/>
              <a:gd name="T3" fmla="*/ 3171 h 3240"/>
              <a:gd name="T4" fmla="*/ 2372 w 2696"/>
              <a:gd name="T5" fmla="*/ 3103 h 3240"/>
              <a:gd name="T6" fmla="*/ 2325 w 2696"/>
              <a:gd name="T7" fmla="*/ 2966 h 3240"/>
              <a:gd name="T8" fmla="*/ 2283 w 2696"/>
              <a:gd name="T9" fmla="*/ 2828 h 3240"/>
              <a:gd name="T10" fmla="*/ 2248 w 2696"/>
              <a:gd name="T11" fmla="*/ 2689 h 3240"/>
              <a:gd name="T12" fmla="*/ 2219 w 2696"/>
              <a:gd name="T13" fmla="*/ 2550 h 3240"/>
              <a:gd name="T14" fmla="*/ 2196 w 2696"/>
              <a:gd name="T15" fmla="*/ 2411 h 3240"/>
              <a:gd name="T16" fmla="*/ 2178 w 2696"/>
              <a:gd name="T17" fmla="*/ 2273 h 3240"/>
              <a:gd name="T18" fmla="*/ 2164 w 2696"/>
              <a:gd name="T19" fmla="*/ 2133 h 3240"/>
              <a:gd name="T20" fmla="*/ 2157 w 2696"/>
              <a:gd name="T21" fmla="*/ 1995 h 3240"/>
              <a:gd name="T22" fmla="*/ 2156 w 2696"/>
              <a:gd name="T23" fmla="*/ 1856 h 3240"/>
              <a:gd name="T24" fmla="*/ 2160 w 2696"/>
              <a:gd name="T25" fmla="*/ 1718 h 3240"/>
              <a:gd name="T26" fmla="*/ 2170 w 2696"/>
              <a:gd name="T27" fmla="*/ 1581 h 3240"/>
              <a:gd name="T28" fmla="*/ 2183 w 2696"/>
              <a:gd name="T29" fmla="*/ 1445 h 3240"/>
              <a:gd name="T30" fmla="*/ 2203 w 2696"/>
              <a:gd name="T31" fmla="*/ 1310 h 3240"/>
              <a:gd name="T32" fmla="*/ 2228 w 2696"/>
              <a:gd name="T33" fmla="*/ 1175 h 3240"/>
              <a:gd name="T34" fmla="*/ 2259 w 2696"/>
              <a:gd name="T35" fmla="*/ 1042 h 3240"/>
              <a:gd name="T36" fmla="*/ 2274 w 2696"/>
              <a:gd name="T37" fmla="*/ 977 h 3240"/>
              <a:gd name="T38" fmla="*/ 2313 w 2696"/>
              <a:gd name="T39" fmla="*/ 845 h 3240"/>
              <a:gd name="T40" fmla="*/ 2354 w 2696"/>
              <a:gd name="T41" fmla="*/ 716 h 3240"/>
              <a:gd name="T42" fmla="*/ 2400 w 2696"/>
              <a:gd name="T43" fmla="*/ 590 h 3240"/>
              <a:gd name="T44" fmla="*/ 2452 w 2696"/>
              <a:gd name="T45" fmla="*/ 466 h 3240"/>
              <a:gd name="T46" fmla="*/ 2507 w 2696"/>
              <a:gd name="T47" fmla="*/ 345 h 3240"/>
              <a:gd name="T48" fmla="*/ 2566 w 2696"/>
              <a:gd name="T49" fmla="*/ 227 h 3240"/>
              <a:gd name="T50" fmla="*/ 2630 w 2696"/>
              <a:gd name="T51" fmla="*/ 113 h 3240"/>
              <a:gd name="T52" fmla="*/ 2696 w 2696"/>
              <a:gd name="T53" fmla="*/ 0 h 3240"/>
              <a:gd name="T54" fmla="*/ 0 w 2696"/>
              <a:gd name="T55" fmla="*/ 0 h 3240"/>
              <a:gd name="T56" fmla="*/ 72 w 2696"/>
              <a:gd name="T57" fmla="*/ 207 h 3240"/>
              <a:gd name="T58" fmla="*/ 150 w 2696"/>
              <a:gd name="T59" fmla="*/ 414 h 3240"/>
              <a:gd name="T60" fmla="*/ 187 w 2696"/>
              <a:gd name="T61" fmla="*/ 510 h 3240"/>
              <a:gd name="T62" fmla="*/ 266 w 2696"/>
              <a:gd name="T63" fmla="*/ 701 h 3240"/>
              <a:gd name="T64" fmla="*/ 349 w 2696"/>
              <a:gd name="T65" fmla="*/ 890 h 3240"/>
              <a:gd name="T66" fmla="*/ 436 w 2696"/>
              <a:gd name="T67" fmla="*/ 1077 h 3240"/>
              <a:gd name="T68" fmla="*/ 527 w 2696"/>
              <a:gd name="T69" fmla="*/ 1262 h 3240"/>
              <a:gd name="T70" fmla="*/ 622 w 2696"/>
              <a:gd name="T71" fmla="*/ 1446 h 3240"/>
              <a:gd name="T72" fmla="*/ 722 w 2696"/>
              <a:gd name="T73" fmla="*/ 1627 h 3240"/>
              <a:gd name="T74" fmla="*/ 826 w 2696"/>
              <a:gd name="T75" fmla="*/ 1807 h 3240"/>
              <a:gd name="T76" fmla="*/ 934 w 2696"/>
              <a:gd name="T77" fmla="*/ 1983 h 3240"/>
              <a:gd name="T78" fmla="*/ 1046 w 2696"/>
              <a:gd name="T79" fmla="*/ 2159 h 3240"/>
              <a:gd name="T80" fmla="*/ 1162 w 2696"/>
              <a:gd name="T81" fmla="*/ 2332 h 3240"/>
              <a:gd name="T82" fmla="*/ 1282 w 2696"/>
              <a:gd name="T83" fmla="*/ 2503 h 3240"/>
              <a:gd name="T84" fmla="*/ 1406 w 2696"/>
              <a:gd name="T85" fmla="*/ 2671 h 3240"/>
              <a:gd name="T86" fmla="*/ 1535 w 2696"/>
              <a:gd name="T87" fmla="*/ 2837 h 3240"/>
              <a:gd name="T88" fmla="*/ 1667 w 2696"/>
              <a:gd name="T89" fmla="*/ 3000 h 3240"/>
              <a:gd name="T90" fmla="*/ 1804 w 2696"/>
              <a:gd name="T91" fmla="*/ 3160 h 3240"/>
              <a:gd name="T92" fmla="*/ 1874 w 2696"/>
              <a:gd name="T93" fmla="*/ 324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96" h="3240">
                <a:moveTo>
                  <a:pt x="1874" y="3240"/>
                </a:moveTo>
                <a:lnTo>
                  <a:pt x="2425" y="3240"/>
                </a:lnTo>
                <a:lnTo>
                  <a:pt x="2425" y="3240"/>
                </a:lnTo>
                <a:lnTo>
                  <a:pt x="2398" y="3171"/>
                </a:lnTo>
                <a:lnTo>
                  <a:pt x="2398" y="3171"/>
                </a:lnTo>
                <a:lnTo>
                  <a:pt x="2372" y="3103"/>
                </a:lnTo>
                <a:lnTo>
                  <a:pt x="2347" y="3034"/>
                </a:lnTo>
                <a:lnTo>
                  <a:pt x="2325" y="2966"/>
                </a:lnTo>
                <a:lnTo>
                  <a:pt x="2304" y="2897"/>
                </a:lnTo>
                <a:lnTo>
                  <a:pt x="2283" y="2828"/>
                </a:lnTo>
                <a:lnTo>
                  <a:pt x="2265" y="2759"/>
                </a:lnTo>
                <a:lnTo>
                  <a:pt x="2248" y="2689"/>
                </a:lnTo>
                <a:lnTo>
                  <a:pt x="2233" y="2620"/>
                </a:lnTo>
                <a:lnTo>
                  <a:pt x="2219" y="2550"/>
                </a:lnTo>
                <a:lnTo>
                  <a:pt x="2207" y="2481"/>
                </a:lnTo>
                <a:lnTo>
                  <a:pt x="2196" y="2411"/>
                </a:lnTo>
                <a:lnTo>
                  <a:pt x="2185" y="2342"/>
                </a:lnTo>
                <a:lnTo>
                  <a:pt x="2178" y="2273"/>
                </a:lnTo>
                <a:lnTo>
                  <a:pt x="2170" y="2203"/>
                </a:lnTo>
                <a:lnTo>
                  <a:pt x="2164" y="2133"/>
                </a:lnTo>
                <a:lnTo>
                  <a:pt x="2161" y="2063"/>
                </a:lnTo>
                <a:lnTo>
                  <a:pt x="2157" y="1995"/>
                </a:lnTo>
                <a:lnTo>
                  <a:pt x="2156" y="1925"/>
                </a:lnTo>
                <a:lnTo>
                  <a:pt x="2156" y="1856"/>
                </a:lnTo>
                <a:lnTo>
                  <a:pt x="2157" y="1787"/>
                </a:lnTo>
                <a:lnTo>
                  <a:pt x="2160" y="1718"/>
                </a:lnTo>
                <a:lnTo>
                  <a:pt x="2164" y="1649"/>
                </a:lnTo>
                <a:lnTo>
                  <a:pt x="2170" y="1581"/>
                </a:lnTo>
                <a:lnTo>
                  <a:pt x="2175" y="1513"/>
                </a:lnTo>
                <a:lnTo>
                  <a:pt x="2183" y="1445"/>
                </a:lnTo>
                <a:lnTo>
                  <a:pt x="2193" y="1377"/>
                </a:lnTo>
                <a:lnTo>
                  <a:pt x="2203" y="1310"/>
                </a:lnTo>
                <a:lnTo>
                  <a:pt x="2215" y="1242"/>
                </a:lnTo>
                <a:lnTo>
                  <a:pt x="2228" y="1175"/>
                </a:lnTo>
                <a:lnTo>
                  <a:pt x="2243" y="1108"/>
                </a:lnTo>
                <a:lnTo>
                  <a:pt x="2259" y="1042"/>
                </a:lnTo>
                <a:lnTo>
                  <a:pt x="2274" y="977"/>
                </a:lnTo>
                <a:lnTo>
                  <a:pt x="2274" y="977"/>
                </a:lnTo>
                <a:lnTo>
                  <a:pt x="2293" y="910"/>
                </a:lnTo>
                <a:lnTo>
                  <a:pt x="2313" y="845"/>
                </a:lnTo>
                <a:lnTo>
                  <a:pt x="2333" y="780"/>
                </a:lnTo>
                <a:lnTo>
                  <a:pt x="2354" y="716"/>
                </a:lnTo>
                <a:lnTo>
                  <a:pt x="2377" y="653"/>
                </a:lnTo>
                <a:lnTo>
                  <a:pt x="2400" y="590"/>
                </a:lnTo>
                <a:lnTo>
                  <a:pt x="2426" y="528"/>
                </a:lnTo>
                <a:lnTo>
                  <a:pt x="2452" y="466"/>
                </a:lnTo>
                <a:lnTo>
                  <a:pt x="2479" y="405"/>
                </a:lnTo>
                <a:lnTo>
                  <a:pt x="2507" y="345"/>
                </a:lnTo>
                <a:lnTo>
                  <a:pt x="2536" y="286"/>
                </a:lnTo>
                <a:lnTo>
                  <a:pt x="2566" y="227"/>
                </a:lnTo>
                <a:lnTo>
                  <a:pt x="2597" y="169"/>
                </a:lnTo>
                <a:lnTo>
                  <a:pt x="2630" y="113"/>
                </a:lnTo>
                <a:lnTo>
                  <a:pt x="2662" y="55"/>
                </a:lnTo>
                <a:lnTo>
                  <a:pt x="2696" y="0"/>
                </a:lnTo>
                <a:lnTo>
                  <a:pt x="0" y="0"/>
                </a:lnTo>
                <a:lnTo>
                  <a:pt x="0" y="0"/>
                </a:lnTo>
                <a:lnTo>
                  <a:pt x="35" y="104"/>
                </a:lnTo>
                <a:lnTo>
                  <a:pt x="72" y="207"/>
                </a:lnTo>
                <a:lnTo>
                  <a:pt x="111" y="311"/>
                </a:lnTo>
                <a:lnTo>
                  <a:pt x="150" y="414"/>
                </a:lnTo>
                <a:lnTo>
                  <a:pt x="150" y="414"/>
                </a:lnTo>
                <a:lnTo>
                  <a:pt x="187" y="510"/>
                </a:lnTo>
                <a:lnTo>
                  <a:pt x="226" y="605"/>
                </a:lnTo>
                <a:lnTo>
                  <a:pt x="266" y="701"/>
                </a:lnTo>
                <a:lnTo>
                  <a:pt x="306" y="795"/>
                </a:lnTo>
                <a:lnTo>
                  <a:pt x="349" y="890"/>
                </a:lnTo>
                <a:lnTo>
                  <a:pt x="392" y="983"/>
                </a:lnTo>
                <a:lnTo>
                  <a:pt x="436" y="1077"/>
                </a:lnTo>
                <a:lnTo>
                  <a:pt x="481" y="1169"/>
                </a:lnTo>
                <a:lnTo>
                  <a:pt x="527" y="1262"/>
                </a:lnTo>
                <a:lnTo>
                  <a:pt x="574" y="1353"/>
                </a:lnTo>
                <a:lnTo>
                  <a:pt x="622" y="1446"/>
                </a:lnTo>
                <a:lnTo>
                  <a:pt x="672" y="1537"/>
                </a:lnTo>
                <a:lnTo>
                  <a:pt x="722" y="1627"/>
                </a:lnTo>
                <a:lnTo>
                  <a:pt x="773" y="1717"/>
                </a:lnTo>
                <a:lnTo>
                  <a:pt x="826" y="1807"/>
                </a:lnTo>
                <a:lnTo>
                  <a:pt x="879" y="1896"/>
                </a:lnTo>
                <a:lnTo>
                  <a:pt x="934" y="1983"/>
                </a:lnTo>
                <a:lnTo>
                  <a:pt x="989" y="2072"/>
                </a:lnTo>
                <a:lnTo>
                  <a:pt x="1046" y="2159"/>
                </a:lnTo>
                <a:lnTo>
                  <a:pt x="1104" y="2246"/>
                </a:lnTo>
                <a:lnTo>
                  <a:pt x="1162" y="2332"/>
                </a:lnTo>
                <a:lnTo>
                  <a:pt x="1222" y="2418"/>
                </a:lnTo>
                <a:lnTo>
                  <a:pt x="1282" y="2503"/>
                </a:lnTo>
                <a:lnTo>
                  <a:pt x="1344" y="2588"/>
                </a:lnTo>
                <a:lnTo>
                  <a:pt x="1406" y="2671"/>
                </a:lnTo>
                <a:lnTo>
                  <a:pt x="1470" y="2754"/>
                </a:lnTo>
                <a:lnTo>
                  <a:pt x="1535" y="2837"/>
                </a:lnTo>
                <a:lnTo>
                  <a:pt x="1601" y="2918"/>
                </a:lnTo>
                <a:lnTo>
                  <a:pt x="1667" y="3000"/>
                </a:lnTo>
                <a:lnTo>
                  <a:pt x="1736" y="3080"/>
                </a:lnTo>
                <a:lnTo>
                  <a:pt x="1804" y="3160"/>
                </a:lnTo>
                <a:lnTo>
                  <a:pt x="1874" y="3240"/>
                </a:lnTo>
                <a:lnTo>
                  <a:pt x="1874" y="3240"/>
                </a:lnTo>
                <a:close/>
              </a:path>
            </a:pathLst>
          </a:custGeom>
          <a:solidFill>
            <a:schemeClr val="tx2">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10" name="Otsikko 1"/>
          <p:cNvSpPr>
            <a:spLocks noGrp="1"/>
          </p:cNvSpPr>
          <p:nvPr userDrawn="1">
            <p:ph type="ctrTitle"/>
          </p:nvPr>
        </p:nvSpPr>
        <p:spPr>
          <a:xfrm>
            <a:off x="488869" y="548680"/>
            <a:ext cx="4647025" cy="3956083"/>
          </a:xfrm>
        </p:spPr>
        <p:txBody>
          <a:bodyPr anchor="b" anchorCtr="0">
            <a:noAutofit/>
          </a:bodyPr>
          <a:lstStyle>
            <a:lvl1pPr algn="l">
              <a:defRPr sz="5333">
                <a:solidFill>
                  <a:schemeClr val="tx1"/>
                </a:solidFill>
              </a:defRPr>
            </a:lvl1pPr>
          </a:lstStyle>
          <a:p>
            <a:r>
              <a:rPr lang="fi-FI"/>
              <a:t>Muokkaa </a:t>
            </a:r>
            <a:r>
              <a:rPr lang="fi-FI" err="1"/>
              <a:t>perustyyl</a:t>
            </a:r>
            <a:r>
              <a:rPr lang="fi-FI"/>
              <a:t>. </a:t>
            </a:r>
            <a:r>
              <a:rPr lang="fi-FI" err="1"/>
              <a:t>napsautt</a:t>
            </a:r>
            <a:r>
              <a:rPr lang="fi-FI"/>
              <a:t>.</a:t>
            </a:r>
          </a:p>
        </p:txBody>
      </p:sp>
      <p:sp>
        <p:nvSpPr>
          <p:cNvPr id="11" name="Alaotsikko 2"/>
          <p:cNvSpPr>
            <a:spLocks noGrp="1"/>
          </p:cNvSpPr>
          <p:nvPr userDrawn="1">
            <p:ph type="subTitle" idx="1"/>
          </p:nvPr>
        </p:nvSpPr>
        <p:spPr>
          <a:xfrm>
            <a:off x="488868" y="4677139"/>
            <a:ext cx="4647027" cy="2016224"/>
          </a:xfrm>
        </p:spPr>
        <p:txBody>
          <a:bodyPr>
            <a:normAutofit/>
          </a:bodyPr>
          <a:lstStyle>
            <a:lvl1pPr marL="0" indent="0" algn="l">
              <a:spcBef>
                <a:spcPts val="0"/>
              </a:spcBef>
              <a:buNone/>
              <a:defRPr sz="24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a:t>
            </a:r>
            <a:r>
              <a:rPr lang="fi-FI" err="1"/>
              <a:t>napsautt</a:t>
            </a:r>
            <a:r>
              <a:rPr lang="fi-FI"/>
              <a:t>.</a:t>
            </a:r>
          </a:p>
        </p:txBody>
      </p:sp>
      <p:sp>
        <p:nvSpPr>
          <p:cNvPr id="32" name="Freeform 30"/>
          <p:cNvSpPr>
            <a:spLocks/>
          </p:cNvSpPr>
          <p:nvPr userDrawn="1"/>
        </p:nvSpPr>
        <p:spPr bwMode="auto">
          <a:xfrm>
            <a:off x="9774767" y="2575588"/>
            <a:ext cx="495300" cy="131233"/>
          </a:xfrm>
          <a:custGeom>
            <a:avLst/>
            <a:gdLst>
              <a:gd name="T0" fmla="*/ 87 w 2807"/>
              <a:gd name="T1" fmla="*/ 343 h 743"/>
              <a:gd name="T2" fmla="*/ 203 w 2807"/>
              <a:gd name="T3" fmla="*/ 417 h 743"/>
              <a:gd name="T4" fmla="*/ 319 w 2807"/>
              <a:gd name="T5" fmla="*/ 479 h 743"/>
              <a:gd name="T6" fmla="*/ 430 w 2807"/>
              <a:gd name="T7" fmla="*/ 529 h 743"/>
              <a:gd name="T8" fmla="*/ 603 w 2807"/>
              <a:gd name="T9" fmla="*/ 595 h 743"/>
              <a:gd name="T10" fmla="*/ 724 w 2807"/>
              <a:gd name="T11" fmla="*/ 633 h 743"/>
              <a:gd name="T12" fmla="*/ 857 w 2807"/>
              <a:gd name="T13" fmla="*/ 666 h 743"/>
              <a:gd name="T14" fmla="*/ 1001 w 2807"/>
              <a:gd name="T15" fmla="*/ 696 h 743"/>
              <a:gd name="T16" fmla="*/ 1157 w 2807"/>
              <a:gd name="T17" fmla="*/ 719 h 743"/>
              <a:gd name="T18" fmla="*/ 1324 w 2807"/>
              <a:gd name="T19" fmla="*/ 736 h 743"/>
              <a:gd name="T20" fmla="*/ 1502 w 2807"/>
              <a:gd name="T21" fmla="*/ 743 h 743"/>
              <a:gd name="T22" fmla="*/ 1689 w 2807"/>
              <a:gd name="T23" fmla="*/ 738 h 743"/>
              <a:gd name="T24" fmla="*/ 1819 w 2807"/>
              <a:gd name="T25" fmla="*/ 729 h 743"/>
              <a:gd name="T26" fmla="*/ 1999 w 2807"/>
              <a:gd name="T27" fmla="*/ 706 h 743"/>
              <a:gd name="T28" fmla="*/ 2159 w 2807"/>
              <a:gd name="T29" fmla="*/ 678 h 743"/>
              <a:gd name="T30" fmla="*/ 2302 w 2807"/>
              <a:gd name="T31" fmla="*/ 643 h 743"/>
              <a:gd name="T32" fmla="*/ 2426 w 2807"/>
              <a:gd name="T33" fmla="*/ 605 h 743"/>
              <a:gd name="T34" fmla="*/ 2533 w 2807"/>
              <a:gd name="T35" fmla="*/ 566 h 743"/>
              <a:gd name="T36" fmla="*/ 2672 w 2807"/>
              <a:gd name="T37" fmla="*/ 505 h 743"/>
              <a:gd name="T38" fmla="*/ 2773 w 2807"/>
              <a:gd name="T39" fmla="*/ 449 h 743"/>
              <a:gd name="T40" fmla="*/ 2807 w 2807"/>
              <a:gd name="T41" fmla="*/ 426 h 743"/>
              <a:gd name="T42" fmla="*/ 2745 w 2807"/>
              <a:gd name="T43" fmla="*/ 402 h 743"/>
              <a:gd name="T44" fmla="*/ 2688 w 2807"/>
              <a:gd name="T45" fmla="*/ 372 h 743"/>
              <a:gd name="T46" fmla="*/ 2586 w 2807"/>
              <a:gd name="T47" fmla="*/ 303 h 743"/>
              <a:gd name="T48" fmla="*/ 2529 w 2807"/>
              <a:gd name="T49" fmla="*/ 256 h 743"/>
              <a:gd name="T50" fmla="*/ 2518 w 2807"/>
              <a:gd name="T51" fmla="*/ 294 h 743"/>
              <a:gd name="T52" fmla="*/ 2507 w 2807"/>
              <a:gd name="T53" fmla="*/ 381 h 743"/>
              <a:gd name="T54" fmla="*/ 2499 w 2807"/>
              <a:gd name="T55" fmla="*/ 413 h 743"/>
              <a:gd name="T56" fmla="*/ 2443 w 2807"/>
              <a:gd name="T57" fmla="*/ 391 h 743"/>
              <a:gd name="T58" fmla="*/ 2423 w 2807"/>
              <a:gd name="T59" fmla="*/ 381 h 743"/>
              <a:gd name="T60" fmla="*/ 2392 w 2807"/>
              <a:gd name="T61" fmla="*/ 357 h 743"/>
              <a:gd name="T62" fmla="*/ 2361 w 2807"/>
              <a:gd name="T63" fmla="*/ 324 h 743"/>
              <a:gd name="T64" fmla="*/ 2334 w 2807"/>
              <a:gd name="T65" fmla="*/ 283 h 743"/>
              <a:gd name="T66" fmla="*/ 2316 w 2807"/>
              <a:gd name="T67" fmla="*/ 235 h 743"/>
              <a:gd name="T68" fmla="*/ 2310 w 2807"/>
              <a:gd name="T69" fmla="*/ 199 h 743"/>
              <a:gd name="T70" fmla="*/ 2252 w 2807"/>
              <a:gd name="T71" fmla="*/ 195 h 743"/>
              <a:gd name="T72" fmla="*/ 2110 w 2807"/>
              <a:gd name="T73" fmla="*/ 243 h 743"/>
              <a:gd name="T74" fmla="*/ 1984 w 2807"/>
              <a:gd name="T75" fmla="*/ 277 h 743"/>
              <a:gd name="T76" fmla="*/ 1843 w 2807"/>
              <a:gd name="T77" fmla="*/ 303 h 743"/>
              <a:gd name="T78" fmla="*/ 1697 w 2807"/>
              <a:gd name="T79" fmla="*/ 319 h 743"/>
              <a:gd name="T80" fmla="*/ 1558 w 2807"/>
              <a:gd name="T81" fmla="*/ 322 h 743"/>
              <a:gd name="T82" fmla="*/ 1293 w 2807"/>
              <a:gd name="T83" fmla="*/ 312 h 743"/>
              <a:gd name="T84" fmla="*/ 1030 w 2807"/>
              <a:gd name="T85" fmla="*/ 282 h 743"/>
              <a:gd name="T86" fmla="*/ 855 w 2807"/>
              <a:gd name="T87" fmla="*/ 251 h 743"/>
              <a:gd name="T88" fmla="*/ 725 w 2807"/>
              <a:gd name="T89" fmla="*/ 221 h 743"/>
              <a:gd name="T90" fmla="*/ 594 w 2807"/>
              <a:gd name="T91" fmla="*/ 185 h 743"/>
              <a:gd name="T92" fmla="*/ 465 w 2807"/>
              <a:gd name="T93" fmla="*/ 143 h 743"/>
              <a:gd name="T94" fmla="*/ 336 w 2807"/>
              <a:gd name="T95" fmla="*/ 94 h 743"/>
              <a:gd name="T96" fmla="*/ 251 w 2807"/>
              <a:gd name="T97" fmla="*/ 58 h 743"/>
              <a:gd name="T98" fmla="*/ 122 w 2807"/>
              <a:gd name="T99" fmla="*/ 0 h 743"/>
              <a:gd name="T100" fmla="*/ 119 w 2807"/>
              <a:gd name="T101" fmla="*/ 19 h 743"/>
              <a:gd name="T102" fmla="*/ 121 w 2807"/>
              <a:gd name="T103" fmla="*/ 51 h 743"/>
              <a:gd name="T104" fmla="*/ 136 w 2807"/>
              <a:gd name="T105" fmla="*/ 96 h 743"/>
              <a:gd name="T106" fmla="*/ 171 w 2807"/>
              <a:gd name="T107" fmla="*/ 156 h 743"/>
              <a:gd name="T108" fmla="*/ 207 w 2807"/>
              <a:gd name="T109" fmla="*/ 204 h 743"/>
              <a:gd name="T110" fmla="*/ 151 w 2807"/>
              <a:gd name="T111" fmla="*/ 199 h 743"/>
              <a:gd name="T112" fmla="*/ 98 w 2807"/>
              <a:gd name="T113" fmla="*/ 204 h 743"/>
              <a:gd name="T114" fmla="*/ 69 w 2807"/>
              <a:gd name="T115" fmla="*/ 215 h 743"/>
              <a:gd name="T116" fmla="*/ 32 w 2807"/>
              <a:gd name="T117" fmla="*/ 244 h 743"/>
              <a:gd name="T118" fmla="*/ 7 w 2807"/>
              <a:gd name="T119" fmla="*/ 2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7" h="743">
                <a:moveTo>
                  <a:pt x="0" y="284"/>
                </a:moveTo>
                <a:lnTo>
                  <a:pt x="0" y="284"/>
                </a:lnTo>
                <a:lnTo>
                  <a:pt x="87" y="343"/>
                </a:lnTo>
                <a:lnTo>
                  <a:pt x="127" y="369"/>
                </a:lnTo>
                <a:lnTo>
                  <a:pt x="166" y="394"/>
                </a:lnTo>
                <a:lnTo>
                  <a:pt x="203" y="417"/>
                </a:lnTo>
                <a:lnTo>
                  <a:pt x="241" y="438"/>
                </a:lnTo>
                <a:lnTo>
                  <a:pt x="280" y="460"/>
                </a:lnTo>
                <a:lnTo>
                  <a:pt x="319" y="479"/>
                </a:lnTo>
                <a:lnTo>
                  <a:pt x="319" y="479"/>
                </a:lnTo>
                <a:lnTo>
                  <a:pt x="372" y="504"/>
                </a:lnTo>
                <a:lnTo>
                  <a:pt x="430" y="529"/>
                </a:lnTo>
                <a:lnTo>
                  <a:pt x="495" y="556"/>
                </a:lnTo>
                <a:lnTo>
                  <a:pt x="565" y="581"/>
                </a:lnTo>
                <a:lnTo>
                  <a:pt x="603" y="595"/>
                </a:lnTo>
                <a:lnTo>
                  <a:pt x="642" y="607"/>
                </a:lnTo>
                <a:lnTo>
                  <a:pt x="682" y="620"/>
                </a:lnTo>
                <a:lnTo>
                  <a:pt x="724" y="633"/>
                </a:lnTo>
                <a:lnTo>
                  <a:pt x="767" y="644"/>
                </a:lnTo>
                <a:lnTo>
                  <a:pt x="811" y="655"/>
                </a:lnTo>
                <a:lnTo>
                  <a:pt x="857" y="666"/>
                </a:lnTo>
                <a:lnTo>
                  <a:pt x="903" y="677"/>
                </a:lnTo>
                <a:lnTo>
                  <a:pt x="952" y="687"/>
                </a:lnTo>
                <a:lnTo>
                  <a:pt x="1001" y="696"/>
                </a:lnTo>
                <a:lnTo>
                  <a:pt x="1052" y="705"/>
                </a:lnTo>
                <a:lnTo>
                  <a:pt x="1104" y="713"/>
                </a:lnTo>
                <a:lnTo>
                  <a:pt x="1157" y="719"/>
                </a:lnTo>
                <a:lnTo>
                  <a:pt x="1212" y="727"/>
                </a:lnTo>
                <a:lnTo>
                  <a:pt x="1267" y="732"/>
                </a:lnTo>
                <a:lnTo>
                  <a:pt x="1324" y="736"/>
                </a:lnTo>
                <a:lnTo>
                  <a:pt x="1382" y="739"/>
                </a:lnTo>
                <a:lnTo>
                  <a:pt x="1442" y="741"/>
                </a:lnTo>
                <a:lnTo>
                  <a:pt x="1502" y="743"/>
                </a:lnTo>
                <a:lnTo>
                  <a:pt x="1563" y="742"/>
                </a:lnTo>
                <a:lnTo>
                  <a:pt x="1626" y="741"/>
                </a:lnTo>
                <a:lnTo>
                  <a:pt x="1689" y="738"/>
                </a:lnTo>
                <a:lnTo>
                  <a:pt x="1754" y="734"/>
                </a:lnTo>
                <a:lnTo>
                  <a:pt x="1819" y="729"/>
                </a:lnTo>
                <a:lnTo>
                  <a:pt x="1819" y="729"/>
                </a:lnTo>
                <a:lnTo>
                  <a:pt x="1881" y="723"/>
                </a:lnTo>
                <a:lnTo>
                  <a:pt x="1941" y="714"/>
                </a:lnTo>
                <a:lnTo>
                  <a:pt x="1999" y="706"/>
                </a:lnTo>
                <a:lnTo>
                  <a:pt x="2054" y="697"/>
                </a:lnTo>
                <a:lnTo>
                  <a:pt x="2108" y="688"/>
                </a:lnTo>
                <a:lnTo>
                  <a:pt x="2159" y="678"/>
                </a:lnTo>
                <a:lnTo>
                  <a:pt x="2209" y="666"/>
                </a:lnTo>
                <a:lnTo>
                  <a:pt x="2257" y="655"/>
                </a:lnTo>
                <a:lnTo>
                  <a:pt x="2302" y="643"/>
                </a:lnTo>
                <a:lnTo>
                  <a:pt x="2346" y="631"/>
                </a:lnTo>
                <a:lnTo>
                  <a:pt x="2387" y="618"/>
                </a:lnTo>
                <a:lnTo>
                  <a:pt x="2426" y="605"/>
                </a:lnTo>
                <a:lnTo>
                  <a:pt x="2464" y="593"/>
                </a:lnTo>
                <a:lnTo>
                  <a:pt x="2500" y="579"/>
                </a:lnTo>
                <a:lnTo>
                  <a:pt x="2533" y="566"/>
                </a:lnTo>
                <a:lnTo>
                  <a:pt x="2564" y="554"/>
                </a:lnTo>
                <a:lnTo>
                  <a:pt x="2622" y="528"/>
                </a:lnTo>
                <a:lnTo>
                  <a:pt x="2672" y="505"/>
                </a:lnTo>
                <a:lnTo>
                  <a:pt x="2713" y="483"/>
                </a:lnTo>
                <a:lnTo>
                  <a:pt x="2747" y="465"/>
                </a:lnTo>
                <a:lnTo>
                  <a:pt x="2773" y="449"/>
                </a:lnTo>
                <a:lnTo>
                  <a:pt x="2792" y="436"/>
                </a:lnTo>
                <a:lnTo>
                  <a:pt x="2807" y="426"/>
                </a:lnTo>
                <a:lnTo>
                  <a:pt x="2807" y="426"/>
                </a:lnTo>
                <a:lnTo>
                  <a:pt x="2786" y="419"/>
                </a:lnTo>
                <a:lnTo>
                  <a:pt x="2766" y="410"/>
                </a:lnTo>
                <a:lnTo>
                  <a:pt x="2745" y="402"/>
                </a:lnTo>
                <a:lnTo>
                  <a:pt x="2726" y="391"/>
                </a:lnTo>
                <a:lnTo>
                  <a:pt x="2706" y="382"/>
                </a:lnTo>
                <a:lnTo>
                  <a:pt x="2688" y="372"/>
                </a:lnTo>
                <a:lnTo>
                  <a:pt x="2651" y="349"/>
                </a:lnTo>
                <a:lnTo>
                  <a:pt x="2618" y="327"/>
                </a:lnTo>
                <a:lnTo>
                  <a:pt x="2586" y="303"/>
                </a:lnTo>
                <a:lnTo>
                  <a:pt x="2556" y="280"/>
                </a:lnTo>
                <a:lnTo>
                  <a:pt x="2529" y="256"/>
                </a:lnTo>
                <a:lnTo>
                  <a:pt x="2529" y="256"/>
                </a:lnTo>
                <a:lnTo>
                  <a:pt x="2524" y="266"/>
                </a:lnTo>
                <a:lnTo>
                  <a:pt x="2521" y="279"/>
                </a:lnTo>
                <a:lnTo>
                  <a:pt x="2518" y="294"/>
                </a:lnTo>
                <a:lnTo>
                  <a:pt x="2515" y="312"/>
                </a:lnTo>
                <a:lnTo>
                  <a:pt x="2515" y="312"/>
                </a:lnTo>
                <a:lnTo>
                  <a:pt x="2507" y="381"/>
                </a:lnTo>
                <a:lnTo>
                  <a:pt x="2503" y="414"/>
                </a:lnTo>
                <a:lnTo>
                  <a:pt x="2503" y="414"/>
                </a:lnTo>
                <a:lnTo>
                  <a:pt x="2499" y="413"/>
                </a:lnTo>
                <a:lnTo>
                  <a:pt x="2489" y="410"/>
                </a:lnTo>
                <a:lnTo>
                  <a:pt x="2470" y="403"/>
                </a:lnTo>
                <a:lnTo>
                  <a:pt x="2443" y="391"/>
                </a:lnTo>
                <a:lnTo>
                  <a:pt x="2443" y="391"/>
                </a:lnTo>
                <a:lnTo>
                  <a:pt x="2433" y="387"/>
                </a:lnTo>
                <a:lnTo>
                  <a:pt x="2423" y="381"/>
                </a:lnTo>
                <a:lnTo>
                  <a:pt x="2413" y="374"/>
                </a:lnTo>
                <a:lnTo>
                  <a:pt x="2403" y="366"/>
                </a:lnTo>
                <a:lnTo>
                  <a:pt x="2392" y="357"/>
                </a:lnTo>
                <a:lnTo>
                  <a:pt x="2381" y="347"/>
                </a:lnTo>
                <a:lnTo>
                  <a:pt x="2371" y="336"/>
                </a:lnTo>
                <a:lnTo>
                  <a:pt x="2361" y="324"/>
                </a:lnTo>
                <a:lnTo>
                  <a:pt x="2351" y="312"/>
                </a:lnTo>
                <a:lnTo>
                  <a:pt x="2342" y="297"/>
                </a:lnTo>
                <a:lnTo>
                  <a:pt x="2334" y="283"/>
                </a:lnTo>
                <a:lnTo>
                  <a:pt x="2326" y="268"/>
                </a:lnTo>
                <a:lnTo>
                  <a:pt x="2320" y="251"/>
                </a:lnTo>
                <a:lnTo>
                  <a:pt x="2316" y="235"/>
                </a:lnTo>
                <a:lnTo>
                  <a:pt x="2312" y="216"/>
                </a:lnTo>
                <a:lnTo>
                  <a:pt x="2310" y="199"/>
                </a:lnTo>
                <a:lnTo>
                  <a:pt x="2310" y="199"/>
                </a:lnTo>
                <a:lnTo>
                  <a:pt x="2309" y="174"/>
                </a:lnTo>
                <a:lnTo>
                  <a:pt x="2309" y="174"/>
                </a:lnTo>
                <a:lnTo>
                  <a:pt x="2252" y="195"/>
                </a:lnTo>
                <a:lnTo>
                  <a:pt x="2186" y="218"/>
                </a:lnTo>
                <a:lnTo>
                  <a:pt x="2149" y="231"/>
                </a:lnTo>
                <a:lnTo>
                  <a:pt x="2110" y="243"/>
                </a:lnTo>
                <a:lnTo>
                  <a:pt x="2069" y="254"/>
                </a:lnTo>
                <a:lnTo>
                  <a:pt x="2028" y="266"/>
                </a:lnTo>
                <a:lnTo>
                  <a:pt x="1984" y="277"/>
                </a:lnTo>
                <a:lnTo>
                  <a:pt x="1938" y="286"/>
                </a:lnTo>
                <a:lnTo>
                  <a:pt x="1892" y="295"/>
                </a:lnTo>
                <a:lnTo>
                  <a:pt x="1843" y="303"/>
                </a:lnTo>
                <a:lnTo>
                  <a:pt x="1795" y="311"/>
                </a:lnTo>
                <a:lnTo>
                  <a:pt x="1746" y="316"/>
                </a:lnTo>
                <a:lnTo>
                  <a:pt x="1697" y="319"/>
                </a:lnTo>
                <a:lnTo>
                  <a:pt x="1647" y="321"/>
                </a:lnTo>
                <a:lnTo>
                  <a:pt x="1647" y="321"/>
                </a:lnTo>
                <a:lnTo>
                  <a:pt x="1558" y="322"/>
                </a:lnTo>
                <a:lnTo>
                  <a:pt x="1470" y="321"/>
                </a:lnTo>
                <a:lnTo>
                  <a:pt x="1382" y="317"/>
                </a:lnTo>
                <a:lnTo>
                  <a:pt x="1293" y="312"/>
                </a:lnTo>
                <a:lnTo>
                  <a:pt x="1205" y="304"/>
                </a:lnTo>
                <a:lnTo>
                  <a:pt x="1118" y="294"/>
                </a:lnTo>
                <a:lnTo>
                  <a:pt x="1030" y="282"/>
                </a:lnTo>
                <a:lnTo>
                  <a:pt x="943" y="268"/>
                </a:lnTo>
                <a:lnTo>
                  <a:pt x="899" y="259"/>
                </a:lnTo>
                <a:lnTo>
                  <a:pt x="855" y="251"/>
                </a:lnTo>
                <a:lnTo>
                  <a:pt x="812" y="241"/>
                </a:lnTo>
                <a:lnTo>
                  <a:pt x="768" y="231"/>
                </a:lnTo>
                <a:lnTo>
                  <a:pt x="725" y="221"/>
                </a:lnTo>
                <a:lnTo>
                  <a:pt x="681" y="209"/>
                </a:lnTo>
                <a:lnTo>
                  <a:pt x="638" y="197"/>
                </a:lnTo>
                <a:lnTo>
                  <a:pt x="594" y="185"/>
                </a:lnTo>
                <a:lnTo>
                  <a:pt x="551" y="171"/>
                </a:lnTo>
                <a:lnTo>
                  <a:pt x="508" y="157"/>
                </a:lnTo>
                <a:lnTo>
                  <a:pt x="465" y="143"/>
                </a:lnTo>
                <a:lnTo>
                  <a:pt x="422" y="127"/>
                </a:lnTo>
                <a:lnTo>
                  <a:pt x="379" y="111"/>
                </a:lnTo>
                <a:lnTo>
                  <a:pt x="336" y="94"/>
                </a:lnTo>
                <a:lnTo>
                  <a:pt x="294" y="76"/>
                </a:lnTo>
                <a:lnTo>
                  <a:pt x="251" y="58"/>
                </a:lnTo>
                <a:lnTo>
                  <a:pt x="251" y="58"/>
                </a:lnTo>
                <a:lnTo>
                  <a:pt x="165" y="19"/>
                </a:lnTo>
                <a:lnTo>
                  <a:pt x="122" y="0"/>
                </a:lnTo>
                <a:lnTo>
                  <a:pt x="122" y="0"/>
                </a:lnTo>
                <a:lnTo>
                  <a:pt x="121" y="3"/>
                </a:lnTo>
                <a:lnTo>
                  <a:pt x="119" y="12"/>
                </a:lnTo>
                <a:lnTo>
                  <a:pt x="119" y="19"/>
                </a:lnTo>
                <a:lnTo>
                  <a:pt x="119" y="28"/>
                </a:lnTo>
                <a:lnTo>
                  <a:pt x="119" y="39"/>
                </a:lnTo>
                <a:lnTo>
                  <a:pt x="121" y="51"/>
                </a:lnTo>
                <a:lnTo>
                  <a:pt x="125" y="64"/>
                </a:lnTo>
                <a:lnTo>
                  <a:pt x="129" y="79"/>
                </a:lnTo>
                <a:lnTo>
                  <a:pt x="136" y="96"/>
                </a:lnTo>
                <a:lnTo>
                  <a:pt x="145" y="114"/>
                </a:lnTo>
                <a:lnTo>
                  <a:pt x="156" y="135"/>
                </a:lnTo>
                <a:lnTo>
                  <a:pt x="171" y="156"/>
                </a:lnTo>
                <a:lnTo>
                  <a:pt x="187" y="180"/>
                </a:lnTo>
                <a:lnTo>
                  <a:pt x="207" y="204"/>
                </a:lnTo>
                <a:lnTo>
                  <a:pt x="207" y="204"/>
                </a:lnTo>
                <a:lnTo>
                  <a:pt x="189" y="201"/>
                </a:lnTo>
                <a:lnTo>
                  <a:pt x="170" y="199"/>
                </a:lnTo>
                <a:lnTo>
                  <a:pt x="151" y="199"/>
                </a:lnTo>
                <a:lnTo>
                  <a:pt x="132" y="199"/>
                </a:lnTo>
                <a:lnTo>
                  <a:pt x="114" y="201"/>
                </a:lnTo>
                <a:lnTo>
                  <a:pt x="98" y="204"/>
                </a:lnTo>
                <a:lnTo>
                  <a:pt x="83" y="209"/>
                </a:lnTo>
                <a:lnTo>
                  <a:pt x="69" y="215"/>
                </a:lnTo>
                <a:lnTo>
                  <a:pt x="69" y="215"/>
                </a:lnTo>
                <a:lnTo>
                  <a:pt x="55" y="224"/>
                </a:lnTo>
                <a:lnTo>
                  <a:pt x="42" y="234"/>
                </a:lnTo>
                <a:lnTo>
                  <a:pt x="32" y="244"/>
                </a:lnTo>
                <a:lnTo>
                  <a:pt x="21" y="253"/>
                </a:lnTo>
                <a:lnTo>
                  <a:pt x="13" y="262"/>
                </a:lnTo>
                <a:lnTo>
                  <a:pt x="7" y="272"/>
                </a:lnTo>
                <a:lnTo>
                  <a:pt x="0" y="2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33" name="Freeform 31"/>
          <p:cNvSpPr>
            <a:spLocks/>
          </p:cNvSpPr>
          <p:nvPr userDrawn="1"/>
        </p:nvSpPr>
        <p:spPr bwMode="auto">
          <a:xfrm>
            <a:off x="9664701" y="2158605"/>
            <a:ext cx="503767" cy="361951"/>
          </a:xfrm>
          <a:custGeom>
            <a:avLst/>
            <a:gdLst>
              <a:gd name="T0" fmla="*/ 2491 w 2863"/>
              <a:gd name="T1" fmla="*/ 103 h 2054"/>
              <a:gd name="T2" fmla="*/ 2575 w 2863"/>
              <a:gd name="T3" fmla="*/ 23 h 2054"/>
              <a:gd name="T4" fmla="*/ 2196 w 2863"/>
              <a:gd name="T5" fmla="*/ 132 h 2054"/>
              <a:gd name="T6" fmla="*/ 1671 w 2863"/>
              <a:gd name="T7" fmla="*/ 429 h 2054"/>
              <a:gd name="T8" fmla="*/ 1528 w 2863"/>
              <a:gd name="T9" fmla="*/ 462 h 2054"/>
              <a:gd name="T10" fmla="*/ 1416 w 2863"/>
              <a:gd name="T11" fmla="*/ 568 h 2054"/>
              <a:gd name="T12" fmla="*/ 1409 w 2863"/>
              <a:gd name="T13" fmla="*/ 634 h 2054"/>
              <a:gd name="T14" fmla="*/ 1479 w 2863"/>
              <a:gd name="T15" fmla="*/ 748 h 2054"/>
              <a:gd name="T16" fmla="*/ 1586 w 2863"/>
              <a:gd name="T17" fmla="*/ 787 h 2054"/>
              <a:gd name="T18" fmla="*/ 1476 w 2863"/>
              <a:gd name="T19" fmla="*/ 974 h 2054"/>
              <a:gd name="T20" fmla="*/ 1133 w 2863"/>
              <a:gd name="T21" fmla="*/ 1199 h 2054"/>
              <a:gd name="T22" fmla="*/ 799 w 2863"/>
              <a:gd name="T23" fmla="*/ 1254 h 2054"/>
              <a:gd name="T24" fmla="*/ 634 w 2863"/>
              <a:gd name="T25" fmla="*/ 1102 h 2054"/>
              <a:gd name="T26" fmla="*/ 539 w 2863"/>
              <a:gd name="T27" fmla="*/ 1015 h 2054"/>
              <a:gd name="T28" fmla="*/ 406 w 2863"/>
              <a:gd name="T29" fmla="*/ 1023 h 2054"/>
              <a:gd name="T30" fmla="*/ 231 w 2863"/>
              <a:gd name="T31" fmla="*/ 1090 h 2054"/>
              <a:gd name="T32" fmla="*/ 382 w 2863"/>
              <a:gd name="T33" fmla="*/ 1121 h 2054"/>
              <a:gd name="T34" fmla="*/ 351 w 2863"/>
              <a:gd name="T35" fmla="*/ 1168 h 2054"/>
              <a:gd name="T36" fmla="*/ 418 w 2863"/>
              <a:gd name="T37" fmla="*/ 1270 h 2054"/>
              <a:gd name="T38" fmla="*/ 608 w 2863"/>
              <a:gd name="T39" fmla="*/ 1387 h 2054"/>
              <a:gd name="T40" fmla="*/ 314 w 2863"/>
              <a:gd name="T41" fmla="*/ 1296 h 2054"/>
              <a:gd name="T42" fmla="*/ 234 w 2863"/>
              <a:gd name="T43" fmla="*/ 1324 h 2054"/>
              <a:gd name="T44" fmla="*/ 77 w 2863"/>
              <a:gd name="T45" fmla="*/ 1367 h 2054"/>
              <a:gd name="T46" fmla="*/ 0 w 2863"/>
              <a:gd name="T47" fmla="*/ 1480 h 2054"/>
              <a:gd name="T48" fmla="*/ 63 w 2863"/>
              <a:gd name="T49" fmla="*/ 1501 h 2054"/>
              <a:gd name="T50" fmla="*/ 166 w 2863"/>
              <a:gd name="T51" fmla="*/ 1461 h 2054"/>
              <a:gd name="T52" fmla="*/ 187 w 2863"/>
              <a:gd name="T53" fmla="*/ 1573 h 2054"/>
              <a:gd name="T54" fmla="*/ 354 w 2863"/>
              <a:gd name="T55" fmla="*/ 1597 h 2054"/>
              <a:gd name="T56" fmla="*/ 616 w 2863"/>
              <a:gd name="T57" fmla="*/ 1588 h 2054"/>
              <a:gd name="T58" fmla="*/ 382 w 2863"/>
              <a:gd name="T59" fmla="*/ 1636 h 2054"/>
              <a:gd name="T60" fmla="*/ 295 w 2863"/>
              <a:gd name="T61" fmla="*/ 1696 h 2054"/>
              <a:gd name="T62" fmla="*/ 254 w 2863"/>
              <a:gd name="T63" fmla="*/ 1795 h 2054"/>
              <a:gd name="T64" fmla="*/ 239 w 2863"/>
              <a:gd name="T65" fmla="*/ 1953 h 2054"/>
              <a:gd name="T66" fmla="*/ 335 w 2863"/>
              <a:gd name="T67" fmla="*/ 2045 h 2054"/>
              <a:gd name="T68" fmla="*/ 341 w 2863"/>
              <a:gd name="T69" fmla="*/ 1906 h 2054"/>
              <a:gd name="T70" fmla="*/ 417 w 2863"/>
              <a:gd name="T71" fmla="*/ 1946 h 2054"/>
              <a:gd name="T72" fmla="*/ 509 w 2863"/>
              <a:gd name="T73" fmla="*/ 1935 h 2054"/>
              <a:gd name="T74" fmla="*/ 732 w 2863"/>
              <a:gd name="T75" fmla="*/ 1733 h 2054"/>
              <a:gd name="T76" fmla="*/ 874 w 2863"/>
              <a:gd name="T77" fmla="*/ 1691 h 2054"/>
              <a:gd name="T78" fmla="*/ 870 w 2863"/>
              <a:gd name="T79" fmla="*/ 1786 h 2054"/>
              <a:gd name="T80" fmla="*/ 945 w 2863"/>
              <a:gd name="T81" fmla="*/ 1834 h 2054"/>
              <a:gd name="T82" fmla="*/ 875 w 2863"/>
              <a:gd name="T83" fmla="*/ 1948 h 2054"/>
              <a:gd name="T84" fmla="*/ 1004 w 2863"/>
              <a:gd name="T85" fmla="*/ 1919 h 2054"/>
              <a:gd name="T86" fmla="*/ 1100 w 2863"/>
              <a:gd name="T87" fmla="*/ 1787 h 2054"/>
              <a:gd name="T88" fmla="*/ 1159 w 2863"/>
              <a:gd name="T89" fmla="*/ 1734 h 2054"/>
              <a:gd name="T90" fmla="*/ 1183 w 2863"/>
              <a:gd name="T91" fmla="*/ 1628 h 2054"/>
              <a:gd name="T92" fmla="*/ 1338 w 2863"/>
              <a:gd name="T93" fmla="*/ 1564 h 2054"/>
              <a:gd name="T94" fmla="*/ 1370 w 2863"/>
              <a:gd name="T95" fmla="*/ 1465 h 2054"/>
              <a:gd name="T96" fmla="*/ 1461 w 2863"/>
              <a:gd name="T97" fmla="*/ 1462 h 2054"/>
              <a:gd name="T98" fmla="*/ 1684 w 2863"/>
              <a:gd name="T99" fmla="*/ 1556 h 2054"/>
              <a:gd name="T100" fmla="*/ 1888 w 2863"/>
              <a:gd name="T101" fmla="*/ 1440 h 2054"/>
              <a:gd name="T102" fmla="*/ 1799 w 2863"/>
              <a:gd name="T103" fmla="*/ 1308 h 2054"/>
              <a:gd name="T104" fmla="*/ 1857 w 2863"/>
              <a:gd name="T105" fmla="*/ 1327 h 2054"/>
              <a:gd name="T106" fmla="*/ 2183 w 2863"/>
              <a:gd name="T107" fmla="*/ 1273 h 2054"/>
              <a:gd name="T108" fmla="*/ 2142 w 2863"/>
              <a:gd name="T109" fmla="*/ 1164 h 2054"/>
              <a:gd name="T110" fmla="*/ 2112 w 2863"/>
              <a:gd name="T111" fmla="*/ 1069 h 2054"/>
              <a:gd name="T112" fmla="*/ 2121 w 2863"/>
              <a:gd name="T113" fmla="*/ 977 h 2054"/>
              <a:gd name="T114" fmla="*/ 2085 w 2863"/>
              <a:gd name="T115" fmla="*/ 807 h 2054"/>
              <a:gd name="T116" fmla="*/ 2859 w 2863"/>
              <a:gd name="T117" fmla="*/ 408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3" h="2054">
                <a:moveTo>
                  <a:pt x="2759" y="252"/>
                </a:moveTo>
                <a:lnTo>
                  <a:pt x="2759" y="252"/>
                </a:lnTo>
                <a:lnTo>
                  <a:pt x="2742" y="239"/>
                </a:lnTo>
                <a:lnTo>
                  <a:pt x="2725" y="227"/>
                </a:lnTo>
                <a:lnTo>
                  <a:pt x="2708" y="214"/>
                </a:lnTo>
                <a:lnTo>
                  <a:pt x="2690" y="203"/>
                </a:lnTo>
                <a:lnTo>
                  <a:pt x="2655" y="184"/>
                </a:lnTo>
                <a:lnTo>
                  <a:pt x="2621" y="165"/>
                </a:lnTo>
                <a:lnTo>
                  <a:pt x="2586" y="148"/>
                </a:lnTo>
                <a:lnTo>
                  <a:pt x="2553" y="133"/>
                </a:lnTo>
                <a:lnTo>
                  <a:pt x="2522" y="118"/>
                </a:lnTo>
                <a:lnTo>
                  <a:pt x="2491" y="103"/>
                </a:lnTo>
                <a:lnTo>
                  <a:pt x="2491" y="103"/>
                </a:lnTo>
                <a:lnTo>
                  <a:pt x="2507" y="93"/>
                </a:lnTo>
                <a:lnTo>
                  <a:pt x="2523" y="82"/>
                </a:lnTo>
                <a:lnTo>
                  <a:pt x="2540" y="68"/>
                </a:lnTo>
                <a:lnTo>
                  <a:pt x="2556" y="54"/>
                </a:lnTo>
                <a:lnTo>
                  <a:pt x="2570" y="41"/>
                </a:lnTo>
                <a:lnTo>
                  <a:pt x="2574" y="35"/>
                </a:lnTo>
                <a:lnTo>
                  <a:pt x="2577" y="30"/>
                </a:lnTo>
                <a:lnTo>
                  <a:pt x="2577" y="26"/>
                </a:lnTo>
                <a:lnTo>
                  <a:pt x="2577" y="24"/>
                </a:lnTo>
                <a:lnTo>
                  <a:pt x="2575" y="23"/>
                </a:lnTo>
                <a:lnTo>
                  <a:pt x="2575" y="23"/>
                </a:lnTo>
                <a:lnTo>
                  <a:pt x="2562" y="16"/>
                </a:lnTo>
                <a:lnTo>
                  <a:pt x="2550" y="10"/>
                </a:lnTo>
                <a:lnTo>
                  <a:pt x="2538" y="6"/>
                </a:lnTo>
                <a:lnTo>
                  <a:pt x="2527" y="4"/>
                </a:lnTo>
                <a:lnTo>
                  <a:pt x="2508" y="1"/>
                </a:lnTo>
                <a:lnTo>
                  <a:pt x="2501" y="0"/>
                </a:lnTo>
                <a:lnTo>
                  <a:pt x="2501" y="0"/>
                </a:lnTo>
                <a:lnTo>
                  <a:pt x="2440" y="24"/>
                </a:lnTo>
                <a:lnTo>
                  <a:pt x="2377" y="50"/>
                </a:lnTo>
                <a:lnTo>
                  <a:pt x="2317" y="76"/>
                </a:lnTo>
                <a:lnTo>
                  <a:pt x="2256" y="103"/>
                </a:lnTo>
                <a:lnTo>
                  <a:pt x="2196" y="132"/>
                </a:lnTo>
                <a:lnTo>
                  <a:pt x="2138" y="160"/>
                </a:lnTo>
                <a:lnTo>
                  <a:pt x="2081" y="189"/>
                </a:lnTo>
                <a:lnTo>
                  <a:pt x="2026" y="219"/>
                </a:lnTo>
                <a:lnTo>
                  <a:pt x="1972" y="247"/>
                </a:lnTo>
                <a:lnTo>
                  <a:pt x="1921" y="276"/>
                </a:lnTo>
                <a:lnTo>
                  <a:pt x="1872" y="303"/>
                </a:lnTo>
                <a:lnTo>
                  <a:pt x="1825" y="331"/>
                </a:lnTo>
                <a:lnTo>
                  <a:pt x="1782" y="358"/>
                </a:lnTo>
                <a:lnTo>
                  <a:pt x="1741" y="383"/>
                </a:lnTo>
                <a:lnTo>
                  <a:pt x="1705" y="407"/>
                </a:lnTo>
                <a:lnTo>
                  <a:pt x="1671" y="429"/>
                </a:lnTo>
                <a:lnTo>
                  <a:pt x="1671" y="429"/>
                </a:lnTo>
                <a:lnTo>
                  <a:pt x="1666" y="432"/>
                </a:lnTo>
                <a:lnTo>
                  <a:pt x="1666" y="432"/>
                </a:lnTo>
                <a:lnTo>
                  <a:pt x="1654" y="439"/>
                </a:lnTo>
                <a:lnTo>
                  <a:pt x="1643" y="446"/>
                </a:lnTo>
                <a:lnTo>
                  <a:pt x="1632" y="451"/>
                </a:lnTo>
                <a:lnTo>
                  <a:pt x="1620" y="455"/>
                </a:lnTo>
                <a:lnTo>
                  <a:pt x="1608" y="458"/>
                </a:lnTo>
                <a:lnTo>
                  <a:pt x="1597" y="461"/>
                </a:lnTo>
                <a:lnTo>
                  <a:pt x="1585" y="462"/>
                </a:lnTo>
                <a:lnTo>
                  <a:pt x="1574" y="463"/>
                </a:lnTo>
                <a:lnTo>
                  <a:pt x="1550" y="464"/>
                </a:lnTo>
                <a:lnTo>
                  <a:pt x="1528" y="462"/>
                </a:lnTo>
                <a:lnTo>
                  <a:pt x="1505" y="459"/>
                </a:lnTo>
                <a:lnTo>
                  <a:pt x="1485" y="454"/>
                </a:lnTo>
                <a:lnTo>
                  <a:pt x="1465" y="449"/>
                </a:lnTo>
                <a:lnTo>
                  <a:pt x="1448" y="442"/>
                </a:lnTo>
                <a:lnTo>
                  <a:pt x="1433" y="436"/>
                </a:lnTo>
                <a:lnTo>
                  <a:pt x="1418" y="430"/>
                </a:lnTo>
                <a:lnTo>
                  <a:pt x="1399" y="420"/>
                </a:lnTo>
                <a:lnTo>
                  <a:pt x="1393" y="416"/>
                </a:lnTo>
                <a:lnTo>
                  <a:pt x="1372" y="544"/>
                </a:lnTo>
                <a:lnTo>
                  <a:pt x="1372" y="544"/>
                </a:lnTo>
                <a:lnTo>
                  <a:pt x="1395" y="557"/>
                </a:lnTo>
                <a:lnTo>
                  <a:pt x="1416" y="568"/>
                </a:lnTo>
                <a:lnTo>
                  <a:pt x="1437" y="577"/>
                </a:lnTo>
                <a:lnTo>
                  <a:pt x="1454" y="586"/>
                </a:lnTo>
                <a:lnTo>
                  <a:pt x="1470" y="592"/>
                </a:lnTo>
                <a:lnTo>
                  <a:pt x="1486" y="596"/>
                </a:lnTo>
                <a:lnTo>
                  <a:pt x="1499" y="600"/>
                </a:lnTo>
                <a:lnTo>
                  <a:pt x="1510" y="602"/>
                </a:lnTo>
                <a:lnTo>
                  <a:pt x="1510" y="602"/>
                </a:lnTo>
                <a:lnTo>
                  <a:pt x="1491" y="606"/>
                </a:lnTo>
                <a:lnTo>
                  <a:pt x="1470" y="611"/>
                </a:lnTo>
                <a:lnTo>
                  <a:pt x="1450" y="617"/>
                </a:lnTo>
                <a:lnTo>
                  <a:pt x="1428" y="625"/>
                </a:lnTo>
                <a:lnTo>
                  <a:pt x="1409" y="634"/>
                </a:lnTo>
                <a:lnTo>
                  <a:pt x="1391" y="645"/>
                </a:lnTo>
                <a:lnTo>
                  <a:pt x="1381" y="650"/>
                </a:lnTo>
                <a:lnTo>
                  <a:pt x="1373" y="656"/>
                </a:lnTo>
                <a:lnTo>
                  <a:pt x="1366" y="663"/>
                </a:lnTo>
                <a:lnTo>
                  <a:pt x="1360" y="670"/>
                </a:lnTo>
                <a:lnTo>
                  <a:pt x="1404" y="788"/>
                </a:lnTo>
                <a:lnTo>
                  <a:pt x="1404" y="788"/>
                </a:lnTo>
                <a:lnTo>
                  <a:pt x="1416" y="779"/>
                </a:lnTo>
                <a:lnTo>
                  <a:pt x="1432" y="770"/>
                </a:lnTo>
                <a:lnTo>
                  <a:pt x="1453" y="758"/>
                </a:lnTo>
                <a:lnTo>
                  <a:pt x="1465" y="753"/>
                </a:lnTo>
                <a:lnTo>
                  <a:pt x="1479" y="748"/>
                </a:lnTo>
                <a:lnTo>
                  <a:pt x="1494" y="743"/>
                </a:lnTo>
                <a:lnTo>
                  <a:pt x="1509" y="738"/>
                </a:lnTo>
                <a:lnTo>
                  <a:pt x="1527" y="734"/>
                </a:lnTo>
                <a:lnTo>
                  <a:pt x="1545" y="731"/>
                </a:lnTo>
                <a:lnTo>
                  <a:pt x="1564" y="729"/>
                </a:lnTo>
                <a:lnTo>
                  <a:pt x="1585" y="728"/>
                </a:lnTo>
                <a:lnTo>
                  <a:pt x="1585" y="728"/>
                </a:lnTo>
                <a:lnTo>
                  <a:pt x="1588" y="744"/>
                </a:lnTo>
                <a:lnTo>
                  <a:pt x="1588" y="744"/>
                </a:lnTo>
                <a:lnTo>
                  <a:pt x="1588" y="758"/>
                </a:lnTo>
                <a:lnTo>
                  <a:pt x="1588" y="773"/>
                </a:lnTo>
                <a:lnTo>
                  <a:pt x="1586" y="787"/>
                </a:lnTo>
                <a:lnTo>
                  <a:pt x="1583" y="802"/>
                </a:lnTo>
                <a:lnTo>
                  <a:pt x="1578" y="818"/>
                </a:lnTo>
                <a:lnTo>
                  <a:pt x="1573" y="833"/>
                </a:lnTo>
                <a:lnTo>
                  <a:pt x="1565" y="848"/>
                </a:lnTo>
                <a:lnTo>
                  <a:pt x="1557" y="864"/>
                </a:lnTo>
                <a:lnTo>
                  <a:pt x="1549" y="880"/>
                </a:lnTo>
                <a:lnTo>
                  <a:pt x="1539" y="895"/>
                </a:lnTo>
                <a:lnTo>
                  <a:pt x="1528" y="912"/>
                </a:lnTo>
                <a:lnTo>
                  <a:pt x="1516" y="927"/>
                </a:lnTo>
                <a:lnTo>
                  <a:pt x="1503" y="943"/>
                </a:lnTo>
                <a:lnTo>
                  <a:pt x="1490" y="959"/>
                </a:lnTo>
                <a:lnTo>
                  <a:pt x="1476" y="974"/>
                </a:lnTo>
                <a:lnTo>
                  <a:pt x="1461" y="989"/>
                </a:lnTo>
                <a:lnTo>
                  <a:pt x="1429" y="1020"/>
                </a:lnTo>
                <a:lnTo>
                  <a:pt x="1396" y="1049"/>
                </a:lnTo>
                <a:lnTo>
                  <a:pt x="1360" y="1076"/>
                </a:lnTo>
                <a:lnTo>
                  <a:pt x="1323" y="1102"/>
                </a:lnTo>
                <a:lnTo>
                  <a:pt x="1285" y="1126"/>
                </a:lnTo>
                <a:lnTo>
                  <a:pt x="1247" y="1148"/>
                </a:lnTo>
                <a:lnTo>
                  <a:pt x="1209" y="1167"/>
                </a:lnTo>
                <a:lnTo>
                  <a:pt x="1189" y="1177"/>
                </a:lnTo>
                <a:lnTo>
                  <a:pt x="1171" y="1185"/>
                </a:lnTo>
                <a:lnTo>
                  <a:pt x="1171" y="1185"/>
                </a:lnTo>
                <a:lnTo>
                  <a:pt x="1133" y="1199"/>
                </a:lnTo>
                <a:lnTo>
                  <a:pt x="1095" y="1211"/>
                </a:lnTo>
                <a:lnTo>
                  <a:pt x="1060" y="1223"/>
                </a:lnTo>
                <a:lnTo>
                  <a:pt x="1026" y="1232"/>
                </a:lnTo>
                <a:lnTo>
                  <a:pt x="993" y="1240"/>
                </a:lnTo>
                <a:lnTo>
                  <a:pt x="962" y="1246"/>
                </a:lnTo>
                <a:lnTo>
                  <a:pt x="933" y="1250"/>
                </a:lnTo>
                <a:lnTo>
                  <a:pt x="905" y="1254"/>
                </a:lnTo>
                <a:lnTo>
                  <a:pt x="879" y="1256"/>
                </a:lnTo>
                <a:lnTo>
                  <a:pt x="856" y="1257"/>
                </a:lnTo>
                <a:lnTo>
                  <a:pt x="834" y="1257"/>
                </a:lnTo>
                <a:lnTo>
                  <a:pt x="815" y="1256"/>
                </a:lnTo>
                <a:lnTo>
                  <a:pt x="799" y="1254"/>
                </a:lnTo>
                <a:lnTo>
                  <a:pt x="785" y="1251"/>
                </a:lnTo>
                <a:lnTo>
                  <a:pt x="774" y="1247"/>
                </a:lnTo>
                <a:lnTo>
                  <a:pt x="765" y="1243"/>
                </a:lnTo>
                <a:lnTo>
                  <a:pt x="765" y="1243"/>
                </a:lnTo>
                <a:lnTo>
                  <a:pt x="741" y="1227"/>
                </a:lnTo>
                <a:lnTo>
                  <a:pt x="720" y="1209"/>
                </a:lnTo>
                <a:lnTo>
                  <a:pt x="701" y="1191"/>
                </a:lnTo>
                <a:lnTo>
                  <a:pt x="685" y="1172"/>
                </a:lnTo>
                <a:lnTo>
                  <a:pt x="670" y="1155"/>
                </a:lnTo>
                <a:lnTo>
                  <a:pt x="656" y="1137"/>
                </a:lnTo>
                <a:lnTo>
                  <a:pt x="645" y="1119"/>
                </a:lnTo>
                <a:lnTo>
                  <a:pt x="634" y="1102"/>
                </a:lnTo>
                <a:lnTo>
                  <a:pt x="615" y="1071"/>
                </a:lnTo>
                <a:lnTo>
                  <a:pt x="605" y="1057"/>
                </a:lnTo>
                <a:lnTo>
                  <a:pt x="596" y="1045"/>
                </a:lnTo>
                <a:lnTo>
                  <a:pt x="587" y="1033"/>
                </a:lnTo>
                <a:lnTo>
                  <a:pt x="577" y="1025"/>
                </a:lnTo>
                <a:lnTo>
                  <a:pt x="565" y="1018"/>
                </a:lnTo>
                <a:lnTo>
                  <a:pt x="559" y="1015"/>
                </a:lnTo>
                <a:lnTo>
                  <a:pt x="553" y="1013"/>
                </a:lnTo>
                <a:lnTo>
                  <a:pt x="553" y="1013"/>
                </a:lnTo>
                <a:lnTo>
                  <a:pt x="549" y="1013"/>
                </a:lnTo>
                <a:lnTo>
                  <a:pt x="546" y="1013"/>
                </a:lnTo>
                <a:lnTo>
                  <a:pt x="539" y="1015"/>
                </a:lnTo>
                <a:lnTo>
                  <a:pt x="532" y="1018"/>
                </a:lnTo>
                <a:lnTo>
                  <a:pt x="524" y="1022"/>
                </a:lnTo>
                <a:lnTo>
                  <a:pt x="516" y="1026"/>
                </a:lnTo>
                <a:lnTo>
                  <a:pt x="507" y="1029"/>
                </a:lnTo>
                <a:lnTo>
                  <a:pt x="499" y="1031"/>
                </a:lnTo>
                <a:lnTo>
                  <a:pt x="494" y="1031"/>
                </a:lnTo>
                <a:lnTo>
                  <a:pt x="489" y="1031"/>
                </a:lnTo>
                <a:lnTo>
                  <a:pt x="489" y="1031"/>
                </a:lnTo>
                <a:lnTo>
                  <a:pt x="468" y="1028"/>
                </a:lnTo>
                <a:lnTo>
                  <a:pt x="448" y="1025"/>
                </a:lnTo>
                <a:lnTo>
                  <a:pt x="427" y="1024"/>
                </a:lnTo>
                <a:lnTo>
                  <a:pt x="406" y="1023"/>
                </a:lnTo>
                <a:lnTo>
                  <a:pt x="386" y="1023"/>
                </a:lnTo>
                <a:lnTo>
                  <a:pt x="366" y="1025"/>
                </a:lnTo>
                <a:lnTo>
                  <a:pt x="347" y="1027"/>
                </a:lnTo>
                <a:lnTo>
                  <a:pt x="327" y="1031"/>
                </a:lnTo>
                <a:lnTo>
                  <a:pt x="309" y="1035"/>
                </a:lnTo>
                <a:lnTo>
                  <a:pt x="292" y="1043"/>
                </a:lnTo>
                <a:lnTo>
                  <a:pt x="276" y="1050"/>
                </a:lnTo>
                <a:lnTo>
                  <a:pt x="262" y="1059"/>
                </a:lnTo>
                <a:lnTo>
                  <a:pt x="248" y="1070"/>
                </a:lnTo>
                <a:lnTo>
                  <a:pt x="242" y="1076"/>
                </a:lnTo>
                <a:lnTo>
                  <a:pt x="236" y="1082"/>
                </a:lnTo>
                <a:lnTo>
                  <a:pt x="231" y="1090"/>
                </a:lnTo>
                <a:lnTo>
                  <a:pt x="227" y="1098"/>
                </a:lnTo>
                <a:lnTo>
                  <a:pt x="223" y="1105"/>
                </a:lnTo>
                <a:lnTo>
                  <a:pt x="219" y="1114"/>
                </a:lnTo>
                <a:lnTo>
                  <a:pt x="219" y="1114"/>
                </a:lnTo>
                <a:lnTo>
                  <a:pt x="257" y="1112"/>
                </a:lnTo>
                <a:lnTo>
                  <a:pt x="292" y="1111"/>
                </a:lnTo>
                <a:lnTo>
                  <a:pt x="312" y="1111"/>
                </a:lnTo>
                <a:lnTo>
                  <a:pt x="331" y="1112"/>
                </a:lnTo>
                <a:lnTo>
                  <a:pt x="349" y="1113"/>
                </a:lnTo>
                <a:lnTo>
                  <a:pt x="364" y="1116"/>
                </a:lnTo>
                <a:lnTo>
                  <a:pt x="377" y="1119"/>
                </a:lnTo>
                <a:lnTo>
                  <a:pt x="382" y="1121"/>
                </a:lnTo>
                <a:lnTo>
                  <a:pt x="387" y="1123"/>
                </a:lnTo>
                <a:lnTo>
                  <a:pt x="389" y="1126"/>
                </a:lnTo>
                <a:lnTo>
                  <a:pt x="391" y="1130"/>
                </a:lnTo>
                <a:lnTo>
                  <a:pt x="391" y="1133"/>
                </a:lnTo>
                <a:lnTo>
                  <a:pt x="389" y="1137"/>
                </a:lnTo>
                <a:lnTo>
                  <a:pt x="386" y="1141"/>
                </a:lnTo>
                <a:lnTo>
                  <a:pt x="381" y="1146"/>
                </a:lnTo>
                <a:lnTo>
                  <a:pt x="374" y="1151"/>
                </a:lnTo>
                <a:lnTo>
                  <a:pt x="366" y="1156"/>
                </a:lnTo>
                <a:lnTo>
                  <a:pt x="366" y="1156"/>
                </a:lnTo>
                <a:lnTo>
                  <a:pt x="357" y="1162"/>
                </a:lnTo>
                <a:lnTo>
                  <a:pt x="351" y="1168"/>
                </a:lnTo>
                <a:lnTo>
                  <a:pt x="346" y="1175"/>
                </a:lnTo>
                <a:lnTo>
                  <a:pt x="344" y="1182"/>
                </a:lnTo>
                <a:lnTo>
                  <a:pt x="343" y="1189"/>
                </a:lnTo>
                <a:lnTo>
                  <a:pt x="344" y="1195"/>
                </a:lnTo>
                <a:lnTo>
                  <a:pt x="346" y="1202"/>
                </a:lnTo>
                <a:lnTo>
                  <a:pt x="349" y="1209"/>
                </a:lnTo>
                <a:lnTo>
                  <a:pt x="354" y="1217"/>
                </a:lnTo>
                <a:lnTo>
                  <a:pt x="360" y="1225"/>
                </a:lnTo>
                <a:lnTo>
                  <a:pt x="368" y="1232"/>
                </a:lnTo>
                <a:lnTo>
                  <a:pt x="376" y="1239"/>
                </a:lnTo>
                <a:lnTo>
                  <a:pt x="396" y="1254"/>
                </a:lnTo>
                <a:lnTo>
                  <a:pt x="418" y="1270"/>
                </a:lnTo>
                <a:lnTo>
                  <a:pt x="442" y="1285"/>
                </a:lnTo>
                <a:lnTo>
                  <a:pt x="467" y="1299"/>
                </a:lnTo>
                <a:lnTo>
                  <a:pt x="519" y="1327"/>
                </a:lnTo>
                <a:lnTo>
                  <a:pt x="565" y="1350"/>
                </a:lnTo>
                <a:lnTo>
                  <a:pt x="585" y="1361"/>
                </a:lnTo>
                <a:lnTo>
                  <a:pt x="601" y="1370"/>
                </a:lnTo>
                <a:lnTo>
                  <a:pt x="601" y="1370"/>
                </a:lnTo>
                <a:lnTo>
                  <a:pt x="608" y="1375"/>
                </a:lnTo>
                <a:lnTo>
                  <a:pt x="611" y="1379"/>
                </a:lnTo>
                <a:lnTo>
                  <a:pt x="613" y="1382"/>
                </a:lnTo>
                <a:lnTo>
                  <a:pt x="611" y="1385"/>
                </a:lnTo>
                <a:lnTo>
                  <a:pt x="608" y="1387"/>
                </a:lnTo>
                <a:lnTo>
                  <a:pt x="604" y="1389"/>
                </a:lnTo>
                <a:lnTo>
                  <a:pt x="598" y="1390"/>
                </a:lnTo>
                <a:lnTo>
                  <a:pt x="598" y="1390"/>
                </a:lnTo>
                <a:lnTo>
                  <a:pt x="588" y="1390"/>
                </a:lnTo>
                <a:lnTo>
                  <a:pt x="576" y="1388"/>
                </a:lnTo>
                <a:lnTo>
                  <a:pt x="561" y="1385"/>
                </a:lnTo>
                <a:lnTo>
                  <a:pt x="545" y="1380"/>
                </a:lnTo>
                <a:lnTo>
                  <a:pt x="509" y="1369"/>
                </a:lnTo>
                <a:lnTo>
                  <a:pt x="469" y="1354"/>
                </a:lnTo>
                <a:lnTo>
                  <a:pt x="387" y="1323"/>
                </a:lnTo>
                <a:lnTo>
                  <a:pt x="349" y="1307"/>
                </a:lnTo>
                <a:lnTo>
                  <a:pt x="314" y="1296"/>
                </a:lnTo>
                <a:lnTo>
                  <a:pt x="314" y="1296"/>
                </a:lnTo>
                <a:lnTo>
                  <a:pt x="303" y="1293"/>
                </a:lnTo>
                <a:lnTo>
                  <a:pt x="292" y="1291"/>
                </a:lnTo>
                <a:lnTo>
                  <a:pt x="283" y="1291"/>
                </a:lnTo>
                <a:lnTo>
                  <a:pt x="275" y="1292"/>
                </a:lnTo>
                <a:lnTo>
                  <a:pt x="268" y="1294"/>
                </a:lnTo>
                <a:lnTo>
                  <a:pt x="262" y="1297"/>
                </a:lnTo>
                <a:lnTo>
                  <a:pt x="257" y="1300"/>
                </a:lnTo>
                <a:lnTo>
                  <a:pt x="253" y="1303"/>
                </a:lnTo>
                <a:lnTo>
                  <a:pt x="244" y="1312"/>
                </a:lnTo>
                <a:lnTo>
                  <a:pt x="238" y="1319"/>
                </a:lnTo>
                <a:lnTo>
                  <a:pt x="234" y="1324"/>
                </a:lnTo>
                <a:lnTo>
                  <a:pt x="231" y="1325"/>
                </a:lnTo>
                <a:lnTo>
                  <a:pt x="229" y="1326"/>
                </a:lnTo>
                <a:lnTo>
                  <a:pt x="229" y="1326"/>
                </a:lnTo>
                <a:lnTo>
                  <a:pt x="220" y="1325"/>
                </a:lnTo>
                <a:lnTo>
                  <a:pt x="210" y="1324"/>
                </a:lnTo>
                <a:lnTo>
                  <a:pt x="198" y="1325"/>
                </a:lnTo>
                <a:lnTo>
                  <a:pt x="188" y="1325"/>
                </a:lnTo>
                <a:lnTo>
                  <a:pt x="166" y="1329"/>
                </a:lnTo>
                <a:lnTo>
                  <a:pt x="143" y="1335"/>
                </a:lnTo>
                <a:lnTo>
                  <a:pt x="121" y="1343"/>
                </a:lnTo>
                <a:lnTo>
                  <a:pt x="98" y="1353"/>
                </a:lnTo>
                <a:lnTo>
                  <a:pt x="77" y="1367"/>
                </a:lnTo>
                <a:lnTo>
                  <a:pt x="66" y="1374"/>
                </a:lnTo>
                <a:lnTo>
                  <a:pt x="57" y="1381"/>
                </a:lnTo>
                <a:lnTo>
                  <a:pt x="48" y="1389"/>
                </a:lnTo>
                <a:lnTo>
                  <a:pt x="40" y="1397"/>
                </a:lnTo>
                <a:lnTo>
                  <a:pt x="32" y="1407"/>
                </a:lnTo>
                <a:lnTo>
                  <a:pt x="25" y="1416"/>
                </a:lnTo>
                <a:lnTo>
                  <a:pt x="18" y="1426"/>
                </a:lnTo>
                <a:lnTo>
                  <a:pt x="12" y="1435"/>
                </a:lnTo>
                <a:lnTo>
                  <a:pt x="8" y="1446"/>
                </a:lnTo>
                <a:lnTo>
                  <a:pt x="4" y="1458"/>
                </a:lnTo>
                <a:lnTo>
                  <a:pt x="2" y="1469"/>
                </a:lnTo>
                <a:lnTo>
                  <a:pt x="0" y="1480"/>
                </a:lnTo>
                <a:lnTo>
                  <a:pt x="0" y="1492"/>
                </a:lnTo>
                <a:lnTo>
                  <a:pt x="0" y="1505"/>
                </a:lnTo>
                <a:lnTo>
                  <a:pt x="3" y="1518"/>
                </a:lnTo>
                <a:lnTo>
                  <a:pt x="6" y="1530"/>
                </a:lnTo>
                <a:lnTo>
                  <a:pt x="11" y="1544"/>
                </a:lnTo>
                <a:lnTo>
                  <a:pt x="17" y="1558"/>
                </a:lnTo>
                <a:lnTo>
                  <a:pt x="17" y="1558"/>
                </a:lnTo>
                <a:lnTo>
                  <a:pt x="20" y="1553"/>
                </a:lnTo>
                <a:lnTo>
                  <a:pt x="30" y="1540"/>
                </a:lnTo>
                <a:lnTo>
                  <a:pt x="45" y="1521"/>
                </a:lnTo>
                <a:lnTo>
                  <a:pt x="53" y="1511"/>
                </a:lnTo>
                <a:lnTo>
                  <a:pt x="63" y="1501"/>
                </a:lnTo>
                <a:lnTo>
                  <a:pt x="75" y="1490"/>
                </a:lnTo>
                <a:lnTo>
                  <a:pt x="86" y="1481"/>
                </a:lnTo>
                <a:lnTo>
                  <a:pt x="98" y="1473"/>
                </a:lnTo>
                <a:lnTo>
                  <a:pt x="111" y="1466"/>
                </a:lnTo>
                <a:lnTo>
                  <a:pt x="125" y="1461"/>
                </a:lnTo>
                <a:lnTo>
                  <a:pt x="131" y="1459"/>
                </a:lnTo>
                <a:lnTo>
                  <a:pt x="138" y="1458"/>
                </a:lnTo>
                <a:lnTo>
                  <a:pt x="145" y="1458"/>
                </a:lnTo>
                <a:lnTo>
                  <a:pt x="151" y="1458"/>
                </a:lnTo>
                <a:lnTo>
                  <a:pt x="159" y="1459"/>
                </a:lnTo>
                <a:lnTo>
                  <a:pt x="166" y="1461"/>
                </a:lnTo>
                <a:lnTo>
                  <a:pt x="166" y="1461"/>
                </a:lnTo>
                <a:lnTo>
                  <a:pt x="171" y="1463"/>
                </a:lnTo>
                <a:lnTo>
                  <a:pt x="174" y="1467"/>
                </a:lnTo>
                <a:lnTo>
                  <a:pt x="175" y="1473"/>
                </a:lnTo>
                <a:lnTo>
                  <a:pt x="176" y="1479"/>
                </a:lnTo>
                <a:lnTo>
                  <a:pt x="176" y="1496"/>
                </a:lnTo>
                <a:lnTo>
                  <a:pt x="174" y="1514"/>
                </a:lnTo>
                <a:lnTo>
                  <a:pt x="174" y="1524"/>
                </a:lnTo>
                <a:lnTo>
                  <a:pt x="174" y="1534"/>
                </a:lnTo>
                <a:lnTo>
                  <a:pt x="176" y="1545"/>
                </a:lnTo>
                <a:lnTo>
                  <a:pt x="178" y="1554"/>
                </a:lnTo>
                <a:lnTo>
                  <a:pt x="182" y="1564"/>
                </a:lnTo>
                <a:lnTo>
                  <a:pt x="187" y="1573"/>
                </a:lnTo>
                <a:lnTo>
                  <a:pt x="195" y="1581"/>
                </a:lnTo>
                <a:lnTo>
                  <a:pt x="205" y="1589"/>
                </a:lnTo>
                <a:lnTo>
                  <a:pt x="205" y="1589"/>
                </a:lnTo>
                <a:lnTo>
                  <a:pt x="213" y="1593"/>
                </a:lnTo>
                <a:lnTo>
                  <a:pt x="221" y="1596"/>
                </a:lnTo>
                <a:lnTo>
                  <a:pt x="231" y="1599"/>
                </a:lnTo>
                <a:lnTo>
                  <a:pt x="242" y="1600"/>
                </a:lnTo>
                <a:lnTo>
                  <a:pt x="254" y="1602"/>
                </a:lnTo>
                <a:lnTo>
                  <a:pt x="267" y="1602"/>
                </a:lnTo>
                <a:lnTo>
                  <a:pt x="293" y="1602"/>
                </a:lnTo>
                <a:lnTo>
                  <a:pt x="323" y="1600"/>
                </a:lnTo>
                <a:lnTo>
                  <a:pt x="354" y="1597"/>
                </a:lnTo>
                <a:lnTo>
                  <a:pt x="418" y="1589"/>
                </a:lnTo>
                <a:lnTo>
                  <a:pt x="481" y="1580"/>
                </a:lnTo>
                <a:lnTo>
                  <a:pt x="510" y="1576"/>
                </a:lnTo>
                <a:lnTo>
                  <a:pt x="538" y="1574"/>
                </a:lnTo>
                <a:lnTo>
                  <a:pt x="562" y="1573"/>
                </a:lnTo>
                <a:lnTo>
                  <a:pt x="583" y="1574"/>
                </a:lnTo>
                <a:lnTo>
                  <a:pt x="592" y="1575"/>
                </a:lnTo>
                <a:lnTo>
                  <a:pt x="600" y="1577"/>
                </a:lnTo>
                <a:lnTo>
                  <a:pt x="607" y="1580"/>
                </a:lnTo>
                <a:lnTo>
                  <a:pt x="613" y="1585"/>
                </a:lnTo>
                <a:lnTo>
                  <a:pt x="613" y="1585"/>
                </a:lnTo>
                <a:lnTo>
                  <a:pt x="616" y="1588"/>
                </a:lnTo>
                <a:lnTo>
                  <a:pt x="617" y="1591"/>
                </a:lnTo>
                <a:lnTo>
                  <a:pt x="616" y="1593"/>
                </a:lnTo>
                <a:lnTo>
                  <a:pt x="611" y="1596"/>
                </a:lnTo>
                <a:lnTo>
                  <a:pt x="607" y="1598"/>
                </a:lnTo>
                <a:lnTo>
                  <a:pt x="600" y="1601"/>
                </a:lnTo>
                <a:lnTo>
                  <a:pt x="583" y="1605"/>
                </a:lnTo>
                <a:lnTo>
                  <a:pt x="560" y="1609"/>
                </a:lnTo>
                <a:lnTo>
                  <a:pt x="535" y="1612"/>
                </a:lnTo>
                <a:lnTo>
                  <a:pt x="474" y="1620"/>
                </a:lnTo>
                <a:lnTo>
                  <a:pt x="443" y="1624"/>
                </a:lnTo>
                <a:lnTo>
                  <a:pt x="412" y="1629"/>
                </a:lnTo>
                <a:lnTo>
                  <a:pt x="382" y="1636"/>
                </a:lnTo>
                <a:lnTo>
                  <a:pt x="356" y="1642"/>
                </a:lnTo>
                <a:lnTo>
                  <a:pt x="344" y="1646"/>
                </a:lnTo>
                <a:lnTo>
                  <a:pt x="332" y="1650"/>
                </a:lnTo>
                <a:lnTo>
                  <a:pt x="322" y="1654"/>
                </a:lnTo>
                <a:lnTo>
                  <a:pt x="314" y="1659"/>
                </a:lnTo>
                <a:lnTo>
                  <a:pt x="307" y="1664"/>
                </a:lnTo>
                <a:lnTo>
                  <a:pt x="302" y="1669"/>
                </a:lnTo>
                <a:lnTo>
                  <a:pt x="298" y="1676"/>
                </a:lnTo>
                <a:lnTo>
                  <a:pt x="296" y="1682"/>
                </a:lnTo>
                <a:lnTo>
                  <a:pt x="296" y="1682"/>
                </a:lnTo>
                <a:lnTo>
                  <a:pt x="295" y="1687"/>
                </a:lnTo>
                <a:lnTo>
                  <a:pt x="295" y="1696"/>
                </a:lnTo>
                <a:lnTo>
                  <a:pt x="296" y="1707"/>
                </a:lnTo>
                <a:lnTo>
                  <a:pt x="298" y="1713"/>
                </a:lnTo>
                <a:lnTo>
                  <a:pt x="300" y="1718"/>
                </a:lnTo>
                <a:lnTo>
                  <a:pt x="300" y="1718"/>
                </a:lnTo>
                <a:lnTo>
                  <a:pt x="301" y="1725"/>
                </a:lnTo>
                <a:lnTo>
                  <a:pt x="301" y="1731"/>
                </a:lnTo>
                <a:lnTo>
                  <a:pt x="298" y="1737"/>
                </a:lnTo>
                <a:lnTo>
                  <a:pt x="293" y="1743"/>
                </a:lnTo>
                <a:lnTo>
                  <a:pt x="283" y="1757"/>
                </a:lnTo>
                <a:lnTo>
                  <a:pt x="269" y="1775"/>
                </a:lnTo>
                <a:lnTo>
                  <a:pt x="261" y="1785"/>
                </a:lnTo>
                <a:lnTo>
                  <a:pt x="254" y="1795"/>
                </a:lnTo>
                <a:lnTo>
                  <a:pt x="246" y="1807"/>
                </a:lnTo>
                <a:lnTo>
                  <a:pt x="240" y="1820"/>
                </a:lnTo>
                <a:lnTo>
                  <a:pt x="234" y="1834"/>
                </a:lnTo>
                <a:lnTo>
                  <a:pt x="230" y="1849"/>
                </a:lnTo>
                <a:lnTo>
                  <a:pt x="226" y="1866"/>
                </a:lnTo>
                <a:lnTo>
                  <a:pt x="225" y="1884"/>
                </a:lnTo>
                <a:lnTo>
                  <a:pt x="225" y="1884"/>
                </a:lnTo>
                <a:lnTo>
                  <a:pt x="225" y="1893"/>
                </a:lnTo>
                <a:lnTo>
                  <a:pt x="225" y="1902"/>
                </a:lnTo>
                <a:lnTo>
                  <a:pt x="228" y="1920"/>
                </a:lnTo>
                <a:lnTo>
                  <a:pt x="233" y="1937"/>
                </a:lnTo>
                <a:lnTo>
                  <a:pt x="239" y="1953"/>
                </a:lnTo>
                <a:lnTo>
                  <a:pt x="247" y="1968"/>
                </a:lnTo>
                <a:lnTo>
                  <a:pt x="257" y="1982"/>
                </a:lnTo>
                <a:lnTo>
                  <a:pt x="267" y="1995"/>
                </a:lnTo>
                <a:lnTo>
                  <a:pt x="277" y="2007"/>
                </a:lnTo>
                <a:lnTo>
                  <a:pt x="287" y="2017"/>
                </a:lnTo>
                <a:lnTo>
                  <a:pt x="298" y="2026"/>
                </a:lnTo>
                <a:lnTo>
                  <a:pt x="315" y="2042"/>
                </a:lnTo>
                <a:lnTo>
                  <a:pt x="327" y="2050"/>
                </a:lnTo>
                <a:lnTo>
                  <a:pt x="332" y="2054"/>
                </a:lnTo>
                <a:lnTo>
                  <a:pt x="332" y="2054"/>
                </a:lnTo>
                <a:lnTo>
                  <a:pt x="334" y="2050"/>
                </a:lnTo>
                <a:lnTo>
                  <a:pt x="335" y="2045"/>
                </a:lnTo>
                <a:lnTo>
                  <a:pt x="335" y="2036"/>
                </a:lnTo>
                <a:lnTo>
                  <a:pt x="334" y="2027"/>
                </a:lnTo>
                <a:lnTo>
                  <a:pt x="331" y="2006"/>
                </a:lnTo>
                <a:lnTo>
                  <a:pt x="328" y="1980"/>
                </a:lnTo>
                <a:lnTo>
                  <a:pt x="327" y="1968"/>
                </a:lnTo>
                <a:lnTo>
                  <a:pt x="326" y="1955"/>
                </a:lnTo>
                <a:lnTo>
                  <a:pt x="326" y="1943"/>
                </a:lnTo>
                <a:lnTo>
                  <a:pt x="328" y="1932"/>
                </a:lnTo>
                <a:lnTo>
                  <a:pt x="330" y="1922"/>
                </a:lnTo>
                <a:lnTo>
                  <a:pt x="334" y="1913"/>
                </a:lnTo>
                <a:lnTo>
                  <a:pt x="337" y="1910"/>
                </a:lnTo>
                <a:lnTo>
                  <a:pt x="341" y="1906"/>
                </a:lnTo>
                <a:lnTo>
                  <a:pt x="344" y="1904"/>
                </a:lnTo>
                <a:lnTo>
                  <a:pt x="348" y="1901"/>
                </a:lnTo>
                <a:lnTo>
                  <a:pt x="348" y="1901"/>
                </a:lnTo>
                <a:lnTo>
                  <a:pt x="353" y="1900"/>
                </a:lnTo>
                <a:lnTo>
                  <a:pt x="357" y="1900"/>
                </a:lnTo>
                <a:lnTo>
                  <a:pt x="362" y="1901"/>
                </a:lnTo>
                <a:lnTo>
                  <a:pt x="366" y="1905"/>
                </a:lnTo>
                <a:lnTo>
                  <a:pt x="375" y="1912"/>
                </a:lnTo>
                <a:lnTo>
                  <a:pt x="386" y="1921"/>
                </a:lnTo>
                <a:lnTo>
                  <a:pt x="397" y="1932"/>
                </a:lnTo>
                <a:lnTo>
                  <a:pt x="410" y="1941"/>
                </a:lnTo>
                <a:lnTo>
                  <a:pt x="417" y="1946"/>
                </a:lnTo>
                <a:lnTo>
                  <a:pt x="424" y="1950"/>
                </a:lnTo>
                <a:lnTo>
                  <a:pt x="434" y="1953"/>
                </a:lnTo>
                <a:lnTo>
                  <a:pt x="442" y="1955"/>
                </a:lnTo>
                <a:lnTo>
                  <a:pt x="442" y="1955"/>
                </a:lnTo>
                <a:lnTo>
                  <a:pt x="451" y="1955"/>
                </a:lnTo>
                <a:lnTo>
                  <a:pt x="460" y="1955"/>
                </a:lnTo>
                <a:lnTo>
                  <a:pt x="468" y="1954"/>
                </a:lnTo>
                <a:lnTo>
                  <a:pt x="478" y="1952"/>
                </a:lnTo>
                <a:lnTo>
                  <a:pt x="486" y="1948"/>
                </a:lnTo>
                <a:lnTo>
                  <a:pt x="494" y="1944"/>
                </a:lnTo>
                <a:lnTo>
                  <a:pt x="501" y="1940"/>
                </a:lnTo>
                <a:lnTo>
                  <a:pt x="509" y="1935"/>
                </a:lnTo>
                <a:lnTo>
                  <a:pt x="525" y="1923"/>
                </a:lnTo>
                <a:lnTo>
                  <a:pt x="539" y="1909"/>
                </a:lnTo>
                <a:lnTo>
                  <a:pt x="554" y="1892"/>
                </a:lnTo>
                <a:lnTo>
                  <a:pt x="571" y="1875"/>
                </a:lnTo>
                <a:lnTo>
                  <a:pt x="604" y="1836"/>
                </a:lnTo>
                <a:lnTo>
                  <a:pt x="624" y="1817"/>
                </a:lnTo>
                <a:lnTo>
                  <a:pt x="644" y="1797"/>
                </a:lnTo>
                <a:lnTo>
                  <a:pt x="667" y="1777"/>
                </a:lnTo>
                <a:lnTo>
                  <a:pt x="691" y="1758"/>
                </a:lnTo>
                <a:lnTo>
                  <a:pt x="705" y="1749"/>
                </a:lnTo>
                <a:lnTo>
                  <a:pt x="718" y="1741"/>
                </a:lnTo>
                <a:lnTo>
                  <a:pt x="732" y="1733"/>
                </a:lnTo>
                <a:lnTo>
                  <a:pt x="747" y="1725"/>
                </a:lnTo>
                <a:lnTo>
                  <a:pt x="747" y="1725"/>
                </a:lnTo>
                <a:lnTo>
                  <a:pt x="787" y="1706"/>
                </a:lnTo>
                <a:lnTo>
                  <a:pt x="819" y="1694"/>
                </a:lnTo>
                <a:lnTo>
                  <a:pt x="831" y="1689"/>
                </a:lnTo>
                <a:lnTo>
                  <a:pt x="843" y="1686"/>
                </a:lnTo>
                <a:lnTo>
                  <a:pt x="852" y="1685"/>
                </a:lnTo>
                <a:lnTo>
                  <a:pt x="859" y="1684"/>
                </a:lnTo>
                <a:lnTo>
                  <a:pt x="865" y="1684"/>
                </a:lnTo>
                <a:lnTo>
                  <a:pt x="869" y="1686"/>
                </a:lnTo>
                <a:lnTo>
                  <a:pt x="872" y="1688"/>
                </a:lnTo>
                <a:lnTo>
                  <a:pt x="874" y="1691"/>
                </a:lnTo>
                <a:lnTo>
                  <a:pt x="876" y="1694"/>
                </a:lnTo>
                <a:lnTo>
                  <a:pt x="876" y="1698"/>
                </a:lnTo>
                <a:lnTo>
                  <a:pt x="875" y="1708"/>
                </a:lnTo>
                <a:lnTo>
                  <a:pt x="872" y="1720"/>
                </a:lnTo>
                <a:lnTo>
                  <a:pt x="868" y="1734"/>
                </a:lnTo>
                <a:lnTo>
                  <a:pt x="865" y="1747"/>
                </a:lnTo>
                <a:lnTo>
                  <a:pt x="863" y="1759"/>
                </a:lnTo>
                <a:lnTo>
                  <a:pt x="863" y="1765"/>
                </a:lnTo>
                <a:lnTo>
                  <a:pt x="863" y="1772"/>
                </a:lnTo>
                <a:lnTo>
                  <a:pt x="865" y="1777"/>
                </a:lnTo>
                <a:lnTo>
                  <a:pt x="867" y="1782"/>
                </a:lnTo>
                <a:lnTo>
                  <a:pt x="870" y="1786"/>
                </a:lnTo>
                <a:lnTo>
                  <a:pt x="875" y="1790"/>
                </a:lnTo>
                <a:lnTo>
                  <a:pt x="881" y="1793"/>
                </a:lnTo>
                <a:lnTo>
                  <a:pt x="889" y="1795"/>
                </a:lnTo>
                <a:lnTo>
                  <a:pt x="889" y="1795"/>
                </a:lnTo>
                <a:lnTo>
                  <a:pt x="901" y="1799"/>
                </a:lnTo>
                <a:lnTo>
                  <a:pt x="912" y="1802"/>
                </a:lnTo>
                <a:lnTo>
                  <a:pt x="921" y="1807"/>
                </a:lnTo>
                <a:lnTo>
                  <a:pt x="928" y="1811"/>
                </a:lnTo>
                <a:lnTo>
                  <a:pt x="935" y="1817"/>
                </a:lnTo>
                <a:lnTo>
                  <a:pt x="940" y="1822"/>
                </a:lnTo>
                <a:lnTo>
                  <a:pt x="943" y="1828"/>
                </a:lnTo>
                <a:lnTo>
                  <a:pt x="945" y="1834"/>
                </a:lnTo>
                <a:lnTo>
                  <a:pt x="947" y="1840"/>
                </a:lnTo>
                <a:lnTo>
                  <a:pt x="947" y="1846"/>
                </a:lnTo>
                <a:lnTo>
                  <a:pt x="946" y="1853"/>
                </a:lnTo>
                <a:lnTo>
                  <a:pt x="945" y="1860"/>
                </a:lnTo>
                <a:lnTo>
                  <a:pt x="943" y="1867"/>
                </a:lnTo>
                <a:lnTo>
                  <a:pt x="940" y="1874"/>
                </a:lnTo>
                <a:lnTo>
                  <a:pt x="932" y="1887"/>
                </a:lnTo>
                <a:lnTo>
                  <a:pt x="922" y="1900"/>
                </a:lnTo>
                <a:lnTo>
                  <a:pt x="912" y="1913"/>
                </a:lnTo>
                <a:lnTo>
                  <a:pt x="902" y="1924"/>
                </a:lnTo>
                <a:lnTo>
                  <a:pt x="892" y="1934"/>
                </a:lnTo>
                <a:lnTo>
                  <a:pt x="875" y="1948"/>
                </a:lnTo>
                <a:lnTo>
                  <a:pt x="869" y="1955"/>
                </a:lnTo>
                <a:lnTo>
                  <a:pt x="869" y="1955"/>
                </a:lnTo>
                <a:lnTo>
                  <a:pt x="877" y="1959"/>
                </a:lnTo>
                <a:lnTo>
                  <a:pt x="888" y="1961"/>
                </a:lnTo>
                <a:lnTo>
                  <a:pt x="899" y="1962"/>
                </a:lnTo>
                <a:lnTo>
                  <a:pt x="912" y="1961"/>
                </a:lnTo>
                <a:lnTo>
                  <a:pt x="926" y="1958"/>
                </a:lnTo>
                <a:lnTo>
                  <a:pt x="941" y="1954"/>
                </a:lnTo>
                <a:lnTo>
                  <a:pt x="957" y="1947"/>
                </a:lnTo>
                <a:lnTo>
                  <a:pt x="972" y="1939"/>
                </a:lnTo>
                <a:lnTo>
                  <a:pt x="989" y="1930"/>
                </a:lnTo>
                <a:lnTo>
                  <a:pt x="1004" y="1919"/>
                </a:lnTo>
                <a:lnTo>
                  <a:pt x="1019" y="1906"/>
                </a:lnTo>
                <a:lnTo>
                  <a:pt x="1035" y="1891"/>
                </a:lnTo>
                <a:lnTo>
                  <a:pt x="1048" y="1874"/>
                </a:lnTo>
                <a:lnTo>
                  <a:pt x="1061" y="1855"/>
                </a:lnTo>
                <a:lnTo>
                  <a:pt x="1073" y="1835"/>
                </a:lnTo>
                <a:lnTo>
                  <a:pt x="1083" y="1814"/>
                </a:lnTo>
                <a:lnTo>
                  <a:pt x="1083" y="1814"/>
                </a:lnTo>
                <a:lnTo>
                  <a:pt x="1086" y="1805"/>
                </a:lnTo>
                <a:lnTo>
                  <a:pt x="1089" y="1799"/>
                </a:lnTo>
                <a:lnTo>
                  <a:pt x="1092" y="1794"/>
                </a:lnTo>
                <a:lnTo>
                  <a:pt x="1096" y="1790"/>
                </a:lnTo>
                <a:lnTo>
                  <a:pt x="1100" y="1787"/>
                </a:lnTo>
                <a:lnTo>
                  <a:pt x="1103" y="1784"/>
                </a:lnTo>
                <a:lnTo>
                  <a:pt x="1111" y="1781"/>
                </a:lnTo>
                <a:lnTo>
                  <a:pt x="1120" y="1778"/>
                </a:lnTo>
                <a:lnTo>
                  <a:pt x="1129" y="1774"/>
                </a:lnTo>
                <a:lnTo>
                  <a:pt x="1138" y="1768"/>
                </a:lnTo>
                <a:lnTo>
                  <a:pt x="1143" y="1763"/>
                </a:lnTo>
                <a:lnTo>
                  <a:pt x="1148" y="1758"/>
                </a:lnTo>
                <a:lnTo>
                  <a:pt x="1148" y="1758"/>
                </a:lnTo>
                <a:lnTo>
                  <a:pt x="1151" y="1752"/>
                </a:lnTo>
                <a:lnTo>
                  <a:pt x="1154" y="1746"/>
                </a:lnTo>
                <a:lnTo>
                  <a:pt x="1158" y="1740"/>
                </a:lnTo>
                <a:lnTo>
                  <a:pt x="1159" y="1734"/>
                </a:lnTo>
                <a:lnTo>
                  <a:pt x="1160" y="1719"/>
                </a:lnTo>
                <a:lnTo>
                  <a:pt x="1160" y="1705"/>
                </a:lnTo>
                <a:lnTo>
                  <a:pt x="1160" y="1690"/>
                </a:lnTo>
                <a:lnTo>
                  <a:pt x="1160" y="1676"/>
                </a:lnTo>
                <a:lnTo>
                  <a:pt x="1162" y="1661"/>
                </a:lnTo>
                <a:lnTo>
                  <a:pt x="1164" y="1655"/>
                </a:lnTo>
                <a:lnTo>
                  <a:pt x="1166" y="1649"/>
                </a:lnTo>
                <a:lnTo>
                  <a:pt x="1166" y="1649"/>
                </a:lnTo>
                <a:lnTo>
                  <a:pt x="1170" y="1643"/>
                </a:lnTo>
                <a:lnTo>
                  <a:pt x="1174" y="1638"/>
                </a:lnTo>
                <a:lnTo>
                  <a:pt x="1178" y="1633"/>
                </a:lnTo>
                <a:lnTo>
                  <a:pt x="1183" y="1628"/>
                </a:lnTo>
                <a:lnTo>
                  <a:pt x="1195" y="1620"/>
                </a:lnTo>
                <a:lnTo>
                  <a:pt x="1209" y="1614"/>
                </a:lnTo>
                <a:lnTo>
                  <a:pt x="1223" y="1609"/>
                </a:lnTo>
                <a:lnTo>
                  <a:pt x="1237" y="1605"/>
                </a:lnTo>
                <a:lnTo>
                  <a:pt x="1268" y="1597"/>
                </a:lnTo>
                <a:lnTo>
                  <a:pt x="1298" y="1591"/>
                </a:lnTo>
                <a:lnTo>
                  <a:pt x="1310" y="1587"/>
                </a:lnTo>
                <a:lnTo>
                  <a:pt x="1321" y="1581"/>
                </a:lnTo>
                <a:lnTo>
                  <a:pt x="1329" y="1575"/>
                </a:lnTo>
                <a:lnTo>
                  <a:pt x="1333" y="1572"/>
                </a:lnTo>
                <a:lnTo>
                  <a:pt x="1335" y="1568"/>
                </a:lnTo>
                <a:lnTo>
                  <a:pt x="1338" y="1564"/>
                </a:lnTo>
                <a:lnTo>
                  <a:pt x="1340" y="1559"/>
                </a:lnTo>
                <a:lnTo>
                  <a:pt x="1340" y="1554"/>
                </a:lnTo>
                <a:lnTo>
                  <a:pt x="1340" y="1549"/>
                </a:lnTo>
                <a:lnTo>
                  <a:pt x="1340" y="1549"/>
                </a:lnTo>
                <a:lnTo>
                  <a:pt x="1338" y="1534"/>
                </a:lnTo>
                <a:lnTo>
                  <a:pt x="1338" y="1521"/>
                </a:lnTo>
                <a:lnTo>
                  <a:pt x="1341" y="1509"/>
                </a:lnTo>
                <a:lnTo>
                  <a:pt x="1345" y="1499"/>
                </a:lnTo>
                <a:lnTo>
                  <a:pt x="1350" y="1488"/>
                </a:lnTo>
                <a:lnTo>
                  <a:pt x="1355" y="1480"/>
                </a:lnTo>
                <a:lnTo>
                  <a:pt x="1362" y="1472"/>
                </a:lnTo>
                <a:lnTo>
                  <a:pt x="1370" y="1465"/>
                </a:lnTo>
                <a:lnTo>
                  <a:pt x="1378" y="1459"/>
                </a:lnTo>
                <a:lnTo>
                  <a:pt x="1388" y="1453"/>
                </a:lnTo>
                <a:lnTo>
                  <a:pt x="1406" y="1443"/>
                </a:lnTo>
                <a:lnTo>
                  <a:pt x="1424" y="1435"/>
                </a:lnTo>
                <a:lnTo>
                  <a:pt x="1441" y="1428"/>
                </a:lnTo>
                <a:lnTo>
                  <a:pt x="1441" y="1428"/>
                </a:lnTo>
                <a:lnTo>
                  <a:pt x="1443" y="1428"/>
                </a:lnTo>
                <a:lnTo>
                  <a:pt x="1444" y="1429"/>
                </a:lnTo>
                <a:lnTo>
                  <a:pt x="1447" y="1431"/>
                </a:lnTo>
                <a:lnTo>
                  <a:pt x="1449" y="1436"/>
                </a:lnTo>
                <a:lnTo>
                  <a:pt x="1453" y="1443"/>
                </a:lnTo>
                <a:lnTo>
                  <a:pt x="1461" y="1462"/>
                </a:lnTo>
                <a:lnTo>
                  <a:pt x="1467" y="1473"/>
                </a:lnTo>
                <a:lnTo>
                  <a:pt x="1474" y="1485"/>
                </a:lnTo>
                <a:lnTo>
                  <a:pt x="1484" y="1498"/>
                </a:lnTo>
                <a:lnTo>
                  <a:pt x="1494" y="1511"/>
                </a:lnTo>
                <a:lnTo>
                  <a:pt x="1506" y="1525"/>
                </a:lnTo>
                <a:lnTo>
                  <a:pt x="1522" y="1539"/>
                </a:lnTo>
                <a:lnTo>
                  <a:pt x="1539" y="1552"/>
                </a:lnTo>
                <a:lnTo>
                  <a:pt x="1559" y="1564"/>
                </a:lnTo>
                <a:lnTo>
                  <a:pt x="1583" y="1576"/>
                </a:lnTo>
                <a:lnTo>
                  <a:pt x="1609" y="1587"/>
                </a:lnTo>
                <a:lnTo>
                  <a:pt x="1609" y="1587"/>
                </a:lnTo>
                <a:lnTo>
                  <a:pt x="1684" y="1556"/>
                </a:lnTo>
                <a:lnTo>
                  <a:pt x="1730" y="1534"/>
                </a:lnTo>
                <a:lnTo>
                  <a:pt x="1757" y="1521"/>
                </a:lnTo>
                <a:lnTo>
                  <a:pt x="1786" y="1506"/>
                </a:lnTo>
                <a:lnTo>
                  <a:pt x="1786" y="1506"/>
                </a:lnTo>
                <a:lnTo>
                  <a:pt x="1818" y="1489"/>
                </a:lnTo>
                <a:lnTo>
                  <a:pt x="1848" y="1472"/>
                </a:lnTo>
                <a:lnTo>
                  <a:pt x="1860" y="1464"/>
                </a:lnTo>
                <a:lnTo>
                  <a:pt x="1871" y="1457"/>
                </a:lnTo>
                <a:lnTo>
                  <a:pt x="1881" y="1449"/>
                </a:lnTo>
                <a:lnTo>
                  <a:pt x="1889" y="1442"/>
                </a:lnTo>
                <a:lnTo>
                  <a:pt x="1889" y="1442"/>
                </a:lnTo>
                <a:lnTo>
                  <a:pt x="1888" y="1440"/>
                </a:lnTo>
                <a:lnTo>
                  <a:pt x="1887" y="1438"/>
                </a:lnTo>
                <a:lnTo>
                  <a:pt x="1879" y="1431"/>
                </a:lnTo>
                <a:lnTo>
                  <a:pt x="1868" y="1420"/>
                </a:lnTo>
                <a:lnTo>
                  <a:pt x="1855" y="1406"/>
                </a:lnTo>
                <a:lnTo>
                  <a:pt x="1840" y="1388"/>
                </a:lnTo>
                <a:lnTo>
                  <a:pt x="1825" y="1369"/>
                </a:lnTo>
                <a:lnTo>
                  <a:pt x="1818" y="1358"/>
                </a:lnTo>
                <a:lnTo>
                  <a:pt x="1812" y="1345"/>
                </a:lnTo>
                <a:lnTo>
                  <a:pt x="1807" y="1334"/>
                </a:lnTo>
                <a:lnTo>
                  <a:pt x="1802" y="1321"/>
                </a:lnTo>
                <a:lnTo>
                  <a:pt x="1802" y="1321"/>
                </a:lnTo>
                <a:lnTo>
                  <a:pt x="1799" y="1308"/>
                </a:lnTo>
                <a:lnTo>
                  <a:pt x="1796" y="1297"/>
                </a:lnTo>
                <a:lnTo>
                  <a:pt x="1794" y="1288"/>
                </a:lnTo>
                <a:lnTo>
                  <a:pt x="1794" y="1279"/>
                </a:lnTo>
                <a:lnTo>
                  <a:pt x="1794" y="1272"/>
                </a:lnTo>
                <a:lnTo>
                  <a:pt x="1794" y="1267"/>
                </a:lnTo>
                <a:lnTo>
                  <a:pt x="1795" y="1263"/>
                </a:lnTo>
                <a:lnTo>
                  <a:pt x="1796" y="1261"/>
                </a:lnTo>
                <a:lnTo>
                  <a:pt x="1796" y="1261"/>
                </a:lnTo>
                <a:lnTo>
                  <a:pt x="1809" y="1278"/>
                </a:lnTo>
                <a:lnTo>
                  <a:pt x="1824" y="1295"/>
                </a:lnTo>
                <a:lnTo>
                  <a:pt x="1845" y="1316"/>
                </a:lnTo>
                <a:lnTo>
                  <a:pt x="1857" y="1327"/>
                </a:lnTo>
                <a:lnTo>
                  <a:pt x="1869" y="1338"/>
                </a:lnTo>
                <a:lnTo>
                  <a:pt x="1883" y="1349"/>
                </a:lnTo>
                <a:lnTo>
                  <a:pt x="1899" y="1361"/>
                </a:lnTo>
                <a:lnTo>
                  <a:pt x="1915" y="1372"/>
                </a:lnTo>
                <a:lnTo>
                  <a:pt x="1932" y="1381"/>
                </a:lnTo>
                <a:lnTo>
                  <a:pt x="1949" y="1390"/>
                </a:lnTo>
                <a:lnTo>
                  <a:pt x="1967" y="1398"/>
                </a:lnTo>
                <a:lnTo>
                  <a:pt x="1967" y="1398"/>
                </a:lnTo>
                <a:lnTo>
                  <a:pt x="2021" y="1370"/>
                </a:lnTo>
                <a:lnTo>
                  <a:pt x="2075" y="1340"/>
                </a:lnTo>
                <a:lnTo>
                  <a:pt x="2129" y="1307"/>
                </a:lnTo>
                <a:lnTo>
                  <a:pt x="2183" y="1273"/>
                </a:lnTo>
                <a:lnTo>
                  <a:pt x="2183" y="1273"/>
                </a:lnTo>
                <a:lnTo>
                  <a:pt x="2218" y="1249"/>
                </a:lnTo>
                <a:lnTo>
                  <a:pt x="2218" y="1249"/>
                </a:lnTo>
                <a:lnTo>
                  <a:pt x="2219" y="1248"/>
                </a:lnTo>
                <a:lnTo>
                  <a:pt x="2219" y="1248"/>
                </a:lnTo>
                <a:lnTo>
                  <a:pt x="2220" y="1246"/>
                </a:lnTo>
                <a:lnTo>
                  <a:pt x="2219" y="1244"/>
                </a:lnTo>
                <a:lnTo>
                  <a:pt x="2215" y="1237"/>
                </a:lnTo>
                <a:lnTo>
                  <a:pt x="2207" y="1228"/>
                </a:lnTo>
                <a:lnTo>
                  <a:pt x="2196" y="1217"/>
                </a:lnTo>
                <a:lnTo>
                  <a:pt x="2171" y="1193"/>
                </a:lnTo>
                <a:lnTo>
                  <a:pt x="2142" y="1164"/>
                </a:lnTo>
                <a:lnTo>
                  <a:pt x="2129" y="1150"/>
                </a:lnTo>
                <a:lnTo>
                  <a:pt x="2118" y="1136"/>
                </a:lnTo>
                <a:lnTo>
                  <a:pt x="2108" y="1121"/>
                </a:lnTo>
                <a:lnTo>
                  <a:pt x="2104" y="1114"/>
                </a:lnTo>
                <a:lnTo>
                  <a:pt x="2101" y="1108"/>
                </a:lnTo>
                <a:lnTo>
                  <a:pt x="2100" y="1101"/>
                </a:lnTo>
                <a:lnTo>
                  <a:pt x="2099" y="1095"/>
                </a:lnTo>
                <a:lnTo>
                  <a:pt x="2099" y="1089"/>
                </a:lnTo>
                <a:lnTo>
                  <a:pt x="2100" y="1084"/>
                </a:lnTo>
                <a:lnTo>
                  <a:pt x="2102" y="1078"/>
                </a:lnTo>
                <a:lnTo>
                  <a:pt x="2106" y="1073"/>
                </a:lnTo>
                <a:lnTo>
                  <a:pt x="2112" y="1069"/>
                </a:lnTo>
                <a:lnTo>
                  <a:pt x="2119" y="1065"/>
                </a:lnTo>
                <a:lnTo>
                  <a:pt x="2119" y="1065"/>
                </a:lnTo>
                <a:lnTo>
                  <a:pt x="2125" y="1061"/>
                </a:lnTo>
                <a:lnTo>
                  <a:pt x="2130" y="1056"/>
                </a:lnTo>
                <a:lnTo>
                  <a:pt x="2133" y="1051"/>
                </a:lnTo>
                <a:lnTo>
                  <a:pt x="2135" y="1045"/>
                </a:lnTo>
                <a:lnTo>
                  <a:pt x="2136" y="1039"/>
                </a:lnTo>
                <a:lnTo>
                  <a:pt x="2136" y="1030"/>
                </a:lnTo>
                <a:lnTo>
                  <a:pt x="2136" y="1023"/>
                </a:lnTo>
                <a:lnTo>
                  <a:pt x="2134" y="1014"/>
                </a:lnTo>
                <a:lnTo>
                  <a:pt x="2129" y="997"/>
                </a:lnTo>
                <a:lnTo>
                  <a:pt x="2121" y="977"/>
                </a:lnTo>
                <a:lnTo>
                  <a:pt x="2102" y="935"/>
                </a:lnTo>
                <a:lnTo>
                  <a:pt x="2093" y="914"/>
                </a:lnTo>
                <a:lnTo>
                  <a:pt x="2085" y="893"/>
                </a:lnTo>
                <a:lnTo>
                  <a:pt x="2078" y="873"/>
                </a:lnTo>
                <a:lnTo>
                  <a:pt x="2076" y="863"/>
                </a:lnTo>
                <a:lnTo>
                  <a:pt x="2074" y="853"/>
                </a:lnTo>
                <a:lnTo>
                  <a:pt x="2074" y="844"/>
                </a:lnTo>
                <a:lnTo>
                  <a:pt x="2074" y="836"/>
                </a:lnTo>
                <a:lnTo>
                  <a:pt x="2075" y="828"/>
                </a:lnTo>
                <a:lnTo>
                  <a:pt x="2077" y="821"/>
                </a:lnTo>
                <a:lnTo>
                  <a:pt x="2080" y="814"/>
                </a:lnTo>
                <a:lnTo>
                  <a:pt x="2085" y="807"/>
                </a:lnTo>
                <a:lnTo>
                  <a:pt x="2091" y="801"/>
                </a:lnTo>
                <a:lnTo>
                  <a:pt x="2099" y="797"/>
                </a:lnTo>
                <a:lnTo>
                  <a:pt x="2099" y="797"/>
                </a:lnTo>
                <a:lnTo>
                  <a:pt x="2200" y="744"/>
                </a:lnTo>
                <a:lnTo>
                  <a:pt x="2306" y="693"/>
                </a:lnTo>
                <a:lnTo>
                  <a:pt x="2410" y="642"/>
                </a:lnTo>
                <a:lnTo>
                  <a:pt x="2513" y="592"/>
                </a:lnTo>
                <a:lnTo>
                  <a:pt x="2705" y="501"/>
                </a:lnTo>
                <a:lnTo>
                  <a:pt x="2788" y="461"/>
                </a:lnTo>
                <a:lnTo>
                  <a:pt x="2863" y="424"/>
                </a:lnTo>
                <a:lnTo>
                  <a:pt x="2863" y="424"/>
                </a:lnTo>
                <a:lnTo>
                  <a:pt x="2859" y="408"/>
                </a:lnTo>
                <a:lnTo>
                  <a:pt x="2853" y="389"/>
                </a:lnTo>
                <a:lnTo>
                  <a:pt x="2843" y="366"/>
                </a:lnTo>
                <a:lnTo>
                  <a:pt x="2836" y="354"/>
                </a:lnTo>
                <a:lnTo>
                  <a:pt x="2829" y="339"/>
                </a:lnTo>
                <a:lnTo>
                  <a:pt x="2821" y="325"/>
                </a:lnTo>
                <a:lnTo>
                  <a:pt x="2812" y="311"/>
                </a:lnTo>
                <a:lnTo>
                  <a:pt x="2801" y="296"/>
                </a:lnTo>
                <a:lnTo>
                  <a:pt x="2788" y="281"/>
                </a:lnTo>
                <a:lnTo>
                  <a:pt x="2774" y="267"/>
                </a:lnTo>
                <a:lnTo>
                  <a:pt x="2759" y="2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35" name="Freeform 32"/>
          <p:cNvSpPr>
            <a:spLocks/>
          </p:cNvSpPr>
          <p:nvPr userDrawn="1"/>
        </p:nvSpPr>
        <p:spPr bwMode="auto">
          <a:xfrm>
            <a:off x="9592734" y="2482454"/>
            <a:ext cx="215900" cy="205317"/>
          </a:xfrm>
          <a:custGeom>
            <a:avLst/>
            <a:gdLst>
              <a:gd name="T0" fmla="*/ 2 w 1226"/>
              <a:gd name="T1" fmla="*/ 386 h 1168"/>
              <a:gd name="T2" fmla="*/ 22 w 1226"/>
              <a:gd name="T3" fmla="*/ 434 h 1168"/>
              <a:gd name="T4" fmla="*/ 61 w 1226"/>
              <a:gd name="T5" fmla="*/ 466 h 1168"/>
              <a:gd name="T6" fmla="*/ 120 w 1226"/>
              <a:gd name="T7" fmla="*/ 479 h 1168"/>
              <a:gd name="T8" fmla="*/ 142 w 1226"/>
              <a:gd name="T9" fmla="*/ 469 h 1168"/>
              <a:gd name="T10" fmla="*/ 160 w 1226"/>
              <a:gd name="T11" fmla="*/ 436 h 1168"/>
              <a:gd name="T12" fmla="*/ 164 w 1226"/>
              <a:gd name="T13" fmla="*/ 370 h 1168"/>
              <a:gd name="T14" fmla="*/ 174 w 1226"/>
              <a:gd name="T15" fmla="*/ 344 h 1168"/>
              <a:gd name="T16" fmla="*/ 198 w 1226"/>
              <a:gd name="T17" fmla="*/ 331 h 1168"/>
              <a:gd name="T18" fmla="*/ 223 w 1226"/>
              <a:gd name="T19" fmla="*/ 318 h 1168"/>
              <a:gd name="T20" fmla="*/ 427 w 1226"/>
              <a:gd name="T21" fmla="*/ 416 h 1168"/>
              <a:gd name="T22" fmla="*/ 628 w 1226"/>
              <a:gd name="T23" fmla="*/ 534 h 1168"/>
              <a:gd name="T24" fmla="*/ 876 w 1226"/>
              <a:gd name="T25" fmla="*/ 703 h 1168"/>
              <a:gd name="T26" fmla="*/ 868 w 1226"/>
              <a:gd name="T27" fmla="*/ 783 h 1168"/>
              <a:gd name="T28" fmla="*/ 779 w 1226"/>
              <a:gd name="T29" fmla="*/ 957 h 1168"/>
              <a:gd name="T30" fmla="*/ 753 w 1226"/>
              <a:gd name="T31" fmla="*/ 1040 h 1168"/>
              <a:gd name="T32" fmla="*/ 754 w 1226"/>
              <a:gd name="T33" fmla="*/ 1090 h 1168"/>
              <a:gd name="T34" fmla="*/ 771 w 1226"/>
              <a:gd name="T35" fmla="*/ 1130 h 1168"/>
              <a:gd name="T36" fmla="*/ 801 w 1226"/>
              <a:gd name="T37" fmla="*/ 1157 h 1168"/>
              <a:gd name="T38" fmla="*/ 842 w 1226"/>
              <a:gd name="T39" fmla="*/ 1168 h 1168"/>
              <a:gd name="T40" fmla="*/ 880 w 1226"/>
              <a:gd name="T41" fmla="*/ 1163 h 1168"/>
              <a:gd name="T42" fmla="*/ 919 w 1226"/>
              <a:gd name="T43" fmla="*/ 1140 h 1168"/>
              <a:gd name="T44" fmla="*/ 944 w 1226"/>
              <a:gd name="T45" fmla="*/ 1107 h 1168"/>
              <a:gd name="T46" fmla="*/ 952 w 1226"/>
              <a:gd name="T47" fmla="*/ 1060 h 1168"/>
              <a:gd name="T48" fmla="*/ 930 w 1226"/>
              <a:gd name="T49" fmla="*/ 1010 h 1168"/>
              <a:gd name="T50" fmla="*/ 885 w 1226"/>
              <a:gd name="T51" fmla="*/ 989 h 1168"/>
              <a:gd name="T52" fmla="*/ 919 w 1226"/>
              <a:gd name="T53" fmla="*/ 879 h 1168"/>
              <a:gd name="T54" fmla="*/ 954 w 1226"/>
              <a:gd name="T55" fmla="*/ 807 h 1168"/>
              <a:gd name="T56" fmla="*/ 1024 w 1226"/>
              <a:gd name="T57" fmla="*/ 715 h 1168"/>
              <a:gd name="T58" fmla="*/ 1095 w 1226"/>
              <a:gd name="T59" fmla="*/ 673 h 1168"/>
              <a:gd name="T60" fmla="*/ 1125 w 1226"/>
              <a:gd name="T61" fmla="*/ 670 h 1168"/>
              <a:gd name="T62" fmla="*/ 1099 w 1226"/>
              <a:gd name="T63" fmla="*/ 633 h 1168"/>
              <a:gd name="T64" fmla="*/ 1083 w 1226"/>
              <a:gd name="T65" fmla="*/ 543 h 1168"/>
              <a:gd name="T66" fmla="*/ 1096 w 1226"/>
              <a:gd name="T67" fmla="*/ 477 h 1168"/>
              <a:gd name="T68" fmla="*/ 1132 w 1226"/>
              <a:gd name="T69" fmla="*/ 395 h 1168"/>
              <a:gd name="T70" fmla="*/ 1195 w 1226"/>
              <a:gd name="T71" fmla="*/ 258 h 1168"/>
              <a:gd name="T72" fmla="*/ 1225 w 1226"/>
              <a:gd name="T73" fmla="*/ 141 h 1168"/>
              <a:gd name="T74" fmla="*/ 1217 w 1226"/>
              <a:gd name="T75" fmla="*/ 95 h 1168"/>
              <a:gd name="T76" fmla="*/ 1187 w 1226"/>
              <a:gd name="T77" fmla="*/ 55 h 1168"/>
              <a:gd name="T78" fmla="*/ 1144 w 1226"/>
              <a:gd name="T79" fmla="*/ 34 h 1168"/>
              <a:gd name="T80" fmla="*/ 1104 w 1226"/>
              <a:gd name="T81" fmla="*/ 35 h 1168"/>
              <a:gd name="T82" fmla="*/ 1061 w 1226"/>
              <a:gd name="T83" fmla="*/ 57 h 1168"/>
              <a:gd name="T84" fmla="*/ 1033 w 1226"/>
              <a:gd name="T85" fmla="*/ 94 h 1168"/>
              <a:gd name="T86" fmla="*/ 1025 w 1226"/>
              <a:gd name="T87" fmla="*/ 139 h 1168"/>
              <a:gd name="T88" fmla="*/ 1048 w 1226"/>
              <a:gd name="T89" fmla="*/ 205 h 1168"/>
              <a:gd name="T90" fmla="*/ 1095 w 1226"/>
              <a:gd name="T91" fmla="*/ 230 h 1168"/>
              <a:gd name="T92" fmla="*/ 1107 w 1226"/>
              <a:gd name="T93" fmla="*/ 240 h 1168"/>
              <a:gd name="T94" fmla="*/ 1044 w 1226"/>
              <a:gd name="T95" fmla="*/ 390 h 1168"/>
              <a:gd name="T96" fmla="*/ 975 w 1226"/>
              <a:gd name="T97" fmla="*/ 431 h 1168"/>
              <a:gd name="T98" fmla="*/ 717 w 1226"/>
              <a:gd name="T99" fmla="*/ 289 h 1168"/>
              <a:gd name="T100" fmla="*/ 529 w 1226"/>
              <a:gd name="T101" fmla="*/ 205 h 1168"/>
              <a:gd name="T102" fmla="*/ 317 w 1226"/>
              <a:gd name="T103" fmla="*/ 140 h 1168"/>
              <a:gd name="T104" fmla="*/ 378 w 1226"/>
              <a:gd name="T105" fmla="*/ 31 h 1168"/>
              <a:gd name="T106" fmla="*/ 389 w 1226"/>
              <a:gd name="T107" fmla="*/ 0 h 1168"/>
              <a:gd name="T108" fmla="*/ 367 w 1226"/>
              <a:gd name="T109" fmla="*/ 10 h 1168"/>
              <a:gd name="T110" fmla="*/ 285 w 1226"/>
              <a:gd name="T111" fmla="*/ 57 h 1168"/>
              <a:gd name="T112" fmla="*/ 211 w 1226"/>
              <a:gd name="T113" fmla="*/ 85 h 1168"/>
              <a:gd name="T114" fmla="*/ 147 w 1226"/>
              <a:gd name="T115" fmla="*/ 85 h 1168"/>
              <a:gd name="T116" fmla="*/ 114 w 1226"/>
              <a:gd name="T117" fmla="*/ 85 h 1168"/>
              <a:gd name="T118" fmla="*/ 87 w 1226"/>
              <a:gd name="T119" fmla="*/ 134 h 1168"/>
              <a:gd name="T120" fmla="*/ 42 w 1226"/>
              <a:gd name="T121" fmla="*/ 261 h 1168"/>
              <a:gd name="T122" fmla="*/ 6 w 1226"/>
              <a:gd name="T123" fmla="*/ 327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6" h="1168">
                <a:moveTo>
                  <a:pt x="1" y="345"/>
                </a:moveTo>
                <a:lnTo>
                  <a:pt x="1" y="345"/>
                </a:lnTo>
                <a:lnTo>
                  <a:pt x="0" y="359"/>
                </a:lnTo>
                <a:lnTo>
                  <a:pt x="0" y="370"/>
                </a:lnTo>
                <a:lnTo>
                  <a:pt x="2" y="386"/>
                </a:lnTo>
                <a:lnTo>
                  <a:pt x="5" y="401"/>
                </a:lnTo>
                <a:lnTo>
                  <a:pt x="8" y="409"/>
                </a:lnTo>
                <a:lnTo>
                  <a:pt x="11" y="417"/>
                </a:lnTo>
                <a:lnTo>
                  <a:pt x="16" y="425"/>
                </a:lnTo>
                <a:lnTo>
                  <a:pt x="22" y="434"/>
                </a:lnTo>
                <a:lnTo>
                  <a:pt x="28" y="442"/>
                </a:lnTo>
                <a:lnTo>
                  <a:pt x="36" y="449"/>
                </a:lnTo>
                <a:lnTo>
                  <a:pt x="36" y="449"/>
                </a:lnTo>
                <a:lnTo>
                  <a:pt x="48" y="458"/>
                </a:lnTo>
                <a:lnTo>
                  <a:pt x="61" y="466"/>
                </a:lnTo>
                <a:lnTo>
                  <a:pt x="76" y="473"/>
                </a:lnTo>
                <a:lnTo>
                  <a:pt x="91" y="478"/>
                </a:lnTo>
                <a:lnTo>
                  <a:pt x="105" y="480"/>
                </a:lnTo>
                <a:lnTo>
                  <a:pt x="113" y="480"/>
                </a:lnTo>
                <a:lnTo>
                  <a:pt x="120" y="479"/>
                </a:lnTo>
                <a:lnTo>
                  <a:pt x="126" y="478"/>
                </a:lnTo>
                <a:lnTo>
                  <a:pt x="132" y="476"/>
                </a:lnTo>
                <a:lnTo>
                  <a:pt x="137" y="473"/>
                </a:lnTo>
                <a:lnTo>
                  <a:pt x="142" y="469"/>
                </a:lnTo>
                <a:lnTo>
                  <a:pt x="142" y="469"/>
                </a:lnTo>
                <a:lnTo>
                  <a:pt x="147" y="464"/>
                </a:lnTo>
                <a:lnTo>
                  <a:pt x="152" y="457"/>
                </a:lnTo>
                <a:lnTo>
                  <a:pt x="155" y="451"/>
                </a:lnTo>
                <a:lnTo>
                  <a:pt x="158" y="444"/>
                </a:lnTo>
                <a:lnTo>
                  <a:pt x="160" y="436"/>
                </a:lnTo>
                <a:lnTo>
                  <a:pt x="161" y="428"/>
                </a:lnTo>
                <a:lnTo>
                  <a:pt x="162" y="411"/>
                </a:lnTo>
                <a:lnTo>
                  <a:pt x="162" y="395"/>
                </a:lnTo>
                <a:lnTo>
                  <a:pt x="163" y="378"/>
                </a:lnTo>
                <a:lnTo>
                  <a:pt x="164" y="370"/>
                </a:lnTo>
                <a:lnTo>
                  <a:pt x="166" y="362"/>
                </a:lnTo>
                <a:lnTo>
                  <a:pt x="168" y="355"/>
                </a:lnTo>
                <a:lnTo>
                  <a:pt x="172" y="347"/>
                </a:lnTo>
                <a:lnTo>
                  <a:pt x="172" y="347"/>
                </a:lnTo>
                <a:lnTo>
                  <a:pt x="174" y="344"/>
                </a:lnTo>
                <a:lnTo>
                  <a:pt x="178" y="341"/>
                </a:lnTo>
                <a:lnTo>
                  <a:pt x="187" y="335"/>
                </a:lnTo>
                <a:lnTo>
                  <a:pt x="195" y="332"/>
                </a:lnTo>
                <a:lnTo>
                  <a:pt x="198" y="331"/>
                </a:lnTo>
                <a:lnTo>
                  <a:pt x="198" y="331"/>
                </a:lnTo>
                <a:lnTo>
                  <a:pt x="205" y="329"/>
                </a:lnTo>
                <a:lnTo>
                  <a:pt x="211" y="326"/>
                </a:lnTo>
                <a:lnTo>
                  <a:pt x="217" y="323"/>
                </a:lnTo>
                <a:lnTo>
                  <a:pt x="223" y="318"/>
                </a:lnTo>
                <a:lnTo>
                  <a:pt x="223" y="318"/>
                </a:lnTo>
                <a:lnTo>
                  <a:pt x="264" y="337"/>
                </a:lnTo>
                <a:lnTo>
                  <a:pt x="305" y="355"/>
                </a:lnTo>
                <a:lnTo>
                  <a:pt x="347" y="374"/>
                </a:lnTo>
                <a:lnTo>
                  <a:pt x="388" y="395"/>
                </a:lnTo>
                <a:lnTo>
                  <a:pt x="427" y="416"/>
                </a:lnTo>
                <a:lnTo>
                  <a:pt x="468" y="439"/>
                </a:lnTo>
                <a:lnTo>
                  <a:pt x="509" y="461"/>
                </a:lnTo>
                <a:lnTo>
                  <a:pt x="549" y="485"/>
                </a:lnTo>
                <a:lnTo>
                  <a:pt x="589" y="509"/>
                </a:lnTo>
                <a:lnTo>
                  <a:pt x="628" y="534"/>
                </a:lnTo>
                <a:lnTo>
                  <a:pt x="706" y="584"/>
                </a:lnTo>
                <a:lnTo>
                  <a:pt x="782" y="636"/>
                </a:lnTo>
                <a:lnTo>
                  <a:pt x="857" y="689"/>
                </a:lnTo>
                <a:lnTo>
                  <a:pt x="857" y="689"/>
                </a:lnTo>
                <a:lnTo>
                  <a:pt x="876" y="703"/>
                </a:lnTo>
                <a:lnTo>
                  <a:pt x="894" y="714"/>
                </a:lnTo>
                <a:lnTo>
                  <a:pt x="894" y="714"/>
                </a:lnTo>
                <a:lnTo>
                  <a:pt x="887" y="736"/>
                </a:lnTo>
                <a:lnTo>
                  <a:pt x="878" y="759"/>
                </a:lnTo>
                <a:lnTo>
                  <a:pt x="868" y="783"/>
                </a:lnTo>
                <a:lnTo>
                  <a:pt x="856" y="809"/>
                </a:lnTo>
                <a:lnTo>
                  <a:pt x="856" y="809"/>
                </a:lnTo>
                <a:lnTo>
                  <a:pt x="816" y="885"/>
                </a:lnTo>
                <a:lnTo>
                  <a:pt x="797" y="921"/>
                </a:lnTo>
                <a:lnTo>
                  <a:pt x="779" y="957"/>
                </a:lnTo>
                <a:lnTo>
                  <a:pt x="772" y="975"/>
                </a:lnTo>
                <a:lnTo>
                  <a:pt x="766" y="992"/>
                </a:lnTo>
                <a:lnTo>
                  <a:pt x="760" y="1008"/>
                </a:lnTo>
                <a:lnTo>
                  <a:pt x="756" y="1025"/>
                </a:lnTo>
                <a:lnTo>
                  <a:pt x="753" y="1040"/>
                </a:lnTo>
                <a:lnTo>
                  <a:pt x="751" y="1054"/>
                </a:lnTo>
                <a:lnTo>
                  <a:pt x="751" y="1069"/>
                </a:lnTo>
                <a:lnTo>
                  <a:pt x="752" y="1081"/>
                </a:lnTo>
                <a:lnTo>
                  <a:pt x="752" y="1081"/>
                </a:lnTo>
                <a:lnTo>
                  <a:pt x="754" y="1090"/>
                </a:lnTo>
                <a:lnTo>
                  <a:pt x="756" y="1099"/>
                </a:lnTo>
                <a:lnTo>
                  <a:pt x="759" y="1107"/>
                </a:lnTo>
                <a:lnTo>
                  <a:pt x="762" y="1116"/>
                </a:lnTo>
                <a:lnTo>
                  <a:pt x="766" y="1123"/>
                </a:lnTo>
                <a:lnTo>
                  <a:pt x="771" y="1130"/>
                </a:lnTo>
                <a:lnTo>
                  <a:pt x="776" y="1136"/>
                </a:lnTo>
                <a:lnTo>
                  <a:pt x="781" y="1142"/>
                </a:lnTo>
                <a:lnTo>
                  <a:pt x="787" y="1147"/>
                </a:lnTo>
                <a:lnTo>
                  <a:pt x="794" y="1152"/>
                </a:lnTo>
                <a:lnTo>
                  <a:pt x="801" y="1157"/>
                </a:lnTo>
                <a:lnTo>
                  <a:pt x="808" y="1160"/>
                </a:lnTo>
                <a:lnTo>
                  <a:pt x="816" y="1163"/>
                </a:lnTo>
                <a:lnTo>
                  <a:pt x="824" y="1165"/>
                </a:lnTo>
                <a:lnTo>
                  <a:pt x="833" y="1167"/>
                </a:lnTo>
                <a:lnTo>
                  <a:pt x="842" y="1168"/>
                </a:lnTo>
                <a:lnTo>
                  <a:pt x="842" y="1168"/>
                </a:lnTo>
                <a:lnTo>
                  <a:pt x="852" y="1168"/>
                </a:lnTo>
                <a:lnTo>
                  <a:pt x="862" y="1167"/>
                </a:lnTo>
                <a:lnTo>
                  <a:pt x="871" y="1165"/>
                </a:lnTo>
                <a:lnTo>
                  <a:pt x="880" y="1163"/>
                </a:lnTo>
                <a:lnTo>
                  <a:pt x="889" y="1160"/>
                </a:lnTo>
                <a:lnTo>
                  <a:pt x="897" y="1155"/>
                </a:lnTo>
                <a:lnTo>
                  <a:pt x="905" y="1151"/>
                </a:lnTo>
                <a:lnTo>
                  <a:pt x="912" y="1146"/>
                </a:lnTo>
                <a:lnTo>
                  <a:pt x="919" y="1140"/>
                </a:lnTo>
                <a:lnTo>
                  <a:pt x="925" y="1135"/>
                </a:lnTo>
                <a:lnTo>
                  <a:pt x="931" y="1129"/>
                </a:lnTo>
                <a:lnTo>
                  <a:pt x="936" y="1122"/>
                </a:lnTo>
                <a:lnTo>
                  <a:pt x="940" y="1115"/>
                </a:lnTo>
                <a:lnTo>
                  <a:pt x="944" y="1107"/>
                </a:lnTo>
                <a:lnTo>
                  <a:pt x="947" y="1100"/>
                </a:lnTo>
                <a:lnTo>
                  <a:pt x="949" y="1092"/>
                </a:lnTo>
                <a:lnTo>
                  <a:pt x="949" y="1092"/>
                </a:lnTo>
                <a:lnTo>
                  <a:pt x="951" y="1076"/>
                </a:lnTo>
                <a:lnTo>
                  <a:pt x="952" y="1060"/>
                </a:lnTo>
                <a:lnTo>
                  <a:pt x="950" y="1048"/>
                </a:lnTo>
                <a:lnTo>
                  <a:pt x="947" y="1036"/>
                </a:lnTo>
                <a:lnTo>
                  <a:pt x="942" y="1027"/>
                </a:lnTo>
                <a:lnTo>
                  <a:pt x="937" y="1017"/>
                </a:lnTo>
                <a:lnTo>
                  <a:pt x="930" y="1010"/>
                </a:lnTo>
                <a:lnTo>
                  <a:pt x="922" y="1005"/>
                </a:lnTo>
                <a:lnTo>
                  <a:pt x="915" y="1000"/>
                </a:lnTo>
                <a:lnTo>
                  <a:pt x="908" y="996"/>
                </a:lnTo>
                <a:lnTo>
                  <a:pt x="894" y="991"/>
                </a:lnTo>
                <a:lnTo>
                  <a:pt x="885" y="989"/>
                </a:lnTo>
                <a:lnTo>
                  <a:pt x="880" y="989"/>
                </a:lnTo>
                <a:lnTo>
                  <a:pt x="880" y="989"/>
                </a:lnTo>
                <a:lnTo>
                  <a:pt x="896" y="944"/>
                </a:lnTo>
                <a:lnTo>
                  <a:pt x="908" y="908"/>
                </a:lnTo>
                <a:lnTo>
                  <a:pt x="919" y="879"/>
                </a:lnTo>
                <a:lnTo>
                  <a:pt x="919" y="879"/>
                </a:lnTo>
                <a:lnTo>
                  <a:pt x="927" y="859"/>
                </a:lnTo>
                <a:lnTo>
                  <a:pt x="937" y="841"/>
                </a:lnTo>
                <a:lnTo>
                  <a:pt x="945" y="823"/>
                </a:lnTo>
                <a:lnTo>
                  <a:pt x="954" y="807"/>
                </a:lnTo>
                <a:lnTo>
                  <a:pt x="962" y="792"/>
                </a:lnTo>
                <a:lnTo>
                  <a:pt x="971" y="777"/>
                </a:lnTo>
                <a:lnTo>
                  <a:pt x="989" y="753"/>
                </a:lnTo>
                <a:lnTo>
                  <a:pt x="1006" y="732"/>
                </a:lnTo>
                <a:lnTo>
                  <a:pt x="1024" y="715"/>
                </a:lnTo>
                <a:lnTo>
                  <a:pt x="1040" y="702"/>
                </a:lnTo>
                <a:lnTo>
                  <a:pt x="1055" y="690"/>
                </a:lnTo>
                <a:lnTo>
                  <a:pt x="1070" y="683"/>
                </a:lnTo>
                <a:lnTo>
                  <a:pt x="1083" y="677"/>
                </a:lnTo>
                <a:lnTo>
                  <a:pt x="1095" y="673"/>
                </a:lnTo>
                <a:lnTo>
                  <a:pt x="1105" y="671"/>
                </a:lnTo>
                <a:lnTo>
                  <a:pt x="1114" y="670"/>
                </a:lnTo>
                <a:lnTo>
                  <a:pt x="1120" y="670"/>
                </a:lnTo>
                <a:lnTo>
                  <a:pt x="1125" y="670"/>
                </a:lnTo>
                <a:lnTo>
                  <a:pt x="1125" y="670"/>
                </a:lnTo>
                <a:lnTo>
                  <a:pt x="1121" y="666"/>
                </a:lnTo>
                <a:lnTo>
                  <a:pt x="1116" y="661"/>
                </a:lnTo>
                <a:lnTo>
                  <a:pt x="1111" y="653"/>
                </a:lnTo>
                <a:lnTo>
                  <a:pt x="1104" y="644"/>
                </a:lnTo>
                <a:lnTo>
                  <a:pt x="1099" y="633"/>
                </a:lnTo>
                <a:lnTo>
                  <a:pt x="1093" y="620"/>
                </a:lnTo>
                <a:lnTo>
                  <a:pt x="1088" y="603"/>
                </a:lnTo>
                <a:lnTo>
                  <a:pt x="1085" y="586"/>
                </a:lnTo>
                <a:lnTo>
                  <a:pt x="1083" y="566"/>
                </a:lnTo>
                <a:lnTo>
                  <a:pt x="1083" y="543"/>
                </a:lnTo>
                <a:lnTo>
                  <a:pt x="1084" y="531"/>
                </a:lnTo>
                <a:lnTo>
                  <a:pt x="1086" y="519"/>
                </a:lnTo>
                <a:lnTo>
                  <a:pt x="1088" y="505"/>
                </a:lnTo>
                <a:lnTo>
                  <a:pt x="1092" y="491"/>
                </a:lnTo>
                <a:lnTo>
                  <a:pt x="1096" y="477"/>
                </a:lnTo>
                <a:lnTo>
                  <a:pt x="1101" y="461"/>
                </a:lnTo>
                <a:lnTo>
                  <a:pt x="1107" y="446"/>
                </a:lnTo>
                <a:lnTo>
                  <a:pt x="1115" y="430"/>
                </a:lnTo>
                <a:lnTo>
                  <a:pt x="1123" y="412"/>
                </a:lnTo>
                <a:lnTo>
                  <a:pt x="1132" y="395"/>
                </a:lnTo>
                <a:lnTo>
                  <a:pt x="1132" y="395"/>
                </a:lnTo>
                <a:lnTo>
                  <a:pt x="1152" y="358"/>
                </a:lnTo>
                <a:lnTo>
                  <a:pt x="1169" y="322"/>
                </a:lnTo>
                <a:lnTo>
                  <a:pt x="1184" y="289"/>
                </a:lnTo>
                <a:lnTo>
                  <a:pt x="1195" y="258"/>
                </a:lnTo>
                <a:lnTo>
                  <a:pt x="1206" y="227"/>
                </a:lnTo>
                <a:lnTo>
                  <a:pt x="1214" y="197"/>
                </a:lnTo>
                <a:lnTo>
                  <a:pt x="1220" y="169"/>
                </a:lnTo>
                <a:lnTo>
                  <a:pt x="1225" y="141"/>
                </a:lnTo>
                <a:lnTo>
                  <a:pt x="1225" y="141"/>
                </a:lnTo>
                <a:lnTo>
                  <a:pt x="1226" y="132"/>
                </a:lnTo>
                <a:lnTo>
                  <a:pt x="1225" y="123"/>
                </a:lnTo>
                <a:lnTo>
                  <a:pt x="1224" y="114"/>
                </a:lnTo>
                <a:lnTo>
                  <a:pt x="1221" y="104"/>
                </a:lnTo>
                <a:lnTo>
                  <a:pt x="1217" y="95"/>
                </a:lnTo>
                <a:lnTo>
                  <a:pt x="1213" y="87"/>
                </a:lnTo>
                <a:lnTo>
                  <a:pt x="1208" y="78"/>
                </a:lnTo>
                <a:lnTo>
                  <a:pt x="1202" y="70"/>
                </a:lnTo>
                <a:lnTo>
                  <a:pt x="1194" y="63"/>
                </a:lnTo>
                <a:lnTo>
                  <a:pt x="1187" y="55"/>
                </a:lnTo>
                <a:lnTo>
                  <a:pt x="1179" y="49"/>
                </a:lnTo>
                <a:lnTo>
                  <a:pt x="1171" y="44"/>
                </a:lnTo>
                <a:lnTo>
                  <a:pt x="1163" y="39"/>
                </a:lnTo>
                <a:lnTo>
                  <a:pt x="1153" y="36"/>
                </a:lnTo>
                <a:lnTo>
                  <a:pt x="1144" y="34"/>
                </a:lnTo>
                <a:lnTo>
                  <a:pt x="1134" y="32"/>
                </a:lnTo>
                <a:lnTo>
                  <a:pt x="1134" y="32"/>
                </a:lnTo>
                <a:lnTo>
                  <a:pt x="1124" y="32"/>
                </a:lnTo>
                <a:lnTo>
                  <a:pt x="1115" y="33"/>
                </a:lnTo>
                <a:lnTo>
                  <a:pt x="1104" y="35"/>
                </a:lnTo>
                <a:lnTo>
                  <a:pt x="1095" y="38"/>
                </a:lnTo>
                <a:lnTo>
                  <a:pt x="1086" y="42"/>
                </a:lnTo>
                <a:lnTo>
                  <a:pt x="1078" y="46"/>
                </a:lnTo>
                <a:lnTo>
                  <a:pt x="1070" y="52"/>
                </a:lnTo>
                <a:lnTo>
                  <a:pt x="1061" y="57"/>
                </a:lnTo>
                <a:lnTo>
                  <a:pt x="1054" y="65"/>
                </a:lnTo>
                <a:lnTo>
                  <a:pt x="1048" y="71"/>
                </a:lnTo>
                <a:lnTo>
                  <a:pt x="1042" y="78"/>
                </a:lnTo>
                <a:lnTo>
                  <a:pt x="1037" y="86"/>
                </a:lnTo>
                <a:lnTo>
                  <a:pt x="1033" y="94"/>
                </a:lnTo>
                <a:lnTo>
                  <a:pt x="1029" y="102"/>
                </a:lnTo>
                <a:lnTo>
                  <a:pt x="1027" y="111"/>
                </a:lnTo>
                <a:lnTo>
                  <a:pt x="1026" y="119"/>
                </a:lnTo>
                <a:lnTo>
                  <a:pt x="1026" y="119"/>
                </a:lnTo>
                <a:lnTo>
                  <a:pt x="1025" y="139"/>
                </a:lnTo>
                <a:lnTo>
                  <a:pt x="1026" y="158"/>
                </a:lnTo>
                <a:lnTo>
                  <a:pt x="1030" y="173"/>
                </a:lnTo>
                <a:lnTo>
                  <a:pt x="1035" y="185"/>
                </a:lnTo>
                <a:lnTo>
                  <a:pt x="1041" y="195"/>
                </a:lnTo>
                <a:lnTo>
                  <a:pt x="1048" y="205"/>
                </a:lnTo>
                <a:lnTo>
                  <a:pt x="1056" y="212"/>
                </a:lnTo>
                <a:lnTo>
                  <a:pt x="1065" y="217"/>
                </a:lnTo>
                <a:lnTo>
                  <a:pt x="1073" y="221"/>
                </a:lnTo>
                <a:lnTo>
                  <a:pt x="1081" y="225"/>
                </a:lnTo>
                <a:lnTo>
                  <a:pt x="1095" y="230"/>
                </a:lnTo>
                <a:lnTo>
                  <a:pt x="1101" y="232"/>
                </a:lnTo>
                <a:lnTo>
                  <a:pt x="1104" y="234"/>
                </a:lnTo>
                <a:lnTo>
                  <a:pt x="1107" y="237"/>
                </a:lnTo>
                <a:lnTo>
                  <a:pt x="1107" y="240"/>
                </a:lnTo>
                <a:lnTo>
                  <a:pt x="1107" y="240"/>
                </a:lnTo>
                <a:lnTo>
                  <a:pt x="1096" y="276"/>
                </a:lnTo>
                <a:lnTo>
                  <a:pt x="1084" y="309"/>
                </a:lnTo>
                <a:lnTo>
                  <a:pt x="1071" y="339"/>
                </a:lnTo>
                <a:lnTo>
                  <a:pt x="1057" y="365"/>
                </a:lnTo>
                <a:lnTo>
                  <a:pt x="1044" y="390"/>
                </a:lnTo>
                <a:lnTo>
                  <a:pt x="1031" y="411"/>
                </a:lnTo>
                <a:lnTo>
                  <a:pt x="1016" y="431"/>
                </a:lnTo>
                <a:lnTo>
                  <a:pt x="1002" y="447"/>
                </a:lnTo>
                <a:lnTo>
                  <a:pt x="1002" y="447"/>
                </a:lnTo>
                <a:lnTo>
                  <a:pt x="975" y="431"/>
                </a:lnTo>
                <a:lnTo>
                  <a:pt x="942" y="411"/>
                </a:lnTo>
                <a:lnTo>
                  <a:pt x="942" y="411"/>
                </a:lnTo>
                <a:lnTo>
                  <a:pt x="865" y="369"/>
                </a:lnTo>
                <a:lnTo>
                  <a:pt x="790" y="328"/>
                </a:lnTo>
                <a:lnTo>
                  <a:pt x="717" y="289"/>
                </a:lnTo>
                <a:lnTo>
                  <a:pt x="680" y="271"/>
                </a:lnTo>
                <a:lnTo>
                  <a:pt x="643" y="254"/>
                </a:lnTo>
                <a:lnTo>
                  <a:pt x="606" y="236"/>
                </a:lnTo>
                <a:lnTo>
                  <a:pt x="568" y="221"/>
                </a:lnTo>
                <a:lnTo>
                  <a:pt x="529" y="205"/>
                </a:lnTo>
                <a:lnTo>
                  <a:pt x="489" y="190"/>
                </a:lnTo>
                <a:lnTo>
                  <a:pt x="448" y="176"/>
                </a:lnTo>
                <a:lnTo>
                  <a:pt x="406" y="164"/>
                </a:lnTo>
                <a:lnTo>
                  <a:pt x="362" y="151"/>
                </a:lnTo>
                <a:lnTo>
                  <a:pt x="317" y="140"/>
                </a:lnTo>
                <a:lnTo>
                  <a:pt x="317" y="140"/>
                </a:lnTo>
                <a:lnTo>
                  <a:pt x="334" y="107"/>
                </a:lnTo>
                <a:lnTo>
                  <a:pt x="334" y="107"/>
                </a:lnTo>
                <a:lnTo>
                  <a:pt x="360" y="63"/>
                </a:lnTo>
                <a:lnTo>
                  <a:pt x="378" y="31"/>
                </a:lnTo>
                <a:lnTo>
                  <a:pt x="385" y="20"/>
                </a:lnTo>
                <a:lnTo>
                  <a:pt x="389" y="10"/>
                </a:lnTo>
                <a:lnTo>
                  <a:pt x="391" y="4"/>
                </a:lnTo>
                <a:lnTo>
                  <a:pt x="390" y="2"/>
                </a:lnTo>
                <a:lnTo>
                  <a:pt x="389" y="0"/>
                </a:lnTo>
                <a:lnTo>
                  <a:pt x="389" y="0"/>
                </a:lnTo>
                <a:lnTo>
                  <a:pt x="388" y="0"/>
                </a:lnTo>
                <a:lnTo>
                  <a:pt x="387" y="0"/>
                </a:lnTo>
                <a:lnTo>
                  <a:pt x="381" y="1"/>
                </a:lnTo>
                <a:lnTo>
                  <a:pt x="367" y="10"/>
                </a:lnTo>
                <a:lnTo>
                  <a:pt x="343" y="26"/>
                </a:lnTo>
                <a:lnTo>
                  <a:pt x="326" y="35"/>
                </a:lnTo>
                <a:lnTo>
                  <a:pt x="307" y="46"/>
                </a:lnTo>
                <a:lnTo>
                  <a:pt x="307" y="46"/>
                </a:lnTo>
                <a:lnTo>
                  <a:pt x="285" y="57"/>
                </a:lnTo>
                <a:lnTo>
                  <a:pt x="267" y="67"/>
                </a:lnTo>
                <a:lnTo>
                  <a:pt x="252" y="73"/>
                </a:lnTo>
                <a:lnTo>
                  <a:pt x="237" y="78"/>
                </a:lnTo>
                <a:lnTo>
                  <a:pt x="224" y="82"/>
                </a:lnTo>
                <a:lnTo>
                  <a:pt x="211" y="85"/>
                </a:lnTo>
                <a:lnTo>
                  <a:pt x="183" y="89"/>
                </a:lnTo>
                <a:lnTo>
                  <a:pt x="183" y="89"/>
                </a:lnTo>
                <a:lnTo>
                  <a:pt x="174" y="89"/>
                </a:lnTo>
                <a:lnTo>
                  <a:pt x="165" y="88"/>
                </a:lnTo>
                <a:lnTo>
                  <a:pt x="147" y="85"/>
                </a:lnTo>
                <a:lnTo>
                  <a:pt x="132" y="81"/>
                </a:lnTo>
                <a:lnTo>
                  <a:pt x="125" y="81"/>
                </a:lnTo>
                <a:lnTo>
                  <a:pt x="120" y="82"/>
                </a:lnTo>
                <a:lnTo>
                  <a:pt x="120" y="82"/>
                </a:lnTo>
                <a:lnTo>
                  <a:pt x="114" y="85"/>
                </a:lnTo>
                <a:lnTo>
                  <a:pt x="107" y="91"/>
                </a:lnTo>
                <a:lnTo>
                  <a:pt x="102" y="98"/>
                </a:lnTo>
                <a:lnTo>
                  <a:pt x="97" y="107"/>
                </a:lnTo>
                <a:lnTo>
                  <a:pt x="92" y="120"/>
                </a:lnTo>
                <a:lnTo>
                  <a:pt x="87" y="134"/>
                </a:lnTo>
                <a:lnTo>
                  <a:pt x="74" y="171"/>
                </a:lnTo>
                <a:lnTo>
                  <a:pt x="74" y="171"/>
                </a:lnTo>
                <a:lnTo>
                  <a:pt x="49" y="242"/>
                </a:lnTo>
                <a:lnTo>
                  <a:pt x="42" y="261"/>
                </a:lnTo>
                <a:lnTo>
                  <a:pt x="42" y="261"/>
                </a:lnTo>
                <a:lnTo>
                  <a:pt x="34" y="279"/>
                </a:lnTo>
                <a:lnTo>
                  <a:pt x="27" y="293"/>
                </a:lnTo>
                <a:lnTo>
                  <a:pt x="14" y="312"/>
                </a:lnTo>
                <a:lnTo>
                  <a:pt x="10" y="320"/>
                </a:lnTo>
                <a:lnTo>
                  <a:pt x="6" y="327"/>
                </a:lnTo>
                <a:lnTo>
                  <a:pt x="3" y="335"/>
                </a:lnTo>
                <a:lnTo>
                  <a:pt x="1"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36" name="Freeform 33"/>
          <p:cNvSpPr>
            <a:spLocks/>
          </p:cNvSpPr>
          <p:nvPr userDrawn="1"/>
        </p:nvSpPr>
        <p:spPr bwMode="auto">
          <a:xfrm>
            <a:off x="9586383" y="1618853"/>
            <a:ext cx="52917" cy="61384"/>
          </a:xfrm>
          <a:custGeom>
            <a:avLst/>
            <a:gdLst>
              <a:gd name="T0" fmla="*/ 103 w 296"/>
              <a:gd name="T1" fmla="*/ 350 h 350"/>
              <a:gd name="T2" fmla="*/ 103 w 296"/>
              <a:gd name="T3" fmla="*/ 350 h 350"/>
              <a:gd name="T4" fmla="*/ 132 w 296"/>
              <a:gd name="T5" fmla="*/ 349 h 350"/>
              <a:gd name="T6" fmla="*/ 164 w 296"/>
              <a:gd name="T7" fmla="*/ 346 h 350"/>
              <a:gd name="T8" fmla="*/ 196 w 296"/>
              <a:gd name="T9" fmla="*/ 343 h 350"/>
              <a:gd name="T10" fmla="*/ 226 w 296"/>
              <a:gd name="T11" fmla="*/ 339 h 350"/>
              <a:gd name="T12" fmla="*/ 276 w 296"/>
              <a:gd name="T13" fmla="*/ 333 h 350"/>
              <a:gd name="T14" fmla="*/ 296 w 296"/>
              <a:gd name="T15" fmla="*/ 329 h 350"/>
              <a:gd name="T16" fmla="*/ 293 w 296"/>
              <a:gd name="T17" fmla="*/ 25 h 350"/>
              <a:gd name="T18" fmla="*/ 293 w 296"/>
              <a:gd name="T19" fmla="*/ 25 h 350"/>
              <a:gd name="T20" fmla="*/ 244 w 296"/>
              <a:gd name="T21" fmla="*/ 18 h 350"/>
              <a:gd name="T22" fmla="*/ 142 w 296"/>
              <a:gd name="T23" fmla="*/ 2 h 350"/>
              <a:gd name="T24" fmla="*/ 142 w 296"/>
              <a:gd name="T25" fmla="*/ 2 h 350"/>
              <a:gd name="T26" fmla="*/ 129 w 296"/>
              <a:gd name="T27" fmla="*/ 1 h 350"/>
              <a:gd name="T28" fmla="*/ 117 w 296"/>
              <a:gd name="T29" fmla="*/ 0 h 350"/>
              <a:gd name="T30" fmla="*/ 105 w 296"/>
              <a:gd name="T31" fmla="*/ 0 h 350"/>
              <a:gd name="T32" fmla="*/ 94 w 296"/>
              <a:gd name="T33" fmla="*/ 1 h 350"/>
              <a:gd name="T34" fmla="*/ 84 w 296"/>
              <a:gd name="T35" fmla="*/ 3 h 350"/>
              <a:gd name="T36" fmla="*/ 75 w 296"/>
              <a:gd name="T37" fmla="*/ 6 h 350"/>
              <a:gd name="T38" fmla="*/ 66 w 296"/>
              <a:gd name="T39" fmla="*/ 9 h 350"/>
              <a:gd name="T40" fmla="*/ 59 w 296"/>
              <a:gd name="T41" fmla="*/ 13 h 350"/>
              <a:gd name="T42" fmla="*/ 51 w 296"/>
              <a:gd name="T43" fmla="*/ 17 h 350"/>
              <a:gd name="T44" fmla="*/ 44 w 296"/>
              <a:gd name="T45" fmla="*/ 22 h 350"/>
              <a:gd name="T46" fmla="*/ 38 w 296"/>
              <a:gd name="T47" fmla="*/ 27 h 350"/>
              <a:gd name="T48" fmla="*/ 33 w 296"/>
              <a:gd name="T49" fmla="*/ 32 h 350"/>
              <a:gd name="T50" fmla="*/ 24 w 296"/>
              <a:gd name="T51" fmla="*/ 45 h 350"/>
              <a:gd name="T52" fmla="*/ 17 w 296"/>
              <a:gd name="T53" fmla="*/ 57 h 350"/>
              <a:gd name="T54" fmla="*/ 11 w 296"/>
              <a:gd name="T55" fmla="*/ 70 h 350"/>
              <a:gd name="T56" fmla="*/ 6 w 296"/>
              <a:gd name="T57" fmla="*/ 83 h 350"/>
              <a:gd name="T58" fmla="*/ 3 w 296"/>
              <a:gd name="T59" fmla="*/ 96 h 350"/>
              <a:gd name="T60" fmla="*/ 1 w 296"/>
              <a:gd name="T61" fmla="*/ 106 h 350"/>
              <a:gd name="T62" fmla="*/ 0 w 296"/>
              <a:gd name="T63" fmla="*/ 123 h 350"/>
              <a:gd name="T64" fmla="*/ 0 w 296"/>
              <a:gd name="T65" fmla="*/ 129 h 350"/>
              <a:gd name="T66" fmla="*/ 4 w 296"/>
              <a:gd name="T67" fmla="*/ 213 h 350"/>
              <a:gd name="T68" fmla="*/ 4 w 296"/>
              <a:gd name="T69" fmla="*/ 213 h 350"/>
              <a:gd name="T70" fmla="*/ 4 w 296"/>
              <a:gd name="T71" fmla="*/ 219 h 350"/>
              <a:gd name="T72" fmla="*/ 6 w 296"/>
              <a:gd name="T73" fmla="*/ 235 h 350"/>
              <a:gd name="T74" fmla="*/ 11 w 296"/>
              <a:gd name="T75" fmla="*/ 256 h 350"/>
              <a:gd name="T76" fmla="*/ 15 w 296"/>
              <a:gd name="T77" fmla="*/ 268 h 350"/>
              <a:gd name="T78" fmla="*/ 19 w 296"/>
              <a:gd name="T79" fmla="*/ 282 h 350"/>
              <a:gd name="T80" fmla="*/ 24 w 296"/>
              <a:gd name="T81" fmla="*/ 294 h 350"/>
              <a:gd name="T82" fmla="*/ 31 w 296"/>
              <a:gd name="T83" fmla="*/ 306 h 350"/>
              <a:gd name="T84" fmla="*/ 39 w 296"/>
              <a:gd name="T85" fmla="*/ 319 h 350"/>
              <a:gd name="T86" fmla="*/ 48 w 296"/>
              <a:gd name="T87" fmla="*/ 329 h 350"/>
              <a:gd name="T88" fmla="*/ 53 w 296"/>
              <a:gd name="T89" fmla="*/ 333 h 350"/>
              <a:gd name="T90" fmla="*/ 60 w 296"/>
              <a:gd name="T91" fmla="*/ 337 h 350"/>
              <a:gd name="T92" fmla="*/ 66 w 296"/>
              <a:gd name="T93" fmla="*/ 341 h 350"/>
              <a:gd name="T94" fmla="*/ 72 w 296"/>
              <a:gd name="T95" fmla="*/ 344 h 350"/>
              <a:gd name="T96" fmla="*/ 79 w 296"/>
              <a:gd name="T97" fmla="*/ 346 h 350"/>
              <a:gd name="T98" fmla="*/ 86 w 296"/>
              <a:gd name="T99" fmla="*/ 348 h 350"/>
              <a:gd name="T100" fmla="*/ 94 w 296"/>
              <a:gd name="T101" fmla="*/ 349 h 350"/>
              <a:gd name="T102" fmla="*/ 103 w 296"/>
              <a:gd name="T103"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350">
                <a:moveTo>
                  <a:pt x="103" y="350"/>
                </a:moveTo>
                <a:lnTo>
                  <a:pt x="103" y="350"/>
                </a:lnTo>
                <a:lnTo>
                  <a:pt x="132" y="349"/>
                </a:lnTo>
                <a:lnTo>
                  <a:pt x="164" y="346"/>
                </a:lnTo>
                <a:lnTo>
                  <a:pt x="196" y="343"/>
                </a:lnTo>
                <a:lnTo>
                  <a:pt x="226" y="339"/>
                </a:lnTo>
                <a:lnTo>
                  <a:pt x="276" y="333"/>
                </a:lnTo>
                <a:lnTo>
                  <a:pt x="296" y="329"/>
                </a:lnTo>
                <a:lnTo>
                  <a:pt x="293" y="25"/>
                </a:lnTo>
                <a:lnTo>
                  <a:pt x="293" y="25"/>
                </a:lnTo>
                <a:lnTo>
                  <a:pt x="244" y="18"/>
                </a:lnTo>
                <a:lnTo>
                  <a:pt x="142" y="2"/>
                </a:lnTo>
                <a:lnTo>
                  <a:pt x="142" y="2"/>
                </a:lnTo>
                <a:lnTo>
                  <a:pt x="129" y="1"/>
                </a:lnTo>
                <a:lnTo>
                  <a:pt x="117" y="0"/>
                </a:lnTo>
                <a:lnTo>
                  <a:pt x="105" y="0"/>
                </a:lnTo>
                <a:lnTo>
                  <a:pt x="94" y="1"/>
                </a:lnTo>
                <a:lnTo>
                  <a:pt x="84" y="3"/>
                </a:lnTo>
                <a:lnTo>
                  <a:pt x="75" y="6"/>
                </a:lnTo>
                <a:lnTo>
                  <a:pt x="66" y="9"/>
                </a:lnTo>
                <a:lnTo>
                  <a:pt x="59" y="13"/>
                </a:lnTo>
                <a:lnTo>
                  <a:pt x="51" y="17"/>
                </a:lnTo>
                <a:lnTo>
                  <a:pt x="44" y="22"/>
                </a:lnTo>
                <a:lnTo>
                  <a:pt x="38" y="27"/>
                </a:lnTo>
                <a:lnTo>
                  <a:pt x="33" y="32"/>
                </a:lnTo>
                <a:lnTo>
                  <a:pt x="24" y="45"/>
                </a:lnTo>
                <a:lnTo>
                  <a:pt x="17" y="57"/>
                </a:lnTo>
                <a:lnTo>
                  <a:pt x="11" y="70"/>
                </a:lnTo>
                <a:lnTo>
                  <a:pt x="6" y="83"/>
                </a:lnTo>
                <a:lnTo>
                  <a:pt x="3" y="96"/>
                </a:lnTo>
                <a:lnTo>
                  <a:pt x="1" y="106"/>
                </a:lnTo>
                <a:lnTo>
                  <a:pt x="0" y="123"/>
                </a:lnTo>
                <a:lnTo>
                  <a:pt x="0" y="129"/>
                </a:lnTo>
                <a:lnTo>
                  <a:pt x="4" y="213"/>
                </a:lnTo>
                <a:lnTo>
                  <a:pt x="4" y="213"/>
                </a:lnTo>
                <a:lnTo>
                  <a:pt x="4" y="219"/>
                </a:lnTo>
                <a:lnTo>
                  <a:pt x="6" y="235"/>
                </a:lnTo>
                <a:lnTo>
                  <a:pt x="11" y="256"/>
                </a:lnTo>
                <a:lnTo>
                  <a:pt x="15" y="268"/>
                </a:lnTo>
                <a:lnTo>
                  <a:pt x="19" y="282"/>
                </a:lnTo>
                <a:lnTo>
                  <a:pt x="24" y="294"/>
                </a:lnTo>
                <a:lnTo>
                  <a:pt x="31" y="306"/>
                </a:lnTo>
                <a:lnTo>
                  <a:pt x="39" y="319"/>
                </a:lnTo>
                <a:lnTo>
                  <a:pt x="48" y="329"/>
                </a:lnTo>
                <a:lnTo>
                  <a:pt x="53" y="333"/>
                </a:lnTo>
                <a:lnTo>
                  <a:pt x="60" y="337"/>
                </a:lnTo>
                <a:lnTo>
                  <a:pt x="66" y="341"/>
                </a:lnTo>
                <a:lnTo>
                  <a:pt x="72" y="344"/>
                </a:lnTo>
                <a:lnTo>
                  <a:pt x="79" y="346"/>
                </a:lnTo>
                <a:lnTo>
                  <a:pt x="86" y="348"/>
                </a:lnTo>
                <a:lnTo>
                  <a:pt x="94" y="349"/>
                </a:lnTo>
                <a:lnTo>
                  <a:pt x="103"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37" name="Freeform 34"/>
          <p:cNvSpPr>
            <a:spLocks/>
          </p:cNvSpPr>
          <p:nvPr userDrawn="1"/>
        </p:nvSpPr>
        <p:spPr bwMode="auto">
          <a:xfrm>
            <a:off x="9649884" y="1604037"/>
            <a:ext cx="80433" cy="76200"/>
          </a:xfrm>
          <a:custGeom>
            <a:avLst/>
            <a:gdLst>
              <a:gd name="T0" fmla="*/ 450 w 450"/>
              <a:gd name="T1" fmla="*/ 290 h 425"/>
              <a:gd name="T2" fmla="*/ 450 w 450"/>
              <a:gd name="T3" fmla="*/ 225 h 425"/>
              <a:gd name="T4" fmla="*/ 449 w 450"/>
              <a:gd name="T5" fmla="*/ 54 h 425"/>
              <a:gd name="T6" fmla="*/ 444 w 450"/>
              <a:gd name="T7" fmla="*/ 20 h 425"/>
              <a:gd name="T8" fmla="*/ 436 w 450"/>
              <a:gd name="T9" fmla="*/ 3 h 425"/>
              <a:gd name="T10" fmla="*/ 429 w 450"/>
              <a:gd name="T11" fmla="*/ 0 h 425"/>
              <a:gd name="T12" fmla="*/ 367 w 450"/>
              <a:gd name="T13" fmla="*/ 2 h 425"/>
              <a:gd name="T14" fmla="*/ 362 w 450"/>
              <a:gd name="T15" fmla="*/ 14 h 425"/>
              <a:gd name="T16" fmla="*/ 347 w 450"/>
              <a:gd name="T17" fmla="*/ 59 h 425"/>
              <a:gd name="T18" fmla="*/ 325 w 450"/>
              <a:gd name="T19" fmla="*/ 2 h 425"/>
              <a:gd name="T20" fmla="*/ 261 w 450"/>
              <a:gd name="T21" fmla="*/ 2 h 425"/>
              <a:gd name="T22" fmla="*/ 242 w 450"/>
              <a:gd name="T23" fmla="*/ 16 h 425"/>
              <a:gd name="T24" fmla="*/ 224 w 450"/>
              <a:gd name="T25" fmla="*/ 64 h 425"/>
              <a:gd name="T26" fmla="*/ 192 w 450"/>
              <a:gd name="T27" fmla="*/ 4 h 425"/>
              <a:gd name="T28" fmla="*/ 135 w 450"/>
              <a:gd name="T29" fmla="*/ 6 h 425"/>
              <a:gd name="T30" fmla="*/ 127 w 450"/>
              <a:gd name="T31" fmla="*/ 11 h 425"/>
              <a:gd name="T32" fmla="*/ 110 w 450"/>
              <a:gd name="T33" fmla="*/ 53 h 425"/>
              <a:gd name="T34" fmla="*/ 86 w 450"/>
              <a:gd name="T35" fmla="*/ 6 h 425"/>
              <a:gd name="T36" fmla="*/ 38 w 450"/>
              <a:gd name="T37" fmla="*/ 6 h 425"/>
              <a:gd name="T38" fmla="*/ 25 w 450"/>
              <a:gd name="T39" fmla="*/ 10 h 425"/>
              <a:gd name="T40" fmla="*/ 10 w 450"/>
              <a:gd name="T41" fmla="*/ 28 h 425"/>
              <a:gd name="T42" fmla="*/ 1 w 450"/>
              <a:gd name="T43" fmla="*/ 55 h 425"/>
              <a:gd name="T44" fmla="*/ 1 w 450"/>
              <a:gd name="T45" fmla="*/ 141 h 425"/>
              <a:gd name="T46" fmla="*/ 5 w 450"/>
              <a:gd name="T47" fmla="*/ 324 h 425"/>
              <a:gd name="T48" fmla="*/ 27 w 450"/>
              <a:gd name="T49" fmla="*/ 401 h 425"/>
              <a:gd name="T50" fmla="*/ 54 w 450"/>
              <a:gd name="T51" fmla="*/ 396 h 425"/>
              <a:gd name="T52" fmla="*/ 74 w 450"/>
              <a:gd name="T53" fmla="*/ 384 h 425"/>
              <a:gd name="T54" fmla="*/ 83 w 450"/>
              <a:gd name="T55" fmla="*/ 374 h 425"/>
              <a:gd name="T56" fmla="*/ 100 w 450"/>
              <a:gd name="T57" fmla="*/ 341 h 425"/>
              <a:gd name="T58" fmla="*/ 105 w 450"/>
              <a:gd name="T59" fmla="*/ 317 h 425"/>
              <a:gd name="T60" fmla="*/ 105 w 450"/>
              <a:gd name="T61" fmla="*/ 367 h 425"/>
              <a:gd name="T62" fmla="*/ 108 w 450"/>
              <a:gd name="T63" fmla="*/ 420 h 425"/>
              <a:gd name="T64" fmla="*/ 116 w 450"/>
              <a:gd name="T65" fmla="*/ 424 h 425"/>
              <a:gd name="T66" fmla="*/ 150 w 450"/>
              <a:gd name="T67" fmla="*/ 423 h 425"/>
              <a:gd name="T68" fmla="*/ 176 w 450"/>
              <a:gd name="T69" fmla="*/ 412 h 425"/>
              <a:gd name="T70" fmla="*/ 189 w 450"/>
              <a:gd name="T71" fmla="*/ 402 h 425"/>
              <a:gd name="T72" fmla="*/ 209 w 450"/>
              <a:gd name="T73" fmla="*/ 368 h 425"/>
              <a:gd name="T74" fmla="*/ 224 w 450"/>
              <a:gd name="T75" fmla="*/ 317 h 425"/>
              <a:gd name="T76" fmla="*/ 225 w 450"/>
              <a:gd name="T77" fmla="*/ 381 h 425"/>
              <a:gd name="T78" fmla="*/ 229 w 450"/>
              <a:gd name="T79" fmla="*/ 419 h 425"/>
              <a:gd name="T80" fmla="*/ 237 w 450"/>
              <a:gd name="T81" fmla="*/ 421 h 425"/>
              <a:gd name="T82" fmla="*/ 266 w 450"/>
              <a:gd name="T83" fmla="*/ 418 h 425"/>
              <a:gd name="T84" fmla="*/ 300 w 450"/>
              <a:gd name="T85" fmla="*/ 405 h 425"/>
              <a:gd name="T86" fmla="*/ 309 w 450"/>
              <a:gd name="T87" fmla="*/ 397 h 425"/>
              <a:gd name="T88" fmla="*/ 331 w 450"/>
              <a:gd name="T89" fmla="*/ 367 h 425"/>
              <a:gd name="T90" fmla="*/ 342 w 450"/>
              <a:gd name="T91" fmla="*/ 334 h 425"/>
              <a:gd name="T92" fmla="*/ 345 w 450"/>
              <a:gd name="T93" fmla="*/ 346 h 425"/>
              <a:gd name="T94" fmla="*/ 348 w 450"/>
              <a:gd name="T95" fmla="*/ 391 h 425"/>
              <a:gd name="T96" fmla="*/ 379 w 450"/>
              <a:gd name="T97" fmla="*/ 386 h 425"/>
              <a:gd name="T98" fmla="*/ 404 w 450"/>
              <a:gd name="T99" fmla="*/ 375 h 425"/>
              <a:gd name="T100" fmla="*/ 425 w 450"/>
              <a:gd name="T101" fmla="*/ 360 h 425"/>
              <a:gd name="T102" fmla="*/ 439 w 450"/>
              <a:gd name="T103" fmla="*/ 342 h 425"/>
              <a:gd name="T104" fmla="*/ 448 w 450"/>
              <a:gd name="T105" fmla="*/ 31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0" h="425">
                <a:moveTo>
                  <a:pt x="448" y="311"/>
                </a:moveTo>
                <a:lnTo>
                  <a:pt x="448" y="311"/>
                </a:lnTo>
                <a:lnTo>
                  <a:pt x="450" y="290"/>
                </a:lnTo>
                <a:lnTo>
                  <a:pt x="450" y="268"/>
                </a:lnTo>
                <a:lnTo>
                  <a:pt x="450" y="225"/>
                </a:lnTo>
                <a:lnTo>
                  <a:pt x="450" y="225"/>
                </a:lnTo>
                <a:lnTo>
                  <a:pt x="449" y="64"/>
                </a:lnTo>
                <a:lnTo>
                  <a:pt x="449" y="64"/>
                </a:lnTo>
                <a:lnTo>
                  <a:pt x="449" y="54"/>
                </a:lnTo>
                <a:lnTo>
                  <a:pt x="448" y="44"/>
                </a:lnTo>
                <a:lnTo>
                  <a:pt x="447" y="33"/>
                </a:lnTo>
                <a:lnTo>
                  <a:pt x="444" y="20"/>
                </a:lnTo>
                <a:lnTo>
                  <a:pt x="441" y="10"/>
                </a:lnTo>
                <a:lnTo>
                  <a:pt x="439" y="6"/>
                </a:lnTo>
                <a:lnTo>
                  <a:pt x="436" y="3"/>
                </a:lnTo>
                <a:lnTo>
                  <a:pt x="433" y="1"/>
                </a:lnTo>
                <a:lnTo>
                  <a:pt x="429" y="0"/>
                </a:lnTo>
                <a:lnTo>
                  <a:pt x="429" y="0"/>
                </a:lnTo>
                <a:lnTo>
                  <a:pt x="396" y="0"/>
                </a:lnTo>
                <a:lnTo>
                  <a:pt x="378" y="1"/>
                </a:lnTo>
                <a:lnTo>
                  <a:pt x="367" y="2"/>
                </a:lnTo>
                <a:lnTo>
                  <a:pt x="367" y="2"/>
                </a:lnTo>
                <a:lnTo>
                  <a:pt x="364" y="7"/>
                </a:lnTo>
                <a:lnTo>
                  <a:pt x="362" y="14"/>
                </a:lnTo>
                <a:lnTo>
                  <a:pt x="356" y="33"/>
                </a:lnTo>
                <a:lnTo>
                  <a:pt x="350" y="52"/>
                </a:lnTo>
                <a:lnTo>
                  <a:pt x="347" y="59"/>
                </a:lnTo>
                <a:lnTo>
                  <a:pt x="345" y="64"/>
                </a:lnTo>
                <a:lnTo>
                  <a:pt x="325" y="2"/>
                </a:lnTo>
                <a:lnTo>
                  <a:pt x="325" y="2"/>
                </a:lnTo>
                <a:lnTo>
                  <a:pt x="309" y="1"/>
                </a:lnTo>
                <a:lnTo>
                  <a:pt x="286" y="1"/>
                </a:lnTo>
                <a:lnTo>
                  <a:pt x="261" y="2"/>
                </a:lnTo>
                <a:lnTo>
                  <a:pt x="247" y="4"/>
                </a:lnTo>
                <a:lnTo>
                  <a:pt x="247" y="4"/>
                </a:lnTo>
                <a:lnTo>
                  <a:pt x="242" y="16"/>
                </a:lnTo>
                <a:lnTo>
                  <a:pt x="236" y="34"/>
                </a:lnTo>
                <a:lnTo>
                  <a:pt x="229" y="52"/>
                </a:lnTo>
                <a:lnTo>
                  <a:pt x="224" y="64"/>
                </a:lnTo>
                <a:lnTo>
                  <a:pt x="205" y="5"/>
                </a:lnTo>
                <a:lnTo>
                  <a:pt x="205" y="5"/>
                </a:lnTo>
                <a:lnTo>
                  <a:pt x="192" y="4"/>
                </a:lnTo>
                <a:lnTo>
                  <a:pt x="168" y="4"/>
                </a:lnTo>
                <a:lnTo>
                  <a:pt x="144" y="5"/>
                </a:lnTo>
                <a:lnTo>
                  <a:pt x="135" y="6"/>
                </a:lnTo>
                <a:lnTo>
                  <a:pt x="131" y="6"/>
                </a:lnTo>
                <a:lnTo>
                  <a:pt x="131" y="6"/>
                </a:lnTo>
                <a:lnTo>
                  <a:pt x="127" y="11"/>
                </a:lnTo>
                <a:lnTo>
                  <a:pt x="124" y="18"/>
                </a:lnTo>
                <a:lnTo>
                  <a:pt x="117" y="36"/>
                </a:lnTo>
                <a:lnTo>
                  <a:pt x="110" y="53"/>
                </a:lnTo>
                <a:lnTo>
                  <a:pt x="105" y="64"/>
                </a:lnTo>
                <a:lnTo>
                  <a:pt x="86" y="6"/>
                </a:lnTo>
                <a:lnTo>
                  <a:pt x="86" y="6"/>
                </a:lnTo>
                <a:lnTo>
                  <a:pt x="69" y="6"/>
                </a:lnTo>
                <a:lnTo>
                  <a:pt x="38" y="6"/>
                </a:lnTo>
                <a:lnTo>
                  <a:pt x="38" y="6"/>
                </a:lnTo>
                <a:lnTo>
                  <a:pt x="33" y="7"/>
                </a:lnTo>
                <a:lnTo>
                  <a:pt x="29" y="8"/>
                </a:lnTo>
                <a:lnTo>
                  <a:pt x="25" y="10"/>
                </a:lnTo>
                <a:lnTo>
                  <a:pt x="21" y="12"/>
                </a:lnTo>
                <a:lnTo>
                  <a:pt x="15" y="19"/>
                </a:lnTo>
                <a:lnTo>
                  <a:pt x="10" y="28"/>
                </a:lnTo>
                <a:lnTo>
                  <a:pt x="5" y="36"/>
                </a:lnTo>
                <a:lnTo>
                  <a:pt x="2" y="46"/>
                </a:lnTo>
                <a:lnTo>
                  <a:pt x="1" y="55"/>
                </a:lnTo>
                <a:lnTo>
                  <a:pt x="0" y="63"/>
                </a:lnTo>
                <a:lnTo>
                  <a:pt x="0" y="63"/>
                </a:lnTo>
                <a:lnTo>
                  <a:pt x="1" y="141"/>
                </a:lnTo>
                <a:lnTo>
                  <a:pt x="2" y="220"/>
                </a:lnTo>
                <a:lnTo>
                  <a:pt x="2" y="220"/>
                </a:lnTo>
                <a:lnTo>
                  <a:pt x="5" y="324"/>
                </a:lnTo>
                <a:lnTo>
                  <a:pt x="8" y="402"/>
                </a:lnTo>
                <a:lnTo>
                  <a:pt x="8" y="402"/>
                </a:lnTo>
                <a:lnTo>
                  <a:pt x="27" y="401"/>
                </a:lnTo>
                <a:lnTo>
                  <a:pt x="37" y="399"/>
                </a:lnTo>
                <a:lnTo>
                  <a:pt x="45" y="398"/>
                </a:lnTo>
                <a:lnTo>
                  <a:pt x="54" y="396"/>
                </a:lnTo>
                <a:lnTo>
                  <a:pt x="62" y="393"/>
                </a:lnTo>
                <a:lnTo>
                  <a:pt x="68" y="388"/>
                </a:lnTo>
                <a:lnTo>
                  <a:pt x="74" y="384"/>
                </a:lnTo>
                <a:lnTo>
                  <a:pt x="74" y="384"/>
                </a:lnTo>
                <a:lnTo>
                  <a:pt x="79" y="379"/>
                </a:lnTo>
                <a:lnTo>
                  <a:pt x="83" y="374"/>
                </a:lnTo>
                <a:lnTo>
                  <a:pt x="90" y="363"/>
                </a:lnTo>
                <a:lnTo>
                  <a:pt x="95" y="352"/>
                </a:lnTo>
                <a:lnTo>
                  <a:pt x="100" y="341"/>
                </a:lnTo>
                <a:lnTo>
                  <a:pt x="103" y="331"/>
                </a:lnTo>
                <a:lnTo>
                  <a:pt x="104" y="324"/>
                </a:lnTo>
                <a:lnTo>
                  <a:pt x="105" y="317"/>
                </a:lnTo>
                <a:lnTo>
                  <a:pt x="105" y="317"/>
                </a:lnTo>
                <a:lnTo>
                  <a:pt x="105" y="337"/>
                </a:lnTo>
                <a:lnTo>
                  <a:pt x="105" y="367"/>
                </a:lnTo>
                <a:lnTo>
                  <a:pt x="106" y="397"/>
                </a:lnTo>
                <a:lnTo>
                  <a:pt x="108" y="420"/>
                </a:lnTo>
                <a:lnTo>
                  <a:pt x="108" y="420"/>
                </a:lnTo>
                <a:lnTo>
                  <a:pt x="108" y="421"/>
                </a:lnTo>
                <a:lnTo>
                  <a:pt x="110" y="422"/>
                </a:lnTo>
                <a:lnTo>
                  <a:pt x="116" y="424"/>
                </a:lnTo>
                <a:lnTo>
                  <a:pt x="125" y="425"/>
                </a:lnTo>
                <a:lnTo>
                  <a:pt x="136" y="425"/>
                </a:lnTo>
                <a:lnTo>
                  <a:pt x="150" y="423"/>
                </a:lnTo>
                <a:lnTo>
                  <a:pt x="163" y="418"/>
                </a:lnTo>
                <a:lnTo>
                  <a:pt x="169" y="415"/>
                </a:lnTo>
                <a:lnTo>
                  <a:pt x="176" y="412"/>
                </a:lnTo>
                <a:lnTo>
                  <a:pt x="182" y="407"/>
                </a:lnTo>
                <a:lnTo>
                  <a:pt x="189" y="402"/>
                </a:lnTo>
                <a:lnTo>
                  <a:pt x="189" y="402"/>
                </a:lnTo>
                <a:lnTo>
                  <a:pt x="197" y="392"/>
                </a:lnTo>
                <a:lnTo>
                  <a:pt x="204" y="380"/>
                </a:lnTo>
                <a:lnTo>
                  <a:pt x="209" y="368"/>
                </a:lnTo>
                <a:lnTo>
                  <a:pt x="213" y="356"/>
                </a:lnTo>
                <a:lnTo>
                  <a:pt x="220" y="333"/>
                </a:lnTo>
                <a:lnTo>
                  <a:pt x="224" y="317"/>
                </a:lnTo>
                <a:lnTo>
                  <a:pt x="224" y="317"/>
                </a:lnTo>
                <a:lnTo>
                  <a:pt x="224" y="348"/>
                </a:lnTo>
                <a:lnTo>
                  <a:pt x="225" y="381"/>
                </a:lnTo>
                <a:lnTo>
                  <a:pt x="227" y="408"/>
                </a:lnTo>
                <a:lnTo>
                  <a:pt x="228" y="417"/>
                </a:lnTo>
                <a:lnTo>
                  <a:pt x="229" y="419"/>
                </a:lnTo>
                <a:lnTo>
                  <a:pt x="230" y="420"/>
                </a:lnTo>
                <a:lnTo>
                  <a:pt x="230" y="420"/>
                </a:lnTo>
                <a:lnTo>
                  <a:pt x="237" y="421"/>
                </a:lnTo>
                <a:lnTo>
                  <a:pt x="245" y="421"/>
                </a:lnTo>
                <a:lnTo>
                  <a:pt x="255" y="420"/>
                </a:lnTo>
                <a:lnTo>
                  <a:pt x="266" y="418"/>
                </a:lnTo>
                <a:lnTo>
                  <a:pt x="277" y="415"/>
                </a:lnTo>
                <a:lnTo>
                  <a:pt x="289" y="411"/>
                </a:lnTo>
                <a:lnTo>
                  <a:pt x="300" y="405"/>
                </a:lnTo>
                <a:lnTo>
                  <a:pt x="305" y="401"/>
                </a:lnTo>
                <a:lnTo>
                  <a:pt x="309" y="397"/>
                </a:lnTo>
                <a:lnTo>
                  <a:pt x="309" y="397"/>
                </a:lnTo>
                <a:lnTo>
                  <a:pt x="317" y="387"/>
                </a:lnTo>
                <a:lnTo>
                  <a:pt x="325" y="377"/>
                </a:lnTo>
                <a:lnTo>
                  <a:pt x="331" y="367"/>
                </a:lnTo>
                <a:lnTo>
                  <a:pt x="336" y="356"/>
                </a:lnTo>
                <a:lnTo>
                  <a:pt x="339" y="345"/>
                </a:lnTo>
                <a:lnTo>
                  <a:pt x="342" y="334"/>
                </a:lnTo>
                <a:lnTo>
                  <a:pt x="345" y="317"/>
                </a:lnTo>
                <a:lnTo>
                  <a:pt x="345" y="317"/>
                </a:lnTo>
                <a:lnTo>
                  <a:pt x="345" y="346"/>
                </a:lnTo>
                <a:lnTo>
                  <a:pt x="346" y="370"/>
                </a:lnTo>
                <a:lnTo>
                  <a:pt x="348" y="391"/>
                </a:lnTo>
                <a:lnTo>
                  <a:pt x="348" y="391"/>
                </a:lnTo>
                <a:lnTo>
                  <a:pt x="362" y="390"/>
                </a:lnTo>
                <a:lnTo>
                  <a:pt x="371" y="388"/>
                </a:lnTo>
                <a:lnTo>
                  <a:pt x="379" y="386"/>
                </a:lnTo>
                <a:lnTo>
                  <a:pt x="379" y="386"/>
                </a:lnTo>
                <a:lnTo>
                  <a:pt x="393" y="380"/>
                </a:lnTo>
                <a:lnTo>
                  <a:pt x="404" y="375"/>
                </a:lnTo>
                <a:lnTo>
                  <a:pt x="415" y="368"/>
                </a:lnTo>
                <a:lnTo>
                  <a:pt x="415" y="368"/>
                </a:lnTo>
                <a:lnTo>
                  <a:pt x="425" y="360"/>
                </a:lnTo>
                <a:lnTo>
                  <a:pt x="430" y="355"/>
                </a:lnTo>
                <a:lnTo>
                  <a:pt x="435" y="349"/>
                </a:lnTo>
                <a:lnTo>
                  <a:pt x="439" y="342"/>
                </a:lnTo>
                <a:lnTo>
                  <a:pt x="443" y="333"/>
                </a:lnTo>
                <a:lnTo>
                  <a:pt x="446" y="323"/>
                </a:lnTo>
                <a:lnTo>
                  <a:pt x="448"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38" name="Freeform 35"/>
          <p:cNvSpPr>
            <a:spLocks/>
          </p:cNvSpPr>
          <p:nvPr userDrawn="1"/>
        </p:nvSpPr>
        <p:spPr bwMode="auto">
          <a:xfrm>
            <a:off x="9660467" y="1608271"/>
            <a:ext cx="97367" cy="107951"/>
          </a:xfrm>
          <a:custGeom>
            <a:avLst/>
            <a:gdLst>
              <a:gd name="T0" fmla="*/ 554 w 554"/>
              <a:gd name="T1" fmla="*/ 356 h 620"/>
              <a:gd name="T2" fmla="*/ 549 w 554"/>
              <a:gd name="T3" fmla="*/ 350 h 620"/>
              <a:gd name="T4" fmla="*/ 535 w 554"/>
              <a:gd name="T5" fmla="*/ 331 h 620"/>
              <a:gd name="T6" fmla="*/ 525 w 554"/>
              <a:gd name="T7" fmla="*/ 306 h 620"/>
              <a:gd name="T8" fmla="*/ 520 w 554"/>
              <a:gd name="T9" fmla="*/ 285 h 620"/>
              <a:gd name="T10" fmla="*/ 516 w 554"/>
              <a:gd name="T11" fmla="*/ 258 h 620"/>
              <a:gd name="T12" fmla="*/ 515 w 554"/>
              <a:gd name="T13" fmla="*/ 243 h 620"/>
              <a:gd name="T14" fmla="*/ 516 w 554"/>
              <a:gd name="T15" fmla="*/ 222 h 620"/>
              <a:gd name="T16" fmla="*/ 520 w 554"/>
              <a:gd name="T17" fmla="*/ 202 h 620"/>
              <a:gd name="T18" fmla="*/ 532 w 554"/>
              <a:gd name="T19" fmla="*/ 167 h 620"/>
              <a:gd name="T20" fmla="*/ 546 w 554"/>
              <a:gd name="T21" fmla="*/ 142 h 620"/>
              <a:gd name="T22" fmla="*/ 551 w 554"/>
              <a:gd name="T23" fmla="*/ 43 h 620"/>
              <a:gd name="T24" fmla="*/ 542 w 554"/>
              <a:gd name="T25" fmla="*/ 36 h 620"/>
              <a:gd name="T26" fmla="*/ 504 w 554"/>
              <a:gd name="T27" fmla="*/ 13 h 620"/>
              <a:gd name="T28" fmla="*/ 482 w 554"/>
              <a:gd name="T29" fmla="*/ 2 h 620"/>
              <a:gd name="T30" fmla="*/ 470 w 554"/>
              <a:gd name="T31" fmla="*/ 0 h 620"/>
              <a:gd name="T32" fmla="*/ 465 w 554"/>
              <a:gd name="T33" fmla="*/ 327 h 620"/>
              <a:gd name="T34" fmla="*/ 465 w 554"/>
              <a:gd name="T35" fmla="*/ 339 h 620"/>
              <a:gd name="T36" fmla="*/ 458 w 554"/>
              <a:gd name="T37" fmla="*/ 360 h 620"/>
              <a:gd name="T38" fmla="*/ 444 w 554"/>
              <a:gd name="T39" fmla="*/ 382 h 620"/>
              <a:gd name="T40" fmla="*/ 426 w 554"/>
              <a:gd name="T41" fmla="*/ 402 h 620"/>
              <a:gd name="T42" fmla="*/ 405 w 554"/>
              <a:gd name="T43" fmla="*/ 421 h 620"/>
              <a:gd name="T44" fmla="*/ 380 w 554"/>
              <a:gd name="T45" fmla="*/ 437 h 620"/>
              <a:gd name="T46" fmla="*/ 353 w 554"/>
              <a:gd name="T47" fmla="*/ 449 h 620"/>
              <a:gd name="T48" fmla="*/ 327 w 554"/>
              <a:gd name="T49" fmla="*/ 458 h 620"/>
              <a:gd name="T50" fmla="*/ 314 w 554"/>
              <a:gd name="T51" fmla="*/ 461 h 620"/>
              <a:gd name="T52" fmla="*/ 255 w 554"/>
              <a:gd name="T53" fmla="*/ 471 h 620"/>
              <a:gd name="T54" fmla="*/ 199 w 554"/>
              <a:gd name="T55" fmla="*/ 477 h 620"/>
              <a:gd name="T56" fmla="*/ 98 w 554"/>
              <a:gd name="T57" fmla="*/ 482 h 620"/>
              <a:gd name="T58" fmla="*/ 27 w 554"/>
              <a:gd name="T59" fmla="*/ 482 h 620"/>
              <a:gd name="T60" fmla="*/ 0 w 554"/>
              <a:gd name="T61" fmla="*/ 481 h 620"/>
              <a:gd name="T62" fmla="*/ 4 w 554"/>
              <a:gd name="T63" fmla="*/ 508 h 620"/>
              <a:gd name="T64" fmla="*/ 13 w 554"/>
              <a:gd name="T65" fmla="*/ 550 h 620"/>
              <a:gd name="T66" fmla="*/ 18 w 554"/>
              <a:gd name="T67" fmla="*/ 566 h 620"/>
              <a:gd name="T68" fmla="*/ 29 w 554"/>
              <a:gd name="T69" fmla="*/ 586 h 620"/>
              <a:gd name="T70" fmla="*/ 44 w 554"/>
              <a:gd name="T71" fmla="*/ 604 h 620"/>
              <a:gd name="T72" fmla="*/ 62 w 554"/>
              <a:gd name="T73" fmla="*/ 620 h 620"/>
              <a:gd name="T74" fmla="*/ 554 w 554"/>
              <a:gd name="T75" fmla="*/ 45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4" h="620">
                <a:moveTo>
                  <a:pt x="554" y="450"/>
                </a:moveTo>
                <a:lnTo>
                  <a:pt x="554" y="356"/>
                </a:lnTo>
                <a:lnTo>
                  <a:pt x="554" y="356"/>
                </a:lnTo>
                <a:lnTo>
                  <a:pt x="549" y="350"/>
                </a:lnTo>
                <a:lnTo>
                  <a:pt x="543" y="342"/>
                </a:lnTo>
                <a:lnTo>
                  <a:pt x="535" y="331"/>
                </a:lnTo>
                <a:lnTo>
                  <a:pt x="528" y="315"/>
                </a:lnTo>
                <a:lnTo>
                  <a:pt x="525" y="306"/>
                </a:lnTo>
                <a:lnTo>
                  <a:pt x="522" y="296"/>
                </a:lnTo>
                <a:lnTo>
                  <a:pt x="520" y="285"/>
                </a:lnTo>
                <a:lnTo>
                  <a:pt x="517" y="271"/>
                </a:lnTo>
                <a:lnTo>
                  <a:pt x="516" y="258"/>
                </a:lnTo>
                <a:lnTo>
                  <a:pt x="515" y="243"/>
                </a:lnTo>
                <a:lnTo>
                  <a:pt x="515" y="243"/>
                </a:lnTo>
                <a:lnTo>
                  <a:pt x="515" y="232"/>
                </a:lnTo>
                <a:lnTo>
                  <a:pt x="516" y="222"/>
                </a:lnTo>
                <a:lnTo>
                  <a:pt x="517" y="212"/>
                </a:lnTo>
                <a:lnTo>
                  <a:pt x="520" y="202"/>
                </a:lnTo>
                <a:lnTo>
                  <a:pt x="526" y="183"/>
                </a:lnTo>
                <a:lnTo>
                  <a:pt x="532" y="167"/>
                </a:lnTo>
                <a:lnTo>
                  <a:pt x="540" y="154"/>
                </a:lnTo>
                <a:lnTo>
                  <a:pt x="546" y="142"/>
                </a:lnTo>
                <a:lnTo>
                  <a:pt x="552" y="133"/>
                </a:lnTo>
                <a:lnTo>
                  <a:pt x="551" y="43"/>
                </a:lnTo>
                <a:lnTo>
                  <a:pt x="551" y="43"/>
                </a:lnTo>
                <a:lnTo>
                  <a:pt x="542" y="36"/>
                </a:lnTo>
                <a:lnTo>
                  <a:pt x="518" y="21"/>
                </a:lnTo>
                <a:lnTo>
                  <a:pt x="504" y="13"/>
                </a:lnTo>
                <a:lnTo>
                  <a:pt x="489" y="5"/>
                </a:lnTo>
                <a:lnTo>
                  <a:pt x="482" y="2"/>
                </a:lnTo>
                <a:lnTo>
                  <a:pt x="476" y="1"/>
                </a:lnTo>
                <a:lnTo>
                  <a:pt x="470" y="0"/>
                </a:lnTo>
                <a:lnTo>
                  <a:pt x="464" y="0"/>
                </a:lnTo>
                <a:lnTo>
                  <a:pt x="465" y="327"/>
                </a:lnTo>
                <a:lnTo>
                  <a:pt x="465" y="327"/>
                </a:lnTo>
                <a:lnTo>
                  <a:pt x="465" y="339"/>
                </a:lnTo>
                <a:lnTo>
                  <a:pt x="462" y="349"/>
                </a:lnTo>
                <a:lnTo>
                  <a:pt x="458" y="360"/>
                </a:lnTo>
                <a:lnTo>
                  <a:pt x="452" y="370"/>
                </a:lnTo>
                <a:lnTo>
                  <a:pt x="444" y="382"/>
                </a:lnTo>
                <a:lnTo>
                  <a:pt x="436" y="392"/>
                </a:lnTo>
                <a:lnTo>
                  <a:pt x="426" y="402"/>
                </a:lnTo>
                <a:lnTo>
                  <a:pt x="416" y="411"/>
                </a:lnTo>
                <a:lnTo>
                  <a:pt x="405" y="421"/>
                </a:lnTo>
                <a:lnTo>
                  <a:pt x="392" y="429"/>
                </a:lnTo>
                <a:lnTo>
                  <a:pt x="380" y="437"/>
                </a:lnTo>
                <a:lnTo>
                  <a:pt x="367" y="443"/>
                </a:lnTo>
                <a:lnTo>
                  <a:pt x="353" y="449"/>
                </a:lnTo>
                <a:lnTo>
                  <a:pt x="340" y="454"/>
                </a:lnTo>
                <a:lnTo>
                  <a:pt x="327" y="458"/>
                </a:lnTo>
                <a:lnTo>
                  <a:pt x="314" y="461"/>
                </a:lnTo>
                <a:lnTo>
                  <a:pt x="314" y="461"/>
                </a:lnTo>
                <a:lnTo>
                  <a:pt x="284" y="467"/>
                </a:lnTo>
                <a:lnTo>
                  <a:pt x="255" y="471"/>
                </a:lnTo>
                <a:lnTo>
                  <a:pt x="227" y="474"/>
                </a:lnTo>
                <a:lnTo>
                  <a:pt x="199" y="477"/>
                </a:lnTo>
                <a:lnTo>
                  <a:pt x="146" y="480"/>
                </a:lnTo>
                <a:lnTo>
                  <a:pt x="98" y="482"/>
                </a:lnTo>
                <a:lnTo>
                  <a:pt x="58" y="482"/>
                </a:lnTo>
                <a:lnTo>
                  <a:pt x="27" y="482"/>
                </a:lnTo>
                <a:lnTo>
                  <a:pt x="0" y="481"/>
                </a:lnTo>
                <a:lnTo>
                  <a:pt x="0" y="481"/>
                </a:lnTo>
                <a:lnTo>
                  <a:pt x="1" y="488"/>
                </a:lnTo>
                <a:lnTo>
                  <a:pt x="4" y="508"/>
                </a:lnTo>
                <a:lnTo>
                  <a:pt x="10" y="535"/>
                </a:lnTo>
                <a:lnTo>
                  <a:pt x="13" y="550"/>
                </a:lnTo>
                <a:lnTo>
                  <a:pt x="18" y="566"/>
                </a:lnTo>
                <a:lnTo>
                  <a:pt x="18" y="566"/>
                </a:lnTo>
                <a:lnTo>
                  <a:pt x="23" y="576"/>
                </a:lnTo>
                <a:lnTo>
                  <a:pt x="29" y="586"/>
                </a:lnTo>
                <a:lnTo>
                  <a:pt x="36" y="595"/>
                </a:lnTo>
                <a:lnTo>
                  <a:pt x="44" y="604"/>
                </a:lnTo>
                <a:lnTo>
                  <a:pt x="57" y="616"/>
                </a:lnTo>
                <a:lnTo>
                  <a:pt x="62" y="620"/>
                </a:lnTo>
                <a:lnTo>
                  <a:pt x="451" y="620"/>
                </a:lnTo>
                <a:lnTo>
                  <a:pt x="554"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39" name="Freeform 36"/>
          <p:cNvSpPr>
            <a:spLocks/>
          </p:cNvSpPr>
          <p:nvPr userDrawn="1"/>
        </p:nvSpPr>
        <p:spPr bwMode="auto">
          <a:xfrm>
            <a:off x="9668933" y="1731038"/>
            <a:ext cx="76200" cy="23284"/>
          </a:xfrm>
          <a:custGeom>
            <a:avLst/>
            <a:gdLst>
              <a:gd name="T0" fmla="*/ 20 w 435"/>
              <a:gd name="T1" fmla="*/ 142 h 142"/>
              <a:gd name="T2" fmla="*/ 411 w 435"/>
              <a:gd name="T3" fmla="*/ 142 h 142"/>
              <a:gd name="T4" fmla="*/ 411 w 435"/>
              <a:gd name="T5" fmla="*/ 142 h 142"/>
              <a:gd name="T6" fmla="*/ 422 w 435"/>
              <a:gd name="T7" fmla="*/ 109 h 142"/>
              <a:gd name="T8" fmla="*/ 430 w 435"/>
              <a:gd name="T9" fmla="*/ 83 h 142"/>
              <a:gd name="T10" fmla="*/ 433 w 435"/>
              <a:gd name="T11" fmla="*/ 72 h 142"/>
              <a:gd name="T12" fmla="*/ 435 w 435"/>
              <a:gd name="T13" fmla="*/ 63 h 142"/>
              <a:gd name="T14" fmla="*/ 417 w 435"/>
              <a:gd name="T15" fmla="*/ 0 h 142"/>
              <a:gd name="T16" fmla="*/ 22 w 435"/>
              <a:gd name="T17" fmla="*/ 0 h 142"/>
              <a:gd name="T18" fmla="*/ 0 w 435"/>
              <a:gd name="T19" fmla="*/ 65 h 142"/>
              <a:gd name="T20" fmla="*/ 20 w 435"/>
              <a:gd name="T2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142">
                <a:moveTo>
                  <a:pt x="20" y="142"/>
                </a:moveTo>
                <a:lnTo>
                  <a:pt x="411" y="142"/>
                </a:lnTo>
                <a:lnTo>
                  <a:pt x="411" y="142"/>
                </a:lnTo>
                <a:lnTo>
                  <a:pt x="422" y="109"/>
                </a:lnTo>
                <a:lnTo>
                  <a:pt x="430" y="83"/>
                </a:lnTo>
                <a:lnTo>
                  <a:pt x="433" y="72"/>
                </a:lnTo>
                <a:lnTo>
                  <a:pt x="435" y="63"/>
                </a:lnTo>
                <a:lnTo>
                  <a:pt x="417" y="0"/>
                </a:lnTo>
                <a:lnTo>
                  <a:pt x="22" y="0"/>
                </a:lnTo>
                <a:lnTo>
                  <a:pt x="0" y="65"/>
                </a:lnTo>
                <a:lnTo>
                  <a:pt x="20"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40" name="Freeform 37"/>
          <p:cNvSpPr>
            <a:spLocks/>
          </p:cNvSpPr>
          <p:nvPr userDrawn="1"/>
        </p:nvSpPr>
        <p:spPr bwMode="auto">
          <a:xfrm>
            <a:off x="9673167" y="1769138"/>
            <a:ext cx="76200" cy="88900"/>
          </a:xfrm>
          <a:custGeom>
            <a:avLst/>
            <a:gdLst>
              <a:gd name="T0" fmla="*/ 384 w 436"/>
              <a:gd name="T1" fmla="*/ 0 h 514"/>
              <a:gd name="T2" fmla="*/ 2 w 436"/>
              <a:gd name="T3" fmla="*/ 0 h 514"/>
              <a:gd name="T4" fmla="*/ 0 w 436"/>
              <a:gd name="T5" fmla="*/ 505 h 514"/>
              <a:gd name="T6" fmla="*/ 331 w 436"/>
              <a:gd name="T7" fmla="*/ 514 h 514"/>
              <a:gd name="T8" fmla="*/ 436 w 436"/>
              <a:gd name="T9" fmla="*/ 431 h 514"/>
              <a:gd name="T10" fmla="*/ 384 w 436"/>
              <a:gd name="T11" fmla="*/ 0 h 514"/>
            </a:gdLst>
            <a:ahLst/>
            <a:cxnLst>
              <a:cxn ang="0">
                <a:pos x="T0" y="T1"/>
              </a:cxn>
              <a:cxn ang="0">
                <a:pos x="T2" y="T3"/>
              </a:cxn>
              <a:cxn ang="0">
                <a:pos x="T4" y="T5"/>
              </a:cxn>
              <a:cxn ang="0">
                <a:pos x="T6" y="T7"/>
              </a:cxn>
              <a:cxn ang="0">
                <a:pos x="T8" y="T9"/>
              </a:cxn>
              <a:cxn ang="0">
                <a:pos x="T10" y="T11"/>
              </a:cxn>
            </a:cxnLst>
            <a:rect l="0" t="0" r="r" b="b"/>
            <a:pathLst>
              <a:path w="436" h="514">
                <a:moveTo>
                  <a:pt x="384" y="0"/>
                </a:moveTo>
                <a:lnTo>
                  <a:pt x="2" y="0"/>
                </a:lnTo>
                <a:lnTo>
                  <a:pt x="0" y="505"/>
                </a:lnTo>
                <a:lnTo>
                  <a:pt x="331" y="514"/>
                </a:lnTo>
                <a:lnTo>
                  <a:pt x="436" y="431"/>
                </a:lnTo>
                <a:lnTo>
                  <a:pt x="3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41" name="Freeform 38"/>
          <p:cNvSpPr>
            <a:spLocks/>
          </p:cNvSpPr>
          <p:nvPr userDrawn="1"/>
        </p:nvSpPr>
        <p:spPr bwMode="auto">
          <a:xfrm>
            <a:off x="9668934" y="1855921"/>
            <a:ext cx="103717" cy="91017"/>
          </a:xfrm>
          <a:custGeom>
            <a:avLst/>
            <a:gdLst>
              <a:gd name="T0" fmla="*/ 586 w 586"/>
              <a:gd name="T1" fmla="*/ 139 h 523"/>
              <a:gd name="T2" fmla="*/ 586 w 586"/>
              <a:gd name="T3" fmla="*/ 139 h 523"/>
              <a:gd name="T4" fmla="*/ 552 w 586"/>
              <a:gd name="T5" fmla="*/ 115 h 523"/>
              <a:gd name="T6" fmla="*/ 527 w 586"/>
              <a:gd name="T7" fmla="*/ 97 h 523"/>
              <a:gd name="T8" fmla="*/ 519 w 586"/>
              <a:gd name="T9" fmla="*/ 90 h 523"/>
              <a:gd name="T10" fmla="*/ 514 w 586"/>
              <a:gd name="T11" fmla="*/ 85 h 523"/>
              <a:gd name="T12" fmla="*/ 514 w 586"/>
              <a:gd name="T13" fmla="*/ 85 h 523"/>
              <a:gd name="T14" fmla="*/ 512 w 586"/>
              <a:gd name="T15" fmla="*/ 79 h 523"/>
              <a:gd name="T16" fmla="*/ 510 w 586"/>
              <a:gd name="T17" fmla="*/ 69 h 523"/>
              <a:gd name="T18" fmla="*/ 506 w 586"/>
              <a:gd name="T19" fmla="*/ 40 h 523"/>
              <a:gd name="T20" fmla="*/ 503 w 586"/>
              <a:gd name="T21" fmla="*/ 0 h 523"/>
              <a:gd name="T22" fmla="*/ 381 w 586"/>
              <a:gd name="T23" fmla="*/ 98 h 523"/>
              <a:gd name="T24" fmla="*/ 8 w 586"/>
              <a:gd name="T25" fmla="*/ 97 h 523"/>
              <a:gd name="T26" fmla="*/ 8 w 586"/>
              <a:gd name="T27" fmla="*/ 97 h 523"/>
              <a:gd name="T28" fmla="*/ 8 w 586"/>
              <a:gd name="T29" fmla="*/ 98 h 523"/>
              <a:gd name="T30" fmla="*/ 7 w 586"/>
              <a:gd name="T31" fmla="*/ 100 h 523"/>
              <a:gd name="T32" fmla="*/ 5 w 586"/>
              <a:gd name="T33" fmla="*/ 108 h 523"/>
              <a:gd name="T34" fmla="*/ 3 w 586"/>
              <a:gd name="T35" fmla="*/ 139 h 523"/>
              <a:gd name="T36" fmla="*/ 2 w 586"/>
              <a:gd name="T37" fmla="*/ 183 h 523"/>
              <a:gd name="T38" fmla="*/ 1 w 586"/>
              <a:gd name="T39" fmla="*/ 233 h 523"/>
              <a:gd name="T40" fmla="*/ 0 w 586"/>
              <a:gd name="T41" fmla="*/ 327 h 523"/>
              <a:gd name="T42" fmla="*/ 0 w 586"/>
              <a:gd name="T43" fmla="*/ 369 h 523"/>
              <a:gd name="T44" fmla="*/ 0 w 586"/>
              <a:gd name="T45" fmla="*/ 369 h 523"/>
              <a:gd name="T46" fmla="*/ 29 w 586"/>
              <a:gd name="T47" fmla="*/ 395 h 523"/>
              <a:gd name="T48" fmla="*/ 95 w 586"/>
              <a:gd name="T49" fmla="*/ 448 h 523"/>
              <a:gd name="T50" fmla="*/ 131 w 586"/>
              <a:gd name="T51" fmla="*/ 477 h 523"/>
              <a:gd name="T52" fmla="*/ 162 w 586"/>
              <a:gd name="T53" fmla="*/ 501 h 523"/>
              <a:gd name="T54" fmla="*/ 186 w 586"/>
              <a:gd name="T55" fmla="*/ 517 h 523"/>
              <a:gd name="T56" fmla="*/ 193 w 586"/>
              <a:gd name="T57" fmla="*/ 522 h 523"/>
              <a:gd name="T58" fmla="*/ 195 w 586"/>
              <a:gd name="T59" fmla="*/ 523 h 523"/>
              <a:gd name="T60" fmla="*/ 197 w 586"/>
              <a:gd name="T61" fmla="*/ 523 h 523"/>
              <a:gd name="T62" fmla="*/ 448 w 586"/>
              <a:gd name="T63" fmla="*/ 206 h 523"/>
              <a:gd name="T64" fmla="*/ 586 w 586"/>
              <a:gd name="T65" fmla="*/ 13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6" h="523">
                <a:moveTo>
                  <a:pt x="586" y="139"/>
                </a:moveTo>
                <a:lnTo>
                  <a:pt x="586" y="139"/>
                </a:lnTo>
                <a:lnTo>
                  <a:pt x="552" y="115"/>
                </a:lnTo>
                <a:lnTo>
                  <a:pt x="527" y="97"/>
                </a:lnTo>
                <a:lnTo>
                  <a:pt x="519" y="90"/>
                </a:lnTo>
                <a:lnTo>
                  <a:pt x="514" y="85"/>
                </a:lnTo>
                <a:lnTo>
                  <a:pt x="514" y="85"/>
                </a:lnTo>
                <a:lnTo>
                  <a:pt x="512" y="79"/>
                </a:lnTo>
                <a:lnTo>
                  <a:pt x="510" y="69"/>
                </a:lnTo>
                <a:lnTo>
                  <a:pt x="506" y="40"/>
                </a:lnTo>
                <a:lnTo>
                  <a:pt x="503" y="0"/>
                </a:lnTo>
                <a:lnTo>
                  <a:pt x="381" y="98"/>
                </a:lnTo>
                <a:lnTo>
                  <a:pt x="8" y="97"/>
                </a:lnTo>
                <a:lnTo>
                  <a:pt x="8" y="97"/>
                </a:lnTo>
                <a:lnTo>
                  <a:pt x="8" y="98"/>
                </a:lnTo>
                <a:lnTo>
                  <a:pt x="7" y="100"/>
                </a:lnTo>
                <a:lnTo>
                  <a:pt x="5" y="108"/>
                </a:lnTo>
                <a:lnTo>
                  <a:pt x="3" y="139"/>
                </a:lnTo>
                <a:lnTo>
                  <a:pt x="2" y="183"/>
                </a:lnTo>
                <a:lnTo>
                  <a:pt x="1" y="233"/>
                </a:lnTo>
                <a:lnTo>
                  <a:pt x="0" y="327"/>
                </a:lnTo>
                <a:lnTo>
                  <a:pt x="0" y="369"/>
                </a:lnTo>
                <a:lnTo>
                  <a:pt x="0" y="369"/>
                </a:lnTo>
                <a:lnTo>
                  <a:pt x="29" y="395"/>
                </a:lnTo>
                <a:lnTo>
                  <a:pt x="95" y="448"/>
                </a:lnTo>
                <a:lnTo>
                  <a:pt x="131" y="477"/>
                </a:lnTo>
                <a:lnTo>
                  <a:pt x="162" y="501"/>
                </a:lnTo>
                <a:lnTo>
                  <a:pt x="186" y="517"/>
                </a:lnTo>
                <a:lnTo>
                  <a:pt x="193" y="522"/>
                </a:lnTo>
                <a:lnTo>
                  <a:pt x="195" y="523"/>
                </a:lnTo>
                <a:lnTo>
                  <a:pt x="197" y="523"/>
                </a:lnTo>
                <a:lnTo>
                  <a:pt x="448" y="206"/>
                </a:lnTo>
                <a:lnTo>
                  <a:pt x="586"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42" name="Freeform 39"/>
          <p:cNvSpPr>
            <a:spLocks/>
          </p:cNvSpPr>
          <p:nvPr userDrawn="1"/>
        </p:nvSpPr>
        <p:spPr bwMode="auto">
          <a:xfrm>
            <a:off x="9717616" y="1889787"/>
            <a:ext cx="154517" cy="88900"/>
          </a:xfrm>
          <a:custGeom>
            <a:avLst/>
            <a:gdLst>
              <a:gd name="T0" fmla="*/ 226 w 879"/>
              <a:gd name="T1" fmla="*/ 65 h 509"/>
              <a:gd name="T2" fmla="*/ 0 w 879"/>
              <a:gd name="T3" fmla="*/ 355 h 509"/>
              <a:gd name="T4" fmla="*/ 369 w 879"/>
              <a:gd name="T5" fmla="*/ 509 h 509"/>
              <a:gd name="T6" fmla="*/ 369 w 879"/>
              <a:gd name="T7" fmla="*/ 509 h 509"/>
              <a:gd name="T8" fmla="*/ 409 w 879"/>
              <a:gd name="T9" fmla="*/ 487 h 509"/>
              <a:gd name="T10" fmla="*/ 452 w 879"/>
              <a:gd name="T11" fmla="*/ 464 h 509"/>
              <a:gd name="T12" fmla="*/ 495 w 879"/>
              <a:gd name="T13" fmla="*/ 439 h 509"/>
              <a:gd name="T14" fmla="*/ 538 w 879"/>
              <a:gd name="T15" fmla="*/ 413 h 509"/>
              <a:gd name="T16" fmla="*/ 623 w 879"/>
              <a:gd name="T17" fmla="*/ 361 h 509"/>
              <a:gd name="T18" fmla="*/ 703 w 879"/>
              <a:gd name="T19" fmla="*/ 311 h 509"/>
              <a:gd name="T20" fmla="*/ 773 w 879"/>
              <a:gd name="T21" fmla="*/ 266 h 509"/>
              <a:gd name="T22" fmla="*/ 829 w 879"/>
              <a:gd name="T23" fmla="*/ 229 h 509"/>
              <a:gd name="T24" fmla="*/ 879 w 879"/>
              <a:gd name="T25" fmla="*/ 196 h 509"/>
              <a:gd name="T26" fmla="*/ 359 w 879"/>
              <a:gd name="T27" fmla="*/ 0 h 509"/>
              <a:gd name="T28" fmla="*/ 226 w 879"/>
              <a:gd name="T29" fmla="*/ 6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9" h="509">
                <a:moveTo>
                  <a:pt x="226" y="65"/>
                </a:moveTo>
                <a:lnTo>
                  <a:pt x="0" y="355"/>
                </a:lnTo>
                <a:lnTo>
                  <a:pt x="369" y="509"/>
                </a:lnTo>
                <a:lnTo>
                  <a:pt x="369" y="509"/>
                </a:lnTo>
                <a:lnTo>
                  <a:pt x="409" y="487"/>
                </a:lnTo>
                <a:lnTo>
                  <a:pt x="452" y="464"/>
                </a:lnTo>
                <a:lnTo>
                  <a:pt x="495" y="439"/>
                </a:lnTo>
                <a:lnTo>
                  <a:pt x="538" y="413"/>
                </a:lnTo>
                <a:lnTo>
                  <a:pt x="623" y="361"/>
                </a:lnTo>
                <a:lnTo>
                  <a:pt x="703" y="311"/>
                </a:lnTo>
                <a:lnTo>
                  <a:pt x="773" y="266"/>
                </a:lnTo>
                <a:lnTo>
                  <a:pt x="829" y="229"/>
                </a:lnTo>
                <a:lnTo>
                  <a:pt x="879" y="196"/>
                </a:lnTo>
                <a:lnTo>
                  <a:pt x="359" y="0"/>
                </a:lnTo>
                <a:lnTo>
                  <a:pt x="226"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43" name="Freeform 40"/>
          <p:cNvSpPr>
            <a:spLocks/>
          </p:cNvSpPr>
          <p:nvPr userDrawn="1"/>
        </p:nvSpPr>
        <p:spPr bwMode="auto">
          <a:xfrm>
            <a:off x="9764183" y="1563821"/>
            <a:ext cx="35984" cy="165100"/>
          </a:xfrm>
          <a:custGeom>
            <a:avLst/>
            <a:gdLst>
              <a:gd name="T0" fmla="*/ 170 w 211"/>
              <a:gd name="T1" fmla="*/ 388 h 928"/>
              <a:gd name="T2" fmla="*/ 169 w 211"/>
              <a:gd name="T3" fmla="*/ 133 h 928"/>
              <a:gd name="T4" fmla="*/ 171 w 211"/>
              <a:gd name="T5" fmla="*/ 84 h 928"/>
              <a:gd name="T6" fmla="*/ 172 w 211"/>
              <a:gd name="T7" fmla="*/ 79 h 928"/>
              <a:gd name="T8" fmla="*/ 182 w 211"/>
              <a:gd name="T9" fmla="*/ 64 h 928"/>
              <a:gd name="T10" fmla="*/ 188 w 211"/>
              <a:gd name="T11" fmla="*/ 53 h 928"/>
              <a:gd name="T12" fmla="*/ 192 w 211"/>
              <a:gd name="T13" fmla="*/ 36 h 928"/>
              <a:gd name="T14" fmla="*/ 191 w 211"/>
              <a:gd name="T15" fmla="*/ 18 h 928"/>
              <a:gd name="T16" fmla="*/ 188 w 211"/>
              <a:gd name="T17" fmla="*/ 0 h 928"/>
              <a:gd name="T18" fmla="*/ 6 w 211"/>
              <a:gd name="T19" fmla="*/ 0 h 928"/>
              <a:gd name="T20" fmla="*/ 4 w 211"/>
              <a:gd name="T21" fmla="*/ 8 h 928"/>
              <a:gd name="T22" fmla="*/ 5 w 211"/>
              <a:gd name="T23" fmla="*/ 33 h 928"/>
              <a:gd name="T24" fmla="*/ 7 w 211"/>
              <a:gd name="T25" fmla="*/ 43 h 928"/>
              <a:gd name="T26" fmla="*/ 17 w 211"/>
              <a:gd name="T27" fmla="*/ 65 h 928"/>
              <a:gd name="T28" fmla="*/ 28 w 211"/>
              <a:gd name="T29" fmla="*/ 80 h 928"/>
              <a:gd name="T30" fmla="*/ 33 w 211"/>
              <a:gd name="T31" fmla="*/ 388 h 928"/>
              <a:gd name="T32" fmla="*/ 29 w 211"/>
              <a:gd name="T33" fmla="*/ 395 h 928"/>
              <a:gd name="T34" fmla="*/ 19 w 211"/>
              <a:gd name="T35" fmla="*/ 412 h 928"/>
              <a:gd name="T36" fmla="*/ 9 w 211"/>
              <a:gd name="T37" fmla="*/ 443 h 928"/>
              <a:gd name="T38" fmla="*/ 0 w 211"/>
              <a:gd name="T39" fmla="*/ 487 h 928"/>
              <a:gd name="T40" fmla="*/ 0 w 211"/>
              <a:gd name="T41" fmla="*/ 498 h 928"/>
              <a:gd name="T42" fmla="*/ 1 w 211"/>
              <a:gd name="T43" fmla="*/ 518 h 928"/>
              <a:gd name="T44" fmla="*/ 10 w 211"/>
              <a:gd name="T45" fmla="*/ 546 h 928"/>
              <a:gd name="T46" fmla="*/ 23 w 211"/>
              <a:gd name="T47" fmla="*/ 576 h 928"/>
              <a:gd name="T48" fmla="*/ 35 w 211"/>
              <a:gd name="T49" fmla="*/ 594 h 928"/>
              <a:gd name="T50" fmla="*/ 31 w 211"/>
              <a:gd name="T51" fmla="*/ 850 h 928"/>
              <a:gd name="T52" fmla="*/ 23 w 211"/>
              <a:gd name="T53" fmla="*/ 859 h 928"/>
              <a:gd name="T54" fmla="*/ 18 w 211"/>
              <a:gd name="T55" fmla="*/ 871 h 928"/>
              <a:gd name="T56" fmla="*/ 14 w 211"/>
              <a:gd name="T57" fmla="*/ 888 h 928"/>
              <a:gd name="T58" fmla="*/ 14 w 211"/>
              <a:gd name="T59" fmla="*/ 898 h 928"/>
              <a:gd name="T60" fmla="*/ 15 w 211"/>
              <a:gd name="T61" fmla="*/ 919 h 928"/>
              <a:gd name="T62" fmla="*/ 18 w 211"/>
              <a:gd name="T63" fmla="*/ 928 h 928"/>
              <a:gd name="T64" fmla="*/ 188 w 211"/>
              <a:gd name="T65" fmla="*/ 928 h 928"/>
              <a:gd name="T66" fmla="*/ 191 w 211"/>
              <a:gd name="T67" fmla="*/ 906 h 928"/>
              <a:gd name="T68" fmla="*/ 190 w 211"/>
              <a:gd name="T69" fmla="*/ 881 h 928"/>
              <a:gd name="T70" fmla="*/ 188 w 211"/>
              <a:gd name="T71" fmla="*/ 873 h 928"/>
              <a:gd name="T72" fmla="*/ 179 w 211"/>
              <a:gd name="T73" fmla="*/ 857 h 928"/>
              <a:gd name="T74" fmla="*/ 169 w 211"/>
              <a:gd name="T75" fmla="*/ 846 h 928"/>
              <a:gd name="T76" fmla="*/ 168 w 211"/>
              <a:gd name="T77" fmla="*/ 594 h 928"/>
              <a:gd name="T78" fmla="*/ 190 w 211"/>
              <a:gd name="T79" fmla="*/ 561 h 928"/>
              <a:gd name="T80" fmla="*/ 202 w 211"/>
              <a:gd name="T81" fmla="*/ 537 h 928"/>
              <a:gd name="T82" fmla="*/ 210 w 211"/>
              <a:gd name="T83" fmla="*/ 507 h 928"/>
              <a:gd name="T84" fmla="*/ 211 w 211"/>
              <a:gd name="T85" fmla="*/ 491 h 928"/>
              <a:gd name="T86" fmla="*/ 211 w 211"/>
              <a:gd name="T87" fmla="*/ 482 h 928"/>
              <a:gd name="T88" fmla="*/ 206 w 211"/>
              <a:gd name="T89" fmla="*/ 458 h 928"/>
              <a:gd name="T90" fmla="*/ 195 w 211"/>
              <a:gd name="T91" fmla="*/ 428 h 928"/>
              <a:gd name="T92" fmla="*/ 181 w 211"/>
              <a:gd name="T93" fmla="*/ 40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 h="928">
                <a:moveTo>
                  <a:pt x="170" y="388"/>
                </a:moveTo>
                <a:lnTo>
                  <a:pt x="170" y="388"/>
                </a:lnTo>
                <a:lnTo>
                  <a:pt x="169" y="238"/>
                </a:lnTo>
                <a:lnTo>
                  <a:pt x="169" y="133"/>
                </a:lnTo>
                <a:lnTo>
                  <a:pt x="170" y="96"/>
                </a:lnTo>
                <a:lnTo>
                  <a:pt x="171" y="84"/>
                </a:lnTo>
                <a:lnTo>
                  <a:pt x="172" y="79"/>
                </a:lnTo>
                <a:lnTo>
                  <a:pt x="172" y="79"/>
                </a:lnTo>
                <a:lnTo>
                  <a:pt x="177" y="71"/>
                </a:lnTo>
                <a:lnTo>
                  <a:pt x="182" y="64"/>
                </a:lnTo>
                <a:lnTo>
                  <a:pt x="188" y="53"/>
                </a:lnTo>
                <a:lnTo>
                  <a:pt x="188" y="53"/>
                </a:lnTo>
                <a:lnTo>
                  <a:pt x="191" y="45"/>
                </a:lnTo>
                <a:lnTo>
                  <a:pt x="192" y="36"/>
                </a:lnTo>
                <a:lnTo>
                  <a:pt x="192" y="28"/>
                </a:lnTo>
                <a:lnTo>
                  <a:pt x="191" y="18"/>
                </a:lnTo>
                <a:lnTo>
                  <a:pt x="189" y="5"/>
                </a:lnTo>
                <a:lnTo>
                  <a:pt x="188" y="0"/>
                </a:lnTo>
                <a:lnTo>
                  <a:pt x="6" y="0"/>
                </a:lnTo>
                <a:lnTo>
                  <a:pt x="6" y="0"/>
                </a:lnTo>
                <a:lnTo>
                  <a:pt x="5" y="4"/>
                </a:lnTo>
                <a:lnTo>
                  <a:pt x="4" y="8"/>
                </a:lnTo>
                <a:lnTo>
                  <a:pt x="4" y="20"/>
                </a:lnTo>
                <a:lnTo>
                  <a:pt x="5" y="33"/>
                </a:lnTo>
                <a:lnTo>
                  <a:pt x="7" y="43"/>
                </a:lnTo>
                <a:lnTo>
                  <a:pt x="7" y="43"/>
                </a:lnTo>
                <a:lnTo>
                  <a:pt x="11" y="54"/>
                </a:lnTo>
                <a:lnTo>
                  <a:pt x="17" y="65"/>
                </a:lnTo>
                <a:lnTo>
                  <a:pt x="24" y="76"/>
                </a:lnTo>
                <a:lnTo>
                  <a:pt x="28" y="80"/>
                </a:lnTo>
                <a:lnTo>
                  <a:pt x="33" y="83"/>
                </a:lnTo>
                <a:lnTo>
                  <a:pt x="33" y="388"/>
                </a:lnTo>
                <a:lnTo>
                  <a:pt x="33" y="388"/>
                </a:lnTo>
                <a:lnTo>
                  <a:pt x="29" y="395"/>
                </a:lnTo>
                <a:lnTo>
                  <a:pt x="24" y="402"/>
                </a:lnTo>
                <a:lnTo>
                  <a:pt x="19" y="412"/>
                </a:lnTo>
                <a:lnTo>
                  <a:pt x="14" y="426"/>
                </a:lnTo>
                <a:lnTo>
                  <a:pt x="9" y="443"/>
                </a:lnTo>
                <a:lnTo>
                  <a:pt x="4" y="463"/>
                </a:lnTo>
                <a:lnTo>
                  <a:pt x="0" y="487"/>
                </a:lnTo>
                <a:lnTo>
                  <a:pt x="0" y="487"/>
                </a:lnTo>
                <a:lnTo>
                  <a:pt x="0" y="498"/>
                </a:lnTo>
                <a:lnTo>
                  <a:pt x="0" y="508"/>
                </a:lnTo>
                <a:lnTo>
                  <a:pt x="1" y="518"/>
                </a:lnTo>
                <a:lnTo>
                  <a:pt x="4" y="529"/>
                </a:lnTo>
                <a:lnTo>
                  <a:pt x="10" y="546"/>
                </a:lnTo>
                <a:lnTo>
                  <a:pt x="16" y="562"/>
                </a:lnTo>
                <a:lnTo>
                  <a:pt x="23" y="576"/>
                </a:lnTo>
                <a:lnTo>
                  <a:pt x="29" y="585"/>
                </a:lnTo>
                <a:lnTo>
                  <a:pt x="35" y="594"/>
                </a:lnTo>
                <a:lnTo>
                  <a:pt x="31" y="850"/>
                </a:lnTo>
                <a:lnTo>
                  <a:pt x="31" y="850"/>
                </a:lnTo>
                <a:lnTo>
                  <a:pt x="29" y="852"/>
                </a:lnTo>
                <a:lnTo>
                  <a:pt x="23" y="859"/>
                </a:lnTo>
                <a:lnTo>
                  <a:pt x="20" y="864"/>
                </a:lnTo>
                <a:lnTo>
                  <a:pt x="18" y="871"/>
                </a:lnTo>
                <a:lnTo>
                  <a:pt x="15" y="879"/>
                </a:lnTo>
                <a:lnTo>
                  <a:pt x="14" y="888"/>
                </a:lnTo>
                <a:lnTo>
                  <a:pt x="14" y="888"/>
                </a:lnTo>
                <a:lnTo>
                  <a:pt x="14" y="898"/>
                </a:lnTo>
                <a:lnTo>
                  <a:pt x="14" y="906"/>
                </a:lnTo>
                <a:lnTo>
                  <a:pt x="15" y="919"/>
                </a:lnTo>
                <a:lnTo>
                  <a:pt x="17" y="926"/>
                </a:lnTo>
                <a:lnTo>
                  <a:pt x="18" y="928"/>
                </a:lnTo>
                <a:lnTo>
                  <a:pt x="188" y="928"/>
                </a:lnTo>
                <a:lnTo>
                  <a:pt x="188" y="928"/>
                </a:lnTo>
                <a:lnTo>
                  <a:pt x="190" y="920"/>
                </a:lnTo>
                <a:lnTo>
                  <a:pt x="191" y="906"/>
                </a:lnTo>
                <a:lnTo>
                  <a:pt x="190" y="889"/>
                </a:lnTo>
                <a:lnTo>
                  <a:pt x="190" y="881"/>
                </a:lnTo>
                <a:lnTo>
                  <a:pt x="188" y="873"/>
                </a:lnTo>
                <a:lnTo>
                  <a:pt x="188" y="873"/>
                </a:lnTo>
                <a:lnTo>
                  <a:pt x="185" y="864"/>
                </a:lnTo>
                <a:lnTo>
                  <a:pt x="179" y="857"/>
                </a:lnTo>
                <a:lnTo>
                  <a:pt x="174" y="851"/>
                </a:lnTo>
                <a:lnTo>
                  <a:pt x="169" y="846"/>
                </a:lnTo>
                <a:lnTo>
                  <a:pt x="168" y="594"/>
                </a:lnTo>
                <a:lnTo>
                  <a:pt x="168" y="594"/>
                </a:lnTo>
                <a:lnTo>
                  <a:pt x="181" y="573"/>
                </a:lnTo>
                <a:lnTo>
                  <a:pt x="190" y="561"/>
                </a:lnTo>
                <a:lnTo>
                  <a:pt x="196" y="550"/>
                </a:lnTo>
                <a:lnTo>
                  <a:pt x="202" y="537"/>
                </a:lnTo>
                <a:lnTo>
                  <a:pt x="207" y="522"/>
                </a:lnTo>
                <a:lnTo>
                  <a:pt x="210" y="507"/>
                </a:lnTo>
                <a:lnTo>
                  <a:pt x="211" y="499"/>
                </a:lnTo>
                <a:lnTo>
                  <a:pt x="211" y="491"/>
                </a:lnTo>
                <a:lnTo>
                  <a:pt x="211" y="491"/>
                </a:lnTo>
                <a:lnTo>
                  <a:pt x="211" y="482"/>
                </a:lnTo>
                <a:lnTo>
                  <a:pt x="210" y="473"/>
                </a:lnTo>
                <a:lnTo>
                  <a:pt x="206" y="458"/>
                </a:lnTo>
                <a:lnTo>
                  <a:pt x="201" y="443"/>
                </a:lnTo>
                <a:lnTo>
                  <a:pt x="195" y="428"/>
                </a:lnTo>
                <a:lnTo>
                  <a:pt x="189" y="416"/>
                </a:lnTo>
                <a:lnTo>
                  <a:pt x="181" y="405"/>
                </a:lnTo>
                <a:lnTo>
                  <a:pt x="170" y="3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44" name="Freeform 41"/>
          <p:cNvSpPr>
            <a:spLocks/>
          </p:cNvSpPr>
          <p:nvPr userDrawn="1"/>
        </p:nvSpPr>
        <p:spPr bwMode="auto">
          <a:xfrm>
            <a:off x="9802283" y="1612504"/>
            <a:ext cx="107951" cy="78317"/>
          </a:xfrm>
          <a:custGeom>
            <a:avLst/>
            <a:gdLst>
              <a:gd name="T0" fmla="*/ 617 w 617"/>
              <a:gd name="T1" fmla="*/ 73 h 442"/>
              <a:gd name="T2" fmla="*/ 433 w 617"/>
              <a:gd name="T3" fmla="*/ 70 h 442"/>
              <a:gd name="T4" fmla="*/ 202 w 617"/>
              <a:gd name="T5" fmla="*/ 68 h 442"/>
              <a:gd name="T6" fmla="*/ 195 w 617"/>
              <a:gd name="T7" fmla="*/ 67 h 442"/>
              <a:gd name="T8" fmla="*/ 174 w 617"/>
              <a:gd name="T9" fmla="*/ 61 h 442"/>
              <a:gd name="T10" fmla="*/ 137 w 617"/>
              <a:gd name="T11" fmla="*/ 44 h 442"/>
              <a:gd name="T12" fmla="*/ 84 w 617"/>
              <a:gd name="T13" fmla="*/ 16 h 442"/>
              <a:gd name="T14" fmla="*/ 53 w 617"/>
              <a:gd name="T15" fmla="*/ 2 h 442"/>
              <a:gd name="T16" fmla="*/ 40 w 617"/>
              <a:gd name="T17" fmla="*/ 0 h 442"/>
              <a:gd name="T18" fmla="*/ 37 w 617"/>
              <a:gd name="T19" fmla="*/ 2 h 442"/>
              <a:gd name="T20" fmla="*/ 22 w 617"/>
              <a:gd name="T21" fmla="*/ 38 h 442"/>
              <a:gd name="T22" fmla="*/ 1 w 617"/>
              <a:gd name="T23" fmla="*/ 91 h 442"/>
              <a:gd name="T24" fmla="*/ 19 w 617"/>
              <a:gd name="T25" fmla="*/ 113 h 442"/>
              <a:gd name="T26" fmla="*/ 38 w 617"/>
              <a:gd name="T27" fmla="*/ 147 h 442"/>
              <a:gd name="T28" fmla="*/ 47 w 617"/>
              <a:gd name="T29" fmla="*/ 169 h 442"/>
              <a:gd name="T30" fmla="*/ 52 w 617"/>
              <a:gd name="T31" fmla="*/ 191 h 442"/>
              <a:gd name="T32" fmla="*/ 55 w 617"/>
              <a:gd name="T33" fmla="*/ 216 h 442"/>
              <a:gd name="T34" fmla="*/ 53 w 617"/>
              <a:gd name="T35" fmla="*/ 235 h 442"/>
              <a:gd name="T36" fmla="*/ 48 w 617"/>
              <a:gd name="T37" fmla="*/ 265 h 442"/>
              <a:gd name="T38" fmla="*/ 42 w 617"/>
              <a:gd name="T39" fmla="*/ 283 h 442"/>
              <a:gd name="T40" fmla="*/ 32 w 617"/>
              <a:gd name="T41" fmla="*/ 304 h 442"/>
              <a:gd name="T42" fmla="*/ 19 w 617"/>
              <a:gd name="T43" fmla="*/ 324 h 442"/>
              <a:gd name="T44" fmla="*/ 0 w 617"/>
              <a:gd name="T45" fmla="*/ 345 h 442"/>
              <a:gd name="T46" fmla="*/ 23 w 617"/>
              <a:gd name="T47" fmla="*/ 391 h 442"/>
              <a:gd name="T48" fmla="*/ 47 w 617"/>
              <a:gd name="T49" fmla="*/ 435 h 442"/>
              <a:gd name="T50" fmla="*/ 52 w 617"/>
              <a:gd name="T51" fmla="*/ 442 h 442"/>
              <a:gd name="T52" fmla="*/ 84 w 617"/>
              <a:gd name="T53" fmla="*/ 423 h 442"/>
              <a:gd name="T54" fmla="*/ 129 w 617"/>
              <a:gd name="T55" fmla="*/ 400 h 442"/>
              <a:gd name="T56" fmla="*/ 183 w 617"/>
              <a:gd name="T57" fmla="*/ 378 h 442"/>
              <a:gd name="T58" fmla="*/ 211 w 617"/>
              <a:gd name="T59" fmla="*/ 371 h 442"/>
              <a:gd name="T60" fmla="*/ 224 w 617"/>
              <a:gd name="T61" fmla="*/ 369 h 442"/>
              <a:gd name="T62" fmla="*/ 330 w 617"/>
              <a:gd name="T63" fmla="*/ 36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7" h="442">
                <a:moveTo>
                  <a:pt x="330" y="363"/>
                </a:moveTo>
                <a:lnTo>
                  <a:pt x="617" y="73"/>
                </a:lnTo>
                <a:lnTo>
                  <a:pt x="617" y="73"/>
                </a:lnTo>
                <a:lnTo>
                  <a:pt x="433" y="70"/>
                </a:lnTo>
                <a:lnTo>
                  <a:pt x="324" y="69"/>
                </a:lnTo>
                <a:lnTo>
                  <a:pt x="202" y="68"/>
                </a:lnTo>
                <a:lnTo>
                  <a:pt x="202" y="68"/>
                </a:lnTo>
                <a:lnTo>
                  <a:pt x="195" y="67"/>
                </a:lnTo>
                <a:lnTo>
                  <a:pt x="185" y="65"/>
                </a:lnTo>
                <a:lnTo>
                  <a:pt x="174" y="61"/>
                </a:lnTo>
                <a:lnTo>
                  <a:pt x="163" y="56"/>
                </a:lnTo>
                <a:lnTo>
                  <a:pt x="137" y="44"/>
                </a:lnTo>
                <a:lnTo>
                  <a:pt x="110" y="30"/>
                </a:lnTo>
                <a:lnTo>
                  <a:pt x="84" y="16"/>
                </a:lnTo>
                <a:lnTo>
                  <a:pt x="63" y="6"/>
                </a:lnTo>
                <a:lnTo>
                  <a:pt x="53" y="2"/>
                </a:lnTo>
                <a:lnTo>
                  <a:pt x="45" y="1"/>
                </a:lnTo>
                <a:lnTo>
                  <a:pt x="40" y="0"/>
                </a:lnTo>
                <a:lnTo>
                  <a:pt x="38" y="1"/>
                </a:lnTo>
                <a:lnTo>
                  <a:pt x="37" y="2"/>
                </a:lnTo>
                <a:lnTo>
                  <a:pt x="37" y="2"/>
                </a:lnTo>
                <a:lnTo>
                  <a:pt x="22" y="38"/>
                </a:lnTo>
                <a:lnTo>
                  <a:pt x="1" y="91"/>
                </a:lnTo>
                <a:lnTo>
                  <a:pt x="1" y="91"/>
                </a:lnTo>
                <a:lnTo>
                  <a:pt x="10" y="101"/>
                </a:lnTo>
                <a:lnTo>
                  <a:pt x="19" y="113"/>
                </a:lnTo>
                <a:lnTo>
                  <a:pt x="29" y="129"/>
                </a:lnTo>
                <a:lnTo>
                  <a:pt x="38" y="147"/>
                </a:lnTo>
                <a:lnTo>
                  <a:pt x="43" y="157"/>
                </a:lnTo>
                <a:lnTo>
                  <a:pt x="47" y="169"/>
                </a:lnTo>
                <a:lnTo>
                  <a:pt x="50" y="180"/>
                </a:lnTo>
                <a:lnTo>
                  <a:pt x="52" y="191"/>
                </a:lnTo>
                <a:lnTo>
                  <a:pt x="55" y="203"/>
                </a:lnTo>
                <a:lnTo>
                  <a:pt x="55" y="216"/>
                </a:lnTo>
                <a:lnTo>
                  <a:pt x="55" y="216"/>
                </a:lnTo>
                <a:lnTo>
                  <a:pt x="53" y="235"/>
                </a:lnTo>
                <a:lnTo>
                  <a:pt x="51" y="248"/>
                </a:lnTo>
                <a:lnTo>
                  <a:pt x="48" y="265"/>
                </a:lnTo>
                <a:lnTo>
                  <a:pt x="45" y="274"/>
                </a:lnTo>
                <a:lnTo>
                  <a:pt x="42" y="283"/>
                </a:lnTo>
                <a:lnTo>
                  <a:pt x="38" y="293"/>
                </a:lnTo>
                <a:lnTo>
                  <a:pt x="32" y="304"/>
                </a:lnTo>
                <a:lnTo>
                  <a:pt x="26" y="313"/>
                </a:lnTo>
                <a:lnTo>
                  <a:pt x="19" y="324"/>
                </a:lnTo>
                <a:lnTo>
                  <a:pt x="11" y="334"/>
                </a:lnTo>
                <a:lnTo>
                  <a:pt x="0" y="345"/>
                </a:lnTo>
                <a:lnTo>
                  <a:pt x="0" y="345"/>
                </a:lnTo>
                <a:lnTo>
                  <a:pt x="23" y="391"/>
                </a:lnTo>
                <a:lnTo>
                  <a:pt x="40" y="423"/>
                </a:lnTo>
                <a:lnTo>
                  <a:pt x="47" y="435"/>
                </a:lnTo>
                <a:lnTo>
                  <a:pt x="52" y="442"/>
                </a:lnTo>
                <a:lnTo>
                  <a:pt x="52" y="442"/>
                </a:lnTo>
                <a:lnTo>
                  <a:pt x="67" y="433"/>
                </a:lnTo>
                <a:lnTo>
                  <a:pt x="84" y="423"/>
                </a:lnTo>
                <a:lnTo>
                  <a:pt x="105" y="412"/>
                </a:lnTo>
                <a:lnTo>
                  <a:pt x="129" y="400"/>
                </a:lnTo>
                <a:lnTo>
                  <a:pt x="156" y="388"/>
                </a:lnTo>
                <a:lnTo>
                  <a:pt x="183" y="378"/>
                </a:lnTo>
                <a:lnTo>
                  <a:pt x="198" y="374"/>
                </a:lnTo>
                <a:lnTo>
                  <a:pt x="211" y="371"/>
                </a:lnTo>
                <a:lnTo>
                  <a:pt x="211" y="371"/>
                </a:lnTo>
                <a:lnTo>
                  <a:pt x="224" y="369"/>
                </a:lnTo>
                <a:lnTo>
                  <a:pt x="248" y="367"/>
                </a:lnTo>
                <a:lnTo>
                  <a:pt x="330" y="3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45" name="Freeform 42"/>
          <p:cNvSpPr>
            <a:spLocks/>
          </p:cNvSpPr>
          <p:nvPr userDrawn="1"/>
        </p:nvSpPr>
        <p:spPr bwMode="auto">
          <a:xfrm>
            <a:off x="9937749" y="1508787"/>
            <a:ext cx="211667" cy="169333"/>
          </a:xfrm>
          <a:custGeom>
            <a:avLst/>
            <a:gdLst>
              <a:gd name="T0" fmla="*/ 1179 w 1207"/>
              <a:gd name="T1" fmla="*/ 480 h 962"/>
              <a:gd name="T2" fmla="*/ 1115 w 1207"/>
              <a:gd name="T3" fmla="*/ 496 h 962"/>
              <a:gd name="T4" fmla="*/ 1079 w 1207"/>
              <a:gd name="T5" fmla="*/ 532 h 962"/>
              <a:gd name="T6" fmla="*/ 1057 w 1207"/>
              <a:gd name="T7" fmla="*/ 600 h 962"/>
              <a:gd name="T8" fmla="*/ 1046 w 1207"/>
              <a:gd name="T9" fmla="*/ 585 h 962"/>
              <a:gd name="T10" fmla="*/ 1007 w 1207"/>
              <a:gd name="T11" fmla="*/ 556 h 962"/>
              <a:gd name="T12" fmla="*/ 935 w 1207"/>
              <a:gd name="T13" fmla="*/ 562 h 962"/>
              <a:gd name="T14" fmla="*/ 930 w 1207"/>
              <a:gd name="T15" fmla="*/ 613 h 962"/>
              <a:gd name="T16" fmla="*/ 935 w 1207"/>
              <a:gd name="T17" fmla="*/ 696 h 962"/>
              <a:gd name="T18" fmla="*/ 890 w 1207"/>
              <a:gd name="T19" fmla="*/ 725 h 962"/>
              <a:gd name="T20" fmla="*/ 842 w 1207"/>
              <a:gd name="T21" fmla="*/ 709 h 962"/>
              <a:gd name="T22" fmla="*/ 816 w 1207"/>
              <a:gd name="T23" fmla="*/ 658 h 962"/>
              <a:gd name="T24" fmla="*/ 805 w 1207"/>
              <a:gd name="T25" fmla="*/ 643 h 962"/>
              <a:gd name="T26" fmla="*/ 749 w 1207"/>
              <a:gd name="T27" fmla="*/ 659 h 962"/>
              <a:gd name="T28" fmla="*/ 701 w 1207"/>
              <a:gd name="T29" fmla="*/ 634 h 962"/>
              <a:gd name="T30" fmla="*/ 694 w 1207"/>
              <a:gd name="T31" fmla="*/ 581 h 962"/>
              <a:gd name="T32" fmla="*/ 754 w 1207"/>
              <a:gd name="T33" fmla="*/ 540 h 962"/>
              <a:gd name="T34" fmla="*/ 824 w 1207"/>
              <a:gd name="T35" fmla="*/ 520 h 962"/>
              <a:gd name="T36" fmla="*/ 805 w 1207"/>
              <a:gd name="T37" fmla="*/ 460 h 962"/>
              <a:gd name="T38" fmla="*/ 764 w 1207"/>
              <a:gd name="T39" fmla="*/ 421 h 962"/>
              <a:gd name="T40" fmla="*/ 698 w 1207"/>
              <a:gd name="T41" fmla="*/ 414 h 962"/>
              <a:gd name="T42" fmla="*/ 672 w 1207"/>
              <a:gd name="T43" fmla="*/ 415 h 962"/>
              <a:gd name="T44" fmla="*/ 712 w 1207"/>
              <a:gd name="T45" fmla="*/ 360 h 962"/>
              <a:gd name="T46" fmla="*/ 709 w 1207"/>
              <a:gd name="T47" fmla="*/ 285 h 962"/>
              <a:gd name="T48" fmla="*/ 668 w 1207"/>
              <a:gd name="T49" fmla="*/ 214 h 962"/>
              <a:gd name="T50" fmla="*/ 606 w 1207"/>
              <a:gd name="T51" fmla="*/ 224 h 962"/>
              <a:gd name="T52" fmla="*/ 535 w 1207"/>
              <a:gd name="T53" fmla="*/ 272 h 962"/>
              <a:gd name="T54" fmla="*/ 516 w 1207"/>
              <a:gd name="T55" fmla="*/ 334 h 962"/>
              <a:gd name="T56" fmla="*/ 508 w 1207"/>
              <a:gd name="T57" fmla="*/ 341 h 962"/>
              <a:gd name="T58" fmla="*/ 458 w 1207"/>
              <a:gd name="T59" fmla="*/ 287 h 962"/>
              <a:gd name="T60" fmla="*/ 404 w 1207"/>
              <a:gd name="T61" fmla="*/ 278 h 962"/>
              <a:gd name="T62" fmla="*/ 345 w 1207"/>
              <a:gd name="T63" fmla="*/ 300 h 962"/>
              <a:gd name="T64" fmla="*/ 362 w 1207"/>
              <a:gd name="T65" fmla="*/ 357 h 962"/>
              <a:gd name="T66" fmla="*/ 382 w 1207"/>
              <a:gd name="T67" fmla="*/ 432 h 962"/>
              <a:gd name="T68" fmla="*/ 347 w 1207"/>
              <a:gd name="T69" fmla="*/ 472 h 962"/>
              <a:gd name="T70" fmla="*/ 292 w 1207"/>
              <a:gd name="T71" fmla="*/ 462 h 962"/>
              <a:gd name="T72" fmla="*/ 262 w 1207"/>
              <a:gd name="T73" fmla="*/ 417 h 962"/>
              <a:gd name="T74" fmla="*/ 249 w 1207"/>
              <a:gd name="T75" fmla="*/ 398 h 962"/>
              <a:gd name="T76" fmla="*/ 194 w 1207"/>
              <a:gd name="T77" fmla="*/ 421 h 962"/>
              <a:gd name="T78" fmla="*/ 147 w 1207"/>
              <a:gd name="T79" fmla="*/ 404 h 962"/>
              <a:gd name="T80" fmla="*/ 128 w 1207"/>
              <a:gd name="T81" fmla="*/ 354 h 962"/>
              <a:gd name="T82" fmla="*/ 178 w 1207"/>
              <a:gd name="T83" fmla="*/ 300 h 962"/>
              <a:gd name="T84" fmla="*/ 233 w 1207"/>
              <a:gd name="T85" fmla="*/ 262 h 962"/>
              <a:gd name="T86" fmla="*/ 195 w 1207"/>
              <a:gd name="T87" fmla="*/ 203 h 962"/>
              <a:gd name="T88" fmla="*/ 145 w 1207"/>
              <a:gd name="T89" fmla="*/ 185 h 962"/>
              <a:gd name="T90" fmla="*/ 115 w 1207"/>
              <a:gd name="T91" fmla="*/ 191 h 962"/>
              <a:gd name="T92" fmla="*/ 153 w 1207"/>
              <a:gd name="T93" fmla="*/ 136 h 962"/>
              <a:gd name="T94" fmla="*/ 157 w 1207"/>
              <a:gd name="T95" fmla="*/ 76 h 962"/>
              <a:gd name="T96" fmla="*/ 134 w 1207"/>
              <a:gd name="T97" fmla="*/ 28 h 962"/>
              <a:gd name="T98" fmla="*/ 269 w 1207"/>
              <a:gd name="T99" fmla="*/ 712 h 962"/>
              <a:gd name="T100" fmla="*/ 354 w 1207"/>
              <a:gd name="T101" fmla="*/ 656 h 962"/>
              <a:gd name="T102" fmla="*/ 437 w 1207"/>
              <a:gd name="T103" fmla="*/ 636 h 962"/>
              <a:gd name="T104" fmla="*/ 517 w 1207"/>
              <a:gd name="T105" fmla="*/ 643 h 962"/>
              <a:gd name="T106" fmla="*/ 610 w 1207"/>
              <a:gd name="T107" fmla="*/ 683 h 962"/>
              <a:gd name="T108" fmla="*/ 658 w 1207"/>
              <a:gd name="T109" fmla="*/ 735 h 962"/>
              <a:gd name="T110" fmla="*/ 673 w 1207"/>
              <a:gd name="T111" fmla="*/ 793 h 962"/>
              <a:gd name="T112" fmla="*/ 646 w 1207"/>
              <a:gd name="T113" fmla="*/ 877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7" h="962">
                <a:moveTo>
                  <a:pt x="841" y="962"/>
                </a:moveTo>
                <a:lnTo>
                  <a:pt x="1207" y="484"/>
                </a:lnTo>
                <a:lnTo>
                  <a:pt x="1207" y="484"/>
                </a:lnTo>
                <a:lnTo>
                  <a:pt x="1200" y="482"/>
                </a:lnTo>
                <a:lnTo>
                  <a:pt x="1190" y="481"/>
                </a:lnTo>
                <a:lnTo>
                  <a:pt x="1179" y="480"/>
                </a:lnTo>
                <a:lnTo>
                  <a:pt x="1166" y="480"/>
                </a:lnTo>
                <a:lnTo>
                  <a:pt x="1149" y="483"/>
                </a:lnTo>
                <a:lnTo>
                  <a:pt x="1141" y="485"/>
                </a:lnTo>
                <a:lnTo>
                  <a:pt x="1133" y="488"/>
                </a:lnTo>
                <a:lnTo>
                  <a:pt x="1124" y="492"/>
                </a:lnTo>
                <a:lnTo>
                  <a:pt x="1115" y="496"/>
                </a:lnTo>
                <a:lnTo>
                  <a:pt x="1115" y="496"/>
                </a:lnTo>
                <a:lnTo>
                  <a:pt x="1106" y="502"/>
                </a:lnTo>
                <a:lnTo>
                  <a:pt x="1097" y="508"/>
                </a:lnTo>
                <a:lnTo>
                  <a:pt x="1090" y="515"/>
                </a:lnTo>
                <a:lnTo>
                  <a:pt x="1084" y="523"/>
                </a:lnTo>
                <a:lnTo>
                  <a:pt x="1079" y="532"/>
                </a:lnTo>
                <a:lnTo>
                  <a:pt x="1074" y="540"/>
                </a:lnTo>
                <a:lnTo>
                  <a:pt x="1070" y="548"/>
                </a:lnTo>
                <a:lnTo>
                  <a:pt x="1067" y="557"/>
                </a:lnTo>
                <a:lnTo>
                  <a:pt x="1062" y="574"/>
                </a:lnTo>
                <a:lnTo>
                  <a:pt x="1058" y="589"/>
                </a:lnTo>
                <a:lnTo>
                  <a:pt x="1057" y="600"/>
                </a:lnTo>
                <a:lnTo>
                  <a:pt x="1058" y="605"/>
                </a:lnTo>
                <a:lnTo>
                  <a:pt x="1059" y="608"/>
                </a:lnTo>
                <a:lnTo>
                  <a:pt x="1059" y="608"/>
                </a:lnTo>
                <a:lnTo>
                  <a:pt x="1055" y="599"/>
                </a:lnTo>
                <a:lnTo>
                  <a:pt x="1051" y="592"/>
                </a:lnTo>
                <a:lnTo>
                  <a:pt x="1046" y="585"/>
                </a:lnTo>
                <a:lnTo>
                  <a:pt x="1041" y="579"/>
                </a:lnTo>
                <a:lnTo>
                  <a:pt x="1036" y="574"/>
                </a:lnTo>
                <a:lnTo>
                  <a:pt x="1031" y="568"/>
                </a:lnTo>
                <a:lnTo>
                  <a:pt x="1025" y="564"/>
                </a:lnTo>
                <a:lnTo>
                  <a:pt x="1020" y="561"/>
                </a:lnTo>
                <a:lnTo>
                  <a:pt x="1007" y="556"/>
                </a:lnTo>
                <a:lnTo>
                  <a:pt x="994" y="554"/>
                </a:lnTo>
                <a:lnTo>
                  <a:pt x="982" y="553"/>
                </a:lnTo>
                <a:lnTo>
                  <a:pt x="970" y="554"/>
                </a:lnTo>
                <a:lnTo>
                  <a:pt x="957" y="556"/>
                </a:lnTo>
                <a:lnTo>
                  <a:pt x="946" y="558"/>
                </a:lnTo>
                <a:lnTo>
                  <a:pt x="935" y="562"/>
                </a:lnTo>
                <a:lnTo>
                  <a:pt x="927" y="565"/>
                </a:lnTo>
                <a:lnTo>
                  <a:pt x="913" y="572"/>
                </a:lnTo>
                <a:lnTo>
                  <a:pt x="908" y="574"/>
                </a:lnTo>
                <a:lnTo>
                  <a:pt x="908" y="574"/>
                </a:lnTo>
                <a:lnTo>
                  <a:pt x="920" y="594"/>
                </a:lnTo>
                <a:lnTo>
                  <a:pt x="930" y="613"/>
                </a:lnTo>
                <a:lnTo>
                  <a:pt x="936" y="632"/>
                </a:lnTo>
                <a:lnTo>
                  <a:pt x="940" y="647"/>
                </a:lnTo>
                <a:lnTo>
                  <a:pt x="941" y="663"/>
                </a:lnTo>
                <a:lnTo>
                  <a:pt x="941" y="675"/>
                </a:lnTo>
                <a:lnTo>
                  <a:pt x="939" y="687"/>
                </a:lnTo>
                <a:lnTo>
                  <a:pt x="935" y="696"/>
                </a:lnTo>
                <a:lnTo>
                  <a:pt x="930" y="705"/>
                </a:lnTo>
                <a:lnTo>
                  <a:pt x="924" y="712"/>
                </a:lnTo>
                <a:lnTo>
                  <a:pt x="915" y="718"/>
                </a:lnTo>
                <a:lnTo>
                  <a:pt x="907" y="722"/>
                </a:lnTo>
                <a:lnTo>
                  <a:pt x="899" y="724"/>
                </a:lnTo>
                <a:lnTo>
                  <a:pt x="890" y="725"/>
                </a:lnTo>
                <a:lnTo>
                  <a:pt x="881" y="725"/>
                </a:lnTo>
                <a:lnTo>
                  <a:pt x="871" y="724"/>
                </a:lnTo>
                <a:lnTo>
                  <a:pt x="871" y="724"/>
                </a:lnTo>
                <a:lnTo>
                  <a:pt x="859" y="720"/>
                </a:lnTo>
                <a:lnTo>
                  <a:pt x="850" y="715"/>
                </a:lnTo>
                <a:lnTo>
                  <a:pt x="842" y="709"/>
                </a:lnTo>
                <a:lnTo>
                  <a:pt x="835" y="702"/>
                </a:lnTo>
                <a:lnTo>
                  <a:pt x="829" y="695"/>
                </a:lnTo>
                <a:lnTo>
                  <a:pt x="825" y="688"/>
                </a:lnTo>
                <a:lnTo>
                  <a:pt x="821" y="680"/>
                </a:lnTo>
                <a:lnTo>
                  <a:pt x="819" y="673"/>
                </a:lnTo>
                <a:lnTo>
                  <a:pt x="816" y="658"/>
                </a:lnTo>
                <a:lnTo>
                  <a:pt x="816" y="646"/>
                </a:lnTo>
                <a:lnTo>
                  <a:pt x="816" y="638"/>
                </a:lnTo>
                <a:lnTo>
                  <a:pt x="816" y="635"/>
                </a:lnTo>
                <a:lnTo>
                  <a:pt x="816" y="635"/>
                </a:lnTo>
                <a:lnTo>
                  <a:pt x="813" y="637"/>
                </a:lnTo>
                <a:lnTo>
                  <a:pt x="805" y="643"/>
                </a:lnTo>
                <a:lnTo>
                  <a:pt x="793" y="650"/>
                </a:lnTo>
                <a:lnTo>
                  <a:pt x="785" y="653"/>
                </a:lnTo>
                <a:lnTo>
                  <a:pt x="777" y="656"/>
                </a:lnTo>
                <a:lnTo>
                  <a:pt x="768" y="658"/>
                </a:lnTo>
                <a:lnTo>
                  <a:pt x="759" y="659"/>
                </a:lnTo>
                <a:lnTo>
                  <a:pt x="749" y="659"/>
                </a:lnTo>
                <a:lnTo>
                  <a:pt x="739" y="658"/>
                </a:lnTo>
                <a:lnTo>
                  <a:pt x="729" y="655"/>
                </a:lnTo>
                <a:lnTo>
                  <a:pt x="720" y="650"/>
                </a:lnTo>
                <a:lnTo>
                  <a:pt x="710" y="643"/>
                </a:lnTo>
                <a:lnTo>
                  <a:pt x="701" y="634"/>
                </a:lnTo>
                <a:lnTo>
                  <a:pt x="701" y="634"/>
                </a:lnTo>
                <a:lnTo>
                  <a:pt x="694" y="625"/>
                </a:lnTo>
                <a:lnTo>
                  <a:pt x="690" y="616"/>
                </a:lnTo>
                <a:lnTo>
                  <a:pt x="688" y="607"/>
                </a:lnTo>
                <a:lnTo>
                  <a:pt x="689" y="598"/>
                </a:lnTo>
                <a:lnTo>
                  <a:pt x="690" y="589"/>
                </a:lnTo>
                <a:lnTo>
                  <a:pt x="694" y="581"/>
                </a:lnTo>
                <a:lnTo>
                  <a:pt x="701" y="572"/>
                </a:lnTo>
                <a:lnTo>
                  <a:pt x="708" y="564"/>
                </a:lnTo>
                <a:lnTo>
                  <a:pt x="717" y="557"/>
                </a:lnTo>
                <a:lnTo>
                  <a:pt x="727" y="550"/>
                </a:lnTo>
                <a:lnTo>
                  <a:pt x="740" y="544"/>
                </a:lnTo>
                <a:lnTo>
                  <a:pt x="754" y="540"/>
                </a:lnTo>
                <a:lnTo>
                  <a:pt x="769" y="536"/>
                </a:lnTo>
                <a:lnTo>
                  <a:pt x="786" y="533"/>
                </a:lnTo>
                <a:lnTo>
                  <a:pt x="804" y="532"/>
                </a:lnTo>
                <a:lnTo>
                  <a:pt x="823" y="531"/>
                </a:lnTo>
                <a:lnTo>
                  <a:pt x="823" y="531"/>
                </a:lnTo>
                <a:lnTo>
                  <a:pt x="824" y="520"/>
                </a:lnTo>
                <a:lnTo>
                  <a:pt x="823" y="509"/>
                </a:lnTo>
                <a:lnTo>
                  <a:pt x="820" y="494"/>
                </a:lnTo>
                <a:lnTo>
                  <a:pt x="817" y="486"/>
                </a:lnTo>
                <a:lnTo>
                  <a:pt x="814" y="477"/>
                </a:lnTo>
                <a:lnTo>
                  <a:pt x="810" y="469"/>
                </a:lnTo>
                <a:lnTo>
                  <a:pt x="805" y="460"/>
                </a:lnTo>
                <a:lnTo>
                  <a:pt x="799" y="451"/>
                </a:lnTo>
                <a:lnTo>
                  <a:pt x="792" y="443"/>
                </a:lnTo>
                <a:lnTo>
                  <a:pt x="782" y="435"/>
                </a:lnTo>
                <a:lnTo>
                  <a:pt x="772" y="426"/>
                </a:lnTo>
                <a:lnTo>
                  <a:pt x="772" y="426"/>
                </a:lnTo>
                <a:lnTo>
                  <a:pt x="764" y="421"/>
                </a:lnTo>
                <a:lnTo>
                  <a:pt x="755" y="417"/>
                </a:lnTo>
                <a:lnTo>
                  <a:pt x="745" y="415"/>
                </a:lnTo>
                <a:lnTo>
                  <a:pt x="735" y="413"/>
                </a:lnTo>
                <a:lnTo>
                  <a:pt x="725" y="412"/>
                </a:lnTo>
                <a:lnTo>
                  <a:pt x="716" y="412"/>
                </a:lnTo>
                <a:lnTo>
                  <a:pt x="698" y="414"/>
                </a:lnTo>
                <a:lnTo>
                  <a:pt x="681" y="418"/>
                </a:lnTo>
                <a:lnTo>
                  <a:pt x="668" y="421"/>
                </a:lnTo>
                <a:lnTo>
                  <a:pt x="657" y="425"/>
                </a:lnTo>
                <a:lnTo>
                  <a:pt x="657" y="425"/>
                </a:lnTo>
                <a:lnTo>
                  <a:pt x="664" y="421"/>
                </a:lnTo>
                <a:lnTo>
                  <a:pt x="672" y="415"/>
                </a:lnTo>
                <a:lnTo>
                  <a:pt x="681" y="408"/>
                </a:lnTo>
                <a:lnTo>
                  <a:pt x="691" y="397"/>
                </a:lnTo>
                <a:lnTo>
                  <a:pt x="701" y="384"/>
                </a:lnTo>
                <a:lnTo>
                  <a:pt x="705" y="376"/>
                </a:lnTo>
                <a:lnTo>
                  <a:pt x="709" y="369"/>
                </a:lnTo>
                <a:lnTo>
                  <a:pt x="712" y="360"/>
                </a:lnTo>
                <a:lnTo>
                  <a:pt x="714" y="351"/>
                </a:lnTo>
                <a:lnTo>
                  <a:pt x="714" y="351"/>
                </a:lnTo>
                <a:lnTo>
                  <a:pt x="716" y="336"/>
                </a:lnTo>
                <a:lnTo>
                  <a:pt x="715" y="320"/>
                </a:lnTo>
                <a:lnTo>
                  <a:pt x="713" y="303"/>
                </a:lnTo>
                <a:lnTo>
                  <a:pt x="709" y="285"/>
                </a:lnTo>
                <a:lnTo>
                  <a:pt x="702" y="267"/>
                </a:lnTo>
                <a:lnTo>
                  <a:pt x="693" y="249"/>
                </a:lnTo>
                <a:lnTo>
                  <a:pt x="682" y="232"/>
                </a:lnTo>
                <a:lnTo>
                  <a:pt x="676" y="223"/>
                </a:lnTo>
                <a:lnTo>
                  <a:pt x="669" y="216"/>
                </a:lnTo>
                <a:lnTo>
                  <a:pt x="668" y="214"/>
                </a:lnTo>
                <a:lnTo>
                  <a:pt x="665" y="214"/>
                </a:lnTo>
                <a:lnTo>
                  <a:pt x="665" y="214"/>
                </a:lnTo>
                <a:lnTo>
                  <a:pt x="655" y="214"/>
                </a:lnTo>
                <a:lnTo>
                  <a:pt x="644" y="215"/>
                </a:lnTo>
                <a:lnTo>
                  <a:pt x="624" y="219"/>
                </a:lnTo>
                <a:lnTo>
                  <a:pt x="606" y="224"/>
                </a:lnTo>
                <a:lnTo>
                  <a:pt x="587" y="232"/>
                </a:lnTo>
                <a:lnTo>
                  <a:pt x="572" y="240"/>
                </a:lnTo>
                <a:lnTo>
                  <a:pt x="557" y="250"/>
                </a:lnTo>
                <a:lnTo>
                  <a:pt x="545" y="261"/>
                </a:lnTo>
                <a:lnTo>
                  <a:pt x="535" y="272"/>
                </a:lnTo>
                <a:lnTo>
                  <a:pt x="535" y="272"/>
                </a:lnTo>
                <a:lnTo>
                  <a:pt x="530" y="280"/>
                </a:lnTo>
                <a:lnTo>
                  <a:pt x="526" y="288"/>
                </a:lnTo>
                <a:lnTo>
                  <a:pt x="523" y="297"/>
                </a:lnTo>
                <a:lnTo>
                  <a:pt x="520" y="305"/>
                </a:lnTo>
                <a:lnTo>
                  <a:pt x="517" y="320"/>
                </a:lnTo>
                <a:lnTo>
                  <a:pt x="516" y="334"/>
                </a:lnTo>
                <a:lnTo>
                  <a:pt x="516" y="347"/>
                </a:lnTo>
                <a:lnTo>
                  <a:pt x="517" y="357"/>
                </a:lnTo>
                <a:lnTo>
                  <a:pt x="519" y="365"/>
                </a:lnTo>
                <a:lnTo>
                  <a:pt x="519" y="365"/>
                </a:lnTo>
                <a:lnTo>
                  <a:pt x="513" y="354"/>
                </a:lnTo>
                <a:lnTo>
                  <a:pt x="508" y="341"/>
                </a:lnTo>
                <a:lnTo>
                  <a:pt x="499" y="327"/>
                </a:lnTo>
                <a:lnTo>
                  <a:pt x="488" y="313"/>
                </a:lnTo>
                <a:lnTo>
                  <a:pt x="482" y="306"/>
                </a:lnTo>
                <a:lnTo>
                  <a:pt x="475" y="299"/>
                </a:lnTo>
                <a:lnTo>
                  <a:pt x="467" y="292"/>
                </a:lnTo>
                <a:lnTo>
                  <a:pt x="458" y="287"/>
                </a:lnTo>
                <a:lnTo>
                  <a:pt x="450" y="283"/>
                </a:lnTo>
                <a:lnTo>
                  <a:pt x="440" y="281"/>
                </a:lnTo>
                <a:lnTo>
                  <a:pt x="440" y="281"/>
                </a:lnTo>
                <a:lnTo>
                  <a:pt x="428" y="278"/>
                </a:lnTo>
                <a:lnTo>
                  <a:pt x="415" y="278"/>
                </a:lnTo>
                <a:lnTo>
                  <a:pt x="404" y="278"/>
                </a:lnTo>
                <a:lnTo>
                  <a:pt x="393" y="279"/>
                </a:lnTo>
                <a:lnTo>
                  <a:pt x="384" y="281"/>
                </a:lnTo>
                <a:lnTo>
                  <a:pt x="374" y="284"/>
                </a:lnTo>
                <a:lnTo>
                  <a:pt x="365" y="287"/>
                </a:lnTo>
                <a:lnTo>
                  <a:pt x="358" y="291"/>
                </a:lnTo>
                <a:lnTo>
                  <a:pt x="345" y="300"/>
                </a:lnTo>
                <a:lnTo>
                  <a:pt x="336" y="307"/>
                </a:lnTo>
                <a:lnTo>
                  <a:pt x="328" y="314"/>
                </a:lnTo>
                <a:lnTo>
                  <a:pt x="328" y="314"/>
                </a:lnTo>
                <a:lnTo>
                  <a:pt x="342" y="328"/>
                </a:lnTo>
                <a:lnTo>
                  <a:pt x="353" y="343"/>
                </a:lnTo>
                <a:lnTo>
                  <a:pt x="362" y="357"/>
                </a:lnTo>
                <a:lnTo>
                  <a:pt x="369" y="371"/>
                </a:lnTo>
                <a:lnTo>
                  <a:pt x="375" y="384"/>
                </a:lnTo>
                <a:lnTo>
                  <a:pt x="380" y="398"/>
                </a:lnTo>
                <a:lnTo>
                  <a:pt x="382" y="410"/>
                </a:lnTo>
                <a:lnTo>
                  <a:pt x="383" y="421"/>
                </a:lnTo>
                <a:lnTo>
                  <a:pt x="382" y="432"/>
                </a:lnTo>
                <a:lnTo>
                  <a:pt x="380" y="442"/>
                </a:lnTo>
                <a:lnTo>
                  <a:pt x="375" y="451"/>
                </a:lnTo>
                <a:lnTo>
                  <a:pt x="370" y="458"/>
                </a:lnTo>
                <a:lnTo>
                  <a:pt x="363" y="464"/>
                </a:lnTo>
                <a:lnTo>
                  <a:pt x="356" y="469"/>
                </a:lnTo>
                <a:lnTo>
                  <a:pt x="347" y="472"/>
                </a:lnTo>
                <a:lnTo>
                  <a:pt x="337" y="473"/>
                </a:lnTo>
                <a:lnTo>
                  <a:pt x="337" y="473"/>
                </a:lnTo>
                <a:lnTo>
                  <a:pt x="322" y="473"/>
                </a:lnTo>
                <a:lnTo>
                  <a:pt x="311" y="471"/>
                </a:lnTo>
                <a:lnTo>
                  <a:pt x="301" y="467"/>
                </a:lnTo>
                <a:lnTo>
                  <a:pt x="292" y="462"/>
                </a:lnTo>
                <a:lnTo>
                  <a:pt x="283" y="456"/>
                </a:lnTo>
                <a:lnTo>
                  <a:pt x="277" y="449"/>
                </a:lnTo>
                <a:lnTo>
                  <a:pt x="272" y="441"/>
                </a:lnTo>
                <a:lnTo>
                  <a:pt x="268" y="432"/>
                </a:lnTo>
                <a:lnTo>
                  <a:pt x="264" y="424"/>
                </a:lnTo>
                <a:lnTo>
                  <a:pt x="262" y="417"/>
                </a:lnTo>
                <a:lnTo>
                  <a:pt x="259" y="403"/>
                </a:lnTo>
                <a:lnTo>
                  <a:pt x="257" y="393"/>
                </a:lnTo>
                <a:lnTo>
                  <a:pt x="257" y="390"/>
                </a:lnTo>
                <a:lnTo>
                  <a:pt x="257" y="390"/>
                </a:lnTo>
                <a:lnTo>
                  <a:pt x="255" y="392"/>
                </a:lnTo>
                <a:lnTo>
                  <a:pt x="249" y="398"/>
                </a:lnTo>
                <a:lnTo>
                  <a:pt x="239" y="405"/>
                </a:lnTo>
                <a:lnTo>
                  <a:pt x="227" y="413"/>
                </a:lnTo>
                <a:lnTo>
                  <a:pt x="220" y="416"/>
                </a:lnTo>
                <a:lnTo>
                  <a:pt x="212" y="419"/>
                </a:lnTo>
                <a:lnTo>
                  <a:pt x="204" y="420"/>
                </a:lnTo>
                <a:lnTo>
                  <a:pt x="194" y="421"/>
                </a:lnTo>
                <a:lnTo>
                  <a:pt x="185" y="421"/>
                </a:lnTo>
                <a:lnTo>
                  <a:pt x="175" y="419"/>
                </a:lnTo>
                <a:lnTo>
                  <a:pt x="165" y="415"/>
                </a:lnTo>
                <a:lnTo>
                  <a:pt x="155" y="409"/>
                </a:lnTo>
                <a:lnTo>
                  <a:pt x="155" y="409"/>
                </a:lnTo>
                <a:lnTo>
                  <a:pt x="147" y="404"/>
                </a:lnTo>
                <a:lnTo>
                  <a:pt x="140" y="397"/>
                </a:lnTo>
                <a:lnTo>
                  <a:pt x="135" y="390"/>
                </a:lnTo>
                <a:lnTo>
                  <a:pt x="131" y="381"/>
                </a:lnTo>
                <a:lnTo>
                  <a:pt x="129" y="372"/>
                </a:lnTo>
                <a:lnTo>
                  <a:pt x="128" y="363"/>
                </a:lnTo>
                <a:lnTo>
                  <a:pt x="128" y="354"/>
                </a:lnTo>
                <a:lnTo>
                  <a:pt x="131" y="345"/>
                </a:lnTo>
                <a:lnTo>
                  <a:pt x="136" y="334"/>
                </a:lnTo>
                <a:lnTo>
                  <a:pt x="142" y="325"/>
                </a:lnTo>
                <a:lnTo>
                  <a:pt x="153" y="316"/>
                </a:lnTo>
                <a:lnTo>
                  <a:pt x="164" y="308"/>
                </a:lnTo>
                <a:lnTo>
                  <a:pt x="178" y="300"/>
                </a:lnTo>
                <a:lnTo>
                  <a:pt x="195" y="292"/>
                </a:lnTo>
                <a:lnTo>
                  <a:pt x="216" y="286"/>
                </a:lnTo>
                <a:lnTo>
                  <a:pt x="239" y="280"/>
                </a:lnTo>
                <a:lnTo>
                  <a:pt x="239" y="280"/>
                </a:lnTo>
                <a:lnTo>
                  <a:pt x="238" y="275"/>
                </a:lnTo>
                <a:lnTo>
                  <a:pt x="233" y="262"/>
                </a:lnTo>
                <a:lnTo>
                  <a:pt x="230" y="253"/>
                </a:lnTo>
                <a:lnTo>
                  <a:pt x="225" y="242"/>
                </a:lnTo>
                <a:lnTo>
                  <a:pt x="220" y="232"/>
                </a:lnTo>
                <a:lnTo>
                  <a:pt x="213" y="222"/>
                </a:lnTo>
                <a:lnTo>
                  <a:pt x="205" y="213"/>
                </a:lnTo>
                <a:lnTo>
                  <a:pt x="195" y="203"/>
                </a:lnTo>
                <a:lnTo>
                  <a:pt x="185" y="196"/>
                </a:lnTo>
                <a:lnTo>
                  <a:pt x="173" y="190"/>
                </a:lnTo>
                <a:lnTo>
                  <a:pt x="167" y="188"/>
                </a:lnTo>
                <a:lnTo>
                  <a:pt x="161" y="187"/>
                </a:lnTo>
                <a:lnTo>
                  <a:pt x="154" y="186"/>
                </a:lnTo>
                <a:lnTo>
                  <a:pt x="145" y="185"/>
                </a:lnTo>
                <a:lnTo>
                  <a:pt x="138" y="186"/>
                </a:lnTo>
                <a:lnTo>
                  <a:pt x="129" y="187"/>
                </a:lnTo>
                <a:lnTo>
                  <a:pt x="121" y="190"/>
                </a:lnTo>
                <a:lnTo>
                  <a:pt x="112" y="193"/>
                </a:lnTo>
                <a:lnTo>
                  <a:pt x="112" y="193"/>
                </a:lnTo>
                <a:lnTo>
                  <a:pt x="115" y="191"/>
                </a:lnTo>
                <a:lnTo>
                  <a:pt x="119" y="188"/>
                </a:lnTo>
                <a:lnTo>
                  <a:pt x="127" y="180"/>
                </a:lnTo>
                <a:lnTo>
                  <a:pt x="136" y="168"/>
                </a:lnTo>
                <a:lnTo>
                  <a:pt x="144" y="153"/>
                </a:lnTo>
                <a:lnTo>
                  <a:pt x="148" y="144"/>
                </a:lnTo>
                <a:lnTo>
                  <a:pt x="153" y="136"/>
                </a:lnTo>
                <a:lnTo>
                  <a:pt x="156" y="127"/>
                </a:lnTo>
                <a:lnTo>
                  <a:pt x="158" y="117"/>
                </a:lnTo>
                <a:lnTo>
                  <a:pt x="159" y="106"/>
                </a:lnTo>
                <a:lnTo>
                  <a:pt x="160" y="97"/>
                </a:lnTo>
                <a:lnTo>
                  <a:pt x="159" y="86"/>
                </a:lnTo>
                <a:lnTo>
                  <a:pt x="157" y="76"/>
                </a:lnTo>
                <a:lnTo>
                  <a:pt x="157" y="76"/>
                </a:lnTo>
                <a:lnTo>
                  <a:pt x="155" y="66"/>
                </a:lnTo>
                <a:lnTo>
                  <a:pt x="150" y="57"/>
                </a:lnTo>
                <a:lnTo>
                  <a:pt x="147" y="49"/>
                </a:lnTo>
                <a:lnTo>
                  <a:pt x="143" y="41"/>
                </a:lnTo>
                <a:lnTo>
                  <a:pt x="134" y="28"/>
                </a:lnTo>
                <a:lnTo>
                  <a:pt x="125" y="17"/>
                </a:lnTo>
                <a:lnTo>
                  <a:pt x="117" y="9"/>
                </a:lnTo>
                <a:lnTo>
                  <a:pt x="110" y="4"/>
                </a:lnTo>
                <a:lnTo>
                  <a:pt x="103" y="0"/>
                </a:lnTo>
                <a:lnTo>
                  <a:pt x="0" y="593"/>
                </a:lnTo>
                <a:lnTo>
                  <a:pt x="269" y="712"/>
                </a:lnTo>
                <a:lnTo>
                  <a:pt x="269" y="712"/>
                </a:lnTo>
                <a:lnTo>
                  <a:pt x="293" y="693"/>
                </a:lnTo>
                <a:lnTo>
                  <a:pt x="315" y="677"/>
                </a:lnTo>
                <a:lnTo>
                  <a:pt x="336" y="665"/>
                </a:lnTo>
                <a:lnTo>
                  <a:pt x="354" y="656"/>
                </a:lnTo>
                <a:lnTo>
                  <a:pt x="354" y="656"/>
                </a:lnTo>
                <a:lnTo>
                  <a:pt x="367" y="650"/>
                </a:lnTo>
                <a:lnTo>
                  <a:pt x="382" y="646"/>
                </a:lnTo>
                <a:lnTo>
                  <a:pt x="396" y="642"/>
                </a:lnTo>
                <a:lnTo>
                  <a:pt x="409" y="639"/>
                </a:lnTo>
                <a:lnTo>
                  <a:pt x="423" y="637"/>
                </a:lnTo>
                <a:lnTo>
                  <a:pt x="437" y="636"/>
                </a:lnTo>
                <a:lnTo>
                  <a:pt x="450" y="635"/>
                </a:lnTo>
                <a:lnTo>
                  <a:pt x="464" y="635"/>
                </a:lnTo>
                <a:lnTo>
                  <a:pt x="478" y="636"/>
                </a:lnTo>
                <a:lnTo>
                  <a:pt x="491" y="638"/>
                </a:lnTo>
                <a:lnTo>
                  <a:pt x="504" y="640"/>
                </a:lnTo>
                <a:lnTo>
                  <a:pt x="517" y="643"/>
                </a:lnTo>
                <a:lnTo>
                  <a:pt x="542" y="650"/>
                </a:lnTo>
                <a:lnTo>
                  <a:pt x="566" y="658"/>
                </a:lnTo>
                <a:lnTo>
                  <a:pt x="566" y="658"/>
                </a:lnTo>
                <a:lnTo>
                  <a:pt x="582" y="667"/>
                </a:lnTo>
                <a:lnTo>
                  <a:pt x="596" y="675"/>
                </a:lnTo>
                <a:lnTo>
                  <a:pt x="610" y="683"/>
                </a:lnTo>
                <a:lnTo>
                  <a:pt x="621" y="691"/>
                </a:lnTo>
                <a:lnTo>
                  <a:pt x="631" y="699"/>
                </a:lnTo>
                <a:lnTo>
                  <a:pt x="639" y="709"/>
                </a:lnTo>
                <a:lnTo>
                  <a:pt x="646" y="717"/>
                </a:lnTo>
                <a:lnTo>
                  <a:pt x="653" y="726"/>
                </a:lnTo>
                <a:lnTo>
                  <a:pt x="658" y="735"/>
                </a:lnTo>
                <a:lnTo>
                  <a:pt x="662" y="743"/>
                </a:lnTo>
                <a:lnTo>
                  <a:pt x="665" y="753"/>
                </a:lnTo>
                <a:lnTo>
                  <a:pt x="668" y="761"/>
                </a:lnTo>
                <a:lnTo>
                  <a:pt x="671" y="778"/>
                </a:lnTo>
                <a:lnTo>
                  <a:pt x="673" y="793"/>
                </a:lnTo>
                <a:lnTo>
                  <a:pt x="673" y="793"/>
                </a:lnTo>
                <a:lnTo>
                  <a:pt x="672" y="804"/>
                </a:lnTo>
                <a:lnTo>
                  <a:pt x="670" y="815"/>
                </a:lnTo>
                <a:lnTo>
                  <a:pt x="667" y="827"/>
                </a:lnTo>
                <a:lnTo>
                  <a:pt x="663" y="839"/>
                </a:lnTo>
                <a:lnTo>
                  <a:pt x="654" y="863"/>
                </a:lnTo>
                <a:lnTo>
                  <a:pt x="646" y="877"/>
                </a:lnTo>
                <a:lnTo>
                  <a:pt x="841" y="9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46" name="Freeform 43"/>
          <p:cNvSpPr>
            <a:spLocks/>
          </p:cNvSpPr>
          <p:nvPr userDrawn="1"/>
        </p:nvSpPr>
        <p:spPr bwMode="auto">
          <a:xfrm>
            <a:off x="10109201" y="1625204"/>
            <a:ext cx="258233" cy="44451"/>
          </a:xfrm>
          <a:custGeom>
            <a:avLst/>
            <a:gdLst>
              <a:gd name="T0" fmla="*/ 1228 w 1463"/>
              <a:gd name="T1" fmla="*/ 227 h 256"/>
              <a:gd name="T2" fmla="*/ 1463 w 1463"/>
              <a:gd name="T3" fmla="*/ 113 h 256"/>
              <a:gd name="T4" fmla="*/ 1225 w 1463"/>
              <a:gd name="T5" fmla="*/ 14 h 256"/>
              <a:gd name="T6" fmla="*/ 1225 w 1463"/>
              <a:gd name="T7" fmla="*/ 14 h 256"/>
              <a:gd name="T8" fmla="*/ 1152 w 1463"/>
              <a:gd name="T9" fmla="*/ 15 h 256"/>
              <a:gd name="T10" fmla="*/ 1060 w 1463"/>
              <a:gd name="T11" fmla="*/ 16 h 256"/>
              <a:gd name="T12" fmla="*/ 949 w 1463"/>
              <a:gd name="T13" fmla="*/ 15 h 256"/>
              <a:gd name="T14" fmla="*/ 824 w 1463"/>
              <a:gd name="T15" fmla="*/ 13 h 256"/>
              <a:gd name="T16" fmla="*/ 531 w 1463"/>
              <a:gd name="T17" fmla="*/ 7 h 256"/>
              <a:gd name="T18" fmla="*/ 197 w 1463"/>
              <a:gd name="T19" fmla="*/ 0 h 256"/>
              <a:gd name="T20" fmla="*/ 0 w 1463"/>
              <a:gd name="T21" fmla="*/ 256 h 256"/>
              <a:gd name="T22" fmla="*/ 0 w 1463"/>
              <a:gd name="T23" fmla="*/ 256 h 256"/>
              <a:gd name="T24" fmla="*/ 734 w 1463"/>
              <a:gd name="T25" fmla="*/ 240 h 256"/>
              <a:gd name="T26" fmla="*/ 1024 w 1463"/>
              <a:gd name="T27" fmla="*/ 234 h 256"/>
              <a:gd name="T28" fmla="*/ 1228 w 1463"/>
              <a:gd name="T29" fmla="*/ 22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3" h="256">
                <a:moveTo>
                  <a:pt x="1228" y="227"/>
                </a:moveTo>
                <a:lnTo>
                  <a:pt x="1463" y="113"/>
                </a:lnTo>
                <a:lnTo>
                  <a:pt x="1225" y="14"/>
                </a:lnTo>
                <a:lnTo>
                  <a:pt x="1225" y="14"/>
                </a:lnTo>
                <a:lnTo>
                  <a:pt x="1152" y="15"/>
                </a:lnTo>
                <a:lnTo>
                  <a:pt x="1060" y="16"/>
                </a:lnTo>
                <a:lnTo>
                  <a:pt x="949" y="15"/>
                </a:lnTo>
                <a:lnTo>
                  <a:pt x="824" y="13"/>
                </a:lnTo>
                <a:lnTo>
                  <a:pt x="531" y="7"/>
                </a:lnTo>
                <a:lnTo>
                  <a:pt x="197" y="0"/>
                </a:lnTo>
                <a:lnTo>
                  <a:pt x="0" y="256"/>
                </a:lnTo>
                <a:lnTo>
                  <a:pt x="0" y="256"/>
                </a:lnTo>
                <a:lnTo>
                  <a:pt x="734" y="240"/>
                </a:lnTo>
                <a:lnTo>
                  <a:pt x="1024" y="234"/>
                </a:lnTo>
                <a:lnTo>
                  <a:pt x="1228" y="2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47" name="Freeform 44"/>
          <p:cNvSpPr>
            <a:spLocks/>
          </p:cNvSpPr>
          <p:nvPr userDrawn="1"/>
        </p:nvSpPr>
        <p:spPr bwMode="auto">
          <a:xfrm>
            <a:off x="10191749" y="1735271"/>
            <a:ext cx="152400" cy="150284"/>
          </a:xfrm>
          <a:custGeom>
            <a:avLst/>
            <a:gdLst>
              <a:gd name="T0" fmla="*/ 386 w 869"/>
              <a:gd name="T1" fmla="*/ 818 h 851"/>
              <a:gd name="T2" fmla="*/ 235 w 869"/>
              <a:gd name="T3" fmla="*/ 737 h 851"/>
              <a:gd name="T4" fmla="*/ 156 w 869"/>
              <a:gd name="T5" fmla="*/ 685 h 851"/>
              <a:gd name="T6" fmla="*/ 90 w 869"/>
              <a:gd name="T7" fmla="*/ 626 h 851"/>
              <a:gd name="T8" fmla="*/ 37 w 869"/>
              <a:gd name="T9" fmla="*/ 557 h 851"/>
              <a:gd name="T10" fmla="*/ 24 w 869"/>
              <a:gd name="T11" fmla="*/ 531 h 851"/>
              <a:gd name="T12" fmla="*/ 10 w 869"/>
              <a:gd name="T13" fmla="*/ 487 h 851"/>
              <a:gd name="T14" fmla="*/ 2 w 869"/>
              <a:gd name="T15" fmla="*/ 439 h 851"/>
              <a:gd name="T16" fmla="*/ 0 w 869"/>
              <a:gd name="T17" fmla="*/ 389 h 851"/>
              <a:gd name="T18" fmla="*/ 5 w 869"/>
              <a:gd name="T19" fmla="*/ 336 h 851"/>
              <a:gd name="T20" fmla="*/ 15 w 869"/>
              <a:gd name="T21" fmla="*/ 283 h 851"/>
              <a:gd name="T22" fmla="*/ 34 w 869"/>
              <a:gd name="T23" fmla="*/ 231 h 851"/>
              <a:gd name="T24" fmla="*/ 59 w 869"/>
              <a:gd name="T25" fmla="*/ 182 h 851"/>
              <a:gd name="T26" fmla="*/ 93 w 869"/>
              <a:gd name="T27" fmla="*/ 136 h 851"/>
              <a:gd name="T28" fmla="*/ 134 w 869"/>
              <a:gd name="T29" fmla="*/ 94 h 851"/>
              <a:gd name="T30" fmla="*/ 183 w 869"/>
              <a:gd name="T31" fmla="*/ 59 h 851"/>
              <a:gd name="T32" fmla="*/ 198 w 869"/>
              <a:gd name="T33" fmla="*/ 75 h 851"/>
              <a:gd name="T34" fmla="*/ 217 w 869"/>
              <a:gd name="T35" fmla="*/ 106 h 851"/>
              <a:gd name="T36" fmla="*/ 227 w 869"/>
              <a:gd name="T37" fmla="*/ 141 h 851"/>
              <a:gd name="T38" fmla="*/ 247 w 869"/>
              <a:gd name="T39" fmla="*/ 150 h 851"/>
              <a:gd name="T40" fmla="*/ 379 w 869"/>
              <a:gd name="T41" fmla="*/ 144 h 851"/>
              <a:gd name="T42" fmla="*/ 424 w 869"/>
              <a:gd name="T43" fmla="*/ 143 h 851"/>
              <a:gd name="T44" fmla="*/ 424 w 869"/>
              <a:gd name="T45" fmla="*/ 94 h 851"/>
              <a:gd name="T46" fmla="*/ 414 w 869"/>
              <a:gd name="T47" fmla="*/ 37 h 851"/>
              <a:gd name="T48" fmla="*/ 397 w 869"/>
              <a:gd name="T49" fmla="*/ 0 h 851"/>
              <a:gd name="T50" fmla="*/ 431 w 869"/>
              <a:gd name="T51" fmla="*/ 27 h 851"/>
              <a:gd name="T52" fmla="*/ 459 w 869"/>
              <a:gd name="T53" fmla="*/ 55 h 851"/>
              <a:gd name="T54" fmla="*/ 475 w 869"/>
              <a:gd name="T55" fmla="*/ 82 h 851"/>
              <a:gd name="T56" fmla="*/ 487 w 869"/>
              <a:gd name="T57" fmla="*/ 116 h 851"/>
              <a:gd name="T58" fmla="*/ 493 w 869"/>
              <a:gd name="T59" fmla="*/ 143 h 851"/>
              <a:gd name="T60" fmla="*/ 671 w 869"/>
              <a:gd name="T61" fmla="*/ 133 h 851"/>
              <a:gd name="T62" fmla="*/ 662 w 869"/>
              <a:gd name="T63" fmla="*/ 88 h 851"/>
              <a:gd name="T64" fmla="*/ 643 w 869"/>
              <a:gd name="T65" fmla="*/ 50 h 851"/>
              <a:gd name="T66" fmla="*/ 651 w 869"/>
              <a:gd name="T67" fmla="*/ 46 h 851"/>
              <a:gd name="T68" fmla="*/ 699 w 869"/>
              <a:gd name="T69" fmla="*/ 73 h 851"/>
              <a:gd name="T70" fmla="*/ 740 w 869"/>
              <a:gd name="T71" fmla="*/ 104 h 851"/>
              <a:gd name="T72" fmla="*/ 775 w 869"/>
              <a:gd name="T73" fmla="*/ 138 h 851"/>
              <a:gd name="T74" fmla="*/ 803 w 869"/>
              <a:gd name="T75" fmla="*/ 175 h 851"/>
              <a:gd name="T76" fmla="*/ 837 w 869"/>
              <a:gd name="T77" fmla="*/ 238 h 851"/>
              <a:gd name="T78" fmla="*/ 861 w 869"/>
              <a:gd name="T79" fmla="*/ 312 h 851"/>
              <a:gd name="T80" fmla="*/ 869 w 869"/>
              <a:gd name="T81" fmla="*/ 379 h 851"/>
              <a:gd name="T82" fmla="*/ 869 w 869"/>
              <a:gd name="T83" fmla="*/ 423 h 851"/>
              <a:gd name="T84" fmla="*/ 859 w 869"/>
              <a:gd name="T85" fmla="*/ 499 h 851"/>
              <a:gd name="T86" fmla="*/ 834 w 869"/>
              <a:gd name="T87" fmla="*/ 569 h 851"/>
              <a:gd name="T88" fmla="*/ 796 w 869"/>
              <a:gd name="T89" fmla="*/ 631 h 851"/>
              <a:gd name="T90" fmla="*/ 749 w 869"/>
              <a:gd name="T91" fmla="*/ 684 h 851"/>
              <a:gd name="T92" fmla="*/ 693 w 869"/>
              <a:gd name="T93" fmla="*/ 727 h 851"/>
              <a:gd name="T94" fmla="*/ 626 w 869"/>
              <a:gd name="T95" fmla="*/ 766 h 851"/>
              <a:gd name="T96" fmla="*/ 506 w 869"/>
              <a:gd name="T97" fmla="*/ 82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851">
                <a:moveTo>
                  <a:pt x="452" y="851"/>
                </a:moveTo>
                <a:lnTo>
                  <a:pt x="452" y="851"/>
                </a:lnTo>
                <a:lnTo>
                  <a:pt x="386" y="818"/>
                </a:lnTo>
                <a:lnTo>
                  <a:pt x="323" y="785"/>
                </a:lnTo>
                <a:lnTo>
                  <a:pt x="264" y="754"/>
                </a:lnTo>
                <a:lnTo>
                  <a:pt x="235" y="737"/>
                </a:lnTo>
                <a:lnTo>
                  <a:pt x="207" y="720"/>
                </a:lnTo>
                <a:lnTo>
                  <a:pt x="181" y="703"/>
                </a:lnTo>
                <a:lnTo>
                  <a:pt x="156" y="685"/>
                </a:lnTo>
                <a:lnTo>
                  <a:pt x="133" y="666"/>
                </a:lnTo>
                <a:lnTo>
                  <a:pt x="110" y="646"/>
                </a:lnTo>
                <a:lnTo>
                  <a:pt x="90" y="626"/>
                </a:lnTo>
                <a:lnTo>
                  <a:pt x="70" y="605"/>
                </a:lnTo>
                <a:lnTo>
                  <a:pt x="53" y="581"/>
                </a:lnTo>
                <a:lnTo>
                  <a:pt x="37" y="557"/>
                </a:lnTo>
                <a:lnTo>
                  <a:pt x="37" y="557"/>
                </a:lnTo>
                <a:lnTo>
                  <a:pt x="31" y="544"/>
                </a:lnTo>
                <a:lnTo>
                  <a:pt x="24" y="531"/>
                </a:lnTo>
                <a:lnTo>
                  <a:pt x="19" y="517"/>
                </a:lnTo>
                <a:lnTo>
                  <a:pt x="14" y="502"/>
                </a:lnTo>
                <a:lnTo>
                  <a:pt x="10" y="487"/>
                </a:lnTo>
                <a:lnTo>
                  <a:pt x="7" y="472"/>
                </a:lnTo>
                <a:lnTo>
                  <a:pt x="4" y="455"/>
                </a:lnTo>
                <a:lnTo>
                  <a:pt x="2" y="439"/>
                </a:lnTo>
                <a:lnTo>
                  <a:pt x="1" y="423"/>
                </a:lnTo>
                <a:lnTo>
                  <a:pt x="0" y="405"/>
                </a:lnTo>
                <a:lnTo>
                  <a:pt x="0" y="389"/>
                </a:lnTo>
                <a:lnTo>
                  <a:pt x="1" y="371"/>
                </a:lnTo>
                <a:lnTo>
                  <a:pt x="2" y="353"/>
                </a:lnTo>
                <a:lnTo>
                  <a:pt x="5" y="336"/>
                </a:lnTo>
                <a:lnTo>
                  <a:pt x="7" y="318"/>
                </a:lnTo>
                <a:lnTo>
                  <a:pt x="11" y="301"/>
                </a:lnTo>
                <a:lnTo>
                  <a:pt x="15" y="283"/>
                </a:lnTo>
                <a:lnTo>
                  <a:pt x="21" y="266"/>
                </a:lnTo>
                <a:lnTo>
                  <a:pt x="26" y="249"/>
                </a:lnTo>
                <a:lnTo>
                  <a:pt x="34" y="231"/>
                </a:lnTo>
                <a:lnTo>
                  <a:pt x="42" y="215"/>
                </a:lnTo>
                <a:lnTo>
                  <a:pt x="50" y="199"/>
                </a:lnTo>
                <a:lnTo>
                  <a:pt x="59" y="182"/>
                </a:lnTo>
                <a:lnTo>
                  <a:pt x="69" y="166"/>
                </a:lnTo>
                <a:lnTo>
                  <a:pt x="81" y="151"/>
                </a:lnTo>
                <a:lnTo>
                  <a:pt x="93" y="136"/>
                </a:lnTo>
                <a:lnTo>
                  <a:pt x="105" y="122"/>
                </a:lnTo>
                <a:lnTo>
                  <a:pt x="120" y="108"/>
                </a:lnTo>
                <a:lnTo>
                  <a:pt x="134" y="94"/>
                </a:lnTo>
                <a:lnTo>
                  <a:pt x="149" y="82"/>
                </a:lnTo>
                <a:lnTo>
                  <a:pt x="166" y="70"/>
                </a:lnTo>
                <a:lnTo>
                  <a:pt x="183" y="59"/>
                </a:lnTo>
                <a:lnTo>
                  <a:pt x="183" y="59"/>
                </a:lnTo>
                <a:lnTo>
                  <a:pt x="191" y="67"/>
                </a:lnTo>
                <a:lnTo>
                  <a:pt x="198" y="75"/>
                </a:lnTo>
                <a:lnTo>
                  <a:pt x="203" y="82"/>
                </a:lnTo>
                <a:lnTo>
                  <a:pt x="208" y="90"/>
                </a:lnTo>
                <a:lnTo>
                  <a:pt x="217" y="106"/>
                </a:lnTo>
                <a:lnTo>
                  <a:pt x="222" y="120"/>
                </a:lnTo>
                <a:lnTo>
                  <a:pt x="225" y="132"/>
                </a:lnTo>
                <a:lnTo>
                  <a:pt x="227" y="141"/>
                </a:lnTo>
                <a:lnTo>
                  <a:pt x="227" y="150"/>
                </a:lnTo>
                <a:lnTo>
                  <a:pt x="227" y="150"/>
                </a:lnTo>
                <a:lnTo>
                  <a:pt x="247" y="150"/>
                </a:lnTo>
                <a:lnTo>
                  <a:pt x="272" y="150"/>
                </a:lnTo>
                <a:lnTo>
                  <a:pt x="325" y="146"/>
                </a:lnTo>
                <a:lnTo>
                  <a:pt x="379" y="144"/>
                </a:lnTo>
                <a:lnTo>
                  <a:pt x="404" y="143"/>
                </a:lnTo>
                <a:lnTo>
                  <a:pt x="424" y="143"/>
                </a:lnTo>
                <a:lnTo>
                  <a:pt x="424" y="143"/>
                </a:lnTo>
                <a:lnTo>
                  <a:pt x="425" y="129"/>
                </a:lnTo>
                <a:lnTo>
                  <a:pt x="425" y="112"/>
                </a:lnTo>
                <a:lnTo>
                  <a:pt x="424" y="94"/>
                </a:lnTo>
                <a:lnTo>
                  <a:pt x="422" y="76"/>
                </a:lnTo>
                <a:lnTo>
                  <a:pt x="419" y="56"/>
                </a:lnTo>
                <a:lnTo>
                  <a:pt x="414" y="37"/>
                </a:lnTo>
                <a:lnTo>
                  <a:pt x="407" y="19"/>
                </a:lnTo>
                <a:lnTo>
                  <a:pt x="402" y="9"/>
                </a:lnTo>
                <a:lnTo>
                  <a:pt x="397" y="0"/>
                </a:lnTo>
                <a:lnTo>
                  <a:pt x="397" y="0"/>
                </a:lnTo>
                <a:lnTo>
                  <a:pt x="415" y="14"/>
                </a:lnTo>
                <a:lnTo>
                  <a:pt x="431" y="27"/>
                </a:lnTo>
                <a:lnTo>
                  <a:pt x="446" y="40"/>
                </a:lnTo>
                <a:lnTo>
                  <a:pt x="453" y="47"/>
                </a:lnTo>
                <a:lnTo>
                  <a:pt x="459" y="55"/>
                </a:lnTo>
                <a:lnTo>
                  <a:pt x="465" y="64"/>
                </a:lnTo>
                <a:lnTo>
                  <a:pt x="470" y="73"/>
                </a:lnTo>
                <a:lnTo>
                  <a:pt x="475" y="82"/>
                </a:lnTo>
                <a:lnTo>
                  <a:pt x="479" y="92"/>
                </a:lnTo>
                <a:lnTo>
                  <a:pt x="484" y="104"/>
                </a:lnTo>
                <a:lnTo>
                  <a:pt x="487" y="116"/>
                </a:lnTo>
                <a:lnTo>
                  <a:pt x="490" y="129"/>
                </a:lnTo>
                <a:lnTo>
                  <a:pt x="493" y="143"/>
                </a:lnTo>
                <a:lnTo>
                  <a:pt x="493" y="143"/>
                </a:lnTo>
                <a:lnTo>
                  <a:pt x="671" y="150"/>
                </a:lnTo>
                <a:lnTo>
                  <a:pt x="671" y="150"/>
                </a:lnTo>
                <a:lnTo>
                  <a:pt x="671" y="133"/>
                </a:lnTo>
                <a:lnTo>
                  <a:pt x="670" y="118"/>
                </a:lnTo>
                <a:lnTo>
                  <a:pt x="667" y="103"/>
                </a:lnTo>
                <a:lnTo>
                  <a:pt x="662" y="88"/>
                </a:lnTo>
                <a:lnTo>
                  <a:pt x="657" y="75"/>
                </a:lnTo>
                <a:lnTo>
                  <a:pt x="651" y="62"/>
                </a:lnTo>
                <a:lnTo>
                  <a:pt x="643" y="50"/>
                </a:lnTo>
                <a:lnTo>
                  <a:pt x="634" y="38"/>
                </a:lnTo>
                <a:lnTo>
                  <a:pt x="634" y="38"/>
                </a:lnTo>
                <a:lnTo>
                  <a:pt x="651" y="46"/>
                </a:lnTo>
                <a:lnTo>
                  <a:pt x="669" y="54"/>
                </a:lnTo>
                <a:lnTo>
                  <a:pt x="684" y="64"/>
                </a:lnTo>
                <a:lnTo>
                  <a:pt x="699" y="73"/>
                </a:lnTo>
                <a:lnTo>
                  <a:pt x="714" y="83"/>
                </a:lnTo>
                <a:lnTo>
                  <a:pt x="728" y="93"/>
                </a:lnTo>
                <a:lnTo>
                  <a:pt x="740" y="104"/>
                </a:lnTo>
                <a:lnTo>
                  <a:pt x="752" y="115"/>
                </a:lnTo>
                <a:lnTo>
                  <a:pt x="764" y="126"/>
                </a:lnTo>
                <a:lnTo>
                  <a:pt x="775" y="138"/>
                </a:lnTo>
                <a:lnTo>
                  <a:pt x="785" y="151"/>
                </a:lnTo>
                <a:lnTo>
                  <a:pt x="794" y="163"/>
                </a:lnTo>
                <a:lnTo>
                  <a:pt x="803" y="175"/>
                </a:lnTo>
                <a:lnTo>
                  <a:pt x="811" y="187"/>
                </a:lnTo>
                <a:lnTo>
                  <a:pt x="825" y="213"/>
                </a:lnTo>
                <a:lnTo>
                  <a:pt x="837" y="238"/>
                </a:lnTo>
                <a:lnTo>
                  <a:pt x="848" y="263"/>
                </a:lnTo>
                <a:lnTo>
                  <a:pt x="855" y="289"/>
                </a:lnTo>
                <a:lnTo>
                  <a:pt x="861" y="312"/>
                </a:lnTo>
                <a:lnTo>
                  <a:pt x="865" y="336"/>
                </a:lnTo>
                <a:lnTo>
                  <a:pt x="868" y="358"/>
                </a:lnTo>
                <a:lnTo>
                  <a:pt x="869" y="379"/>
                </a:lnTo>
                <a:lnTo>
                  <a:pt x="869" y="397"/>
                </a:lnTo>
                <a:lnTo>
                  <a:pt x="869" y="397"/>
                </a:lnTo>
                <a:lnTo>
                  <a:pt x="869" y="423"/>
                </a:lnTo>
                <a:lnTo>
                  <a:pt x="868" y="449"/>
                </a:lnTo>
                <a:lnTo>
                  <a:pt x="864" y="474"/>
                </a:lnTo>
                <a:lnTo>
                  <a:pt x="859" y="499"/>
                </a:lnTo>
                <a:lnTo>
                  <a:pt x="852" y="523"/>
                </a:lnTo>
                <a:lnTo>
                  <a:pt x="843" y="546"/>
                </a:lnTo>
                <a:lnTo>
                  <a:pt x="834" y="569"/>
                </a:lnTo>
                <a:lnTo>
                  <a:pt x="823" y="590"/>
                </a:lnTo>
                <a:lnTo>
                  <a:pt x="811" y="612"/>
                </a:lnTo>
                <a:lnTo>
                  <a:pt x="796" y="631"/>
                </a:lnTo>
                <a:lnTo>
                  <a:pt x="782" y="651"/>
                </a:lnTo>
                <a:lnTo>
                  <a:pt x="766" y="668"/>
                </a:lnTo>
                <a:lnTo>
                  <a:pt x="749" y="684"/>
                </a:lnTo>
                <a:lnTo>
                  <a:pt x="731" y="700"/>
                </a:lnTo>
                <a:lnTo>
                  <a:pt x="713" y="714"/>
                </a:lnTo>
                <a:lnTo>
                  <a:pt x="693" y="727"/>
                </a:lnTo>
                <a:lnTo>
                  <a:pt x="693" y="727"/>
                </a:lnTo>
                <a:lnTo>
                  <a:pt x="658" y="748"/>
                </a:lnTo>
                <a:lnTo>
                  <a:pt x="626" y="766"/>
                </a:lnTo>
                <a:lnTo>
                  <a:pt x="594" y="783"/>
                </a:lnTo>
                <a:lnTo>
                  <a:pt x="563" y="799"/>
                </a:lnTo>
                <a:lnTo>
                  <a:pt x="506" y="826"/>
                </a:lnTo>
                <a:lnTo>
                  <a:pt x="452" y="8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48" name="Freeform 45"/>
          <p:cNvSpPr>
            <a:spLocks/>
          </p:cNvSpPr>
          <p:nvPr userDrawn="1"/>
        </p:nvSpPr>
        <p:spPr bwMode="auto">
          <a:xfrm>
            <a:off x="10236200" y="2105687"/>
            <a:ext cx="2117" cy="0"/>
          </a:xfrm>
          <a:custGeom>
            <a:avLst/>
            <a:gdLst>
              <a:gd name="T0" fmla="*/ 22 w 22"/>
              <a:gd name="T1" fmla="*/ 9 h 9"/>
              <a:gd name="T2" fmla="*/ 22 w 22"/>
              <a:gd name="T3" fmla="*/ 9 h 9"/>
              <a:gd name="T4" fmla="*/ 3 w 22"/>
              <a:gd name="T5" fmla="*/ 2 h 9"/>
              <a:gd name="T6" fmla="*/ 3 w 22"/>
              <a:gd name="T7" fmla="*/ 2 h 9"/>
              <a:gd name="T8" fmla="*/ 0 w 22"/>
              <a:gd name="T9" fmla="*/ 0 h 9"/>
              <a:gd name="T10" fmla="*/ 0 w 22"/>
              <a:gd name="T11" fmla="*/ 0 h 9"/>
              <a:gd name="T12" fmla="*/ 22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22" y="9"/>
                </a:moveTo>
                <a:lnTo>
                  <a:pt x="22" y="9"/>
                </a:lnTo>
                <a:lnTo>
                  <a:pt x="3" y="2"/>
                </a:lnTo>
                <a:lnTo>
                  <a:pt x="3" y="2"/>
                </a:lnTo>
                <a:lnTo>
                  <a:pt x="0" y="0"/>
                </a:lnTo>
                <a:lnTo>
                  <a:pt x="0" y="0"/>
                </a:lnTo>
                <a:lnTo>
                  <a:pt x="2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49" name="Freeform 46"/>
          <p:cNvSpPr>
            <a:spLocks/>
          </p:cNvSpPr>
          <p:nvPr userDrawn="1"/>
        </p:nvSpPr>
        <p:spPr bwMode="auto">
          <a:xfrm>
            <a:off x="9906000" y="1682354"/>
            <a:ext cx="27517" cy="16933"/>
          </a:xfrm>
          <a:custGeom>
            <a:avLst/>
            <a:gdLst>
              <a:gd name="T0" fmla="*/ 166 w 166"/>
              <a:gd name="T1" fmla="*/ 69 h 96"/>
              <a:gd name="T2" fmla="*/ 166 w 166"/>
              <a:gd name="T3" fmla="*/ 69 h 96"/>
              <a:gd name="T4" fmla="*/ 166 w 166"/>
              <a:gd name="T5" fmla="*/ 70 h 96"/>
              <a:gd name="T6" fmla="*/ 165 w 166"/>
              <a:gd name="T7" fmla="*/ 72 h 96"/>
              <a:gd name="T8" fmla="*/ 161 w 166"/>
              <a:gd name="T9" fmla="*/ 74 h 96"/>
              <a:gd name="T10" fmla="*/ 155 w 166"/>
              <a:gd name="T11" fmla="*/ 77 h 96"/>
              <a:gd name="T12" fmla="*/ 145 w 166"/>
              <a:gd name="T13" fmla="*/ 79 h 96"/>
              <a:gd name="T14" fmla="*/ 123 w 166"/>
              <a:gd name="T15" fmla="*/ 85 h 96"/>
              <a:gd name="T16" fmla="*/ 95 w 166"/>
              <a:gd name="T17" fmla="*/ 90 h 96"/>
              <a:gd name="T18" fmla="*/ 68 w 166"/>
              <a:gd name="T19" fmla="*/ 94 h 96"/>
              <a:gd name="T20" fmla="*/ 42 w 166"/>
              <a:gd name="T21" fmla="*/ 96 h 96"/>
              <a:gd name="T22" fmla="*/ 24 w 166"/>
              <a:gd name="T23" fmla="*/ 96 h 96"/>
              <a:gd name="T24" fmla="*/ 17 w 166"/>
              <a:gd name="T25" fmla="*/ 95 h 96"/>
              <a:gd name="T26" fmla="*/ 13 w 166"/>
              <a:gd name="T27" fmla="*/ 94 h 96"/>
              <a:gd name="T28" fmla="*/ 13 w 166"/>
              <a:gd name="T29" fmla="*/ 94 h 96"/>
              <a:gd name="T30" fmla="*/ 10 w 166"/>
              <a:gd name="T31" fmla="*/ 92 h 96"/>
              <a:gd name="T32" fmla="*/ 8 w 166"/>
              <a:gd name="T33" fmla="*/ 88 h 96"/>
              <a:gd name="T34" fmla="*/ 5 w 166"/>
              <a:gd name="T35" fmla="*/ 77 h 96"/>
              <a:gd name="T36" fmla="*/ 2 w 166"/>
              <a:gd name="T37" fmla="*/ 65 h 96"/>
              <a:gd name="T38" fmla="*/ 0 w 166"/>
              <a:gd name="T39" fmla="*/ 51 h 96"/>
              <a:gd name="T40" fmla="*/ 0 w 166"/>
              <a:gd name="T41" fmla="*/ 36 h 96"/>
              <a:gd name="T42" fmla="*/ 0 w 166"/>
              <a:gd name="T43" fmla="*/ 23 h 96"/>
              <a:gd name="T44" fmla="*/ 1 w 166"/>
              <a:gd name="T45" fmla="*/ 13 h 96"/>
              <a:gd name="T46" fmla="*/ 2 w 166"/>
              <a:gd name="T47" fmla="*/ 8 h 96"/>
              <a:gd name="T48" fmla="*/ 4 w 166"/>
              <a:gd name="T49" fmla="*/ 5 h 96"/>
              <a:gd name="T50" fmla="*/ 4 w 166"/>
              <a:gd name="T51" fmla="*/ 5 h 96"/>
              <a:gd name="T52" fmla="*/ 5 w 166"/>
              <a:gd name="T53" fmla="*/ 4 h 96"/>
              <a:gd name="T54" fmla="*/ 7 w 166"/>
              <a:gd name="T55" fmla="*/ 2 h 96"/>
              <a:gd name="T56" fmla="*/ 13 w 166"/>
              <a:gd name="T57" fmla="*/ 1 h 96"/>
              <a:gd name="T58" fmla="*/ 22 w 166"/>
              <a:gd name="T59" fmla="*/ 0 h 96"/>
              <a:gd name="T60" fmla="*/ 32 w 166"/>
              <a:gd name="T61" fmla="*/ 0 h 96"/>
              <a:gd name="T62" fmla="*/ 43 w 166"/>
              <a:gd name="T63" fmla="*/ 1 h 96"/>
              <a:gd name="T64" fmla="*/ 55 w 166"/>
              <a:gd name="T65" fmla="*/ 3 h 96"/>
              <a:gd name="T66" fmla="*/ 69 w 166"/>
              <a:gd name="T67" fmla="*/ 6 h 96"/>
              <a:gd name="T68" fmla="*/ 83 w 166"/>
              <a:gd name="T69" fmla="*/ 10 h 96"/>
              <a:gd name="T70" fmla="*/ 96 w 166"/>
              <a:gd name="T71" fmla="*/ 15 h 96"/>
              <a:gd name="T72" fmla="*/ 110 w 166"/>
              <a:gd name="T73" fmla="*/ 20 h 96"/>
              <a:gd name="T74" fmla="*/ 123 w 166"/>
              <a:gd name="T75" fmla="*/ 27 h 96"/>
              <a:gd name="T76" fmla="*/ 135 w 166"/>
              <a:gd name="T77" fmla="*/ 34 h 96"/>
              <a:gd name="T78" fmla="*/ 145 w 166"/>
              <a:gd name="T79" fmla="*/ 42 h 96"/>
              <a:gd name="T80" fmla="*/ 155 w 166"/>
              <a:gd name="T81" fmla="*/ 51 h 96"/>
              <a:gd name="T82" fmla="*/ 162 w 166"/>
              <a:gd name="T83" fmla="*/ 60 h 96"/>
              <a:gd name="T84" fmla="*/ 164 w 166"/>
              <a:gd name="T85" fmla="*/ 64 h 96"/>
              <a:gd name="T86" fmla="*/ 166 w 166"/>
              <a:gd name="T87"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96">
                <a:moveTo>
                  <a:pt x="166" y="69"/>
                </a:moveTo>
                <a:lnTo>
                  <a:pt x="166" y="69"/>
                </a:lnTo>
                <a:lnTo>
                  <a:pt x="166" y="70"/>
                </a:lnTo>
                <a:lnTo>
                  <a:pt x="165" y="72"/>
                </a:lnTo>
                <a:lnTo>
                  <a:pt x="161" y="74"/>
                </a:lnTo>
                <a:lnTo>
                  <a:pt x="155" y="77"/>
                </a:lnTo>
                <a:lnTo>
                  <a:pt x="145" y="79"/>
                </a:lnTo>
                <a:lnTo>
                  <a:pt x="123" y="85"/>
                </a:lnTo>
                <a:lnTo>
                  <a:pt x="95" y="90"/>
                </a:lnTo>
                <a:lnTo>
                  <a:pt x="68" y="94"/>
                </a:lnTo>
                <a:lnTo>
                  <a:pt x="42" y="96"/>
                </a:lnTo>
                <a:lnTo>
                  <a:pt x="24" y="96"/>
                </a:lnTo>
                <a:lnTo>
                  <a:pt x="17" y="95"/>
                </a:lnTo>
                <a:lnTo>
                  <a:pt x="13" y="94"/>
                </a:lnTo>
                <a:lnTo>
                  <a:pt x="13" y="94"/>
                </a:lnTo>
                <a:lnTo>
                  <a:pt x="10" y="92"/>
                </a:lnTo>
                <a:lnTo>
                  <a:pt x="8" y="88"/>
                </a:lnTo>
                <a:lnTo>
                  <a:pt x="5" y="77"/>
                </a:lnTo>
                <a:lnTo>
                  <a:pt x="2" y="65"/>
                </a:lnTo>
                <a:lnTo>
                  <a:pt x="0" y="51"/>
                </a:lnTo>
                <a:lnTo>
                  <a:pt x="0" y="36"/>
                </a:lnTo>
                <a:lnTo>
                  <a:pt x="0" y="23"/>
                </a:lnTo>
                <a:lnTo>
                  <a:pt x="1" y="13"/>
                </a:lnTo>
                <a:lnTo>
                  <a:pt x="2" y="8"/>
                </a:lnTo>
                <a:lnTo>
                  <a:pt x="4" y="5"/>
                </a:lnTo>
                <a:lnTo>
                  <a:pt x="4" y="5"/>
                </a:lnTo>
                <a:lnTo>
                  <a:pt x="5" y="4"/>
                </a:lnTo>
                <a:lnTo>
                  <a:pt x="7" y="2"/>
                </a:lnTo>
                <a:lnTo>
                  <a:pt x="13" y="1"/>
                </a:lnTo>
                <a:lnTo>
                  <a:pt x="22" y="0"/>
                </a:lnTo>
                <a:lnTo>
                  <a:pt x="32" y="0"/>
                </a:lnTo>
                <a:lnTo>
                  <a:pt x="43" y="1"/>
                </a:lnTo>
                <a:lnTo>
                  <a:pt x="55" y="3"/>
                </a:lnTo>
                <a:lnTo>
                  <a:pt x="69" y="6"/>
                </a:lnTo>
                <a:lnTo>
                  <a:pt x="83" y="10"/>
                </a:lnTo>
                <a:lnTo>
                  <a:pt x="96" y="15"/>
                </a:lnTo>
                <a:lnTo>
                  <a:pt x="110" y="20"/>
                </a:lnTo>
                <a:lnTo>
                  <a:pt x="123" y="27"/>
                </a:lnTo>
                <a:lnTo>
                  <a:pt x="135" y="34"/>
                </a:lnTo>
                <a:lnTo>
                  <a:pt x="145" y="42"/>
                </a:lnTo>
                <a:lnTo>
                  <a:pt x="155" y="51"/>
                </a:lnTo>
                <a:lnTo>
                  <a:pt x="162" y="60"/>
                </a:lnTo>
                <a:lnTo>
                  <a:pt x="164" y="64"/>
                </a:lnTo>
                <a:lnTo>
                  <a:pt x="166"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50" name="Freeform 47"/>
          <p:cNvSpPr>
            <a:spLocks/>
          </p:cNvSpPr>
          <p:nvPr userDrawn="1"/>
        </p:nvSpPr>
        <p:spPr bwMode="auto">
          <a:xfrm>
            <a:off x="9535583" y="1625204"/>
            <a:ext cx="876300" cy="1035051"/>
          </a:xfrm>
          <a:custGeom>
            <a:avLst/>
            <a:gdLst>
              <a:gd name="T0" fmla="*/ 4703 w 4973"/>
              <a:gd name="T1" fmla="*/ 1877 h 5865"/>
              <a:gd name="T2" fmla="*/ 4733 w 4973"/>
              <a:gd name="T3" fmla="*/ 1183 h 5865"/>
              <a:gd name="T4" fmla="*/ 4302 w 4973"/>
              <a:gd name="T5" fmla="*/ 476 h 5865"/>
              <a:gd name="T6" fmla="*/ 3581 w 4973"/>
              <a:gd name="T7" fmla="*/ 813 h 5865"/>
              <a:gd name="T8" fmla="*/ 3899 w 4973"/>
              <a:gd name="T9" fmla="*/ 1529 h 5865"/>
              <a:gd name="T10" fmla="*/ 3757 w 4973"/>
              <a:gd name="T11" fmla="*/ 2227 h 5865"/>
              <a:gd name="T12" fmla="*/ 3939 w 4973"/>
              <a:gd name="T13" fmla="*/ 2068 h 5865"/>
              <a:gd name="T14" fmla="*/ 4069 w 4973"/>
              <a:gd name="T15" fmla="*/ 1928 h 5865"/>
              <a:gd name="T16" fmla="*/ 4545 w 4973"/>
              <a:gd name="T17" fmla="*/ 1985 h 5865"/>
              <a:gd name="T18" fmla="*/ 4487 w 4973"/>
              <a:gd name="T19" fmla="*/ 2697 h 5865"/>
              <a:gd name="T20" fmla="*/ 3601 w 4973"/>
              <a:gd name="T21" fmla="*/ 2477 h 5865"/>
              <a:gd name="T22" fmla="*/ 3285 w 4973"/>
              <a:gd name="T23" fmla="*/ 1581 h 5865"/>
              <a:gd name="T24" fmla="*/ 3364 w 4973"/>
              <a:gd name="T25" fmla="*/ 1421 h 5865"/>
              <a:gd name="T26" fmla="*/ 3101 w 4973"/>
              <a:gd name="T27" fmla="*/ 996 h 5865"/>
              <a:gd name="T28" fmla="*/ 3251 w 4973"/>
              <a:gd name="T29" fmla="*/ 599 h 5865"/>
              <a:gd name="T30" fmla="*/ 2863 w 4973"/>
              <a:gd name="T31" fmla="*/ 144 h 5865"/>
              <a:gd name="T32" fmla="*/ 1960 w 4973"/>
              <a:gd name="T33" fmla="*/ 304 h 5865"/>
              <a:gd name="T34" fmla="*/ 1819 w 4973"/>
              <a:gd name="T35" fmla="*/ 748 h 5865"/>
              <a:gd name="T36" fmla="*/ 2202 w 4973"/>
              <a:gd name="T37" fmla="*/ 626 h 5865"/>
              <a:gd name="T38" fmla="*/ 2215 w 4973"/>
              <a:gd name="T39" fmla="*/ 803 h 5865"/>
              <a:gd name="T40" fmla="*/ 1623 w 4973"/>
              <a:gd name="T41" fmla="*/ 851 h 5865"/>
              <a:gd name="T42" fmla="*/ 1602 w 4973"/>
              <a:gd name="T43" fmla="*/ 1055 h 5865"/>
              <a:gd name="T44" fmla="*/ 2246 w 4973"/>
              <a:gd name="T45" fmla="*/ 924 h 5865"/>
              <a:gd name="T46" fmla="*/ 2036 w 4973"/>
              <a:gd name="T47" fmla="*/ 981 h 5865"/>
              <a:gd name="T48" fmla="*/ 1754 w 4973"/>
              <a:gd name="T49" fmla="*/ 1278 h 5865"/>
              <a:gd name="T50" fmla="*/ 2105 w 4973"/>
              <a:gd name="T51" fmla="*/ 1619 h 5865"/>
              <a:gd name="T52" fmla="*/ 863 w 4973"/>
              <a:gd name="T53" fmla="*/ 2239 h 5865"/>
              <a:gd name="T54" fmla="*/ 310 w 4973"/>
              <a:gd name="T55" fmla="*/ 2027 h 5865"/>
              <a:gd name="T56" fmla="*/ 319 w 4973"/>
              <a:gd name="T57" fmla="*/ 2172 h 5865"/>
              <a:gd name="T58" fmla="*/ 380 w 4973"/>
              <a:gd name="T59" fmla="*/ 2295 h 5865"/>
              <a:gd name="T60" fmla="*/ 39 w 4973"/>
              <a:gd name="T61" fmla="*/ 2396 h 5865"/>
              <a:gd name="T62" fmla="*/ 189 w 4973"/>
              <a:gd name="T63" fmla="*/ 2511 h 5865"/>
              <a:gd name="T64" fmla="*/ 322 w 4973"/>
              <a:gd name="T65" fmla="*/ 2588 h 5865"/>
              <a:gd name="T66" fmla="*/ 272 w 4973"/>
              <a:gd name="T67" fmla="*/ 2893 h 5865"/>
              <a:gd name="T68" fmla="*/ 630 w 4973"/>
              <a:gd name="T69" fmla="*/ 2730 h 5865"/>
              <a:gd name="T70" fmla="*/ 811 w 4973"/>
              <a:gd name="T71" fmla="*/ 2843 h 5865"/>
              <a:gd name="T72" fmla="*/ 1024 w 4973"/>
              <a:gd name="T73" fmla="*/ 2773 h 5865"/>
              <a:gd name="T74" fmla="*/ 1290 w 4973"/>
              <a:gd name="T75" fmla="*/ 2556 h 5865"/>
              <a:gd name="T76" fmla="*/ 1713 w 4973"/>
              <a:gd name="T77" fmla="*/ 2519 h 5865"/>
              <a:gd name="T78" fmla="*/ 2306 w 4973"/>
              <a:gd name="T79" fmla="*/ 2641 h 5865"/>
              <a:gd name="T80" fmla="*/ 3357 w 4973"/>
              <a:gd name="T81" fmla="*/ 3092 h 5865"/>
              <a:gd name="T82" fmla="*/ 3742 w 4973"/>
              <a:gd name="T83" fmla="*/ 3928 h 5865"/>
              <a:gd name="T84" fmla="*/ 3685 w 4973"/>
              <a:gd name="T85" fmla="*/ 4224 h 5865"/>
              <a:gd name="T86" fmla="*/ 4224 w 4973"/>
              <a:gd name="T87" fmla="*/ 4337 h 5865"/>
              <a:gd name="T88" fmla="*/ 4264 w 4973"/>
              <a:gd name="T89" fmla="*/ 5017 h 5865"/>
              <a:gd name="T90" fmla="*/ 3761 w 4973"/>
              <a:gd name="T91" fmla="*/ 5058 h 5865"/>
              <a:gd name="T92" fmla="*/ 3894 w 4973"/>
              <a:gd name="T93" fmla="*/ 5210 h 5865"/>
              <a:gd name="T94" fmla="*/ 3894 w 4973"/>
              <a:gd name="T95" fmla="*/ 5294 h 5865"/>
              <a:gd name="T96" fmla="*/ 3751 w 4973"/>
              <a:gd name="T97" fmla="*/ 5644 h 5865"/>
              <a:gd name="T98" fmla="*/ 3926 w 4973"/>
              <a:gd name="T99" fmla="*/ 5586 h 5865"/>
              <a:gd name="T100" fmla="*/ 4212 w 4973"/>
              <a:gd name="T101" fmla="*/ 5447 h 5865"/>
              <a:gd name="T102" fmla="*/ 4257 w 4973"/>
              <a:gd name="T103" fmla="*/ 5812 h 5865"/>
              <a:gd name="T104" fmla="*/ 4352 w 4973"/>
              <a:gd name="T105" fmla="*/ 5675 h 5865"/>
              <a:gd name="T106" fmla="*/ 4557 w 4973"/>
              <a:gd name="T107" fmla="*/ 5328 h 5865"/>
              <a:gd name="T108" fmla="*/ 4736 w 4973"/>
              <a:gd name="T109" fmla="*/ 5505 h 5865"/>
              <a:gd name="T110" fmla="*/ 4753 w 4973"/>
              <a:gd name="T111" fmla="*/ 5108 h 5865"/>
              <a:gd name="T112" fmla="*/ 4693 w 4973"/>
              <a:gd name="T113" fmla="*/ 4810 h 5865"/>
              <a:gd name="T114" fmla="*/ 4677 w 4973"/>
              <a:gd name="T115" fmla="*/ 4437 h 5865"/>
              <a:gd name="T116" fmla="*/ 4640 w 4973"/>
              <a:gd name="T117" fmla="*/ 4108 h 5865"/>
              <a:gd name="T118" fmla="*/ 4297 w 4973"/>
              <a:gd name="T119" fmla="*/ 3793 h 5865"/>
              <a:gd name="T120" fmla="*/ 4267 w 4973"/>
              <a:gd name="T121" fmla="*/ 3366 h 5865"/>
              <a:gd name="T122" fmla="*/ 4428 w 4973"/>
              <a:gd name="T123" fmla="*/ 2994 h 5865"/>
              <a:gd name="T124" fmla="*/ 4923 w 4973"/>
              <a:gd name="T125" fmla="*/ 2543 h 5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5865">
                <a:moveTo>
                  <a:pt x="4842" y="2253"/>
                </a:moveTo>
                <a:lnTo>
                  <a:pt x="4842" y="2253"/>
                </a:lnTo>
                <a:lnTo>
                  <a:pt x="4862" y="2257"/>
                </a:lnTo>
                <a:lnTo>
                  <a:pt x="4881" y="2259"/>
                </a:lnTo>
                <a:lnTo>
                  <a:pt x="4900" y="2260"/>
                </a:lnTo>
                <a:lnTo>
                  <a:pt x="4916" y="2259"/>
                </a:lnTo>
                <a:lnTo>
                  <a:pt x="4932" y="2257"/>
                </a:lnTo>
                <a:lnTo>
                  <a:pt x="4946" y="2254"/>
                </a:lnTo>
                <a:lnTo>
                  <a:pt x="4958" y="2249"/>
                </a:lnTo>
                <a:lnTo>
                  <a:pt x="4969" y="2243"/>
                </a:lnTo>
                <a:lnTo>
                  <a:pt x="4969" y="2243"/>
                </a:lnTo>
                <a:lnTo>
                  <a:pt x="4967" y="2217"/>
                </a:lnTo>
                <a:lnTo>
                  <a:pt x="4960" y="2157"/>
                </a:lnTo>
                <a:lnTo>
                  <a:pt x="4951" y="2084"/>
                </a:lnTo>
                <a:lnTo>
                  <a:pt x="4946" y="2052"/>
                </a:lnTo>
                <a:lnTo>
                  <a:pt x="4940" y="2024"/>
                </a:lnTo>
                <a:lnTo>
                  <a:pt x="4940" y="2024"/>
                </a:lnTo>
                <a:lnTo>
                  <a:pt x="4922" y="2027"/>
                </a:lnTo>
                <a:lnTo>
                  <a:pt x="4902" y="2030"/>
                </a:lnTo>
                <a:lnTo>
                  <a:pt x="4891" y="2030"/>
                </a:lnTo>
                <a:lnTo>
                  <a:pt x="4879" y="2030"/>
                </a:lnTo>
                <a:lnTo>
                  <a:pt x="4867" y="2029"/>
                </a:lnTo>
                <a:lnTo>
                  <a:pt x="4855" y="2027"/>
                </a:lnTo>
                <a:lnTo>
                  <a:pt x="4843" y="2024"/>
                </a:lnTo>
                <a:lnTo>
                  <a:pt x="4830" y="2020"/>
                </a:lnTo>
                <a:lnTo>
                  <a:pt x="4818" y="2015"/>
                </a:lnTo>
                <a:lnTo>
                  <a:pt x="4806" y="2008"/>
                </a:lnTo>
                <a:lnTo>
                  <a:pt x="4794" y="1998"/>
                </a:lnTo>
                <a:lnTo>
                  <a:pt x="4782" y="1988"/>
                </a:lnTo>
                <a:lnTo>
                  <a:pt x="4771" y="1976"/>
                </a:lnTo>
                <a:lnTo>
                  <a:pt x="4761" y="1962"/>
                </a:lnTo>
                <a:lnTo>
                  <a:pt x="4761" y="1962"/>
                </a:lnTo>
                <a:lnTo>
                  <a:pt x="4743" y="1933"/>
                </a:lnTo>
                <a:lnTo>
                  <a:pt x="4724" y="1905"/>
                </a:lnTo>
                <a:lnTo>
                  <a:pt x="4724" y="1905"/>
                </a:lnTo>
                <a:lnTo>
                  <a:pt x="4703" y="1877"/>
                </a:lnTo>
                <a:lnTo>
                  <a:pt x="4680" y="1849"/>
                </a:lnTo>
                <a:lnTo>
                  <a:pt x="4658" y="1823"/>
                </a:lnTo>
                <a:lnTo>
                  <a:pt x="4634" y="1797"/>
                </a:lnTo>
                <a:lnTo>
                  <a:pt x="4611" y="1773"/>
                </a:lnTo>
                <a:lnTo>
                  <a:pt x="4586" y="1750"/>
                </a:lnTo>
                <a:lnTo>
                  <a:pt x="4562" y="1727"/>
                </a:lnTo>
                <a:lnTo>
                  <a:pt x="4538" y="1707"/>
                </a:lnTo>
                <a:lnTo>
                  <a:pt x="4513" y="1687"/>
                </a:lnTo>
                <a:lnTo>
                  <a:pt x="4489" y="1667"/>
                </a:lnTo>
                <a:lnTo>
                  <a:pt x="4463" y="1649"/>
                </a:lnTo>
                <a:lnTo>
                  <a:pt x="4439" y="1630"/>
                </a:lnTo>
                <a:lnTo>
                  <a:pt x="4413" y="1614"/>
                </a:lnTo>
                <a:lnTo>
                  <a:pt x="4389" y="1598"/>
                </a:lnTo>
                <a:lnTo>
                  <a:pt x="4337" y="1566"/>
                </a:lnTo>
                <a:lnTo>
                  <a:pt x="4337" y="1566"/>
                </a:lnTo>
                <a:lnTo>
                  <a:pt x="4381" y="1543"/>
                </a:lnTo>
                <a:lnTo>
                  <a:pt x="4422" y="1521"/>
                </a:lnTo>
                <a:lnTo>
                  <a:pt x="4459" y="1498"/>
                </a:lnTo>
                <a:lnTo>
                  <a:pt x="4492" y="1477"/>
                </a:lnTo>
                <a:lnTo>
                  <a:pt x="4523" y="1455"/>
                </a:lnTo>
                <a:lnTo>
                  <a:pt x="4549" y="1434"/>
                </a:lnTo>
                <a:lnTo>
                  <a:pt x="4574" y="1414"/>
                </a:lnTo>
                <a:lnTo>
                  <a:pt x="4595" y="1393"/>
                </a:lnTo>
                <a:lnTo>
                  <a:pt x="4615" y="1374"/>
                </a:lnTo>
                <a:lnTo>
                  <a:pt x="4632" y="1355"/>
                </a:lnTo>
                <a:lnTo>
                  <a:pt x="4647" y="1337"/>
                </a:lnTo>
                <a:lnTo>
                  <a:pt x="4661" y="1319"/>
                </a:lnTo>
                <a:lnTo>
                  <a:pt x="4673" y="1303"/>
                </a:lnTo>
                <a:lnTo>
                  <a:pt x="4683" y="1288"/>
                </a:lnTo>
                <a:lnTo>
                  <a:pt x="4700" y="1260"/>
                </a:lnTo>
                <a:lnTo>
                  <a:pt x="4700" y="1260"/>
                </a:lnTo>
                <a:lnTo>
                  <a:pt x="4708" y="1248"/>
                </a:lnTo>
                <a:lnTo>
                  <a:pt x="4714" y="1234"/>
                </a:lnTo>
                <a:lnTo>
                  <a:pt x="4721" y="1218"/>
                </a:lnTo>
                <a:lnTo>
                  <a:pt x="4727" y="1202"/>
                </a:lnTo>
                <a:lnTo>
                  <a:pt x="4733" y="1183"/>
                </a:lnTo>
                <a:lnTo>
                  <a:pt x="4739" y="1164"/>
                </a:lnTo>
                <a:lnTo>
                  <a:pt x="4743" y="1144"/>
                </a:lnTo>
                <a:lnTo>
                  <a:pt x="4749" y="1123"/>
                </a:lnTo>
                <a:lnTo>
                  <a:pt x="4753" y="1101"/>
                </a:lnTo>
                <a:lnTo>
                  <a:pt x="4756" y="1078"/>
                </a:lnTo>
                <a:lnTo>
                  <a:pt x="4758" y="1054"/>
                </a:lnTo>
                <a:lnTo>
                  <a:pt x="4759" y="1030"/>
                </a:lnTo>
                <a:lnTo>
                  <a:pt x="4760" y="1005"/>
                </a:lnTo>
                <a:lnTo>
                  <a:pt x="4759" y="980"/>
                </a:lnTo>
                <a:lnTo>
                  <a:pt x="4758" y="954"/>
                </a:lnTo>
                <a:lnTo>
                  <a:pt x="4755" y="928"/>
                </a:lnTo>
                <a:lnTo>
                  <a:pt x="4751" y="902"/>
                </a:lnTo>
                <a:lnTo>
                  <a:pt x="4745" y="876"/>
                </a:lnTo>
                <a:lnTo>
                  <a:pt x="4738" y="849"/>
                </a:lnTo>
                <a:lnTo>
                  <a:pt x="4730" y="824"/>
                </a:lnTo>
                <a:lnTo>
                  <a:pt x="4720" y="797"/>
                </a:lnTo>
                <a:lnTo>
                  <a:pt x="4709" y="771"/>
                </a:lnTo>
                <a:lnTo>
                  <a:pt x="4695" y="746"/>
                </a:lnTo>
                <a:lnTo>
                  <a:pt x="4681" y="721"/>
                </a:lnTo>
                <a:lnTo>
                  <a:pt x="4665" y="697"/>
                </a:lnTo>
                <a:lnTo>
                  <a:pt x="4646" y="672"/>
                </a:lnTo>
                <a:lnTo>
                  <a:pt x="4625" y="649"/>
                </a:lnTo>
                <a:lnTo>
                  <a:pt x="4602" y="626"/>
                </a:lnTo>
                <a:lnTo>
                  <a:pt x="4578" y="605"/>
                </a:lnTo>
                <a:lnTo>
                  <a:pt x="4551" y="584"/>
                </a:lnTo>
                <a:lnTo>
                  <a:pt x="4522" y="565"/>
                </a:lnTo>
                <a:lnTo>
                  <a:pt x="4490" y="545"/>
                </a:lnTo>
                <a:lnTo>
                  <a:pt x="4490" y="545"/>
                </a:lnTo>
                <a:lnTo>
                  <a:pt x="4466" y="533"/>
                </a:lnTo>
                <a:lnTo>
                  <a:pt x="4443" y="522"/>
                </a:lnTo>
                <a:lnTo>
                  <a:pt x="4419" y="512"/>
                </a:lnTo>
                <a:lnTo>
                  <a:pt x="4396" y="503"/>
                </a:lnTo>
                <a:lnTo>
                  <a:pt x="4372" y="494"/>
                </a:lnTo>
                <a:lnTo>
                  <a:pt x="4348" y="487"/>
                </a:lnTo>
                <a:lnTo>
                  <a:pt x="4325" y="481"/>
                </a:lnTo>
                <a:lnTo>
                  <a:pt x="4302" y="476"/>
                </a:lnTo>
                <a:lnTo>
                  <a:pt x="4278" y="471"/>
                </a:lnTo>
                <a:lnTo>
                  <a:pt x="4256" y="468"/>
                </a:lnTo>
                <a:lnTo>
                  <a:pt x="4233" y="465"/>
                </a:lnTo>
                <a:lnTo>
                  <a:pt x="4211" y="463"/>
                </a:lnTo>
                <a:lnTo>
                  <a:pt x="4188" y="461"/>
                </a:lnTo>
                <a:lnTo>
                  <a:pt x="4167" y="461"/>
                </a:lnTo>
                <a:lnTo>
                  <a:pt x="4145" y="461"/>
                </a:lnTo>
                <a:lnTo>
                  <a:pt x="4124" y="461"/>
                </a:lnTo>
                <a:lnTo>
                  <a:pt x="4083" y="464"/>
                </a:lnTo>
                <a:lnTo>
                  <a:pt x="4044" y="468"/>
                </a:lnTo>
                <a:lnTo>
                  <a:pt x="4007" y="474"/>
                </a:lnTo>
                <a:lnTo>
                  <a:pt x="3973" y="482"/>
                </a:lnTo>
                <a:lnTo>
                  <a:pt x="3941" y="490"/>
                </a:lnTo>
                <a:lnTo>
                  <a:pt x="3912" y="499"/>
                </a:lnTo>
                <a:lnTo>
                  <a:pt x="3887" y="510"/>
                </a:lnTo>
                <a:lnTo>
                  <a:pt x="3864" y="519"/>
                </a:lnTo>
                <a:lnTo>
                  <a:pt x="3864" y="519"/>
                </a:lnTo>
                <a:lnTo>
                  <a:pt x="3844" y="529"/>
                </a:lnTo>
                <a:lnTo>
                  <a:pt x="3824" y="539"/>
                </a:lnTo>
                <a:lnTo>
                  <a:pt x="3806" y="551"/>
                </a:lnTo>
                <a:lnTo>
                  <a:pt x="3787" y="562"/>
                </a:lnTo>
                <a:lnTo>
                  <a:pt x="3769" y="575"/>
                </a:lnTo>
                <a:lnTo>
                  <a:pt x="3752" y="587"/>
                </a:lnTo>
                <a:lnTo>
                  <a:pt x="3735" y="602"/>
                </a:lnTo>
                <a:lnTo>
                  <a:pt x="3719" y="616"/>
                </a:lnTo>
                <a:lnTo>
                  <a:pt x="3703" y="631"/>
                </a:lnTo>
                <a:lnTo>
                  <a:pt x="3687" y="647"/>
                </a:lnTo>
                <a:lnTo>
                  <a:pt x="3673" y="663"/>
                </a:lnTo>
                <a:lnTo>
                  <a:pt x="3659" y="679"/>
                </a:lnTo>
                <a:lnTo>
                  <a:pt x="3645" y="697"/>
                </a:lnTo>
                <a:lnTo>
                  <a:pt x="3633" y="715"/>
                </a:lnTo>
                <a:lnTo>
                  <a:pt x="3621" y="734"/>
                </a:lnTo>
                <a:lnTo>
                  <a:pt x="3609" y="753"/>
                </a:lnTo>
                <a:lnTo>
                  <a:pt x="3599" y="772"/>
                </a:lnTo>
                <a:lnTo>
                  <a:pt x="3589" y="793"/>
                </a:lnTo>
                <a:lnTo>
                  <a:pt x="3581" y="813"/>
                </a:lnTo>
                <a:lnTo>
                  <a:pt x="3573" y="835"/>
                </a:lnTo>
                <a:lnTo>
                  <a:pt x="3565" y="856"/>
                </a:lnTo>
                <a:lnTo>
                  <a:pt x="3559" y="879"/>
                </a:lnTo>
                <a:lnTo>
                  <a:pt x="3554" y="901"/>
                </a:lnTo>
                <a:lnTo>
                  <a:pt x="3550" y="924"/>
                </a:lnTo>
                <a:lnTo>
                  <a:pt x="3547" y="947"/>
                </a:lnTo>
                <a:lnTo>
                  <a:pt x="3545" y="972"/>
                </a:lnTo>
                <a:lnTo>
                  <a:pt x="3544" y="996"/>
                </a:lnTo>
                <a:lnTo>
                  <a:pt x="3543" y="1021"/>
                </a:lnTo>
                <a:lnTo>
                  <a:pt x="3544" y="1046"/>
                </a:lnTo>
                <a:lnTo>
                  <a:pt x="3546" y="1072"/>
                </a:lnTo>
                <a:lnTo>
                  <a:pt x="3550" y="1098"/>
                </a:lnTo>
                <a:lnTo>
                  <a:pt x="3554" y="1124"/>
                </a:lnTo>
                <a:lnTo>
                  <a:pt x="3554" y="1124"/>
                </a:lnTo>
                <a:lnTo>
                  <a:pt x="3559" y="1148"/>
                </a:lnTo>
                <a:lnTo>
                  <a:pt x="3564" y="1169"/>
                </a:lnTo>
                <a:lnTo>
                  <a:pt x="3571" y="1191"/>
                </a:lnTo>
                <a:lnTo>
                  <a:pt x="3577" y="1211"/>
                </a:lnTo>
                <a:lnTo>
                  <a:pt x="3585" y="1231"/>
                </a:lnTo>
                <a:lnTo>
                  <a:pt x="3592" y="1249"/>
                </a:lnTo>
                <a:lnTo>
                  <a:pt x="3601" y="1267"/>
                </a:lnTo>
                <a:lnTo>
                  <a:pt x="3610" y="1285"/>
                </a:lnTo>
                <a:lnTo>
                  <a:pt x="3620" y="1301"/>
                </a:lnTo>
                <a:lnTo>
                  <a:pt x="3631" y="1316"/>
                </a:lnTo>
                <a:lnTo>
                  <a:pt x="3641" y="1332"/>
                </a:lnTo>
                <a:lnTo>
                  <a:pt x="3652" y="1347"/>
                </a:lnTo>
                <a:lnTo>
                  <a:pt x="3665" y="1361"/>
                </a:lnTo>
                <a:lnTo>
                  <a:pt x="3677" y="1375"/>
                </a:lnTo>
                <a:lnTo>
                  <a:pt x="3690" y="1388"/>
                </a:lnTo>
                <a:lnTo>
                  <a:pt x="3704" y="1400"/>
                </a:lnTo>
                <a:lnTo>
                  <a:pt x="3732" y="1425"/>
                </a:lnTo>
                <a:lnTo>
                  <a:pt x="3763" y="1447"/>
                </a:lnTo>
                <a:lnTo>
                  <a:pt x="3795" y="1469"/>
                </a:lnTo>
                <a:lnTo>
                  <a:pt x="3828" y="1489"/>
                </a:lnTo>
                <a:lnTo>
                  <a:pt x="3863" y="1510"/>
                </a:lnTo>
                <a:lnTo>
                  <a:pt x="3899" y="1529"/>
                </a:lnTo>
                <a:lnTo>
                  <a:pt x="3976" y="1567"/>
                </a:lnTo>
                <a:lnTo>
                  <a:pt x="3976" y="1567"/>
                </a:lnTo>
                <a:lnTo>
                  <a:pt x="3945" y="1584"/>
                </a:lnTo>
                <a:lnTo>
                  <a:pt x="3916" y="1601"/>
                </a:lnTo>
                <a:lnTo>
                  <a:pt x="3890" y="1618"/>
                </a:lnTo>
                <a:lnTo>
                  <a:pt x="3864" y="1636"/>
                </a:lnTo>
                <a:lnTo>
                  <a:pt x="3840" y="1656"/>
                </a:lnTo>
                <a:lnTo>
                  <a:pt x="3817" y="1675"/>
                </a:lnTo>
                <a:lnTo>
                  <a:pt x="3797" y="1696"/>
                </a:lnTo>
                <a:lnTo>
                  <a:pt x="3778" y="1717"/>
                </a:lnTo>
                <a:lnTo>
                  <a:pt x="3761" y="1741"/>
                </a:lnTo>
                <a:lnTo>
                  <a:pt x="3754" y="1753"/>
                </a:lnTo>
                <a:lnTo>
                  <a:pt x="3746" y="1765"/>
                </a:lnTo>
                <a:lnTo>
                  <a:pt x="3739" y="1778"/>
                </a:lnTo>
                <a:lnTo>
                  <a:pt x="3733" y="1791"/>
                </a:lnTo>
                <a:lnTo>
                  <a:pt x="3728" y="1804"/>
                </a:lnTo>
                <a:lnTo>
                  <a:pt x="3723" y="1818"/>
                </a:lnTo>
                <a:lnTo>
                  <a:pt x="3718" y="1833"/>
                </a:lnTo>
                <a:lnTo>
                  <a:pt x="3714" y="1848"/>
                </a:lnTo>
                <a:lnTo>
                  <a:pt x="3711" y="1863"/>
                </a:lnTo>
                <a:lnTo>
                  <a:pt x="3708" y="1879"/>
                </a:lnTo>
                <a:lnTo>
                  <a:pt x="3706" y="1895"/>
                </a:lnTo>
                <a:lnTo>
                  <a:pt x="3705" y="1912"/>
                </a:lnTo>
                <a:lnTo>
                  <a:pt x="3704" y="1930"/>
                </a:lnTo>
                <a:lnTo>
                  <a:pt x="3703" y="1947"/>
                </a:lnTo>
                <a:lnTo>
                  <a:pt x="3703" y="1947"/>
                </a:lnTo>
                <a:lnTo>
                  <a:pt x="3704" y="1970"/>
                </a:lnTo>
                <a:lnTo>
                  <a:pt x="3707" y="1993"/>
                </a:lnTo>
                <a:lnTo>
                  <a:pt x="3711" y="2016"/>
                </a:lnTo>
                <a:lnTo>
                  <a:pt x="3716" y="2039"/>
                </a:lnTo>
                <a:lnTo>
                  <a:pt x="3729" y="2087"/>
                </a:lnTo>
                <a:lnTo>
                  <a:pt x="3736" y="2113"/>
                </a:lnTo>
                <a:lnTo>
                  <a:pt x="3742" y="2139"/>
                </a:lnTo>
                <a:lnTo>
                  <a:pt x="3749" y="2168"/>
                </a:lnTo>
                <a:lnTo>
                  <a:pt x="3753" y="2197"/>
                </a:lnTo>
                <a:lnTo>
                  <a:pt x="3757" y="2227"/>
                </a:lnTo>
                <a:lnTo>
                  <a:pt x="3758" y="2260"/>
                </a:lnTo>
                <a:lnTo>
                  <a:pt x="3758" y="2295"/>
                </a:lnTo>
                <a:lnTo>
                  <a:pt x="3757" y="2313"/>
                </a:lnTo>
                <a:lnTo>
                  <a:pt x="3755" y="2332"/>
                </a:lnTo>
                <a:lnTo>
                  <a:pt x="3753" y="2350"/>
                </a:lnTo>
                <a:lnTo>
                  <a:pt x="3750" y="2371"/>
                </a:lnTo>
                <a:lnTo>
                  <a:pt x="3745" y="2391"/>
                </a:lnTo>
                <a:lnTo>
                  <a:pt x="3741" y="2411"/>
                </a:lnTo>
                <a:lnTo>
                  <a:pt x="3741" y="2411"/>
                </a:lnTo>
                <a:lnTo>
                  <a:pt x="3741" y="2413"/>
                </a:lnTo>
                <a:lnTo>
                  <a:pt x="3741" y="2414"/>
                </a:lnTo>
                <a:lnTo>
                  <a:pt x="3743" y="2414"/>
                </a:lnTo>
                <a:lnTo>
                  <a:pt x="3745" y="2416"/>
                </a:lnTo>
                <a:lnTo>
                  <a:pt x="3753" y="2413"/>
                </a:lnTo>
                <a:lnTo>
                  <a:pt x="3762" y="2411"/>
                </a:lnTo>
                <a:lnTo>
                  <a:pt x="3785" y="2401"/>
                </a:lnTo>
                <a:lnTo>
                  <a:pt x="3814" y="2389"/>
                </a:lnTo>
                <a:lnTo>
                  <a:pt x="3842" y="2374"/>
                </a:lnTo>
                <a:lnTo>
                  <a:pt x="3867" y="2360"/>
                </a:lnTo>
                <a:lnTo>
                  <a:pt x="3886" y="2349"/>
                </a:lnTo>
                <a:lnTo>
                  <a:pt x="3891" y="2345"/>
                </a:lnTo>
                <a:lnTo>
                  <a:pt x="3894" y="2343"/>
                </a:lnTo>
                <a:lnTo>
                  <a:pt x="3894" y="2343"/>
                </a:lnTo>
                <a:lnTo>
                  <a:pt x="3903" y="2319"/>
                </a:lnTo>
                <a:lnTo>
                  <a:pt x="3910" y="2296"/>
                </a:lnTo>
                <a:lnTo>
                  <a:pt x="3916" y="2272"/>
                </a:lnTo>
                <a:lnTo>
                  <a:pt x="3921" y="2248"/>
                </a:lnTo>
                <a:lnTo>
                  <a:pt x="3925" y="2224"/>
                </a:lnTo>
                <a:lnTo>
                  <a:pt x="3928" y="2201"/>
                </a:lnTo>
                <a:lnTo>
                  <a:pt x="3930" y="2178"/>
                </a:lnTo>
                <a:lnTo>
                  <a:pt x="3932" y="2156"/>
                </a:lnTo>
                <a:lnTo>
                  <a:pt x="3932" y="2117"/>
                </a:lnTo>
                <a:lnTo>
                  <a:pt x="3931" y="2086"/>
                </a:lnTo>
                <a:lnTo>
                  <a:pt x="3928" y="2059"/>
                </a:lnTo>
                <a:lnTo>
                  <a:pt x="3928" y="2059"/>
                </a:lnTo>
                <a:lnTo>
                  <a:pt x="3939" y="2068"/>
                </a:lnTo>
                <a:lnTo>
                  <a:pt x="3947" y="2079"/>
                </a:lnTo>
                <a:lnTo>
                  <a:pt x="3954" y="2091"/>
                </a:lnTo>
                <a:lnTo>
                  <a:pt x="3960" y="2105"/>
                </a:lnTo>
                <a:lnTo>
                  <a:pt x="3964" y="2120"/>
                </a:lnTo>
                <a:lnTo>
                  <a:pt x="3968" y="2135"/>
                </a:lnTo>
                <a:lnTo>
                  <a:pt x="3971" y="2152"/>
                </a:lnTo>
                <a:lnTo>
                  <a:pt x="3973" y="2168"/>
                </a:lnTo>
                <a:lnTo>
                  <a:pt x="3975" y="2185"/>
                </a:lnTo>
                <a:lnTo>
                  <a:pt x="3976" y="2203"/>
                </a:lnTo>
                <a:lnTo>
                  <a:pt x="3976" y="2219"/>
                </a:lnTo>
                <a:lnTo>
                  <a:pt x="3975" y="2237"/>
                </a:lnTo>
                <a:lnTo>
                  <a:pt x="3971" y="2268"/>
                </a:lnTo>
                <a:lnTo>
                  <a:pt x="3965" y="2297"/>
                </a:lnTo>
                <a:lnTo>
                  <a:pt x="3965" y="2297"/>
                </a:lnTo>
                <a:lnTo>
                  <a:pt x="3982" y="2288"/>
                </a:lnTo>
                <a:lnTo>
                  <a:pt x="3998" y="2276"/>
                </a:lnTo>
                <a:lnTo>
                  <a:pt x="4016" y="2263"/>
                </a:lnTo>
                <a:lnTo>
                  <a:pt x="4036" y="2249"/>
                </a:lnTo>
                <a:lnTo>
                  <a:pt x="4053" y="2234"/>
                </a:lnTo>
                <a:lnTo>
                  <a:pt x="4061" y="2226"/>
                </a:lnTo>
                <a:lnTo>
                  <a:pt x="4068" y="2219"/>
                </a:lnTo>
                <a:lnTo>
                  <a:pt x="4072" y="2212"/>
                </a:lnTo>
                <a:lnTo>
                  <a:pt x="4075" y="2206"/>
                </a:lnTo>
                <a:lnTo>
                  <a:pt x="4075" y="2206"/>
                </a:lnTo>
                <a:lnTo>
                  <a:pt x="4083" y="2176"/>
                </a:lnTo>
                <a:lnTo>
                  <a:pt x="4090" y="2148"/>
                </a:lnTo>
                <a:lnTo>
                  <a:pt x="4094" y="2121"/>
                </a:lnTo>
                <a:lnTo>
                  <a:pt x="4096" y="2095"/>
                </a:lnTo>
                <a:lnTo>
                  <a:pt x="4096" y="2071"/>
                </a:lnTo>
                <a:lnTo>
                  <a:pt x="4095" y="2047"/>
                </a:lnTo>
                <a:lnTo>
                  <a:pt x="4093" y="2025"/>
                </a:lnTo>
                <a:lnTo>
                  <a:pt x="4090" y="2003"/>
                </a:lnTo>
                <a:lnTo>
                  <a:pt x="4085" y="1983"/>
                </a:lnTo>
                <a:lnTo>
                  <a:pt x="4080" y="1964"/>
                </a:lnTo>
                <a:lnTo>
                  <a:pt x="4075" y="1945"/>
                </a:lnTo>
                <a:lnTo>
                  <a:pt x="4069" y="1928"/>
                </a:lnTo>
                <a:lnTo>
                  <a:pt x="4055" y="1894"/>
                </a:lnTo>
                <a:lnTo>
                  <a:pt x="4043" y="1862"/>
                </a:lnTo>
                <a:lnTo>
                  <a:pt x="4043" y="1862"/>
                </a:lnTo>
                <a:lnTo>
                  <a:pt x="4038" y="1847"/>
                </a:lnTo>
                <a:lnTo>
                  <a:pt x="4035" y="1832"/>
                </a:lnTo>
                <a:lnTo>
                  <a:pt x="4034" y="1817"/>
                </a:lnTo>
                <a:lnTo>
                  <a:pt x="4035" y="1802"/>
                </a:lnTo>
                <a:lnTo>
                  <a:pt x="4037" y="1788"/>
                </a:lnTo>
                <a:lnTo>
                  <a:pt x="4041" y="1773"/>
                </a:lnTo>
                <a:lnTo>
                  <a:pt x="4046" y="1759"/>
                </a:lnTo>
                <a:lnTo>
                  <a:pt x="4053" y="1746"/>
                </a:lnTo>
                <a:lnTo>
                  <a:pt x="4061" y="1733"/>
                </a:lnTo>
                <a:lnTo>
                  <a:pt x="4071" y="1719"/>
                </a:lnTo>
                <a:lnTo>
                  <a:pt x="4081" y="1707"/>
                </a:lnTo>
                <a:lnTo>
                  <a:pt x="4092" y="1696"/>
                </a:lnTo>
                <a:lnTo>
                  <a:pt x="4103" y="1684"/>
                </a:lnTo>
                <a:lnTo>
                  <a:pt x="4117" y="1673"/>
                </a:lnTo>
                <a:lnTo>
                  <a:pt x="4130" y="1664"/>
                </a:lnTo>
                <a:lnTo>
                  <a:pt x="4145" y="1655"/>
                </a:lnTo>
                <a:lnTo>
                  <a:pt x="4145" y="1655"/>
                </a:lnTo>
                <a:lnTo>
                  <a:pt x="4180" y="1674"/>
                </a:lnTo>
                <a:lnTo>
                  <a:pt x="4215" y="1695"/>
                </a:lnTo>
                <a:lnTo>
                  <a:pt x="4251" y="1716"/>
                </a:lnTo>
                <a:lnTo>
                  <a:pt x="4286" y="1740"/>
                </a:lnTo>
                <a:lnTo>
                  <a:pt x="4286" y="1740"/>
                </a:lnTo>
                <a:lnTo>
                  <a:pt x="4307" y="1754"/>
                </a:lnTo>
                <a:lnTo>
                  <a:pt x="4341" y="1779"/>
                </a:lnTo>
                <a:lnTo>
                  <a:pt x="4361" y="1794"/>
                </a:lnTo>
                <a:lnTo>
                  <a:pt x="4382" y="1812"/>
                </a:lnTo>
                <a:lnTo>
                  <a:pt x="4405" y="1832"/>
                </a:lnTo>
                <a:lnTo>
                  <a:pt x="4430" y="1853"/>
                </a:lnTo>
                <a:lnTo>
                  <a:pt x="4453" y="1877"/>
                </a:lnTo>
                <a:lnTo>
                  <a:pt x="4478" y="1901"/>
                </a:lnTo>
                <a:lnTo>
                  <a:pt x="4501" y="1928"/>
                </a:lnTo>
                <a:lnTo>
                  <a:pt x="4524" y="1956"/>
                </a:lnTo>
                <a:lnTo>
                  <a:pt x="4545" y="1985"/>
                </a:lnTo>
                <a:lnTo>
                  <a:pt x="4564" y="2016"/>
                </a:lnTo>
                <a:lnTo>
                  <a:pt x="4574" y="2031"/>
                </a:lnTo>
                <a:lnTo>
                  <a:pt x="4582" y="2047"/>
                </a:lnTo>
                <a:lnTo>
                  <a:pt x="4590" y="2064"/>
                </a:lnTo>
                <a:lnTo>
                  <a:pt x="4596" y="2080"/>
                </a:lnTo>
                <a:lnTo>
                  <a:pt x="4596" y="2080"/>
                </a:lnTo>
                <a:lnTo>
                  <a:pt x="4606" y="2106"/>
                </a:lnTo>
                <a:lnTo>
                  <a:pt x="4616" y="2130"/>
                </a:lnTo>
                <a:lnTo>
                  <a:pt x="4624" y="2155"/>
                </a:lnTo>
                <a:lnTo>
                  <a:pt x="4630" y="2178"/>
                </a:lnTo>
                <a:lnTo>
                  <a:pt x="4636" y="2202"/>
                </a:lnTo>
                <a:lnTo>
                  <a:pt x="4641" y="2224"/>
                </a:lnTo>
                <a:lnTo>
                  <a:pt x="4645" y="2246"/>
                </a:lnTo>
                <a:lnTo>
                  <a:pt x="4649" y="2266"/>
                </a:lnTo>
                <a:lnTo>
                  <a:pt x="4651" y="2287"/>
                </a:lnTo>
                <a:lnTo>
                  <a:pt x="4653" y="2306"/>
                </a:lnTo>
                <a:lnTo>
                  <a:pt x="4654" y="2325"/>
                </a:lnTo>
                <a:lnTo>
                  <a:pt x="4655" y="2343"/>
                </a:lnTo>
                <a:lnTo>
                  <a:pt x="4654" y="2377"/>
                </a:lnTo>
                <a:lnTo>
                  <a:pt x="4652" y="2408"/>
                </a:lnTo>
                <a:lnTo>
                  <a:pt x="4648" y="2437"/>
                </a:lnTo>
                <a:lnTo>
                  <a:pt x="4642" y="2464"/>
                </a:lnTo>
                <a:lnTo>
                  <a:pt x="4635" y="2487"/>
                </a:lnTo>
                <a:lnTo>
                  <a:pt x="4628" y="2509"/>
                </a:lnTo>
                <a:lnTo>
                  <a:pt x="4620" y="2527"/>
                </a:lnTo>
                <a:lnTo>
                  <a:pt x="4612" y="2544"/>
                </a:lnTo>
                <a:lnTo>
                  <a:pt x="4603" y="2559"/>
                </a:lnTo>
                <a:lnTo>
                  <a:pt x="4596" y="2570"/>
                </a:lnTo>
                <a:lnTo>
                  <a:pt x="4596" y="2570"/>
                </a:lnTo>
                <a:lnTo>
                  <a:pt x="4582" y="2590"/>
                </a:lnTo>
                <a:lnTo>
                  <a:pt x="4568" y="2611"/>
                </a:lnTo>
                <a:lnTo>
                  <a:pt x="4553" y="2629"/>
                </a:lnTo>
                <a:lnTo>
                  <a:pt x="4538" y="2648"/>
                </a:lnTo>
                <a:lnTo>
                  <a:pt x="4522" y="2665"/>
                </a:lnTo>
                <a:lnTo>
                  <a:pt x="4505" y="2681"/>
                </a:lnTo>
                <a:lnTo>
                  <a:pt x="4487" y="2697"/>
                </a:lnTo>
                <a:lnTo>
                  <a:pt x="4469" y="2711"/>
                </a:lnTo>
                <a:lnTo>
                  <a:pt x="4450" y="2724"/>
                </a:lnTo>
                <a:lnTo>
                  <a:pt x="4430" y="2736"/>
                </a:lnTo>
                <a:lnTo>
                  <a:pt x="4409" y="2747"/>
                </a:lnTo>
                <a:lnTo>
                  <a:pt x="4388" y="2756"/>
                </a:lnTo>
                <a:lnTo>
                  <a:pt x="4364" y="2764"/>
                </a:lnTo>
                <a:lnTo>
                  <a:pt x="4341" y="2771"/>
                </a:lnTo>
                <a:lnTo>
                  <a:pt x="4316" y="2776"/>
                </a:lnTo>
                <a:lnTo>
                  <a:pt x="4290" y="2779"/>
                </a:lnTo>
                <a:lnTo>
                  <a:pt x="4290" y="2779"/>
                </a:lnTo>
                <a:lnTo>
                  <a:pt x="4283" y="2778"/>
                </a:lnTo>
                <a:lnTo>
                  <a:pt x="4275" y="2778"/>
                </a:lnTo>
                <a:lnTo>
                  <a:pt x="4275" y="2778"/>
                </a:lnTo>
                <a:lnTo>
                  <a:pt x="4242" y="2779"/>
                </a:lnTo>
                <a:lnTo>
                  <a:pt x="4213" y="2779"/>
                </a:lnTo>
                <a:lnTo>
                  <a:pt x="4185" y="2778"/>
                </a:lnTo>
                <a:lnTo>
                  <a:pt x="4159" y="2775"/>
                </a:lnTo>
                <a:lnTo>
                  <a:pt x="4159" y="2775"/>
                </a:lnTo>
                <a:lnTo>
                  <a:pt x="4131" y="2770"/>
                </a:lnTo>
                <a:lnTo>
                  <a:pt x="4103" y="2765"/>
                </a:lnTo>
                <a:lnTo>
                  <a:pt x="4077" y="2758"/>
                </a:lnTo>
                <a:lnTo>
                  <a:pt x="4052" y="2751"/>
                </a:lnTo>
                <a:lnTo>
                  <a:pt x="4052" y="2751"/>
                </a:lnTo>
                <a:lnTo>
                  <a:pt x="4009" y="2736"/>
                </a:lnTo>
                <a:lnTo>
                  <a:pt x="3965" y="2717"/>
                </a:lnTo>
                <a:lnTo>
                  <a:pt x="3965" y="2717"/>
                </a:lnTo>
                <a:lnTo>
                  <a:pt x="3925" y="2697"/>
                </a:lnTo>
                <a:lnTo>
                  <a:pt x="3874" y="2669"/>
                </a:lnTo>
                <a:lnTo>
                  <a:pt x="3846" y="2652"/>
                </a:lnTo>
                <a:lnTo>
                  <a:pt x="3815" y="2632"/>
                </a:lnTo>
                <a:lnTo>
                  <a:pt x="3782" y="2612"/>
                </a:lnTo>
                <a:lnTo>
                  <a:pt x="3748" y="2588"/>
                </a:lnTo>
                <a:lnTo>
                  <a:pt x="3712" y="2564"/>
                </a:lnTo>
                <a:lnTo>
                  <a:pt x="3676" y="2536"/>
                </a:lnTo>
                <a:lnTo>
                  <a:pt x="3638" y="2508"/>
                </a:lnTo>
                <a:lnTo>
                  <a:pt x="3601" y="2477"/>
                </a:lnTo>
                <a:lnTo>
                  <a:pt x="3563" y="2444"/>
                </a:lnTo>
                <a:lnTo>
                  <a:pt x="3526" y="2409"/>
                </a:lnTo>
                <a:lnTo>
                  <a:pt x="3488" y="2373"/>
                </a:lnTo>
                <a:lnTo>
                  <a:pt x="3451" y="2335"/>
                </a:lnTo>
                <a:lnTo>
                  <a:pt x="3451" y="2335"/>
                </a:lnTo>
                <a:lnTo>
                  <a:pt x="3394" y="2271"/>
                </a:lnTo>
                <a:lnTo>
                  <a:pt x="3342" y="2212"/>
                </a:lnTo>
                <a:lnTo>
                  <a:pt x="3295" y="2157"/>
                </a:lnTo>
                <a:lnTo>
                  <a:pt x="3253" y="2107"/>
                </a:lnTo>
                <a:lnTo>
                  <a:pt x="3215" y="2060"/>
                </a:lnTo>
                <a:lnTo>
                  <a:pt x="3180" y="2017"/>
                </a:lnTo>
                <a:lnTo>
                  <a:pt x="3120" y="1940"/>
                </a:lnTo>
                <a:lnTo>
                  <a:pt x="3120" y="1940"/>
                </a:lnTo>
                <a:lnTo>
                  <a:pt x="3138" y="1947"/>
                </a:lnTo>
                <a:lnTo>
                  <a:pt x="3156" y="1953"/>
                </a:lnTo>
                <a:lnTo>
                  <a:pt x="3175" y="1958"/>
                </a:lnTo>
                <a:lnTo>
                  <a:pt x="3193" y="1963"/>
                </a:lnTo>
                <a:lnTo>
                  <a:pt x="3211" y="1966"/>
                </a:lnTo>
                <a:lnTo>
                  <a:pt x="3229" y="1968"/>
                </a:lnTo>
                <a:lnTo>
                  <a:pt x="3262" y="1971"/>
                </a:lnTo>
                <a:lnTo>
                  <a:pt x="3289" y="1971"/>
                </a:lnTo>
                <a:lnTo>
                  <a:pt x="3312" y="1970"/>
                </a:lnTo>
                <a:lnTo>
                  <a:pt x="3332" y="1968"/>
                </a:lnTo>
                <a:lnTo>
                  <a:pt x="3332" y="1968"/>
                </a:lnTo>
                <a:lnTo>
                  <a:pt x="3336" y="1918"/>
                </a:lnTo>
                <a:lnTo>
                  <a:pt x="3338" y="1873"/>
                </a:lnTo>
                <a:lnTo>
                  <a:pt x="3340" y="1833"/>
                </a:lnTo>
                <a:lnTo>
                  <a:pt x="3346" y="1698"/>
                </a:lnTo>
                <a:lnTo>
                  <a:pt x="3346" y="1698"/>
                </a:lnTo>
                <a:lnTo>
                  <a:pt x="3349" y="1661"/>
                </a:lnTo>
                <a:lnTo>
                  <a:pt x="3351" y="1626"/>
                </a:lnTo>
                <a:lnTo>
                  <a:pt x="3352" y="1589"/>
                </a:lnTo>
                <a:lnTo>
                  <a:pt x="3352" y="1589"/>
                </a:lnTo>
                <a:lnTo>
                  <a:pt x="3340" y="1588"/>
                </a:lnTo>
                <a:lnTo>
                  <a:pt x="3307" y="1584"/>
                </a:lnTo>
                <a:lnTo>
                  <a:pt x="3285" y="1581"/>
                </a:lnTo>
                <a:lnTo>
                  <a:pt x="3260" y="1576"/>
                </a:lnTo>
                <a:lnTo>
                  <a:pt x="3233" y="1571"/>
                </a:lnTo>
                <a:lnTo>
                  <a:pt x="3206" y="1564"/>
                </a:lnTo>
                <a:lnTo>
                  <a:pt x="3176" y="1555"/>
                </a:lnTo>
                <a:lnTo>
                  <a:pt x="3147" y="1544"/>
                </a:lnTo>
                <a:lnTo>
                  <a:pt x="3120" y="1532"/>
                </a:lnTo>
                <a:lnTo>
                  <a:pt x="3106" y="1526"/>
                </a:lnTo>
                <a:lnTo>
                  <a:pt x="3093" y="1519"/>
                </a:lnTo>
                <a:lnTo>
                  <a:pt x="3081" y="1511"/>
                </a:lnTo>
                <a:lnTo>
                  <a:pt x="3070" y="1502"/>
                </a:lnTo>
                <a:lnTo>
                  <a:pt x="3058" y="1493"/>
                </a:lnTo>
                <a:lnTo>
                  <a:pt x="3049" y="1484"/>
                </a:lnTo>
                <a:lnTo>
                  <a:pt x="3040" y="1474"/>
                </a:lnTo>
                <a:lnTo>
                  <a:pt x="3032" y="1463"/>
                </a:lnTo>
                <a:lnTo>
                  <a:pt x="3025" y="1451"/>
                </a:lnTo>
                <a:lnTo>
                  <a:pt x="3019" y="1439"/>
                </a:lnTo>
                <a:lnTo>
                  <a:pt x="3019" y="1439"/>
                </a:lnTo>
                <a:lnTo>
                  <a:pt x="3030" y="1445"/>
                </a:lnTo>
                <a:lnTo>
                  <a:pt x="3042" y="1450"/>
                </a:lnTo>
                <a:lnTo>
                  <a:pt x="3059" y="1457"/>
                </a:lnTo>
                <a:lnTo>
                  <a:pt x="3081" y="1465"/>
                </a:lnTo>
                <a:lnTo>
                  <a:pt x="3106" y="1472"/>
                </a:lnTo>
                <a:lnTo>
                  <a:pt x="3136" y="1477"/>
                </a:lnTo>
                <a:lnTo>
                  <a:pt x="3152" y="1479"/>
                </a:lnTo>
                <a:lnTo>
                  <a:pt x="3169" y="1480"/>
                </a:lnTo>
                <a:lnTo>
                  <a:pt x="3169" y="1480"/>
                </a:lnTo>
                <a:lnTo>
                  <a:pt x="3201" y="1481"/>
                </a:lnTo>
                <a:lnTo>
                  <a:pt x="3234" y="1481"/>
                </a:lnTo>
                <a:lnTo>
                  <a:pt x="3266" y="1479"/>
                </a:lnTo>
                <a:lnTo>
                  <a:pt x="3295" y="1477"/>
                </a:lnTo>
                <a:lnTo>
                  <a:pt x="3340" y="1471"/>
                </a:lnTo>
                <a:lnTo>
                  <a:pt x="3357" y="1469"/>
                </a:lnTo>
                <a:lnTo>
                  <a:pt x="3357" y="1469"/>
                </a:lnTo>
                <a:lnTo>
                  <a:pt x="3359" y="1463"/>
                </a:lnTo>
                <a:lnTo>
                  <a:pt x="3361" y="1451"/>
                </a:lnTo>
                <a:lnTo>
                  <a:pt x="3364" y="1421"/>
                </a:lnTo>
                <a:lnTo>
                  <a:pt x="3367" y="1381"/>
                </a:lnTo>
                <a:lnTo>
                  <a:pt x="3369" y="1337"/>
                </a:lnTo>
                <a:lnTo>
                  <a:pt x="3373" y="1257"/>
                </a:lnTo>
                <a:lnTo>
                  <a:pt x="3375" y="1222"/>
                </a:lnTo>
                <a:lnTo>
                  <a:pt x="3375" y="1222"/>
                </a:lnTo>
                <a:lnTo>
                  <a:pt x="3376" y="1194"/>
                </a:lnTo>
                <a:lnTo>
                  <a:pt x="3377" y="1154"/>
                </a:lnTo>
                <a:lnTo>
                  <a:pt x="3377" y="1105"/>
                </a:lnTo>
                <a:lnTo>
                  <a:pt x="3377" y="1105"/>
                </a:lnTo>
                <a:lnTo>
                  <a:pt x="3369" y="1107"/>
                </a:lnTo>
                <a:lnTo>
                  <a:pt x="3359" y="1108"/>
                </a:lnTo>
                <a:lnTo>
                  <a:pt x="3338" y="1110"/>
                </a:lnTo>
                <a:lnTo>
                  <a:pt x="3315" y="1109"/>
                </a:lnTo>
                <a:lnTo>
                  <a:pt x="3290" y="1107"/>
                </a:lnTo>
                <a:lnTo>
                  <a:pt x="3264" y="1104"/>
                </a:lnTo>
                <a:lnTo>
                  <a:pt x="3236" y="1100"/>
                </a:lnTo>
                <a:lnTo>
                  <a:pt x="3208" y="1094"/>
                </a:lnTo>
                <a:lnTo>
                  <a:pt x="3178" y="1086"/>
                </a:lnTo>
                <a:lnTo>
                  <a:pt x="3178" y="1086"/>
                </a:lnTo>
                <a:lnTo>
                  <a:pt x="3158" y="1080"/>
                </a:lnTo>
                <a:lnTo>
                  <a:pt x="3135" y="1071"/>
                </a:lnTo>
                <a:lnTo>
                  <a:pt x="3112" y="1059"/>
                </a:lnTo>
                <a:lnTo>
                  <a:pt x="3088" y="1044"/>
                </a:lnTo>
                <a:lnTo>
                  <a:pt x="3064" y="1028"/>
                </a:lnTo>
                <a:lnTo>
                  <a:pt x="3053" y="1019"/>
                </a:lnTo>
                <a:lnTo>
                  <a:pt x="3043" y="1010"/>
                </a:lnTo>
                <a:lnTo>
                  <a:pt x="3034" y="999"/>
                </a:lnTo>
                <a:lnTo>
                  <a:pt x="3025" y="990"/>
                </a:lnTo>
                <a:lnTo>
                  <a:pt x="3017" y="980"/>
                </a:lnTo>
                <a:lnTo>
                  <a:pt x="3010" y="969"/>
                </a:lnTo>
                <a:lnTo>
                  <a:pt x="3010" y="969"/>
                </a:lnTo>
                <a:lnTo>
                  <a:pt x="3022" y="974"/>
                </a:lnTo>
                <a:lnTo>
                  <a:pt x="3035" y="978"/>
                </a:lnTo>
                <a:lnTo>
                  <a:pt x="3052" y="984"/>
                </a:lnTo>
                <a:lnTo>
                  <a:pt x="3075" y="990"/>
                </a:lnTo>
                <a:lnTo>
                  <a:pt x="3101" y="996"/>
                </a:lnTo>
                <a:lnTo>
                  <a:pt x="3132" y="1003"/>
                </a:lnTo>
                <a:lnTo>
                  <a:pt x="3167" y="1008"/>
                </a:lnTo>
                <a:lnTo>
                  <a:pt x="3167" y="1008"/>
                </a:lnTo>
                <a:lnTo>
                  <a:pt x="3187" y="1010"/>
                </a:lnTo>
                <a:lnTo>
                  <a:pt x="3207" y="1011"/>
                </a:lnTo>
                <a:lnTo>
                  <a:pt x="3226" y="1012"/>
                </a:lnTo>
                <a:lnTo>
                  <a:pt x="3245" y="1012"/>
                </a:lnTo>
                <a:lnTo>
                  <a:pt x="3283" y="1010"/>
                </a:lnTo>
                <a:lnTo>
                  <a:pt x="3317" y="1007"/>
                </a:lnTo>
                <a:lnTo>
                  <a:pt x="3346" y="1001"/>
                </a:lnTo>
                <a:lnTo>
                  <a:pt x="3369" y="996"/>
                </a:lnTo>
                <a:lnTo>
                  <a:pt x="3377" y="993"/>
                </a:lnTo>
                <a:lnTo>
                  <a:pt x="3383" y="991"/>
                </a:lnTo>
                <a:lnTo>
                  <a:pt x="3388" y="988"/>
                </a:lnTo>
                <a:lnTo>
                  <a:pt x="3390" y="985"/>
                </a:lnTo>
                <a:lnTo>
                  <a:pt x="3390" y="985"/>
                </a:lnTo>
                <a:lnTo>
                  <a:pt x="3392" y="959"/>
                </a:lnTo>
                <a:lnTo>
                  <a:pt x="3393" y="925"/>
                </a:lnTo>
                <a:lnTo>
                  <a:pt x="3394" y="848"/>
                </a:lnTo>
                <a:lnTo>
                  <a:pt x="3394" y="750"/>
                </a:lnTo>
                <a:lnTo>
                  <a:pt x="3394" y="750"/>
                </a:lnTo>
                <a:lnTo>
                  <a:pt x="3399" y="686"/>
                </a:lnTo>
                <a:lnTo>
                  <a:pt x="3400" y="642"/>
                </a:lnTo>
                <a:lnTo>
                  <a:pt x="3400" y="627"/>
                </a:lnTo>
                <a:lnTo>
                  <a:pt x="3399" y="623"/>
                </a:lnTo>
                <a:lnTo>
                  <a:pt x="3398" y="622"/>
                </a:lnTo>
                <a:lnTo>
                  <a:pt x="3398" y="622"/>
                </a:lnTo>
                <a:lnTo>
                  <a:pt x="3392" y="622"/>
                </a:lnTo>
                <a:lnTo>
                  <a:pt x="3381" y="623"/>
                </a:lnTo>
                <a:lnTo>
                  <a:pt x="3368" y="623"/>
                </a:lnTo>
                <a:lnTo>
                  <a:pt x="3354" y="622"/>
                </a:lnTo>
                <a:lnTo>
                  <a:pt x="3336" y="620"/>
                </a:lnTo>
                <a:lnTo>
                  <a:pt x="3317" y="617"/>
                </a:lnTo>
                <a:lnTo>
                  <a:pt x="3297" y="612"/>
                </a:lnTo>
                <a:lnTo>
                  <a:pt x="3274" y="607"/>
                </a:lnTo>
                <a:lnTo>
                  <a:pt x="3251" y="599"/>
                </a:lnTo>
                <a:lnTo>
                  <a:pt x="3226" y="589"/>
                </a:lnTo>
                <a:lnTo>
                  <a:pt x="3200" y="578"/>
                </a:lnTo>
                <a:lnTo>
                  <a:pt x="3175" y="564"/>
                </a:lnTo>
                <a:lnTo>
                  <a:pt x="3149" y="548"/>
                </a:lnTo>
                <a:lnTo>
                  <a:pt x="3123" y="529"/>
                </a:lnTo>
                <a:lnTo>
                  <a:pt x="3110" y="519"/>
                </a:lnTo>
                <a:lnTo>
                  <a:pt x="3097" y="508"/>
                </a:lnTo>
                <a:lnTo>
                  <a:pt x="3085" y="495"/>
                </a:lnTo>
                <a:lnTo>
                  <a:pt x="3073" y="483"/>
                </a:lnTo>
                <a:lnTo>
                  <a:pt x="3073" y="483"/>
                </a:lnTo>
                <a:lnTo>
                  <a:pt x="3071" y="481"/>
                </a:lnTo>
                <a:lnTo>
                  <a:pt x="3065" y="476"/>
                </a:lnTo>
                <a:lnTo>
                  <a:pt x="3059" y="467"/>
                </a:lnTo>
                <a:lnTo>
                  <a:pt x="3056" y="461"/>
                </a:lnTo>
                <a:lnTo>
                  <a:pt x="3053" y="454"/>
                </a:lnTo>
                <a:lnTo>
                  <a:pt x="3051" y="447"/>
                </a:lnTo>
                <a:lnTo>
                  <a:pt x="3050" y="439"/>
                </a:lnTo>
                <a:lnTo>
                  <a:pt x="3049" y="430"/>
                </a:lnTo>
                <a:lnTo>
                  <a:pt x="3050" y="420"/>
                </a:lnTo>
                <a:lnTo>
                  <a:pt x="3053" y="410"/>
                </a:lnTo>
                <a:lnTo>
                  <a:pt x="3056" y="398"/>
                </a:lnTo>
                <a:lnTo>
                  <a:pt x="3062" y="386"/>
                </a:lnTo>
                <a:lnTo>
                  <a:pt x="3071" y="373"/>
                </a:lnTo>
                <a:lnTo>
                  <a:pt x="3071" y="373"/>
                </a:lnTo>
                <a:lnTo>
                  <a:pt x="2806" y="254"/>
                </a:lnTo>
                <a:lnTo>
                  <a:pt x="2806" y="254"/>
                </a:lnTo>
                <a:lnTo>
                  <a:pt x="2815" y="245"/>
                </a:lnTo>
                <a:lnTo>
                  <a:pt x="2824" y="234"/>
                </a:lnTo>
                <a:lnTo>
                  <a:pt x="2834" y="219"/>
                </a:lnTo>
                <a:lnTo>
                  <a:pt x="2845" y="203"/>
                </a:lnTo>
                <a:lnTo>
                  <a:pt x="2850" y="194"/>
                </a:lnTo>
                <a:lnTo>
                  <a:pt x="2854" y="185"/>
                </a:lnTo>
                <a:lnTo>
                  <a:pt x="2858" y="174"/>
                </a:lnTo>
                <a:lnTo>
                  <a:pt x="2861" y="164"/>
                </a:lnTo>
                <a:lnTo>
                  <a:pt x="2863" y="154"/>
                </a:lnTo>
                <a:lnTo>
                  <a:pt x="2863" y="144"/>
                </a:lnTo>
                <a:lnTo>
                  <a:pt x="2863" y="144"/>
                </a:lnTo>
                <a:lnTo>
                  <a:pt x="2863" y="132"/>
                </a:lnTo>
                <a:lnTo>
                  <a:pt x="2860" y="122"/>
                </a:lnTo>
                <a:lnTo>
                  <a:pt x="2855" y="112"/>
                </a:lnTo>
                <a:lnTo>
                  <a:pt x="2849" y="103"/>
                </a:lnTo>
                <a:lnTo>
                  <a:pt x="2841" y="94"/>
                </a:lnTo>
                <a:lnTo>
                  <a:pt x="2830" y="86"/>
                </a:lnTo>
                <a:lnTo>
                  <a:pt x="2820" y="79"/>
                </a:lnTo>
                <a:lnTo>
                  <a:pt x="2808" y="73"/>
                </a:lnTo>
                <a:lnTo>
                  <a:pt x="2795" y="68"/>
                </a:lnTo>
                <a:lnTo>
                  <a:pt x="2781" y="64"/>
                </a:lnTo>
                <a:lnTo>
                  <a:pt x="2767" y="60"/>
                </a:lnTo>
                <a:lnTo>
                  <a:pt x="2753" y="58"/>
                </a:lnTo>
                <a:lnTo>
                  <a:pt x="2738" y="56"/>
                </a:lnTo>
                <a:lnTo>
                  <a:pt x="2723" y="56"/>
                </a:lnTo>
                <a:lnTo>
                  <a:pt x="2709" y="57"/>
                </a:lnTo>
                <a:lnTo>
                  <a:pt x="2694" y="59"/>
                </a:lnTo>
                <a:lnTo>
                  <a:pt x="2694" y="59"/>
                </a:lnTo>
                <a:lnTo>
                  <a:pt x="2681" y="62"/>
                </a:lnTo>
                <a:lnTo>
                  <a:pt x="2669" y="66"/>
                </a:lnTo>
                <a:lnTo>
                  <a:pt x="2656" y="71"/>
                </a:lnTo>
                <a:lnTo>
                  <a:pt x="2644" y="77"/>
                </a:lnTo>
                <a:lnTo>
                  <a:pt x="2634" y="84"/>
                </a:lnTo>
                <a:lnTo>
                  <a:pt x="2623" y="92"/>
                </a:lnTo>
                <a:lnTo>
                  <a:pt x="2604" y="107"/>
                </a:lnTo>
                <a:lnTo>
                  <a:pt x="2589" y="122"/>
                </a:lnTo>
                <a:lnTo>
                  <a:pt x="2578" y="134"/>
                </a:lnTo>
                <a:lnTo>
                  <a:pt x="2569" y="147"/>
                </a:lnTo>
                <a:lnTo>
                  <a:pt x="2238" y="0"/>
                </a:lnTo>
                <a:lnTo>
                  <a:pt x="1977" y="263"/>
                </a:lnTo>
                <a:lnTo>
                  <a:pt x="1977" y="263"/>
                </a:lnTo>
                <a:lnTo>
                  <a:pt x="1972" y="268"/>
                </a:lnTo>
                <a:lnTo>
                  <a:pt x="1966" y="280"/>
                </a:lnTo>
                <a:lnTo>
                  <a:pt x="1963" y="287"/>
                </a:lnTo>
                <a:lnTo>
                  <a:pt x="1961" y="295"/>
                </a:lnTo>
                <a:lnTo>
                  <a:pt x="1960" y="304"/>
                </a:lnTo>
                <a:lnTo>
                  <a:pt x="1960" y="313"/>
                </a:lnTo>
                <a:lnTo>
                  <a:pt x="1964" y="337"/>
                </a:lnTo>
                <a:lnTo>
                  <a:pt x="1964" y="337"/>
                </a:lnTo>
                <a:lnTo>
                  <a:pt x="1964" y="343"/>
                </a:lnTo>
                <a:lnTo>
                  <a:pt x="1963" y="349"/>
                </a:lnTo>
                <a:lnTo>
                  <a:pt x="1962" y="354"/>
                </a:lnTo>
                <a:lnTo>
                  <a:pt x="1961" y="358"/>
                </a:lnTo>
                <a:lnTo>
                  <a:pt x="1957" y="366"/>
                </a:lnTo>
                <a:lnTo>
                  <a:pt x="1955" y="370"/>
                </a:lnTo>
                <a:lnTo>
                  <a:pt x="1955" y="370"/>
                </a:lnTo>
                <a:lnTo>
                  <a:pt x="1936" y="392"/>
                </a:lnTo>
                <a:lnTo>
                  <a:pt x="1916" y="416"/>
                </a:lnTo>
                <a:lnTo>
                  <a:pt x="1896" y="438"/>
                </a:lnTo>
                <a:lnTo>
                  <a:pt x="1876" y="461"/>
                </a:lnTo>
                <a:lnTo>
                  <a:pt x="1876" y="461"/>
                </a:lnTo>
                <a:lnTo>
                  <a:pt x="1847" y="499"/>
                </a:lnTo>
                <a:lnTo>
                  <a:pt x="1836" y="515"/>
                </a:lnTo>
                <a:lnTo>
                  <a:pt x="1828" y="527"/>
                </a:lnTo>
                <a:lnTo>
                  <a:pt x="1828" y="527"/>
                </a:lnTo>
                <a:lnTo>
                  <a:pt x="1819" y="542"/>
                </a:lnTo>
                <a:lnTo>
                  <a:pt x="1811" y="558"/>
                </a:lnTo>
                <a:lnTo>
                  <a:pt x="1799" y="583"/>
                </a:lnTo>
                <a:lnTo>
                  <a:pt x="1789" y="607"/>
                </a:lnTo>
                <a:lnTo>
                  <a:pt x="1781" y="628"/>
                </a:lnTo>
                <a:lnTo>
                  <a:pt x="1781" y="628"/>
                </a:lnTo>
                <a:lnTo>
                  <a:pt x="1780" y="631"/>
                </a:lnTo>
                <a:lnTo>
                  <a:pt x="1778" y="642"/>
                </a:lnTo>
                <a:lnTo>
                  <a:pt x="1778" y="649"/>
                </a:lnTo>
                <a:lnTo>
                  <a:pt x="1777" y="657"/>
                </a:lnTo>
                <a:lnTo>
                  <a:pt x="1778" y="666"/>
                </a:lnTo>
                <a:lnTo>
                  <a:pt x="1780" y="677"/>
                </a:lnTo>
                <a:lnTo>
                  <a:pt x="1784" y="690"/>
                </a:lnTo>
                <a:lnTo>
                  <a:pt x="1789" y="703"/>
                </a:lnTo>
                <a:lnTo>
                  <a:pt x="1797" y="716"/>
                </a:lnTo>
                <a:lnTo>
                  <a:pt x="1807" y="732"/>
                </a:lnTo>
                <a:lnTo>
                  <a:pt x="1819" y="748"/>
                </a:lnTo>
                <a:lnTo>
                  <a:pt x="1833" y="764"/>
                </a:lnTo>
                <a:lnTo>
                  <a:pt x="1852" y="782"/>
                </a:lnTo>
                <a:lnTo>
                  <a:pt x="1874" y="800"/>
                </a:lnTo>
                <a:lnTo>
                  <a:pt x="1881" y="806"/>
                </a:lnTo>
                <a:lnTo>
                  <a:pt x="1881" y="806"/>
                </a:lnTo>
                <a:lnTo>
                  <a:pt x="1894" y="789"/>
                </a:lnTo>
                <a:lnTo>
                  <a:pt x="1905" y="800"/>
                </a:lnTo>
                <a:lnTo>
                  <a:pt x="1905" y="800"/>
                </a:lnTo>
                <a:lnTo>
                  <a:pt x="1914" y="809"/>
                </a:lnTo>
                <a:lnTo>
                  <a:pt x="1926" y="820"/>
                </a:lnTo>
                <a:lnTo>
                  <a:pt x="1941" y="832"/>
                </a:lnTo>
                <a:lnTo>
                  <a:pt x="1957" y="842"/>
                </a:lnTo>
                <a:lnTo>
                  <a:pt x="1957" y="842"/>
                </a:lnTo>
                <a:lnTo>
                  <a:pt x="1959" y="835"/>
                </a:lnTo>
                <a:lnTo>
                  <a:pt x="1964" y="815"/>
                </a:lnTo>
                <a:lnTo>
                  <a:pt x="1969" y="802"/>
                </a:lnTo>
                <a:lnTo>
                  <a:pt x="1975" y="789"/>
                </a:lnTo>
                <a:lnTo>
                  <a:pt x="1983" y="775"/>
                </a:lnTo>
                <a:lnTo>
                  <a:pt x="1991" y="760"/>
                </a:lnTo>
                <a:lnTo>
                  <a:pt x="1991" y="760"/>
                </a:lnTo>
                <a:lnTo>
                  <a:pt x="2000" y="748"/>
                </a:lnTo>
                <a:lnTo>
                  <a:pt x="2011" y="736"/>
                </a:lnTo>
                <a:lnTo>
                  <a:pt x="2025" y="722"/>
                </a:lnTo>
                <a:lnTo>
                  <a:pt x="2038" y="709"/>
                </a:lnTo>
                <a:lnTo>
                  <a:pt x="2052" y="697"/>
                </a:lnTo>
                <a:lnTo>
                  <a:pt x="2065" y="686"/>
                </a:lnTo>
                <a:lnTo>
                  <a:pt x="2080" y="675"/>
                </a:lnTo>
                <a:lnTo>
                  <a:pt x="2092" y="667"/>
                </a:lnTo>
                <a:lnTo>
                  <a:pt x="2092" y="667"/>
                </a:lnTo>
                <a:lnTo>
                  <a:pt x="2107" y="658"/>
                </a:lnTo>
                <a:lnTo>
                  <a:pt x="2123" y="650"/>
                </a:lnTo>
                <a:lnTo>
                  <a:pt x="2138" y="643"/>
                </a:lnTo>
                <a:lnTo>
                  <a:pt x="2154" y="636"/>
                </a:lnTo>
                <a:lnTo>
                  <a:pt x="2170" y="632"/>
                </a:lnTo>
                <a:lnTo>
                  <a:pt x="2186" y="629"/>
                </a:lnTo>
                <a:lnTo>
                  <a:pt x="2202" y="626"/>
                </a:lnTo>
                <a:lnTo>
                  <a:pt x="2220" y="625"/>
                </a:lnTo>
                <a:lnTo>
                  <a:pt x="2220" y="625"/>
                </a:lnTo>
                <a:lnTo>
                  <a:pt x="2234" y="626"/>
                </a:lnTo>
                <a:lnTo>
                  <a:pt x="2247" y="627"/>
                </a:lnTo>
                <a:lnTo>
                  <a:pt x="2261" y="630"/>
                </a:lnTo>
                <a:lnTo>
                  <a:pt x="2272" y="635"/>
                </a:lnTo>
                <a:lnTo>
                  <a:pt x="2283" y="642"/>
                </a:lnTo>
                <a:lnTo>
                  <a:pt x="2295" y="649"/>
                </a:lnTo>
                <a:lnTo>
                  <a:pt x="2305" y="658"/>
                </a:lnTo>
                <a:lnTo>
                  <a:pt x="2316" y="668"/>
                </a:lnTo>
                <a:lnTo>
                  <a:pt x="2316" y="668"/>
                </a:lnTo>
                <a:lnTo>
                  <a:pt x="2323" y="676"/>
                </a:lnTo>
                <a:lnTo>
                  <a:pt x="2330" y="687"/>
                </a:lnTo>
                <a:lnTo>
                  <a:pt x="2336" y="698"/>
                </a:lnTo>
                <a:lnTo>
                  <a:pt x="2342" y="710"/>
                </a:lnTo>
                <a:lnTo>
                  <a:pt x="2347" y="722"/>
                </a:lnTo>
                <a:lnTo>
                  <a:pt x="2351" y="736"/>
                </a:lnTo>
                <a:lnTo>
                  <a:pt x="2355" y="750"/>
                </a:lnTo>
                <a:lnTo>
                  <a:pt x="2358" y="764"/>
                </a:lnTo>
                <a:lnTo>
                  <a:pt x="2360" y="778"/>
                </a:lnTo>
                <a:lnTo>
                  <a:pt x="2362" y="792"/>
                </a:lnTo>
                <a:lnTo>
                  <a:pt x="2363" y="805"/>
                </a:lnTo>
                <a:lnTo>
                  <a:pt x="2364" y="818"/>
                </a:lnTo>
                <a:lnTo>
                  <a:pt x="2364" y="831"/>
                </a:lnTo>
                <a:lnTo>
                  <a:pt x="2363" y="842"/>
                </a:lnTo>
                <a:lnTo>
                  <a:pt x="2361" y="852"/>
                </a:lnTo>
                <a:lnTo>
                  <a:pt x="2359" y="861"/>
                </a:lnTo>
                <a:lnTo>
                  <a:pt x="2359" y="861"/>
                </a:lnTo>
                <a:lnTo>
                  <a:pt x="2330" y="843"/>
                </a:lnTo>
                <a:lnTo>
                  <a:pt x="2330" y="843"/>
                </a:lnTo>
                <a:lnTo>
                  <a:pt x="2309" y="832"/>
                </a:lnTo>
                <a:lnTo>
                  <a:pt x="2281" y="822"/>
                </a:lnTo>
                <a:lnTo>
                  <a:pt x="2266" y="815"/>
                </a:lnTo>
                <a:lnTo>
                  <a:pt x="2251" y="811"/>
                </a:lnTo>
                <a:lnTo>
                  <a:pt x="2233" y="807"/>
                </a:lnTo>
                <a:lnTo>
                  <a:pt x="2215" y="803"/>
                </a:lnTo>
                <a:lnTo>
                  <a:pt x="2195" y="801"/>
                </a:lnTo>
                <a:lnTo>
                  <a:pt x="2175" y="800"/>
                </a:lnTo>
                <a:lnTo>
                  <a:pt x="2154" y="800"/>
                </a:lnTo>
                <a:lnTo>
                  <a:pt x="2132" y="802"/>
                </a:lnTo>
                <a:lnTo>
                  <a:pt x="2109" y="805"/>
                </a:lnTo>
                <a:lnTo>
                  <a:pt x="2086" y="810"/>
                </a:lnTo>
                <a:lnTo>
                  <a:pt x="2062" y="818"/>
                </a:lnTo>
                <a:lnTo>
                  <a:pt x="2037" y="829"/>
                </a:lnTo>
                <a:lnTo>
                  <a:pt x="2037" y="829"/>
                </a:lnTo>
                <a:lnTo>
                  <a:pt x="1995" y="847"/>
                </a:lnTo>
                <a:lnTo>
                  <a:pt x="1967" y="859"/>
                </a:lnTo>
                <a:lnTo>
                  <a:pt x="1936" y="872"/>
                </a:lnTo>
                <a:lnTo>
                  <a:pt x="1900" y="886"/>
                </a:lnTo>
                <a:lnTo>
                  <a:pt x="1860" y="900"/>
                </a:lnTo>
                <a:lnTo>
                  <a:pt x="1814" y="916"/>
                </a:lnTo>
                <a:lnTo>
                  <a:pt x="1764" y="931"/>
                </a:lnTo>
                <a:lnTo>
                  <a:pt x="1764" y="931"/>
                </a:lnTo>
                <a:lnTo>
                  <a:pt x="1737" y="938"/>
                </a:lnTo>
                <a:lnTo>
                  <a:pt x="1725" y="940"/>
                </a:lnTo>
                <a:lnTo>
                  <a:pt x="1713" y="941"/>
                </a:lnTo>
                <a:lnTo>
                  <a:pt x="1701" y="941"/>
                </a:lnTo>
                <a:lnTo>
                  <a:pt x="1691" y="941"/>
                </a:lnTo>
                <a:lnTo>
                  <a:pt x="1681" y="940"/>
                </a:lnTo>
                <a:lnTo>
                  <a:pt x="1672" y="938"/>
                </a:lnTo>
                <a:lnTo>
                  <a:pt x="1664" y="935"/>
                </a:lnTo>
                <a:lnTo>
                  <a:pt x="1655" y="930"/>
                </a:lnTo>
                <a:lnTo>
                  <a:pt x="1649" y="925"/>
                </a:lnTo>
                <a:lnTo>
                  <a:pt x="1642" y="919"/>
                </a:lnTo>
                <a:lnTo>
                  <a:pt x="1637" y="912"/>
                </a:lnTo>
                <a:lnTo>
                  <a:pt x="1633" y="902"/>
                </a:lnTo>
                <a:lnTo>
                  <a:pt x="1629" y="892"/>
                </a:lnTo>
                <a:lnTo>
                  <a:pt x="1626" y="881"/>
                </a:lnTo>
                <a:lnTo>
                  <a:pt x="1626" y="881"/>
                </a:lnTo>
                <a:lnTo>
                  <a:pt x="1624" y="871"/>
                </a:lnTo>
                <a:lnTo>
                  <a:pt x="1623" y="860"/>
                </a:lnTo>
                <a:lnTo>
                  <a:pt x="1623" y="851"/>
                </a:lnTo>
                <a:lnTo>
                  <a:pt x="1623" y="842"/>
                </a:lnTo>
                <a:lnTo>
                  <a:pt x="1625" y="826"/>
                </a:lnTo>
                <a:lnTo>
                  <a:pt x="1629" y="811"/>
                </a:lnTo>
                <a:lnTo>
                  <a:pt x="1633" y="800"/>
                </a:lnTo>
                <a:lnTo>
                  <a:pt x="1636" y="792"/>
                </a:lnTo>
                <a:lnTo>
                  <a:pt x="1640" y="784"/>
                </a:lnTo>
                <a:lnTo>
                  <a:pt x="1640" y="784"/>
                </a:lnTo>
                <a:lnTo>
                  <a:pt x="1636" y="785"/>
                </a:lnTo>
                <a:lnTo>
                  <a:pt x="1626" y="788"/>
                </a:lnTo>
                <a:lnTo>
                  <a:pt x="1610" y="794"/>
                </a:lnTo>
                <a:lnTo>
                  <a:pt x="1601" y="797"/>
                </a:lnTo>
                <a:lnTo>
                  <a:pt x="1592" y="802"/>
                </a:lnTo>
                <a:lnTo>
                  <a:pt x="1582" y="808"/>
                </a:lnTo>
                <a:lnTo>
                  <a:pt x="1573" y="814"/>
                </a:lnTo>
                <a:lnTo>
                  <a:pt x="1563" y="823"/>
                </a:lnTo>
                <a:lnTo>
                  <a:pt x="1554" y="832"/>
                </a:lnTo>
                <a:lnTo>
                  <a:pt x="1546" y="842"/>
                </a:lnTo>
                <a:lnTo>
                  <a:pt x="1539" y="853"/>
                </a:lnTo>
                <a:lnTo>
                  <a:pt x="1533" y="867"/>
                </a:lnTo>
                <a:lnTo>
                  <a:pt x="1528" y="881"/>
                </a:lnTo>
                <a:lnTo>
                  <a:pt x="1528" y="881"/>
                </a:lnTo>
                <a:lnTo>
                  <a:pt x="1525" y="896"/>
                </a:lnTo>
                <a:lnTo>
                  <a:pt x="1523" y="912"/>
                </a:lnTo>
                <a:lnTo>
                  <a:pt x="1523" y="927"/>
                </a:lnTo>
                <a:lnTo>
                  <a:pt x="1523" y="941"/>
                </a:lnTo>
                <a:lnTo>
                  <a:pt x="1524" y="954"/>
                </a:lnTo>
                <a:lnTo>
                  <a:pt x="1527" y="969"/>
                </a:lnTo>
                <a:lnTo>
                  <a:pt x="1531" y="981"/>
                </a:lnTo>
                <a:lnTo>
                  <a:pt x="1536" y="993"/>
                </a:lnTo>
                <a:lnTo>
                  <a:pt x="1542" y="1006"/>
                </a:lnTo>
                <a:lnTo>
                  <a:pt x="1549" y="1016"/>
                </a:lnTo>
                <a:lnTo>
                  <a:pt x="1557" y="1026"/>
                </a:lnTo>
                <a:lnTo>
                  <a:pt x="1568" y="1034"/>
                </a:lnTo>
                <a:lnTo>
                  <a:pt x="1578" y="1042"/>
                </a:lnTo>
                <a:lnTo>
                  <a:pt x="1590" y="1049"/>
                </a:lnTo>
                <a:lnTo>
                  <a:pt x="1602" y="1055"/>
                </a:lnTo>
                <a:lnTo>
                  <a:pt x="1617" y="1059"/>
                </a:lnTo>
                <a:lnTo>
                  <a:pt x="1617" y="1059"/>
                </a:lnTo>
                <a:lnTo>
                  <a:pt x="1630" y="1062"/>
                </a:lnTo>
                <a:lnTo>
                  <a:pt x="1644" y="1063"/>
                </a:lnTo>
                <a:lnTo>
                  <a:pt x="1660" y="1062"/>
                </a:lnTo>
                <a:lnTo>
                  <a:pt x="1676" y="1060"/>
                </a:lnTo>
                <a:lnTo>
                  <a:pt x="1692" y="1058"/>
                </a:lnTo>
                <a:lnTo>
                  <a:pt x="1710" y="1054"/>
                </a:lnTo>
                <a:lnTo>
                  <a:pt x="1727" y="1049"/>
                </a:lnTo>
                <a:lnTo>
                  <a:pt x="1744" y="1043"/>
                </a:lnTo>
                <a:lnTo>
                  <a:pt x="1779" y="1029"/>
                </a:lnTo>
                <a:lnTo>
                  <a:pt x="1815" y="1014"/>
                </a:lnTo>
                <a:lnTo>
                  <a:pt x="1849" y="997"/>
                </a:lnTo>
                <a:lnTo>
                  <a:pt x="1880" y="981"/>
                </a:lnTo>
                <a:lnTo>
                  <a:pt x="1880" y="981"/>
                </a:lnTo>
                <a:lnTo>
                  <a:pt x="1942" y="949"/>
                </a:lnTo>
                <a:lnTo>
                  <a:pt x="1979" y="931"/>
                </a:lnTo>
                <a:lnTo>
                  <a:pt x="2013" y="915"/>
                </a:lnTo>
                <a:lnTo>
                  <a:pt x="2013" y="915"/>
                </a:lnTo>
                <a:lnTo>
                  <a:pt x="2041" y="903"/>
                </a:lnTo>
                <a:lnTo>
                  <a:pt x="2054" y="899"/>
                </a:lnTo>
                <a:lnTo>
                  <a:pt x="2068" y="895"/>
                </a:lnTo>
                <a:lnTo>
                  <a:pt x="2081" y="892"/>
                </a:lnTo>
                <a:lnTo>
                  <a:pt x="2093" y="890"/>
                </a:lnTo>
                <a:lnTo>
                  <a:pt x="2105" y="888"/>
                </a:lnTo>
                <a:lnTo>
                  <a:pt x="2119" y="888"/>
                </a:lnTo>
                <a:lnTo>
                  <a:pt x="2131" y="888"/>
                </a:lnTo>
                <a:lnTo>
                  <a:pt x="2143" y="889"/>
                </a:lnTo>
                <a:lnTo>
                  <a:pt x="2156" y="891"/>
                </a:lnTo>
                <a:lnTo>
                  <a:pt x="2170" y="893"/>
                </a:lnTo>
                <a:lnTo>
                  <a:pt x="2183" y="897"/>
                </a:lnTo>
                <a:lnTo>
                  <a:pt x="2196" y="901"/>
                </a:lnTo>
                <a:lnTo>
                  <a:pt x="2211" y="907"/>
                </a:lnTo>
                <a:lnTo>
                  <a:pt x="2226" y="914"/>
                </a:lnTo>
                <a:lnTo>
                  <a:pt x="2226" y="914"/>
                </a:lnTo>
                <a:lnTo>
                  <a:pt x="2246" y="924"/>
                </a:lnTo>
                <a:lnTo>
                  <a:pt x="2265" y="934"/>
                </a:lnTo>
                <a:lnTo>
                  <a:pt x="2281" y="945"/>
                </a:lnTo>
                <a:lnTo>
                  <a:pt x="2295" y="954"/>
                </a:lnTo>
                <a:lnTo>
                  <a:pt x="2305" y="964"/>
                </a:lnTo>
                <a:lnTo>
                  <a:pt x="2312" y="971"/>
                </a:lnTo>
                <a:lnTo>
                  <a:pt x="2319" y="977"/>
                </a:lnTo>
                <a:lnTo>
                  <a:pt x="2319" y="977"/>
                </a:lnTo>
                <a:lnTo>
                  <a:pt x="2317" y="980"/>
                </a:lnTo>
                <a:lnTo>
                  <a:pt x="2313" y="987"/>
                </a:lnTo>
                <a:lnTo>
                  <a:pt x="2305" y="998"/>
                </a:lnTo>
                <a:lnTo>
                  <a:pt x="2300" y="1005"/>
                </a:lnTo>
                <a:lnTo>
                  <a:pt x="2293" y="1012"/>
                </a:lnTo>
                <a:lnTo>
                  <a:pt x="2285" y="1018"/>
                </a:lnTo>
                <a:lnTo>
                  <a:pt x="2276" y="1025"/>
                </a:lnTo>
                <a:lnTo>
                  <a:pt x="2267" y="1031"/>
                </a:lnTo>
                <a:lnTo>
                  <a:pt x="2255" y="1036"/>
                </a:lnTo>
                <a:lnTo>
                  <a:pt x="2242" y="1041"/>
                </a:lnTo>
                <a:lnTo>
                  <a:pt x="2228" y="1045"/>
                </a:lnTo>
                <a:lnTo>
                  <a:pt x="2212" y="1049"/>
                </a:lnTo>
                <a:lnTo>
                  <a:pt x="2194" y="1050"/>
                </a:lnTo>
                <a:lnTo>
                  <a:pt x="2194" y="1050"/>
                </a:lnTo>
                <a:lnTo>
                  <a:pt x="2180" y="1051"/>
                </a:lnTo>
                <a:lnTo>
                  <a:pt x="2166" y="1050"/>
                </a:lnTo>
                <a:lnTo>
                  <a:pt x="2152" y="1048"/>
                </a:lnTo>
                <a:lnTo>
                  <a:pt x="2139" y="1044"/>
                </a:lnTo>
                <a:lnTo>
                  <a:pt x="2127" y="1041"/>
                </a:lnTo>
                <a:lnTo>
                  <a:pt x="2115" y="1037"/>
                </a:lnTo>
                <a:lnTo>
                  <a:pt x="2103" y="1033"/>
                </a:lnTo>
                <a:lnTo>
                  <a:pt x="2092" y="1027"/>
                </a:lnTo>
                <a:lnTo>
                  <a:pt x="2082" y="1022"/>
                </a:lnTo>
                <a:lnTo>
                  <a:pt x="2073" y="1016"/>
                </a:lnTo>
                <a:lnTo>
                  <a:pt x="2064" y="1010"/>
                </a:lnTo>
                <a:lnTo>
                  <a:pt x="2056" y="1003"/>
                </a:lnTo>
                <a:lnTo>
                  <a:pt x="2048" y="995"/>
                </a:lnTo>
                <a:lnTo>
                  <a:pt x="2042" y="988"/>
                </a:lnTo>
                <a:lnTo>
                  <a:pt x="2036" y="981"/>
                </a:lnTo>
                <a:lnTo>
                  <a:pt x="2031" y="974"/>
                </a:lnTo>
                <a:lnTo>
                  <a:pt x="2031" y="974"/>
                </a:lnTo>
                <a:lnTo>
                  <a:pt x="2022" y="996"/>
                </a:lnTo>
                <a:lnTo>
                  <a:pt x="2013" y="1014"/>
                </a:lnTo>
                <a:lnTo>
                  <a:pt x="2007" y="1027"/>
                </a:lnTo>
                <a:lnTo>
                  <a:pt x="2007" y="1027"/>
                </a:lnTo>
                <a:lnTo>
                  <a:pt x="2003" y="1035"/>
                </a:lnTo>
                <a:lnTo>
                  <a:pt x="2000" y="1042"/>
                </a:lnTo>
                <a:lnTo>
                  <a:pt x="1998" y="1051"/>
                </a:lnTo>
                <a:lnTo>
                  <a:pt x="1997" y="1057"/>
                </a:lnTo>
                <a:lnTo>
                  <a:pt x="1997" y="1064"/>
                </a:lnTo>
                <a:lnTo>
                  <a:pt x="1997" y="1070"/>
                </a:lnTo>
                <a:lnTo>
                  <a:pt x="1999" y="1082"/>
                </a:lnTo>
                <a:lnTo>
                  <a:pt x="2001" y="1094"/>
                </a:lnTo>
                <a:lnTo>
                  <a:pt x="2003" y="1104"/>
                </a:lnTo>
                <a:lnTo>
                  <a:pt x="2004" y="1115"/>
                </a:lnTo>
                <a:lnTo>
                  <a:pt x="2003" y="1121"/>
                </a:lnTo>
                <a:lnTo>
                  <a:pt x="2001" y="1126"/>
                </a:lnTo>
                <a:lnTo>
                  <a:pt x="2001" y="1126"/>
                </a:lnTo>
                <a:lnTo>
                  <a:pt x="1999" y="1132"/>
                </a:lnTo>
                <a:lnTo>
                  <a:pt x="1995" y="1138"/>
                </a:lnTo>
                <a:lnTo>
                  <a:pt x="1986" y="1151"/>
                </a:lnTo>
                <a:lnTo>
                  <a:pt x="1973" y="1163"/>
                </a:lnTo>
                <a:lnTo>
                  <a:pt x="1960" y="1175"/>
                </a:lnTo>
                <a:lnTo>
                  <a:pt x="1945" y="1187"/>
                </a:lnTo>
                <a:lnTo>
                  <a:pt x="1931" y="1198"/>
                </a:lnTo>
                <a:lnTo>
                  <a:pt x="1904" y="1216"/>
                </a:lnTo>
                <a:lnTo>
                  <a:pt x="1904" y="1216"/>
                </a:lnTo>
                <a:lnTo>
                  <a:pt x="1886" y="1227"/>
                </a:lnTo>
                <a:lnTo>
                  <a:pt x="1864" y="1239"/>
                </a:lnTo>
                <a:lnTo>
                  <a:pt x="1842" y="1249"/>
                </a:lnTo>
                <a:lnTo>
                  <a:pt x="1819" y="1257"/>
                </a:lnTo>
                <a:lnTo>
                  <a:pt x="1798" y="1264"/>
                </a:lnTo>
                <a:lnTo>
                  <a:pt x="1779" y="1270"/>
                </a:lnTo>
                <a:lnTo>
                  <a:pt x="1754" y="1278"/>
                </a:lnTo>
                <a:lnTo>
                  <a:pt x="1754" y="1278"/>
                </a:lnTo>
                <a:lnTo>
                  <a:pt x="1779" y="1336"/>
                </a:lnTo>
                <a:lnTo>
                  <a:pt x="1811" y="1404"/>
                </a:lnTo>
                <a:lnTo>
                  <a:pt x="1811" y="1404"/>
                </a:lnTo>
                <a:lnTo>
                  <a:pt x="1833" y="1449"/>
                </a:lnTo>
                <a:lnTo>
                  <a:pt x="1862" y="1504"/>
                </a:lnTo>
                <a:lnTo>
                  <a:pt x="1877" y="1531"/>
                </a:lnTo>
                <a:lnTo>
                  <a:pt x="1893" y="1557"/>
                </a:lnTo>
                <a:lnTo>
                  <a:pt x="1909" y="1578"/>
                </a:lnTo>
                <a:lnTo>
                  <a:pt x="1916" y="1588"/>
                </a:lnTo>
                <a:lnTo>
                  <a:pt x="1924" y="1597"/>
                </a:lnTo>
                <a:lnTo>
                  <a:pt x="1924" y="1597"/>
                </a:lnTo>
                <a:lnTo>
                  <a:pt x="1940" y="1592"/>
                </a:lnTo>
                <a:lnTo>
                  <a:pt x="1957" y="1587"/>
                </a:lnTo>
                <a:lnTo>
                  <a:pt x="1980" y="1581"/>
                </a:lnTo>
                <a:lnTo>
                  <a:pt x="2004" y="1573"/>
                </a:lnTo>
                <a:lnTo>
                  <a:pt x="2031" y="1563"/>
                </a:lnTo>
                <a:lnTo>
                  <a:pt x="2057" y="1551"/>
                </a:lnTo>
                <a:lnTo>
                  <a:pt x="2071" y="1544"/>
                </a:lnTo>
                <a:lnTo>
                  <a:pt x="2083" y="1537"/>
                </a:lnTo>
                <a:lnTo>
                  <a:pt x="2083" y="1537"/>
                </a:lnTo>
                <a:lnTo>
                  <a:pt x="2105" y="1524"/>
                </a:lnTo>
                <a:lnTo>
                  <a:pt x="2126" y="1510"/>
                </a:lnTo>
                <a:lnTo>
                  <a:pt x="2145" y="1495"/>
                </a:lnTo>
                <a:lnTo>
                  <a:pt x="2162" y="1480"/>
                </a:lnTo>
                <a:lnTo>
                  <a:pt x="2177" y="1466"/>
                </a:lnTo>
                <a:lnTo>
                  <a:pt x="2189" y="1451"/>
                </a:lnTo>
                <a:lnTo>
                  <a:pt x="2199" y="1437"/>
                </a:lnTo>
                <a:lnTo>
                  <a:pt x="2207" y="1424"/>
                </a:lnTo>
                <a:lnTo>
                  <a:pt x="2207" y="1424"/>
                </a:lnTo>
                <a:lnTo>
                  <a:pt x="2190" y="1460"/>
                </a:lnTo>
                <a:lnTo>
                  <a:pt x="2175" y="1493"/>
                </a:lnTo>
                <a:lnTo>
                  <a:pt x="2161" y="1523"/>
                </a:lnTo>
                <a:lnTo>
                  <a:pt x="2146" y="1551"/>
                </a:lnTo>
                <a:lnTo>
                  <a:pt x="2132" y="1576"/>
                </a:lnTo>
                <a:lnTo>
                  <a:pt x="2119" y="1599"/>
                </a:lnTo>
                <a:lnTo>
                  <a:pt x="2105" y="1619"/>
                </a:lnTo>
                <a:lnTo>
                  <a:pt x="2092" y="1637"/>
                </a:lnTo>
                <a:lnTo>
                  <a:pt x="2080" y="1655"/>
                </a:lnTo>
                <a:lnTo>
                  <a:pt x="2068" y="1669"/>
                </a:lnTo>
                <a:lnTo>
                  <a:pt x="2055" y="1682"/>
                </a:lnTo>
                <a:lnTo>
                  <a:pt x="2044" y="1694"/>
                </a:lnTo>
                <a:lnTo>
                  <a:pt x="2033" y="1705"/>
                </a:lnTo>
                <a:lnTo>
                  <a:pt x="2022" y="1714"/>
                </a:lnTo>
                <a:lnTo>
                  <a:pt x="2011" y="1721"/>
                </a:lnTo>
                <a:lnTo>
                  <a:pt x="2000" y="1729"/>
                </a:lnTo>
                <a:lnTo>
                  <a:pt x="2000" y="1729"/>
                </a:lnTo>
                <a:lnTo>
                  <a:pt x="1907" y="1790"/>
                </a:lnTo>
                <a:lnTo>
                  <a:pt x="1797" y="1862"/>
                </a:lnTo>
                <a:lnTo>
                  <a:pt x="1735" y="1901"/>
                </a:lnTo>
                <a:lnTo>
                  <a:pt x="1671" y="1940"/>
                </a:lnTo>
                <a:lnTo>
                  <a:pt x="1602" y="1980"/>
                </a:lnTo>
                <a:lnTo>
                  <a:pt x="1532" y="2020"/>
                </a:lnTo>
                <a:lnTo>
                  <a:pt x="1459" y="2058"/>
                </a:lnTo>
                <a:lnTo>
                  <a:pt x="1422" y="2077"/>
                </a:lnTo>
                <a:lnTo>
                  <a:pt x="1384" y="2094"/>
                </a:lnTo>
                <a:lnTo>
                  <a:pt x="1347" y="2112"/>
                </a:lnTo>
                <a:lnTo>
                  <a:pt x="1308" y="2129"/>
                </a:lnTo>
                <a:lnTo>
                  <a:pt x="1269" y="2146"/>
                </a:lnTo>
                <a:lnTo>
                  <a:pt x="1230" y="2161"/>
                </a:lnTo>
                <a:lnTo>
                  <a:pt x="1190" y="2175"/>
                </a:lnTo>
                <a:lnTo>
                  <a:pt x="1151" y="2189"/>
                </a:lnTo>
                <a:lnTo>
                  <a:pt x="1111" y="2202"/>
                </a:lnTo>
                <a:lnTo>
                  <a:pt x="1072" y="2213"/>
                </a:lnTo>
                <a:lnTo>
                  <a:pt x="1032" y="2223"/>
                </a:lnTo>
                <a:lnTo>
                  <a:pt x="992" y="2231"/>
                </a:lnTo>
                <a:lnTo>
                  <a:pt x="952" y="2240"/>
                </a:lnTo>
                <a:lnTo>
                  <a:pt x="913" y="2246"/>
                </a:lnTo>
                <a:lnTo>
                  <a:pt x="913" y="2246"/>
                </a:lnTo>
                <a:lnTo>
                  <a:pt x="901" y="2246"/>
                </a:lnTo>
                <a:lnTo>
                  <a:pt x="889" y="2245"/>
                </a:lnTo>
                <a:lnTo>
                  <a:pt x="876" y="2242"/>
                </a:lnTo>
                <a:lnTo>
                  <a:pt x="863" y="2239"/>
                </a:lnTo>
                <a:lnTo>
                  <a:pt x="850" y="2236"/>
                </a:lnTo>
                <a:lnTo>
                  <a:pt x="836" y="2230"/>
                </a:lnTo>
                <a:lnTo>
                  <a:pt x="809" y="2218"/>
                </a:lnTo>
                <a:lnTo>
                  <a:pt x="781" y="2204"/>
                </a:lnTo>
                <a:lnTo>
                  <a:pt x="754" y="2188"/>
                </a:lnTo>
                <a:lnTo>
                  <a:pt x="726" y="2170"/>
                </a:lnTo>
                <a:lnTo>
                  <a:pt x="698" y="2151"/>
                </a:lnTo>
                <a:lnTo>
                  <a:pt x="672" y="2130"/>
                </a:lnTo>
                <a:lnTo>
                  <a:pt x="646" y="2110"/>
                </a:lnTo>
                <a:lnTo>
                  <a:pt x="623" y="2089"/>
                </a:lnTo>
                <a:lnTo>
                  <a:pt x="600" y="2069"/>
                </a:lnTo>
                <a:lnTo>
                  <a:pt x="581" y="2049"/>
                </a:lnTo>
                <a:lnTo>
                  <a:pt x="563" y="2032"/>
                </a:lnTo>
                <a:lnTo>
                  <a:pt x="548" y="2017"/>
                </a:lnTo>
                <a:lnTo>
                  <a:pt x="537" y="2003"/>
                </a:lnTo>
                <a:lnTo>
                  <a:pt x="537" y="2003"/>
                </a:lnTo>
                <a:lnTo>
                  <a:pt x="533" y="1999"/>
                </a:lnTo>
                <a:lnTo>
                  <a:pt x="530" y="1995"/>
                </a:lnTo>
                <a:lnTo>
                  <a:pt x="520" y="1990"/>
                </a:lnTo>
                <a:lnTo>
                  <a:pt x="512" y="1988"/>
                </a:lnTo>
                <a:lnTo>
                  <a:pt x="502" y="1987"/>
                </a:lnTo>
                <a:lnTo>
                  <a:pt x="493" y="1987"/>
                </a:lnTo>
                <a:lnTo>
                  <a:pt x="483" y="1989"/>
                </a:lnTo>
                <a:lnTo>
                  <a:pt x="473" y="1992"/>
                </a:lnTo>
                <a:lnTo>
                  <a:pt x="464" y="1996"/>
                </a:lnTo>
                <a:lnTo>
                  <a:pt x="447" y="2004"/>
                </a:lnTo>
                <a:lnTo>
                  <a:pt x="433" y="2014"/>
                </a:lnTo>
                <a:lnTo>
                  <a:pt x="419" y="2024"/>
                </a:lnTo>
                <a:lnTo>
                  <a:pt x="419" y="2024"/>
                </a:lnTo>
                <a:lnTo>
                  <a:pt x="412" y="2023"/>
                </a:lnTo>
                <a:lnTo>
                  <a:pt x="393" y="2021"/>
                </a:lnTo>
                <a:lnTo>
                  <a:pt x="379" y="2021"/>
                </a:lnTo>
                <a:lnTo>
                  <a:pt x="364" y="2021"/>
                </a:lnTo>
                <a:lnTo>
                  <a:pt x="348" y="2022"/>
                </a:lnTo>
                <a:lnTo>
                  <a:pt x="329" y="2024"/>
                </a:lnTo>
                <a:lnTo>
                  <a:pt x="310" y="2027"/>
                </a:lnTo>
                <a:lnTo>
                  <a:pt x="290" y="2032"/>
                </a:lnTo>
                <a:lnTo>
                  <a:pt x="271" y="2038"/>
                </a:lnTo>
                <a:lnTo>
                  <a:pt x="252" y="2047"/>
                </a:lnTo>
                <a:lnTo>
                  <a:pt x="242" y="2053"/>
                </a:lnTo>
                <a:lnTo>
                  <a:pt x="233" y="2058"/>
                </a:lnTo>
                <a:lnTo>
                  <a:pt x="224" y="2064"/>
                </a:lnTo>
                <a:lnTo>
                  <a:pt x="216" y="2071"/>
                </a:lnTo>
                <a:lnTo>
                  <a:pt x="207" y="2079"/>
                </a:lnTo>
                <a:lnTo>
                  <a:pt x="199" y="2087"/>
                </a:lnTo>
                <a:lnTo>
                  <a:pt x="191" y="2097"/>
                </a:lnTo>
                <a:lnTo>
                  <a:pt x="184" y="2106"/>
                </a:lnTo>
                <a:lnTo>
                  <a:pt x="184" y="2106"/>
                </a:lnTo>
                <a:lnTo>
                  <a:pt x="183" y="2109"/>
                </a:lnTo>
                <a:lnTo>
                  <a:pt x="185" y="2111"/>
                </a:lnTo>
                <a:lnTo>
                  <a:pt x="188" y="2112"/>
                </a:lnTo>
                <a:lnTo>
                  <a:pt x="193" y="2112"/>
                </a:lnTo>
                <a:lnTo>
                  <a:pt x="210" y="2110"/>
                </a:lnTo>
                <a:lnTo>
                  <a:pt x="230" y="2108"/>
                </a:lnTo>
                <a:lnTo>
                  <a:pt x="255" y="2106"/>
                </a:lnTo>
                <a:lnTo>
                  <a:pt x="280" y="2105"/>
                </a:lnTo>
                <a:lnTo>
                  <a:pt x="293" y="2106"/>
                </a:lnTo>
                <a:lnTo>
                  <a:pt x="307" y="2107"/>
                </a:lnTo>
                <a:lnTo>
                  <a:pt x="319" y="2109"/>
                </a:lnTo>
                <a:lnTo>
                  <a:pt x="331" y="2112"/>
                </a:lnTo>
                <a:lnTo>
                  <a:pt x="331" y="2112"/>
                </a:lnTo>
                <a:lnTo>
                  <a:pt x="338" y="2115"/>
                </a:lnTo>
                <a:lnTo>
                  <a:pt x="343" y="2118"/>
                </a:lnTo>
                <a:lnTo>
                  <a:pt x="346" y="2121"/>
                </a:lnTo>
                <a:lnTo>
                  <a:pt x="347" y="2124"/>
                </a:lnTo>
                <a:lnTo>
                  <a:pt x="347" y="2127"/>
                </a:lnTo>
                <a:lnTo>
                  <a:pt x="345" y="2131"/>
                </a:lnTo>
                <a:lnTo>
                  <a:pt x="339" y="2139"/>
                </a:lnTo>
                <a:lnTo>
                  <a:pt x="332" y="2149"/>
                </a:lnTo>
                <a:lnTo>
                  <a:pt x="325" y="2160"/>
                </a:lnTo>
                <a:lnTo>
                  <a:pt x="321" y="2166"/>
                </a:lnTo>
                <a:lnTo>
                  <a:pt x="319" y="2172"/>
                </a:lnTo>
                <a:lnTo>
                  <a:pt x="317" y="2178"/>
                </a:lnTo>
                <a:lnTo>
                  <a:pt x="317" y="2185"/>
                </a:lnTo>
                <a:lnTo>
                  <a:pt x="317" y="2185"/>
                </a:lnTo>
                <a:lnTo>
                  <a:pt x="317" y="2191"/>
                </a:lnTo>
                <a:lnTo>
                  <a:pt x="319" y="2197"/>
                </a:lnTo>
                <a:lnTo>
                  <a:pt x="321" y="2202"/>
                </a:lnTo>
                <a:lnTo>
                  <a:pt x="324" y="2207"/>
                </a:lnTo>
                <a:lnTo>
                  <a:pt x="328" y="2212"/>
                </a:lnTo>
                <a:lnTo>
                  <a:pt x="333" y="2217"/>
                </a:lnTo>
                <a:lnTo>
                  <a:pt x="346" y="2227"/>
                </a:lnTo>
                <a:lnTo>
                  <a:pt x="361" y="2237"/>
                </a:lnTo>
                <a:lnTo>
                  <a:pt x="377" y="2246"/>
                </a:lnTo>
                <a:lnTo>
                  <a:pt x="397" y="2255"/>
                </a:lnTo>
                <a:lnTo>
                  <a:pt x="416" y="2263"/>
                </a:lnTo>
                <a:lnTo>
                  <a:pt x="458" y="2279"/>
                </a:lnTo>
                <a:lnTo>
                  <a:pt x="500" y="2293"/>
                </a:lnTo>
                <a:lnTo>
                  <a:pt x="571" y="2314"/>
                </a:lnTo>
                <a:lnTo>
                  <a:pt x="571" y="2314"/>
                </a:lnTo>
                <a:lnTo>
                  <a:pt x="579" y="2318"/>
                </a:lnTo>
                <a:lnTo>
                  <a:pt x="585" y="2322"/>
                </a:lnTo>
                <a:lnTo>
                  <a:pt x="588" y="2328"/>
                </a:lnTo>
                <a:lnTo>
                  <a:pt x="590" y="2333"/>
                </a:lnTo>
                <a:lnTo>
                  <a:pt x="590" y="2337"/>
                </a:lnTo>
                <a:lnTo>
                  <a:pt x="588" y="2341"/>
                </a:lnTo>
                <a:lnTo>
                  <a:pt x="585" y="2343"/>
                </a:lnTo>
                <a:lnTo>
                  <a:pt x="581" y="2344"/>
                </a:lnTo>
                <a:lnTo>
                  <a:pt x="581" y="2344"/>
                </a:lnTo>
                <a:lnTo>
                  <a:pt x="556" y="2343"/>
                </a:lnTo>
                <a:lnTo>
                  <a:pt x="532" y="2340"/>
                </a:lnTo>
                <a:lnTo>
                  <a:pt x="509" y="2337"/>
                </a:lnTo>
                <a:lnTo>
                  <a:pt x="488" y="2332"/>
                </a:lnTo>
                <a:lnTo>
                  <a:pt x="467" y="2327"/>
                </a:lnTo>
                <a:lnTo>
                  <a:pt x="448" y="2320"/>
                </a:lnTo>
                <a:lnTo>
                  <a:pt x="429" y="2314"/>
                </a:lnTo>
                <a:lnTo>
                  <a:pt x="412" y="2308"/>
                </a:lnTo>
                <a:lnTo>
                  <a:pt x="380" y="2295"/>
                </a:lnTo>
                <a:lnTo>
                  <a:pt x="352" y="2283"/>
                </a:lnTo>
                <a:lnTo>
                  <a:pt x="327" y="2271"/>
                </a:lnTo>
                <a:lnTo>
                  <a:pt x="316" y="2267"/>
                </a:lnTo>
                <a:lnTo>
                  <a:pt x="305" y="2263"/>
                </a:lnTo>
                <a:lnTo>
                  <a:pt x="305" y="2263"/>
                </a:lnTo>
                <a:lnTo>
                  <a:pt x="286" y="2258"/>
                </a:lnTo>
                <a:lnTo>
                  <a:pt x="268" y="2254"/>
                </a:lnTo>
                <a:lnTo>
                  <a:pt x="253" y="2251"/>
                </a:lnTo>
                <a:lnTo>
                  <a:pt x="237" y="2249"/>
                </a:lnTo>
                <a:lnTo>
                  <a:pt x="224" y="2248"/>
                </a:lnTo>
                <a:lnTo>
                  <a:pt x="213" y="2249"/>
                </a:lnTo>
                <a:lnTo>
                  <a:pt x="202" y="2250"/>
                </a:lnTo>
                <a:lnTo>
                  <a:pt x="192" y="2252"/>
                </a:lnTo>
                <a:lnTo>
                  <a:pt x="185" y="2256"/>
                </a:lnTo>
                <a:lnTo>
                  <a:pt x="178" y="2260"/>
                </a:lnTo>
                <a:lnTo>
                  <a:pt x="172" y="2265"/>
                </a:lnTo>
                <a:lnTo>
                  <a:pt x="167" y="2271"/>
                </a:lnTo>
                <a:lnTo>
                  <a:pt x="163" y="2277"/>
                </a:lnTo>
                <a:lnTo>
                  <a:pt x="160" y="2286"/>
                </a:lnTo>
                <a:lnTo>
                  <a:pt x="156" y="2294"/>
                </a:lnTo>
                <a:lnTo>
                  <a:pt x="155" y="2303"/>
                </a:lnTo>
                <a:lnTo>
                  <a:pt x="155" y="2303"/>
                </a:lnTo>
                <a:lnTo>
                  <a:pt x="154" y="2306"/>
                </a:lnTo>
                <a:lnTo>
                  <a:pt x="152" y="2309"/>
                </a:lnTo>
                <a:lnTo>
                  <a:pt x="150" y="2312"/>
                </a:lnTo>
                <a:lnTo>
                  <a:pt x="147" y="2314"/>
                </a:lnTo>
                <a:lnTo>
                  <a:pt x="140" y="2318"/>
                </a:lnTo>
                <a:lnTo>
                  <a:pt x="132" y="2323"/>
                </a:lnTo>
                <a:lnTo>
                  <a:pt x="109" y="2333"/>
                </a:lnTo>
                <a:lnTo>
                  <a:pt x="97" y="2339"/>
                </a:lnTo>
                <a:lnTo>
                  <a:pt x="84" y="2347"/>
                </a:lnTo>
                <a:lnTo>
                  <a:pt x="71" y="2357"/>
                </a:lnTo>
                <a:lnTo>
                  <a:pt x="57" y="2371"/>
                </a:lnTo>
                <a:lnTo>
                  <a:pt x="51" y="2378"/>
                </a:lnTo>
                <a:lnTo>
                  <a:pt x="45" y="2386"/>
                </a:lnTo>
                <a:lnTo>
                  <a:pt x="39" y="2396"/>
                </a:lnTo>
                <a:lnTo>
                  <a:pt x="33" y="2406"/>
                </a:lnTo>
                <a:lnTo>
                  <a:pt x="28" y="2418"/>
                </a:lnTo>
                <a:lnTo>
                  <a:pt x="22" y="2430"/>
                </a:lnTo>
                <a:lnTo>
                  <a:pt x="17" y="2444"/>
                </a:lnTo>
                <a:lnTo>
                  <a:pt x="13" y="2458"/>
                </a:lnTo>
                <a:lnTo>
                  <a:pt x="9" y="2475"/>
                </a:lnTo>
                <a:lnTo>
                  <a:pt x="6" y="2492"/>
                </a:lnTo>
                <a:lnTo>
                  <a:pt x="3" y="2512"/>
                </a:lnTo>
                <a:lnTo>
                  <a:pt x="0" y="2532"/>
                </a:lnTo>
                <a:lnTo>
                  <a:pt x="0" y="2532"/>
                </a:lnTo>
                <a:lnTo>
                  <a:pt x="1" y="2533"/>
                </a:lnTo>
                <a:lnTo>
                  <a:pt x="2" y="2534"/>
                </a:lnTo>
                <a:lnTo>
                  <a:pt x="6" y="2532"/>
                </a:lnTo>
                <a:lnTo>
                  <a:pt x="12" y="2527"/>
                </a:lnTo>
                <a:lnTo>
                  <a:pt x="20" y="2519"/>
                </a:lnTo>
                <a:lnTo>
                  <a:pt x="43" y="2496"/>
                </a:lnTo>
                <a:lnTo>
                  <a:pt x="69" y="2472"/>
                </a:lnTo>
                <a:lnTo>
                  <a:pt x="82" y="2459"/>
                </a:lnTo>
                <a:lnTo>
                  <a:pt x="95" y="2448"/>
                </a:lnTo>
                <a:lnTo>
                  <a:pt x="107" y="2439"/>
                </a:lnTo>
                <a:lnTo>
                  <a:pt x="119" y="2432"/>
                </a:lnTo>
                <a:lnTo>
                  <a:pt x="124" y="2429"/>
                </a:lnTo>
                <a:lnTo>
                  <a:pt x="129" y="2428"/>
                </a:lnTo>
                <a:lnTo>
                  <a:pt x="133" y="2427"/>
                </a:lnTo>
                <a:lnTo>
                  <a:pt x="137" y="2427"/>
                </a:lnTo>
                <a:lnTo>
                  <a:pt x="140" y="2429"/>
                </a:lnTo>
                <a:lnTo>
                  <a:pt x="143" y="2431"/>
                </a:lnTo>
                <a:lnTo>
                  <a:pt x="144" y="2435"/>
                </a:lnTo>
                <a:lnTo>
                  <a:pt x="146" y="2439"/>
                </a:lnTo>
                <a:lnTo>
                  <a:pt x="146" y="2439"/>
                </a:lnTo>
                <a:lnTo>
                  <a:pt x="149" y="2455"/>
                </a:lnTo>
                <a:lnTo>
                  <a:pt x="154" y="2470"/>
                </a:lnTo>
                <a:lnTo>
                  <a:pt x="162" y="2483"/>
                </a:lnTo>
                <a:lnTo>
                  <a:pt x="170" y="2493"/>
                </a:lnTo>
                <a:lnTo>
                  <a:pt x="179" y="2503"/>
                </a:lnTo>
                <a:lnTo>
                  <a:pt x="189" y="2511"/>
                </a:lnTo>
                <a:lnTo>
                  <a:pt x="200" y="2518"/>
                </a:lnTo>
                <a:lnTo>
                  <a:pt x="214" y="2523"/>
                </a:lnTo>
                <a:lnTo>
                  <a:pt x="227" y="2527"/>
                </a:lnTo>
                <a:lnTo>
                  <a:pt x="241" y="2529"/>
                </a:lnTo>
                <a:lnTo>
                  <a:pt x="256" y="2531"/>
                </a:lnTo>
                <a:lnTo>
                  <a:pt x="271" y="2532"/>
                </a:lnTo>
                <a:lnTo>
                  <a:pt x="287" y="2533"/>
                </a:lnTo>
                <a:lnTo>
                  <a:pt x="304" y="2532"/>
                </a:lnTo>
                <a:lnTo>
                  <a:pt x="337" y="2530"/>
                </a:lnTo>
                <a:lnTo>
                  <a:pt x="371" y="2526"/>
                </a:lnTo>
                <a:lnTo>
                  <a:pt x="405" y="2521"/>
                </a:lnTo>
                <a:lnTo>
                  <a:pt x="438" y="2516"/>
                </a:lnTo>
                <a:lnTo>
                  <a:pt x="468" y="2512"/>
                </a:lnTo>
                <a:lnTo>
                  <a:pt x="496" y="2510"/>
                </a:lnTo>
                <a:lnTo>
                  <a:pt x="509" y="2509"/>
                </a:lnTo>
                <a:lnTo>
                  <a:pt x="520" y="2509"/>
                </a:lnTo>
                <a:lnTo>
                  <a:pt x="531" y="2510"/>
                </a:lnTo>
                <a:lnTo>
                  <a:pt x="541" y="2512"/>
                </a:lnTo>
                <a:lnTo>
                  <a:pt x="549" y="2515"/>
                </a:lnTo>
                <a:lnTo>
                  <a:pt x="555" y="2519"/>
                </a:lnTo>
                <a:lnTo>
                  <a:pt x="555" y="2519"/>
                </a:lnTo>
                <a:lnTo>
                  <a:pt x="558" y="2522"/>
                </a:lnTo>
                <a:lnTo>
                  <a:pt x="559" y="2524"/>
                </a:lnTo>
                <a:lnTo>
                  <a:pt x="557" y="2527"/>
                </a:lnTo>
                <a:lnTo>
                  <a:pt x="554" y="2529"/>
                </a:lnTo>
                <a:lnTo>
                  <a:pt x="549" y="2532"/>
                </a:lnTo>
                <a:lnTo>
                  <a:pt x="542" y="2534"/>
                </a:lnTo>
                <a:lnTo>
                  <a:pt x="525" y="2538"/>
                </a:lnTo>
                <a:lnTo>
                  <a:pt x="475" y="2547"/>
                </a:lnTo>
                <a:lnTo>
                  <a:pt x="447" y="2553"/>
                </a:lnTo>
                <a:lnTo>
                  <a:pt x="417" y="2559"/>
                </a:lnTo>
                <a:lnTo>
                  <a:pt x="388" y="2566"/>
                </a:lnTo>
                <a:lnTo>
                  <a:pt x="359" y="2574"/>
                </a:lnTo>
                <a:lnTo>
                  <a:pt x="346" y="2578"/>
                </a:lnTo>
                <a:lnTo>
                  <a:pt x="333" y="2583"/>
                </a:lnTo>
                <a:lnTo>
                  <a:pt x="322" y="2588"/>
                </a:lnTo>
                <a:lnTo>
                  <a:pt x="312" y="2594"/>
                </a:lnTo>
                <a:lnTo>
                  <a:pt x="303" y="2601"/>
                </a:lnTo>
                <a:lnTo>
                  <a:pt x="294" y="2607"/>
                </a:lnTo>
                <a:lnTo>
                  <a:pt x="288" y="2614"/>
                </a:lnTo>
                <a:lnTo>
                  <a:pt x="284" y="2622"/>
                </a:lnTo>
                <a:lnTo>
                  <a:pt x="282" y="2630"/>
                </a:lnTo>
                <a:lnTo>
                  <a:pt x="281" y="2638"/>
                </a:lnTo>
                <a:lnTo>
                  <a:pt x="283" y="2649"/>
                </a:lnTo>
                <a:lnTo>
                  <a:pt x="287" y="2659"/>
                </a:lnTo>
                <a:lnTo>
                  <a:pt x="287" y="2659"/>
                </a:lnTo>
                <a:lnTo>
                  <a:pt x="287" y="2660"/>
                </a:lnTo>
                <a:lnTo>
                  <a:pt x="286" y="2663"/>
                </a:lnTo>
                <a:lnTo>
                  <a:pt x="283" y="2669"/>
                </a:lnTo>
                <a:lnTo>
                  <a:pt x="268" y="2686"/>
                </a:lnTo>
                <a:lnTo>
                  <a:pt x="258" y="2699"/>
                </a:lnTo>
                <a:lnTo>
                  <a:pt x="247" y="2712"/>
                </a:lnTo>
                <a:lnTo>
                  <a:pt x="237" y="2727"/>
                </a:lnTo>
                <a:lnTo>
                  <a:pt x="228" y="2744"/>
                </a:lnTo>
                <a:lnTo>
                  <a:pt x="220" y="2761"/>
                </a:lnTo>
                <a:lnTo>
                  <a:pt x="217" y="2770"/>
                </a:lnTo>
                <a:lnTo>
                  <a:pt x="214" y="2781"/>
                </a:lnTo>
                <a:lnTo>
                  <a:pt x="213" y="2790"/>
                </a:lnTo>
                <a:lnTo>
                  <a:pt x="212" y="2801"/>
                </a:lnTo>
                <a:lnTo>
                  <a:pt x="212" y="2811"/>
                </a:lnTo>
                <a:lnTo>
                  <a:pt x="213" y="2821"/>
                </a:lnTo>
                <a:lnTo>
                  <a:pt x="215" y="2833"/>
                </a:lnTo>
                <a:lnTo>
                  <a:pt x="219" y="2844"/>
                </a:lnTo>
                <a:lnTo>
                  <a:pt x="223" y="2856"/>
                </a:lnTo>
                <a:lnTo>
                  <a:pt x="229" y="2867"/>
                </a:lnTo>
                <a:lnTo>
                  <a:pt x="237" y="2880"/>
                </a:lnTo>
                <a:lnTo>
                  <a:pt x="246" y="2892"/>
                </a:lnTo>
                <a:lnTo>
                  <a:pt x="257" y="2904"/>
                </a:lnTo>
                <a:lnTo>
                  <a:pt x="270" y="2917"/>
                </a:lnTo>
                <a:lnTo>
                  <a:pt x="270" y="2917"/>
                </a:lnTo>
                <a:lnTo>
                  <a:pt x="270" y="2910"/>
                </a:lnTo>
                <a:lnTo>
                  <a:pt x="272" y="2893"/>
                </a:lnTo>
                <a:lnTo>
                  <a:pt x="277" y="2868"/>
                </a:lnTo>
                <a:lnTo>
                  <a:pt x="281" y="2855"/>
                </a:lnTo>
                <a:lnTo>
                  <a:pt x="285" y="2841"/>
                </a:lnTo>
                <a:lnTo>
                  <a:pt x="291" y="2828"/>
                </a:lnTo>
                <a:lnTo>
                  <a:pt x="298" y="2814"/>
                </a:lnTo>
                <a:lnTo>
                  <a:pt x="306" y="2801"/>
                </a:lnTo>
                <a:lnTo>
                  <a:pt x="315" y="2791"/>
                </a:lnTo>
                <a:lnTo>
                  <a:pt x="321" y="2786"/>
                </a:lnTo>
                <a:lnTo>
                  <a:pt x="326" y="2782"/>
                </a:lnTo>
                <a:lnTo>
                  <a:pt x="332" y="2777"/>
                </a:lnTo>
                <a:lnTo>
                  <a:pt x="339" y="2774"/>
                </a:lnTo>
                <a:lnTo>
                  <a:pt x="346" y="2772"/>
                </a:lnTo>
                <a:lnTo>
                  <a:pt x="354" y="2770"/>
                </a:lnTo>
                <a:lnTo>
                  <a:pt x="361" y="2770"/>
                </a:lnTo>
                <a:lnTo>
                  <a:pt x="369" y="2770"/>
                </a:lnTo>
                <a:lnTo>
                  <a:pt x="369" y="2770"/>
                </a:lnTo>
                <a:lnTo>
                  <a:pt x="383" y="2771"/>
                </a:lnTo>
                <a:lnTo>
                  <a:pt x="396" y="2774"/>
                </a:lnTo>
                <a:lnTo>
                  <a:pt x="408" y="2778"/>
                </a:lnTo>
                <a:lnTo>
                  <a:pt x="420" y="2783"/>
                </a:lnTo>
                <a:lnTo>
                  <a:pt x="443" y="2793"/>
                </a:lnTo>
                <a:lnTo>
                  <a:pt x="454" y="2797"/>
                </a:lnTo>
                <a:lnTo>
                  <a:pt x="465" y="2801"/>
                </a:lnTo>
                <a:lnTo>
                  <a:pt x="476" y="2804"/>
                </a:lnTo>
                <a:lnTo>
                  <a:pt x="489" y="2806"/>
                </a:lnTo>
                <a:lnTo>
                  <a:pt x="501" y="2807"/>
                </a:lnTo>
                <a:lnTo>
                  <a:pt x="514" y="2805"/>
                </a:lnTo>
                <a:lnTo>
                  <a:pt x="528" y="2802"/>
                </a:lnTo>
                <a:lnTo>
                  <a:pt x="542" y="2796"/>
                </a:lnTo>
                <a:lnTo>
                  <a:pt x="558" y="2788"/>
                </a:lnTo>
                <a:lnTo>
                  <a:pt x="575" y="2775"/>
                </a:lnTo>
                <a:lnTo>
                  <a:pt x="575" y="2775"/>
                </a:lnTo>
                <a:lnTo>
                  <a:pt x="588" y="2766"/>
                </a:lnTo>
                <a:lnTo>
                  <a:pt x="600" y="2755"/>
                </a:lnTo>
                <a:lnTo>
                  <a:pt x="614" y="2743"/>
                </a:lnTo>
                <a:lnTo>
                  <a:pt x="630" y="2730"/>
                </a:lnTo>
                <a:lnTo>
                  <a:pt x="651" y="2718"/>
                </a:lnTo>
                <a:lnTo>
                  <a:pt x="664" y="2711"/>
                </a:lnTo>
                <a:lnTo>
                  <a:pt x="678" y="2705"/>
                </a:lnTo>
                <a:lnTo>
                  <a:pt x="693" y="2698"/>
                </a:lnTo>
                <a:lnTo>
                  <a:pt x="712" y="2692"/>
                </a:lnTo>
                <a:lnTo>
                  <a:pt x="732" y="2684"/>
                </a:lnTo>
                <a:lnTo>
                  <a:pt x="754" y="2677"/>
                </a:lnTo>
                <a:lnTo>
                  <a:pt x="754" y="2677"/>
                </a:lnTo>
                <a:lnTo>
                  <a:pt x="756" y="2677"/>
                </a:lnTo>
                <a:lnTo>
                  <a:pt x="757" y="2678"/>
                </a:lnTo>
                <a:lnTo>
                  <a:pt x="760" y="2683"/>
                </a:lnTo>
                <a:lnTo>
                  <a:pt x="762" y="2692"/>
                </a:lnTo>
                <a:lnTo>
                  <a:pt x="765" y="2701"/>
                </a:lnTo>
                <a:lnTo>
                  <a:pt x="768" y="2713"/>
                </a:lnTo>
                <a:lnTo>
                  <a:pt x="772" y="2725"/>
                </a:lnTo>
                <a:lnTo>
                  <a:pt x="777" y="2738"/>
                </a:lnTo>
                <a:lnTo>
                  <a:pt x="783" y="2750"/>
                </a:lnTo>
                <a:lnTo>
                  <a:pt x="783" y="2750"/>
                </a:lnTo>
                <a:lnTo>
                  <a:pt x="786" y="2753"/>
                </a:lnTo>
                <a:lnTo>
                  <a:pt x="789" y="2755"/>
                </a:lnTo>
                <a:lnTo>
                  <a:pt x="797" y="2760"/>
                </a:lnTo>
                <a:lnTo>
                  <a:pt x="805" y="2763"/>
                </a:lnTo>
                <a:lnTo>
                  <a:pt x="813" y="2767"/>
                </a:lnTo>
                <a:lnTo>
                  <a:pt x="821" y="2770"/>
                </a:lnTo>
                <a:lnTo>
                  <a:pt x="827" y="2773"/>
                </a:lnTo>
                <a:lnTo>
                  <a:pt x="830" y="2775"/>
                </a:lnTo>
                <a:lnTo>
                  <a:pt x="831" y="2777"/>
                </a:lnTo>
                <a:lnTo>
                  <a:pt x="833" y="2781"/>
                </a:lnTo>
                <a:lnTo>
                  <a:pt x="833" y="2784"/>
                </a:lnTo>
                <a:lnTo>
                  <a:pt x="833" y="2784"/>
                </a:lnTo>
                <a:lnTo>
                  <a:pt x="832" y="2794"/>
                </a:lnTo>
                <a:lnTo>
                  <a:pt x="830" y="2805"/>
                </a:lnTo>
                <a:lnTo>
                  <a:pt x="826" y="2815"/>
                </a:lnTo>
                <a:lnTo>
                  <a:pt x="822" y="2824"/>
                </a:lnTo>
                <a:lnTo>
                  <a:pt x="817" y="2834"/>
                </a:lnTo>
                <a:lnTo>
                  <a:pt x="811" y="2843"/>
                </a:lnTo>
                <a:lnTo>
                  <a:pt x="798" y="2859"/>
                </a:lnTo>
                <a:lnTo>
                  <a:pt x="784" y="2873"/>
                </a:lnTo>
                <a:lnTo>
                  <a:pt x="773" y="2884"/>
                </a:lnTo>
                <a:lnTo>
                  <a:pt x="765" y="2890"/>
                </a:lnTo>
                <a:lnTo>
                  <a:pt x="763" y="2893"/>
                </a:lnTo>
                <a:lnTo>
                  <a:pt x="763" y="2893"/>
                </a:lnTo>
                <a:lnTo>
                  <a:pt x="767" y="2896"/>
                </a:lnTo>
                <a:lnTo>
                  <a:pt x="778" y="2899"/>
                </a:lnTo>
                <a:lnTo>
                  <a:pt x="785" y="2900"/>
                </a:lnTo>
                <a:lnTo>
                  <a:pt x="794" y="2901"/>
                </a:lnTo>
                <a:lnTo>
                  <a:pt x="804" y="2901"/>
                </a:lnTo>
                <a:lnTo>
                  <a:pt x="815" y="2899"/>
                </a:lnTo>
                <a:lnTo>
                  <a:pt x="826" y="2896"/>
                </a:lnTo>
                <a:lnTo>
                  <a:pt x="839" y="2891"/>
                </a:lnTo>
                <a:lnTo>
                  <a:pt x="852" y="2884"/>
                </a:lnTo>
                <a:lnTo>
                  <a:pt x="865" y="2874"/>
                </a:lnTo>
                <a:lnTo>
                  <a:pt x="879" y="2860"/>
                </a:lnTo>
                <a:lnTo>
                  <a:pt x="894" y="2844"/>
                </a:lnTo>
                <a:lnTo>
                  <a:pt x="907" y="2824"/>
                </a:lnTo>
                <a:lnTo>
                  <a:pt x="921" y="2801"/>
                </a:lnTo>
                <a:lnTo>
                  <a:pt x="921" y="2801"/>
                </a:lnTo>
                <a:lnTo>
                  <a:pt x="924" y="2797"/>
                </a:lnTo>
                <a:lnTo>
                  <a:pt x="927" y="2793"/>
                </a:lnTo>
                <a:lnTo>
                  <a:pt x="930" y="2791"/>
                </a:lnTo>
                <a:lnTo>
                  <a:pt x="935" y="2789"/>
                </a:lnTo>
                <a:lnTo>
                  <a:pt x="939" y="2788"/>
                </a:lnTo>
                <a:lnTo>
                  <a:pt x="943" y="2788"/>
                </a:lnTo>
                <a:lnTo>
                  <a:pt x="951" y="2788"/>
                </a:lnTo>
                <a:lnTo>
                  <a:pt x="970" y="2790"/>
                </a:lnTo>
                <a:lnTo>
                  <a:pt x="982" y="2790"/>
                </a:lnTo>
                <a:lnTo>
                  <a:pt x="987" y="2789"/>
                </a:lnTo>
                <a:lnTo>
                  <a:pt x="992" y="2788"/>
                </a:lnTo>
                <a:lnTo>
                  <a:pt x="992" y="2788"/>
                </a:lnTo>
                <a:lnTo>
                  <a:pt x="1010" y="2782"/>
                </a:lnTo>
                <a:lnTo>
                  <a:pt x="1017" y="2777"/>
                </a:lnTo>
                <a:lnTo>
                  <a:pt x="1024" y="2773"/>
                </a:lnTo>
                <a:lnTo>
                  <a:pt x="1029" y="2770"/>
                </a:lnTo>
                <a:lnTo>
                  <a:pt x="1033" y="2766"/>
                </a:lnTo>
                <a:lnTo>
                  <a:pt x="1036" y="2762"/>
                </a:lnTo>
                <a:lnTo>
                  <a:pt x="1039" y="2757"/>
                </a:lnTo>
                <a:lnTo>
                  <a:pt x="1041" y="2753"/>
                </a:lnTo>
                <a:lnTo>
                  <a:pt x="1042" y="2748"/>
                </a:lnTo>
                <a:lnTo>
                  <a:pt x="1043" y="2739"/>
                </a:lnTo>
                <a:lnTo>
                  <a:pt x="1042" y="2728"/>
                </a:lnTo>
                <a:lnTo>
                  <a:pt x="1040" y="2718"/>
                </a:lnTo>
                <a:lnTo>
                  <a:pt x="1035" y="2696"/>
                </a:lnTo>
                <a:lnTo>
                  <a:pt x="1034" y="2685"/>
                </a:lnTo>
                <a:lnTo>
                  <a:pt x="1033" y="2673"/>
                </a:lnTo>
                <a:lnTo>
                  <a:pt x="1034" y="2662"/>
                </a:lnTo>
                <a:lnTo>
                  <a:pt x="1036" y="2657"/>
                </a:lnTo>
                <a:lnTo>
                  <a:pt x="1038" y="2651"/>
                </a:lnTo>
                <a:lnTo>
                  <a:pt x="1040" y="2646"/>
                </a:lnTo>
                <a:lnTo>
                  <a:pt x="1044" y="2640"/>
                </a:lnTo>
                <a:lnTo>
                  <a:pt x="1048" y="2634"/>
                </a:lnTo>
                <a:lnTo>
                  <a:pt x="1054" y="2629"/>
                </a:lnTo>
                <a:lnTo>
                  <a:pt x="1054" y="2629"/>
                </a:lnTo>
                <a:lnTo>
                  <a:pt x="1069" y="2616"/>
                </a:lnTo>
                <a:lnTo>
                  <a:pt x="1084" y="2603"/>
                </a:lnTo>
                <a:lnTo>
                  <a:pt x="1099" y="2591"/>
                </a:lnTo>
                <a:lnTo>
                  <a:pt x="1115" y="2579"/>
                </a:lnTo>
                <a:lnTo>
                  <a:pt x="1146" y="2559"/>
                </a:lnTo>
                <a:lnTo>
                  <a:pt x="1178" y="2540"/>
                </a:lnTo>
                <a:lnTo>
                  <a:pt x="1210" y="2524"/>
                </a:lnTo>
                <a:lnTo>
                  <a:pt x="1241" y="2509"/>
                </a:lnTo>
                <a:lnTo>
                  <a:pt x="1273" y="2494"/>
                </a:lnTo>
                <a:lnTo>
                  <a:pt x="1304" y="2482"/>
                </a:lnTo>
                <a:lnTo>
                  <a:pt x="1304" y="2482"/>
                </a:lnTo>
                <a:lnTo>
                  <a:pt x="1303" y="2486"/>
                </a:lnTo>
                <a:lnTo>
                  <a:pt x="1299" y="2498"/>
                </a:lnTo>
                <a:lnTo>
                  <a:pt x="1294" y="2518"/>
                </a:lnTo>
                <a:lnTo>
                  <a:pt x="1291" y="2541"/>
                </a:lnTo>
                <a:lnTo>
                  <a:pt x="1290" y="2556"/>
                </a:lnTo>
                <a:lnTo>
                  <a:pt x="1290" y="2570"/>
                </a:lnTo>
                <a:lnTo>
                  <a:pt x="1291" y="2585"/>
                </a:lnTo>
                <a:lnTo>
                  <a:pt x="1292" y="2602"/>
                </a:lnTo>
                <a:lnTo>
                  <a:pt x="1296" y="2618"/>
                </a:lnTo>
                <a:lnTo>
                  <a:pt x="1301" y="2634"/>
                </a:lnTo>
                <a:lnTo>
                  <a:pt x="1306" y="2652"/>
                </a:lnTo>
                <a:lnTo>
                  <a:pt x="1314" y="2669"/>
                </a:lnTo>
                <a:lnTo>
                  <a:pt x="1640" y="2585"/>
                </a:lnTo>
                <a:lnTo>
                  <a:pt x="1640" y="2585"/>
                </a:lnTo>
                <a:lnTo>
                  <a:pt x="1634" y="2569"/>
                </a:lnTo>
                <a:lnTo>
                  <a:pt x="1631" y="2553"/>
                </a:lnTo>
                <a:lnTo>
                  <a:pt x="1629" y="2535"/>
                </a:lnTo>
                <a:lnTo>
                  <a:pt x="1629" y="2518"/>
                </a:lnTo>
                <a:lnTo>
                  <a:pt x="1631" y="2500"/>
                </a:lnTo>
                <a:lnTo>
                  <a:pt x="1634" y="2483"/>
                </a:lnTo>
                <a:lnTo>
                  <a:pt x="1638" y="2466"/>
                </a:lnTo>
                <a:lnTo>
                  <a:pt x="1644" y="2447"/>
                </a:lnTo>
                <a:lnTo>
                  <a:pt x="1651" y="2430"/>
                </a:lnTo>
                <a:lnTo>
                  <a:pt x="1660" y="2411"/>
                </a:lnTo>
                <a:lnTo>
                  <a:pt x="1669" y="2394"/>
                </a:lnTo>
                <a:lnTo>
                  <a:pt x="1679" y="2377"/>
                </a:lnTo>
                <a:lnTo>
                  <a:pt x="1689" y="2359"/>
                </a:lnTo>
                <a:lnTo>
                  <a:pt x="1701" y="2342"/>
                </a:lnTo>
                <a:lnTo>
                  <a:pt x="1725" y="2310"/>
                </a:lnTo>
                <a:lnTo>
                  <a:pt x="1725" y="2310"/>
                </a:lnTo>
                <a:lnTo>
                  <a:pt x="1726" y="2309"/>
                </a:lnTo>
                <a:lnTo>
                  <a:pt x="1727" y="2309"/>
                </a:lnTo>
                <a:lnTo>
                  <a:pt x="1728" y="2313"/>
                </a:lnTo>
                <a:lnTo>
                  <a:pt x="1725" y="2335"/>
                </a:lnTo>
                <a:lnTo>
                  <a:pt x="1721" y="2368"/>
                </a:lnTo>
                <a:lnTo>
                  <a:pt x="1715" y="2410"/>
                </a:lnTo>
                <a:lnTo>
                  <a:pt x="1713" y="2433"/>
                </a:lnTo>
                <a:lnTo>
                  <a:pt x="1711" y="2456"/>
                </a:lnTo>
                <a:lnTo>
                  <a:pt x="1711" y="2478"/>
                </a:lnTo>
                <a:lnTo>
                  <a:pt x="1711" y="2499"/>
                </a:lnTo>
                <a:lnTo>
                  <a:pt x="1713" y="2519"/>
                </a:lnTo>
                <a:lnTo>
                  <a:pt x="1716" y="2536"/>
                </a:lnTo>
                <a:lnTo>
                  <a:pt x="1719" y="2544"/>
                </a:lnTo>
                <a:lnTo>
                  <a:pt x="1722" y="2551"/>
                </a:lnTo>
                <a:lnTo>
                  <a:pt x="1726" y="2557"/>
                </a:lnTo>
                <a:lnTo>
                  <a:pt x="1730" y="2562"/>
                </a:lnTo>
                <a:lnTo>
                  <a:pt x="2050" y="2479"/>
                </a:lnTo>
                <a:lnTo>
                  <a:pt x="2050" y="2479"/>
                </a:lnTo>
                <a:lnTo>
                  <a:pt x="2046" y="2469"/>
                </a:lnTo>
                <a:lnTo>
                  <a:pt x="2043" y="2457"/>
                </a:lnTo>
                <a:lnTo>
                  <a:pt x="2041" y="2446"/>
                </a:lnTo>
                <a:lnTo>
                  <a:pt x="2039" y="2434"/>
                </a:lnTo>
                <a:lnTo>
                  <a:pt x="2038" y="2422"/>
                </a:lnTo>
                <a:lnTo>
                  <a:pt x="2038" y="2409"/>
                </a:lnTo>
                <a:lnTo>
                  <a:pt x="2039" y="2383"/>
                </a:lnTo>
                <a:lnTo>
                  <a:pt x="2043" y="2356"/>
                </a:lnTo>
                <a:lnTo>
                  <a:pt x="2048" y="2330"/>
                </a:lnTo>
                <a:lnTo>
                  <a:pt x="2055" y="2303"/>
                </a:lnTo>
                <a:lnTo>
                  <a:pt x="2064" y="2279"/>
                </a:lnTo>
                <a:lnTo>
                  <a:pt x="2064" y="2279"/>
                </a:lnTo>
                <a:lnTo>
                  <a:pt x="2072" y="2306"/>
                </a:lnTo>
                <a:lnTo>
                  <a:pt x="2079" y="2335"/>
                </a:lnTo>
                <a:lnTo>
                  <a:pt x="2088" y="2362"/>
                </a:lnTo>
                <a:lnTo>
                  <a:pt x="2098" y="2390"/>
                </a:lnTo>
                <a:lnTo>
                  <a:pt x="2108" y="2417"/>
                </a:lnTo>
                <a:lnTo>
                  <a:pt x="2121" y="2443"/>
                </a:lnTo>
                <a:lnTo>
                  <a:pt x="2135" y="2469"/>
                </a:lnTo>
                <a:lnTo>
                  <a:pt x="2149" y="2494"/>
                </a:lnTo>
                <a:lnTo>
                  <a:pt x="2166" y="2519"/>
                </a:lnTo>
                <a:lnTo>
                  <a:pt x="2183" y="2541"/>
                </a:lnTo>
                <a:lnTo>
                  <a:pt x="2201" y="2563"/>
                </a:lnTo>
                <a:lnTo>
                  <a:pt x="2222" y="2583"/>
                </a:lnTo>
                <a:lnTo>
                  <a:pt x="2244" y="2603"/>
                </a:lnTo>
                <a:lnTo>
                  <a:pt x="2268" y="2619"/>
                </a:lnTo>
                <a:lnTo>
                  <a:pt x="2280" y="2627"/>
                </a:lnTo>
                <a:lnTo>
                  <a:pt x="2292" y="2634"/>
                </a:lnTo>
                <a:lnTo>
                  <a:pt x="2306" y="2641"/>
                </a:lnTo>
                <a:lnTo>
                  <a:pt x="2320" y="2648"/>
                </a:lnTo>
                <a:lnTo>
                  <a:pt x="2320" y="2648"/>
                </a:lnTo>
                <a:lnTo>
                  <a:pt x="2365" y="2667"/>
                </a:lnTo>
                <a:lnTo>
                  <a:pt x="2410" y="2685"/>
                </a:lnTo>
                <a:lnTo>
                  <a:pt x="2454" y="2702"/>
                </a:lnTo>
                <a:lnTo>
                  <a:pt x="2499" y="2718"/>
                </a:lnTo>
                <a:lnTo>
                  <a:pt x="2544" y="2733"/>
                </a:lnTo>
                <a:lnTo>
                  <a:pt x="2589" y="2749"/>
                </a:lnTo>
                <a:lnTo>
                  <a:pt x="2683" y="2778"/>
                </a:lnTo>
                <a:lnTo>
                  <a:pt x="2782" y="2807"/>
                </a:lnTo>
                <a:lnTo>
                  <a:pt x="2889" y="2838"/>
                </a:lnTo>
                <a:lnTo>
                  <a:pt x="3005" y="2872"/>
                </a:lnTo>
                <a:lnTo>
                  <a:pt x="3133" y="2908"/>
                </a:lnTo>
                <a:lnTo>
                  <a:pt x="3133" y="2908"/>
                </a:lnTo>
                <a:lnTo>
                  <a:pt x="3205" y="2931"/>
                </a:lnTo>
                <a:lnTo>
                  <a:pt x="3273" y="2954"/>
                </a:lnTo>
                <a:lnTo>
                  <a:pt x="3305" y="2966"/>
                </a:lnTo>
                <a:lnTo>
                  <a:pt x="3333" y="2977"/>
                </a:lnTo>
                <a:lnTo>
                  <a:pt x="3358" y="2987"/>
                </a:lnTo>
                <a:lnTo>
                  <a:pt x="3377" y="2996"/>
                </a:lnTo>
                <a:lnTo>
                  <a:pt x="3377" y="2996"/>
                </a:lnTo>
                <a:lnTo>
                  <a:pt x="3383" y="2999"/>
                </a:lnTo>
                <a:lnTo>
                  <a:pt x="3389" y="3003"/>
                </a:lnTo>
                <a:lnTo>
                  <a:pt x="3393" y="3006"/>
                </a:lnTo>
                <a:lnTo>
                  <a:pt x="3397" y="3011"/>
                </a:lnTo>
                <a:lnTo>
                  <a:pt x="3399" y="3015"/>
                </a:lnTo>
                <a:lnTo>
                  <a:pt x="3401" y="3020"/>
                </a:lnTo>
                <a:lnTo>
                  <a:pt x="3402" y="3024"/>
                </a:lnTo>
                <a:lnTo>
                  <a:pt x="3402" y="3028"/>
                </a:lnTo>
                <a:lnTo>
                  <a:pt x="3401" y="3037"/>
                </a:lnTo>
                <a:lnTo>
                  <a:pt x="3397" y="3046"/>
                </a:lnTo>
                <a:lnTo>
                  <a:pt x="3392" y="3055"/>
                </a:lnTo>
                <a:lnTo>
                  <a:pt x="3386" y="3064"/>
                </a:lnTo>
                <a:lnTo>
                  <a:pt x="3378" y="3072"/>
                </a:lnTo>
                <a:lnTo>
                  <a:pt x="3371" y="3080"/>
                </a:lnTo>
                <a:lnTo>
                  <a:pt x="3357" y="3092"/>
                </a:lnTo>
                <a:lnTo>
                  <a:pt x="3346" y="3102"/>
                </a:lnTo>
                <a:lnTo>
                  <a:pt x="3341" y="3105"/>
                </a:lnTo>
                <a:lnTo>
                  <a:pt x="3341" y="3105"/>
                </a:lnTo>
                <a:lnTo>
                  <a:pt x="3355" y="3113"/>
                </a:lnTo>
                <a:lnTo>
                  <a:pt x="3371" y="3121"/>
                </a:lnTo>
                <a:lnTo>
                  <a:pt x="3411" y="3139"/>
                </a:lnTo>
                <a:lnTo>
                  <a:pt x="3435" y="3152"/>
                </a:lnTo>
                <a:lnTo>
                  <a:pt x="3461" y="3167"/>
                </a:lnTo>
                <a:lnTo>
                  <a:pt x="3492" y="3186"/>
                </a:lnTo>
                <a:lnTo>
                  <a:pt x="3527" y="3211"/>
                </a:lnTo>
                <a:lnTo>
                  <a:pt x="3527" y="3211"/>
                </a:lnTo>
                <a:lnTo>
                  <a:pt x="3545" y="3226"/>
                </a:lnTo>
                <a:lnTo>
                  <a:pt x="3563" y="3244"/>
                </a:lnTo>
                <a:lnTo>
                  <a:pt x="3580" y="3263"/>
                </a:lnTo>
                <a:lnTo>
                  <a:pt x="3595" y="3284"/>
                </a:lnTo>
                <a:lnTo>
                  <a:pt x="3608" y="3305"/>
                </a:lnTo>
                <a:lnTo>
                  <a:pt x="3622" y="3329"/>
                </a:lnTo>
                <a:lnTo>
                  <a:pt x="3634" y="3352"/>
                </a:lnTo>
                <a:lnTo>
                  <a:pt x="3645" y="3378"/>
                </a:lnTo>
                <a:lnTo>
                  <a:pt x="3655" y="3404"/>
                </a:lnTo>
                <a:lnTo>
                  <a:pt x="3665" y="3432"/>
                </a:lnTo>
                <a:lnTo>
                  <a:pt x="3674" y="3460"/>
                </a:lnTo>
                <a:lnTo>
                  <a:pt x="3682" y="3489"/>
                </a:lnTo>
                <a:lnTo>
                  <a:pt x="3698" y="3549"/>
                </a:lnTo>
                <a:lnTo>
                  <a:pt x="3714" y="3612"/>
                </a:lnTo>
                <a:lnTo>
                  <a:pt x="3714" y="3612"/>
                </a:lnTo>
                <a:lnTo>
                  <a:pt x="3725" y="3662"/>
                </a:lnTo>
                <a:lnTo>
                  <a:pt x="3734" y="3715"/>
                </a:lnTo>
                <a:lnTo>
                  <a:pt x="3742" y="3768"/>
                </a:lnTo>
                <a:lnTo>
                  <a:pt x="3744" y="3795"/>
                </a:lnTo>
                <a:lnTo>
                  <a:pt x="3746" y="3819"/>
                </a:lnTo>
                <a:lnTo>
                  <a:pt x="3748" y="3844"/>
                </a:lnTo>
                <a:lnTo>
                  <a:pt x="3749" y="3867"/>
                </a:lnTo>
                <a:lnTo>
                  <a:pt x="3748" y="3889"/>
                </a:lnTo>
                <a:lnTo>
                  <a:pt x="3745" y="3909"/>
                </a:lnTo>
                <a:lnTo>
                  <a:pt x="3742" y="3928"/>
                </a:lnTo>
                <a:lnTo>
                  <a:pt x="3737" y="3944"/>
                </a:lnTo>
                <a:lnTo>
                  <a:pt x="3731" y="3957"/>
                </a:lnTo>
                <a:lnTo>
                  <a:pt x="3728" y="3963"/>
                </a:lnTo>
                <a:lnTo>
                  <a:pt x="3724" y="3969"/>
                </a:lnTo>
                <a:lnTo>
                  <a:pt x="3724" y="3969"/>
                </a:lnTo>
                <a:lnTo>
                  <a:pt x="3715" y="3979"/>
                </a:lnTo>
                <a:lnTo>
                  <a:pt x="3705" y="3989"/>
                </a:lnTo>
                <a:lnTo>
                  <a:pt x="3691" y="3998"/>
                </a:lnTo>
                <a:lnTo>
                  <a:pt x="3683" y="4003"/>
                </a:lnTo>
                <a:lnTo>
                  <a:pt x="3673" y="4008"/>
                </a:lnTo>
                <a:lnTo>
                  <a:pt x="3663" y="4014"/>
                </a:lnTo>
                <a:lnTo>
                  <a:pt x="3650" y="4019"/>
                </a:lnTo>
                <a:lnTo>
                  <a:pt x="3621" y="4028"/>
                </a:lnTo>
                <a:lnTo>
                  <a:pt x="3582" y="4038"/>
                </a:lnTo>
                <a:lnTo>
                  <a:pt x="3535" y="4048"/>
                </a:lnTo>
                <a:lnTo>
                  <a:pt x="3560" y="4171"/>
                </a:lnTo>
                <a:lnTo>
                  <a:pt x="3560" y="4171"/>
                </a:lnTo>
                <a:lnTo>
                  <a:pt x="3579" y="4172"/>
                </a:lnTo>
                <a:lnTo>
                  <a:pt x="3597" y="4172"/>
                </a:lnTo>
                <a:lnTo>
                  <a:pt x="3615" y="4171"/>
                </a:lnTo>
                <a:lnTo>
                  <a:pt x="3631" y="4169"/>
                </a:lnTo>
                <a:lnTo>
                  <a:pt x="3646" y="4167"/>
                </a:lnTo>
                <a:lnTo>
                  <a:pt x="3662" y="4164"/>
                </a:lnTo>
                <a:lnTo>
                  <a:pt x="3688" y="4157"/>
                </a:lnTo>
                <a:lnTo>
                  <a:pt x="3711" y="4150"/>
                </a:lnTo>
                <a:lnTo>
                  <a:pt x="3728" y="4143"/>
                </a:lnTo>
                <a:lnTo>
                  <a:pt x="3742" y="4137"/>
                </a:lnTo>
                <a:lnTo>
                  <a:pt x="3742" y="4137"/>
                </a:lnTo>
                <a:lnTo>
                  <a:pt x="3736" y="4143"/>
                </a:lnTo>
                <a:lnTo>
                  <a:pt x="3730" y="4151"/>
                </a:lnTo>
                <a:lnTo>
                  <a:pt x="3722" y="4161"/>
                </a:lnTo>
                <a:lnTo>
                  <a:pt x="3722" y="4161"/>
                </a:lnTo>
                <a:lnTo>
                  <a:pt x="3711" y="4177"/>
                </a:lnTo>
                <a:lnTo>
                  <a:pt x="3700" y="4194"/>
                </a:lnTo>
                <a:lnTo>
                  <a:pt x="3692" y="4209"/>
                </a:lnTo>
                <a:lnTo>
                  <a:pt x="3685" y="4224"/>
                </a:lnTo>
                <a:lnTo>
                  <a:pt x="3680" y="4240"/>
                </a:lnTo>
                <a:lnTo>
                  <a:pt x="3675" y="4257"/>
                </a:lnTo>
                <a:lnTo>
                  <a:pt x="3672" y="4274"/>
                </a:lnTo>
                <a:lnTo>
                  <a:pt x="3669" y="4295"/>
                </a:lnTo>
                <a:lnTo>
                  <a:pt x="3799" y="4379"/>
                </a:lnTo>
                <a:lnTo>
                  <a:pt x="3799" y="4379"/>
                </a:lnTo>
                <a:lnTo>
                  <a:pt x="3812" y="4338"/>
                </a:lnTo>
                <a:lnTo>
                  <a:pt x="3826" y="4298"/>
                </a:lnTo>
                <a:lnTo>
                  <a:pt x="3841" y="4262"/>
                </a:lnTo>
                <a:lnTo>
                  <a:pt x="3855" y="4229"/>
                </a:lnTo>
                <a:lnTo>
                  <a:pt x="3870" y="4202"/>
                </a:lnTo>
                <a:lnTo>
                  <a:pt x="3877" y="4189"/>
                </a:lnTo>
                <a:lnTo>
                  <a:pt x="3885" y="4179"/>
                </a:lnTo>
                <a:lnTo>
                  <a:pt x="3892" y="4170"/>
                </a:lnTo>
                <a:lnTo>
                  <a:pt x="3899" y="4163"/>
                </a:lnTo>
                <a:lnTo>
                  <a:pt x="3906" y="4158"/>
                </a:lnTo>
                <a:lnTo>
                  <a:pt x="3913" y="4154"/>
                </a:lnTo>
                <a:lnTo>
                  <a:pt x="3913" y="4154"/>
                </a:lnTo>
                <a:lnTo>
                  <a:pt x="3919" y="4152"/>
                </a:lnTo>
                <a:lnTo>
                  <a:pt x="3926" y="4152"/>
                </a:lnTo>
                <a:lnTo>
                  <a:pt x="3935" y="4152"/>
                </a:lnTo>
                <a:lnTo>
                  <a:pt x="3944" y="4153"/>
                </a:lnTo>
                <a:lnTo>
                  <a:pt x="3954" y="4155"/>
                </a:lnTo>
                <a:lnTo>
                  <a:pt x="3965" y="4157"/>
                </a:lnTo>
                <a:lnTo>
                  <a:pt x="3990" y="4166"/>
                </a:lnTo>
                <a:lnTo>
                  <a:pt x="4017" y="4177"/>
                </a:lnTo>
                <a:lnTo>
                  <a:pt x="4047" y="4192"/>
                </a:lnTo>
                <a:lnTo>
                  <a:pt x="4078" y="4212"/>
                </a:lnTo>
                <a:lnTo>
                  <a:pt x="4110" y="4233"/>
                </a:lnTo>
                <a:lnTo>
                  <a:pt x="4127" y="4246"/>
                </a:lnTo>
                <a:lnTo>
                  <a:pt x="4143" y="4259"/>
                </a:lnTo>
                <a:lnTo>
                  <a:pt x="4160" y="4273"/>
                </a:lnTo>
                <a:lnTo>
                  <a:pt x="4176" y="4288"/>
                </a:lnTo>
                <a:lnTo>
                  <a:pt x="4192" y="4303"/>
                </a:lnTo>
                <a:lnTo>
                  <a:pt x="4208" y="4319"/>
                </a:lnTo>
                <a:lnTo>
                  <a:pt x="4224" y="4337"/>
                </a:lnTo>
                <a:lnTo>
                  <a:pt x="4239" y="4355"/>
                </a:lnTo>
                <a:lnTo>
                  <a:pt x="4254" y="4373"/>
                </a:lnTo>
                <a:lnTo>
                  <a:pt x="4268" y="4393"/>
                </a:lnTo>
                <a:lnTo>
                  <a:pt x="4282" y="4413"/>
                </a:lnTo>
                <a:lnTo>
                  <a:pt x="4296" y="4435"/>
                </a:lnTo>
                <a:lnTo>
                  <a:pt x="4308" y="4456"/>
                </a:lnTo>
                <a:lnTo>
                  <a:pt x="4320" y="4479"/>
                </a:lnTo>
                <a:lnTo>
                  <a:pt x="4331" y="4502"/>
                </a:lnTo>
                <a:lnTo>
                  <a:pt x="4342" y="4527"/>
                </a:lnTo>
                <a:lnTo>
                  <a:pt x="4342" y="4527"/>
                </a:lnTo>
                <a:lnTo>
                  <a:pt x="4347" y="4541"/>
                </a:lnTo>
                <a:lnTo>
                  <a:pt x="4352" y="4558"/>
                </a:lnTo>
                <a:lnTo>
                  <a:pt x="4356" y="4574"/>
                </a:lnTo>
                <a:lnTo>
                  <a:pt x="4360" y="4591"/>
                </a:lnTo>
                <a:lnTo>
                  <a:pt x="4363" y="4610"/>
                </a:lnTo>
                <a:lnTo>
                  <a:pt x="4366" y="4628"/>
                </a:lnTo>
                <a:lnTo>
                  <a:pt x="4370" y="4667"/>
                </a:lnTo>
                <a:lnTo>
                  <a:pt x="4372" y="4706"/>
                </a:lnTo>
                <a:lnTo>
                  <a:pt x="4371" y="4747"/>
                </a:lnTo>
                <a:lnTo>
                  <a:pt x="4370" y="4767"/>
                </a:lnTo>
                <a:lnTo>
                  <a:pt x="4369" y="4787"/>
                </a:lnTo>
                <a:lnTo>
                  <a:pt x="4366" y="4807"/>
                </a:lnTo>
                <a:lnTo>
                  <a:pt x="4363" y="4826"/>
                </a:lnTo>
                <a:lnTo>
                  <a:pt x="4360" y="4846"/>
                </a:lnTo>
                <a:lnTo>
                  <a:pt x="4356" y="4864"/>
                </a:lnTo>
                <a:lnTo>
                  <a:pt x="4351" y="4883"/>
                </a:lnTo>
                <a:lnTo>
                  <a:pt x="4345" y="4900"/>
                </a:lnTo>
                <a:lnTo>
                  <a:pt x="4339" y="4917"/>
                </a:lnTo>
                <a:lnTo>
                  <a:pt x="4332" y="4933"/>
                </a:lnTo>
                <a:lnTo>
                  <a:pt x="4324" y="4948"/>
                </a:lnTo>
                <a:lnTo>
                  <a:pt x="4316" y="4962"/>
                </a:lnTo>
                <a:lnTo>
                  <a:pt x="4307" y="4976"/>
                </a:lnTo>
                <a:lnTo>
                  <a:pt x="4298" y="4988"/>
                </a:lnTo>
                <a:lnTo>
                  <a:pt x="4287" y="4999"/>
                </a:lnTo>
                <a:lnTo>
                  <a:pt x="4276" y="5008"/>
                </a:lnTo>
                <a:lnTo>
                  <a:pt x="4264" y="5017"/>
                </a:lnTo>
                <a:lnTo>
                  <a:pt x="4252" y="5024"/>
                </a:lnTo>
                <a:lnTo>
                  <a:pt x="4238" y="5029"/>
                </a:lnTo>
                <a:lnTo>
                  <a:pt x="4224" y="5032"/>
                </a:lnTo>
                <a:lnTo>
                  <a:pt x="4224" y="5032"/>
                </a:lnTo>
                <a:lnTo>
                  <a:pt x="4216" y="5033"/>
                </a:lnTo>
                <a:lnTo>
                  <a:pt x="4208" y="5033"/>
                </a:lnTo>
                <a:lnTo>
                  <a:pt x="4198" y="5032"/>
                </a:lnTo>
                <a:lnTo>
                  <a:pt x="4188" y="5030"/>
                </a:lnTo>
                <a:lnTo>
                  <a:pt x="4168" y="5025"/>
                </a:lnTo>
                <a:lnTo>
                  <a:pt x="4145" y="5017"/>
                </a:lnTo>
                <a:lnTo>
                  <a:pt x="4123" y="5006"/>
                </a:lnTo>
                <a:lnTo>
                  <a:pt x="4099" y="4995"/>
                </a:lnTo>
                <a:lnTo>
                  <a:pt x="4051" y="4973"/>
                </a:lnTo>
                <a:lnTo>
                  <a:pt x="4028" y="4961"/>
                </a:lnTo>
                <a:lnTo>
                  <a:pt x="4005" y="4952"/>
                </a:lnTo>
                <a:lnTo>
                  <a:pt x="3984" y="4945"/>
                </a:lnTo>
                <a:lnTo>
                  <a:pt x="3964" y="4940"/>
                </a:lnTo>
                <a:lnTo>
                  <a:pt x="3955" y="4939"/>
                </a:lnTo>
                <a:lnTo>
                  <a:pt x="3947" y="4938"/>
                </a:lnTo>
                <a:lnTo>
                  <a:pt x="3939" y="4939"/>
                </a:lnTo>
                <a:lnTo>
                  <a:pt x="3932" y="4940"/>
                </a:lnTo>
                <a:lnTo>
                  <a:pt x="3924" y="4943"/>
                </a:lnTo>
                <a:lnTo>
                  <a:pt x="3919" y="4947"/>
                </a:lnTo>
                <a:lnTo>
                  <a:pt x="3914" y="4952"/>
                </a:lnTo>
                <a:lnTo>
                  <a:pt x="3909" y="4958"/>
                </a:lnTo>
                <a:lnTo>
                  <a:pt x="3909" y="4958"/>
                </a:lnTo>
                <a:lnTo>
                  <a:pt x="3905" y="4965"/>
                </a:lnTo>
                <a:lnTo>
                  <a:pt x="3900" y="4973"/>
                </a:lnTo>
                <a:lnTo>
                  <a:pt x="3893" y="4979"/>
                </a:lnTo>
                <a:lnTo>
                  <a:pt x="3886" y="4985"/>
                </a:lnTo>
                <a:lnTo>
                  <a:pt x="3869" y="4996"/>
                </a:lnTo>
                <a:lnTo>
                  <a:pt x="3851" y="5006"/>
                </a:lnTo>
                <a:lnTo>
                  <a:pt x="3810" y="5028"/>
                </a:lnTo>
                <a:lnTo>
                  <a:pt x="3789" y="5039"/>
                </a:lnTo>
                <a:lnTo>
                  <a:pt x="3770" y="5052"/>
                </a:lnTo>
                <a:lnTo>
                  <a:pt x="3761" y="5058"/>
                </a:lnTo>
                <a:lnTo>
                  <a:pt x="3752" y="5067"/>
                </a:lnTo>
                <a:lnTo>
                  <a:pt x="3743" y="5074"/>
                </a:lnTo>
                <a:lnTo>
                  <a:pt x="3735" y="5083"/>
                </a:lnTo>
                <a:lnTo>
                  <a:pt x="3728" y="5092"/>
                </a:lnTo>
                <a:lnTo>
                  <a:pt x="3722" y="5102"/>
                </a:lnTo>
                <a:lnTo>
                  <a:pt x="3717" y="5113"/>
                </a:lnTo>
                <a:lnTo>
                  <a:pt x="3713" y="5125"/>
                </a:lnTo>
                <a:lnTo>
                  <a:pt x="3710" y="5137"/>
                </a:lnTo>
                <a:lnTo>
                  <a:pt x="3708" y="5151"/>
                </a:lnTo>
                <a:lnTo>
                  <a:pt x="3707" y="5165"/>
                </a:lnTo>
                <a:lnTo>
                  <a:pt x="3707" y="5181"/>
                </a:lnTo>
                <a:lnTo>
                  <a:pt x="3709" y="5198"/>
                </a:lnTo>
                <a:lnTo>
                  <a:pt x="3713" y="5215"/>
                </a:lnTo>
                <a:lnTo>
                  <a:pt x="3718" y="5234"/>
                </a:lnTo>
                <a:lnTo>
                  <a:pt x="3724" y="5255"/>
                </a:lnTo>
                <a:lnTo>
                  <a:pt x="3724" y="5255"/>
                </a:lnTo>
                <a:lnTo>
                  <a:pt x="3741" y="5234"/>
                </a:lnTo>
                <a:lnTo>
                  <a:pt x="3759" y="5213"/>
                </a:lnTo>
                <a:lnTo>
                  <a:pt x="3776" y="5194"/>
                </a:lnTo>
                <a:lnTo>
                  <a:pt x="3794" y="5178"/>
                </a:lnTo>
                <a:lnTo>
                  <a:pt x="3802" y="5171"/>
                </a:lnTo>
                <a:lnTo>
                  <a:pt x="3811" y="5165"/>
                </a:lnTo>
                <a:lnTo>
                  <a:pt x="3819" y="5159"/>
                </a:lnTo>
                <a:lnTo>
                  <a:pt x="3827" y="5155"/>
                </a:lnTo>
                <a:lnTo>
                  <a:pt x="3835" y="5153"/>
                </a:lnTo>
                <a:lnTo>
                  <a:pt x="3843" y="5151"/>
                </a:lnTo>
                <a:lnTo>
                  <a:pt x="3850" y="5151"/>
                </a:lnTo>
                <a:lnTo>
                  <a:pt x="3857" y="5153"/>
                </a:lnTo>
                <a:lnTo>
                  <a:pt x="3857" y="5153"/>
                </a:lnTo>
                <a:lnTo>
                  <a:pt x="3861" y="5155"/>
                </a:lnTo>
                <a:lnTo>
                  <a:pt x="3864" y="5157"/>
                </a:lnTo>
                <a:lnTo>
                  <a:pt x="3870" y="5163"/>
                </a:lnTo>
                <a:lnTo>
                  <a:pt x="3875" y="5171"/>
                </a:lnTo>
                <a:lnTo>
                  <a:pt x="3879" y="5179"/>
                </a:lnTo>
                <a:lnTo>
                  <a:pt x="3888" y="5200"/>
                </a:lnTo>
                <a:lnTo>
                  <a:pt x="3894" y="5210"/>
                </a:lnTo>
                <a:lnTo>
                  <a:pt x="3901" y="5220"/>
                </a:lnTo>
                <a:lnTo>
                  <a:pt x="3901" y="5220"/>
                </a:lnTo>
                <a:lnTo>
                  <a:pt x="3904" y="5223"/>
                </a:lnTo>
                <a:lnTo>
                  <a:pt x="3908" y="5225"/>
                </a:lnTo>
                <a:lnTo>
                  <a:pt x="3913" y="5227"/>
                </a:lnTo>
                <a:lnTo>
                  <a:pt x="3919" y="5228"/>
                </a:lnTo>
                <a:lnTo>
                  <a:pt x="3934" y="5230"/>
                </a:lnTo>
                <a:lnTo>
                  <a:pt x="3950" y="5230"/>
                </a:lnTo>
                <a:lnTo>
                  <a:pt x="3968" y="5229"/>
                </a:lnTo>
                <a:lnTo>
                  <a:pt x="3989" y="5227"/>
                </a:lnTo>
                <a:lnTo>
                  <a:pt x="4032" y="5223"/>
                </a:lnTo>
                <a:lnTo>
                  <a:pt x="4074" y="5219"/>
                </a:lnTo>
                <a:lnTo>
                  <a:pt x="4093" y="5217"/>
                </a:lnTo>
                <a:lnTo>
                  <a:pt x="4110" y="5217"/>
                </a:lnTo>
                <a:lnTo>
                  <a:pt x="4126" y="5217"/>
                </a:lnTo>
                <a:lnTo>
                  <a:pt x="4137" y="5219"/>
                </a:lnTo>
                <a:lnTo>
                  <a:pt x="4142" y="5221"/>
                </a:lnTo>
                <a:lnTo>
                  <a:pt x="4146" y="5223"/>
                </a:lnTo>
                <a:lnTo>
                  <a:pt x="4148" y="5225"/>
                </a:lnTo>
                <a:lnTo>
                  <a:pt x="4150" y="5228"/>
                </a:lnTo>
                <a:lnTo>
                  <a:pt x="4150" y="5228"/>
                </a:lnTo>
                <a:lnTo>
                  <a:pt x="4151" y="5231"/>
                </a:lnTo>
                <a:lnTo>
                  <a:pt x="4150" y="5234"/>
                </a:lnTo>
                <a:lnTo>
                  <a:pt x="4149" y="5236"/>
                </a:lnTo>
                <a:lnTo>
                  <a:pt x="4148" y="5238"/>
                </a:lnTo>
                <a:lnTo>
                  <a:pt x="4143" y="5242"/>
                </a:lnTo>
                <a:lnTo>
                  <a:pt x="4136" y="5243"/>
                </a:lnTo>
                <a:lnTo>
                  <a:pt x="4118" y="5246"/>
                </a:lnTo>
                <a:lnTo>
                  <a:pt x="4100" y="5248"/>
                </a:lnTo>
                <a:lnTo>
                  <a:pt x="4100" y="5248"/>
                </a:lnTo>
                <a:lnTo>
                  <a:pt x="4021" y="5262"/>
                </a:lnTo>
                <a:lnTo>
                  <a:pt x="3981" y="5269"/>
                </a:lnTo>
                <a:lnTo>
                  <a:pt x="3943" y="5277"/>
                </a:lnTo>
                <a:lnTo>
                  <a:pt x="3925" y="5282"/>
                </a:lnTo>
                <a:lnTo>
                  <a:pt x="3909" y="5288"/>
                </a:lnTo>
                <a:lnTo>
                  <a:pt x="3894" y="5294"/>
                </a:lnTo>
                <a:lnTo>
                  <a:pt x="3881" y="5300"/>
                </a:lnTo>
                <a:lnTo>
                  <a:pt x="3869" y="5306"/>
                </a:lnTo>
                <a:lnTo>
                  <a:pt x="3860" y="5314"/>
                </a:lnTo>
                <a:lnTo>
                  <a:pt x="3853" y="5322"/>
                </a:lnTo>
                <a:lnTo>
                  <a:pt x="3850" y="5326"/>
                </a:lnTo>
                <a:lnTo>
                  <a:pt x="3848" y="5331"/>
                </a:lnTo>
                <a:lnTo>
                  <a:pt x="3848" y="5331"/>
                </a:lnTo>
                <a:lnTo>
                  <a:pt x="3846" y="5338"/>
                </a:lnTo>
                <a:lnTo>
                  <a:pt x="3846" y="5342"/>
                </a:lnTo>
                <a:lnTo>
                  <a:pt x="3847" y="5352"/>
                </a:lnTo>
                <a:lnTo>
                  <a:pt x="3847" y="5357"/>
                </a:lnTo>
                <a:lnTo>
                  <a:pt x="3846" y="5363"/>
                </a:lnTo>
                <a:lnTo>
                  <a:pt x="3845" y="5371"/>
                </a:lnTo>
                <a:lnTo>
                  <a:pt x="3842" y="5382"/>
                </a:lnTo>
                <a:lnTo>
                  <a:pt x="3842" y="5382"/>
                </a:lnTo>
                <a:lnTo>
                  <a:pt x="3837" y="5393"/>
                </a:lnTo>
                <a:lnTo>
                  <a:pt x="3831" y="5402"/>
                </a:lnTo>
                <a:lnTo>
                  <a:pt x="3823" y="5410"/>
                </a:lnTo>
                <a:lnTo>
                  <a:pt x="3815" y="5418"/>
                </a:lnTo>
                <a:lnTo>
                  <a:pt x="3796" y="5434"/>
                </a:lnTo>
                <a:lnTo>
                  <a:pt x="3786" y="5442"/>
                </a:lnTo>
                <a:lnTo>
                  <a:pt x="3776" y="5451"/>
                </a:lnTo>
                <a:lnTo>
                  <a:pt x="3767" y="5460"/>
                </a:lnTo>
                <a:lnTo>
                  <a:pt x="3758" y="5472"/>
                </a:lnTo>
                <a:lnTo>
                  <a:pt x="3750" y="5485"/>
                </a:lnTo>
                <a:lnTo>
                  <a:pt x="3742" y="5499"/>
                </a:lnTo>
                <a:lnTo>
                  <a:pt x="3736" y="5517"/>
                </a:lnTo>
                <a:lnTo>
                  <a:pt x="3732" y="5536"/>
                </a:lnTo>
                <a:lnTo>
                  <a:pt x="3730" y="5558"/>
                </a:lnTo>
                <a:lnTo>
                  <a:pt x="3730" y="5584"/>
                </a:lnTo>
                <a:lnTo>
                  <a:pt x="3730" y="5584"/>
                </a:lnTo>
                <a:lnTo>
                  <a:pt x="3732" y="5597"/>
                </a:lnTo>
                <a:lnTo>
                  <a:pt x="3735" y="5610"/>
                </a:lnTo>
                <a:lnTo>
                  <a:pt x="3739" y="5622"/>
                </a:lnTo>
                <a:lnTo>
                  <a:pt x="3744" y="5634"/>
                </a:lnTo>
                <a:lnTo>
                  <a:pt x="3751" y="5644"/>
                </a:lnTo>
                <a:lnTo>
                  <a:pt x="3757" y="5656"/>
                </a:lnTo>
                <a:lnTo>
                  <a:pt x="3763" y="5665"/>
                </a:lnTo>
                <a:lnTo>
                  <a:pt x="3770" y="5674"/>
                </a:lnTo>
                <a:lnTo>
                  <a:pt x="3784" y="5689"/>
                </a:lnTo>
                <a:lnTo>
                  <a:pt x="3797" y="5701"/>
                </a:lnTo>
                <a:lnTo>
                  <a:pt x="3807" y="5708"/>
                </a:lnTo>
                <a:lnTo>
                  <a:pt x="3810" y="5710"/>
                </a:lnTo>
                <a:lnTo>
                  <a:pt x="3813" y="5711"/>
                </a:lnTo>
                <a:lnTo>
                  <a:pt x="3813" y="5711"/>
                </a:lnTo>
                <a:lnTo>
                  <a:pt x="3814" y="5710"/>
                </a:lnTo>
                <a:lnTo>
                  <a:pt x="3815" y="5709"/>
                </a:lnTo>
                <a:lnTo>
                  <a:pt x="3816" y="5704"/>
                </a:lnTo>
                <a:lnTo>
                  <a:pt x="3818" y="5696"/>
                </a:lnTo>
                <a:lnTo>
                  <a:pt x="3818" y="5686"/>
                </a:lnTo>
                <a:lnTo>
                  <a:pt x="3820" y="5662"/>
                </a:lnTo>
                <a:lnTo>
                  <a:pt x="3823" y="5633"/>
                </a:lnTo>
                <a:lnTo>
                  <a:pt x="3825" y="5619"/>
                </a:lnTo>
                <a:lnTo>
                  <a:pt x="3828" y="5603"/>
                </a:lnTo>
                <a:lnTo>
                  <a:pt x="3831" y="5590"/>
                </a:lnTo>
                <a:lnTo>
                  <a:pt x="3836" y="5577"/>
                </a:lnTo>
                <a:lnTo>
                  <a:pt x="3843" y="5566"/>
                </a:lnTo>
                <a:lnTo>
                  <a:pt x="3847" y="5562"/>
                </a:lnTo>
                <a:lnTo>
                  <a:pt x="3851" y="5556"/>
                </a:lnTo>
                <a:lnTo>
                  <a:pt x="3855" y="5553"/>
                </a:lnTo>
                <a:lnTo>
                  <a:pt x="3860" y="5550"/>
                </a:lnTo>
                <a:lnTo>
                  <a:pt x="3865" y="5547"/>
                </a:lnTo>
                <a:lnTo>
                  <a:pt x="3871" y="5546"/>
                </a:lnTo>
                <a:lnTo>
                  <a:pt x="3871" y="5546"/>
                </a:lnTo>
                <a:lnTo>
                  <a:pt x="3877" y="5545"/>
                </a:lnTo>
                <a:lnTo>
                  <a:pt x="3882" y="5546"/>
                </a:lnTo>
                <a:lnTo>
                  <a:pt x="3888" y="5548"/>
                </a:lnTo>
                <a:lnTo>
                  <a:pt x="3892" y="5552"/>
                </a:lnTo>
                <a:lnTo>
                  <a:pt x="3902" y="5561"/>
                </a:lnTo>
                <a:lnTo>
                  <a:pt x="3911" y="5571"/>
                </a:lnTo>
                <a:lnTo>
                  <a:pt x="3921" y="5581"/>
                </a:lnTo>
                <a:lnTo>
                  <a:pt x="3926" y="5586"/>
                </a:lnTo>
                <a:lnTo>
                  <a:pt x="3933" y="5590"/>
                </a:lnTo>
                <a:lnTo>
                  <a:pt x="3940" y="5594"/>
                </a:lnTo>
                <a:lnTo>
                  <a:pt x="3946" y="5597"/>
                </a:lnTo>
                <a:lnTo>
                  <a:pt x="3954" y="5598"/>
                </a:lnTo>
                <a:lnTo>
                  <a:pt x="3962" y="5599"/>
                </a:lnTo>
                <a:lnTo>
                  <a:pt x="3962" y="5599"/>
                </a:lnTo>
                <a:lnTo>
                  <a:pt x="3970" y="5598"/>
                </a:lnTo>
                <a:lnTo>
                  <a:pt x="3979" y="5595"/>
                </a:lnTo>
                <a:lnTo>
                  <a:pt x="3987" y="5592"/>
                </a:lnTo>
                <a:lnTo>
                  <a:pt x="3996" y="5588"/>
                </a:lnTo>
                <a:lnTo>
                  <a:pt x="4005" y="5582"/>
                </a:lnTo>
                <a:lnTo>
                  <a:pt x="4014" y="5576"/>
                </a:lnTo>
                <a:lnTo>
                  <a:pt x="4035" y="5559"/>
                </a:lnTo>
                <a:lnTo>
                  <a:pt x="4055" y="5542"/>
                </a:lnTo>
                <a:lnTo>
                  <a:pt x="4077" y="5522"/>
                </a:lnTo>
                <a:lnTo>
                  <a:pt x="4122" y="5479"/>
                </a:lnTo>
                <a:lnTo>
                  <a:pt x="4144" y="5457"/>
                </a:lnTo>
                <a:lnTo>
                  <a:pt x="4166" y="5437"/>
                </a:lnTo>
                <a:lnTo>
                  <a:pt x="4187" y="5417"/>
                </a:lnTo>
                <a:lnTo>
                  <a:pt x="4208" y="5402"/>
                </a:lnTo>
                <a:lnTo>
                  <a:pt x="4227" y="5389"/>
                </a:lnTo>
                <a:lnTo>
                  <a:pt x="4236" y="5384"/>
                </a:lnTo>
                <a:lnTo>
                  <a:pt x="4245" y="5380"/>
                </a:lnTo>
                <a:lnTo>
                  <a:pt x="4254" y="5376"/>
                </a:lnTo>
                <a:lnTo>
                  <a:pt x="4262" y="5374"/>
                </a:lnTo>
                <a:lnTo>
                  <a:pt x="4270" y="5374"/>
                </a:lnTo>
                <a:lnTo>
                  <a:pt x="4277" y="5375"/>
                </a:lnTo>
                <a:lnTo>
                  <a:pt x="4277" y="5375"/>
                </a:lnTo>
                <a:lnTo>
                  <a:pt x="4278" y="5376"/>
                </a:lnTo>
                <a:lnTo>
                  <a:pt x="4279" y="5379"/>
                </a:lnTo>
                <a:lnTo>
                  <a:pt x="4278" y="5382"/>
                </a:lnTo>
                <a:lnTo>
                  <a:pt x="4277" y="5384"/>
                </a:lnTo>
                <a:lnTo>
                  <a:pt x="4272" y="5391"/>
                </a:lnTo>
                <a:lnTo>
                  <a:pt x="4264" y="5399"/>
                </a:lnTo>
                <a:lnTo>
                  <a:pt x="4241" y="5420"/>
                </a:lnTo>
                <a:lnTo>
                  <a:pt x="4212" y="5447"/>
                </a:lnTo>
                <a:lnTo>
                  <a:pt x="4181" y="5477"/>
                </a:lnTo>
                <a:lnTo>
                  <a:pt x="4167" y="5492"/>
                </a:lnTo>
                <a:lnTo>
                  <a:pt x="4152" y="5508"/>
                </a:lnTo>
                <a:lnTo>
                  <a:pt x="4140" y="5525"/>
                </a:lnTo>
                <a:lnTo>
                  <a:pt x="4129" y="5542"/>
                </a:lnTo>
                <a:lnTo>
                  <a:pt x="4121" y="5558"/>
                </a:lnTo>
                <a:lnTo>
                  <a:pt x="4118" y="5567"/>
                </a:lnTo>
                <a:lnTo>
                  <a:pt x="4116" y="5576"/>
                </a:lnTo>
                <a:lnTo>
                  <a:pt x="4116" y="5576"/>
                </a:lnTo>
                <a:lnTo>
                  <a:pt x="4114" y="5588"/>
                </a:lnTo>
                <a:lnTo>
                  <a:pt x="4114" y="5599"/>
                </a:lnTo>
                <a:lnTo>
                  <a:pt x="4115" y="5611"/>
                </a:lnTo>
                <a:lnTo>
                  <a:pt x="4119" y="5620"/>
                </a:lnTo>
                <a:lnTo>
                  <a:pt x="4123" y="5628"/>
                </a:lnTo>
                <a:lnTo>
                  <a:pt x="4129" y="5636"/>
                </a:lnTo>
                <a:lnTo>
                  <a:pt x="4135" y="5643"/>
                </a:lnTo>
                <a:lnTo>
                  <a:pt x="4142" y="5649"/>
                </a:lnTo>
                <a:lnTo>
                  <a:pt x="4157" y="5663"/>
                </a:lnTo>
                <a:lnTo>
                  <a:pt x="4163" y="5669"/>
                </a:lnTo>
                <a:lnTo>
                  <a:pt x="4169" y="5676"/>
                </a:lnTo>
                <a:lnTo>
                  <a:pt x="4175" y="5683"/>
                </a:lnTo>
                <a:lnTo>
                  <a:pt x="4179" y="5690"/>
                </a:lnTo>
                <a:lnTo>
                  <a:pt x="4182" y="5699"/>
                </a:lnTo>
                <a:lnTo>
                  <a:pt x="4183" y="5708"/>
                </a:lnTo>
                <a:lnTo>
                  <a:pt x="4183" y="5708"/>
                </a:lnTo>
                <a:lnTo>
                  <a:pt x="4184" y="5718"/>
                </a:lnTo>
                <a:lnTo>
                  <a:pt x="4186" y="5729"/>
                </a:lnTo>
                <a:lnTo>
                  <a:pt x="4189" y="5738"/>
                </a:lnTo>
                <a:lnTo>
                  <a:pt x="4193" y="5749"/>
                </a:lnTo>
                <a:lnTo>
                  <a:pt x="4198" y="5758"/>
                </a:lnTo>
                <a:lnTo>
                  <a:pt x="4205" y="5767"/>
                </a:lnTo>
                <a:lnTo>
                  <a:pt x="4212" y="5775"/>
                </a:lnTo>
                <a:lnTo>
                  <a:pt x="4220" y="5783"/>
                </a:lnTo>
                <a:lnTo>
                  <a:pt x="4228" y="5792"/>
                </a:lnTo>
                <a:lnTo>
                  <a:pt x="4237" y="5799"/>
                </a:lnTo>
                <a:lnTo>
                  <a:pt x="4257" y="5812"/>
                </a:lnTo>
                <a:lnTo>
                  <a:pt x="4278" y="5824"/>
                </a:lnTo>
                <a:lnTo>
                  <a:pt x="4300" y="5835"/>
                </a:lnTo>
                <a:lnTo>
                  <a:pt x="4322" y="5844"/>
                </a:lnTo>
                <a:lnTo>
                  <a:pt x="4344" y="5852"/>
                </a:lnTo>
                <a:lnTo>
                  <a:pt x="4364" y="5857"/>
                </a:lnTo>
                <a:lnTo>
                  <a:pt x="4382" y="5862"/>
                </a:lnTo>
                <a:lnTo>
                  <a:pt x="4399" y="5864"/>
                </a:lnTo>
                <a:lnTo>
                  <a:pt x="4412" y="5865"/>
                </a:lnTo>
                <a:lnTo>
                  <a:pt x="4421" y="5865"/>
                </a:lnTo>
                <a:lnTo>
                  <a:pt x="4424" y="5864"/>
                </a:lnTo>
                <a:lnTo>
                  <a:pt x="4426" y="5863"/>
                </a:lnTo>
                <a:lnTo>
                  <a:pt x="4426" y="5863"/>
                </a:lnTo>
                <a:lnTo>
                  <a:pt x="4427" y="5861"/>
                </a:lnTo>
                <a:lnTo>
                  <a:pt x="4427" y="5859"/>
                </a:lnTo>
                <a:lnTo>
                  <a:pt x="4425" y="5853"/>
                </a:lnTo>
                <a:lnTo>
                  <a:pt x="4420" y="5846"/>
                </a:lnTo>
                <a:lnTo>
                  <a:pt x="4412" y="5836"/>
                </a:lnTo>
                <a:lnTo>
                  <a:pt x="4393" y="5813"/>
                </a:lnTo>
                <a:lnTo>
                  <a:pt x="4369" y="5786"/>
                </a:lnTo>
                <a:lnTo>
                  <a:pt x="4358" y="5773"/>
                </a:lnTo>
                <a:lnTo>
                  <a:pt x="4348" y="5759"/>
                </a:lnTo>
                <a:lnTo>
                  <a:pt x="4339" y="5745"/>
                </a:lnTo>
                <a:lnTo>
                  <a:pt x="4330" y="5731"/>
                </a:lnTo>
                <a:lnTo>
                  <a:pt x="4325" y="5718"/>
                </a:lnTo>
                <a:lnTo>
                  <a:pt x="4324" y="5712"/>
                </a:lnTo>
                <a:lnTo>
                  <a:pt x="4323" y="5706"/>
                </a:lnTo>
                <a:lnTo>
                  <a:pt x="4323" y="5700"/>
                </a:lnTo>
                <a:lnTo>
                  <a:pt x="4324" y="5694"/>
                </a:lnTo>
                <a:lnTo>
                  <a:pt x="4326" y="5689"/>
                </a:lnTo>
                <a:lnTo>
                  <a:pt x="4329" y="5684"/>
                </a:lnTo>
                <a:lnTo>
                  <a:pt x="4329" y="5684"/>
                </a:lnTo>
                <a:lnTo>
                  <a:pt x="4333" y="5680"/>
                </a:lnTo>
                <a:lnTo>
                  <a:pt x="4337" y="5677"/>
                </a:lnTo>
                <a:lnTo>
                  <a:pt x="4343" y="5676"/>
                </a:lnTo>
                <a:lnTo>
                  <a:pt x="4347" y="5675"/>
                </a:lnTo>
                <a:lnTo>
                  <a:pt x="4352" y="5675"/>
                </a:lnTo>
                <a:lnTo>
                  <a:pt x="4358" y="5676"/>
                </a:lnTo>
                <a:lnTo>
                  <a:pt x="4370" y="5678"/>
                </a:lnTo>
                <a:lnTo>
                  <a:pt x="4384" y="5681"/>
                </a:lnTo>
                <a:lnTo>
                  <a:pt x="4392" y="5682"/>
                </a:lnTo>
                <a:lnTo>
                  <a:pt x="4399" y="5682"/>
                </a:lnTo>
                <a:lnTo>
                  <a:pt x="4408" y="5682"/>
                </a:lnTo>
                <a:lnTo>
                  <a:pt x="4416" y="5681"/>
                </a:lnTo>
                <a:lnTo>
                  <a:pt x="4425" y="5679"/>
                </a:lnTo>
                <a:lnTo>
                  <a:pt x="4436" y="5675"/>
                </a:lnTo>
                <a:lnTo>
                  <a:pt x="4436" y="5675"/>
                </a:lnTo>
                <a:lnTo>
                  <a:pt x="4437" y="5673"/>
                </a:lnTo>
                <a:lnTo>
                  <a:pt x="4438" y="5670"/>
                </a:lnTo>
                <a:lnTo>
                  <a:pt x="4438" y="5663"/>
                </a:lnTo>
                <a:lnTo>
                  <a:pt x="4436" y="5652"/>
                </a:lnTo>
                <a:lnTo>
                  <a:pt x="4434" y="5637"/>
                </a:lnTo>
                <a:lnTo>
                  <a:pt x="4431" y="5621"/>
                </a:lnTo>
                <a:lnTo>
                  <a:pt x="4428" y="5602"/>
                </a:lnTo>
                <a:lnTo>
                  <a:pt x="4426" y="5581"/>
                </a:lnTo>
                <a:lnTo>
                  <a:pt x="4426" y="5557"/>
                </a:lnTo>
                <a:lnTo>
                  <a:pt x="4428" y="5533"/>
                </a:lnTo>
                <a:lnTo>
                  <a:pt x="4431" y="5520"/>
                </a:lnTo>
                <a:lnTo>
                  <a:pt x="4434" y="5505"/>
                </a:lnTo>
                <a:lnTo>
                  <a:pt x="4437" y="5492"/>
                </a:lnTo>
                <a:lnTo>
                  <a:pt x="4441" y="5477"/>
                </a:lnTo>
                <a:lnTo>
                  <a:pt x="4446" y="5462"/>
                </a:lnTo>
                <a:lnTo>
                  <a:pt x="4453" y="5447"/>
                </a:lnTo>
                <a:lnTo>
                  <a:pt x="4460" y="5432"/>
                </a:lnTo>
                <a:lnTo>
                  <a:pt x="4469" y="5416"/>
                </a:lnTo>
                <a:lnTo>
                  <a:pt x="4479" y="5400"/>
                </a:lnTo>
                <a:lnTo>
                  <a:pt x="4490" y="5384"/>
                </a:lnTo>
                <a:lnTo>
                  <a:pt x="4503" y="5367"/>
                </a:lnTo>
                <a:lnTo>
                  <a:pt x="4516" y="5351"/>
                </a:lnTo>
                <a:lnTo>
                  <a:pt x="4533" y="5334"/>
                </a:lnTo>
                <a:lnTo>
                  <a:pt x="4550" y="5317"/>
                </a:lnTo>
                <a:lnTo>
                  <a:pt x="4550" y="5317"/>
                </a:lnTo>
                <a:lnTo>
                  <a:pt x="4557" y="5328"/>
                </a:lnTo>
                <a:lnTo>
                  <a:pt x="4566" y="5340"/>
                </a:lnTo>
                <a:lnTo>
                  <a:pt x="4578" y="5353"/>
                </a:lnTo>
                <a:lnTo>
                  <a:pt x="4586" y="5360"/>
                </a:lnTo>
                <a:lnTo>
                  <a:pt x="4594" y="5367"/>
                </a:lnTo>
                <a:lnTo>
                  <a:pt x="4603" y="5373"/>
                </a:lnTo>
                <a:lnTo>
                  <a:pt x="4614" y="5381"/>
                </a:lnTo>
                <a:lnTo>
                  <a:pt x="4624" y="5386"/>
                </a:lnTo>
                <a:lnTo>
                  <a:pt x="4636" y="5390"/>
                </a:lnTo>
                <a:lnTo>
                  <a:pt x="4648" y="5394"/>
                </a:lnTo>
                <a:lnTo>
                  <a:pt x="4662" y="5396"/>
                </a:lnTo>
                <a:lnTo>
                  <a:pt x="4662" y="5396"/>
                </a:lnTo>
                <a:lnTo>
                  <a:pt x="4668" y="5397"/>
                </a:lnTo>
                <a:lnTo>
                  <a:pt x="4673" y="5399"/>
                </a:lnTo>
                <a:lnTo>
                  <a:pt x="4677" y="5402"/>
                </a:lnTo>
                <a:lnTo>
                  <a:pt x="4681" y="5405"/>
                </a:lnTo>
                <a:lnTo>
                  <a:pt x="4685" y="5409"/>
                </a:lnTo>
                <a:lnTo>
                  <a:pt x="4688" y="5413"/>
                </a:lnTo>
                <a:lnTo>
                  <a:pt x="4692" y="5425"/>
                </a:lnTo>
                <a:lnTo>
                  <a:pt x="4696" y="5437"/>
                </a:lnTo>
                <a:lnTo>
                  <a:pt x="4698" y="5450"/>
                </a:lnTo>
                <a:lnTo>
                  <a:pt x="4698" y="5463"/>
                </a:lnTo>
                <a:lnTo>
                  <a:pt x="4698" y="5478"/>
                </a:lnTo>
                <a:lnTo>
                  <a:pt x="4696" y="5506"/>
                </a:lnTo>
                <a:lnTo>
                  <a:pt x="4694" y="5531"/>
                </a:lnTo>
                <a:lnTo>
                  <a:pt x="4692" y="5548"/>
                </a:lnTo>
                <a:lnTo>
                  <a:pt x="4692" y="5553"/>
                </a:lnTo>
                <a:lnTo>
                  <a:pt x="4693" y="5554"/>
                </a:lnTo>
                <a:lnTo>
                  <a:pt x="4694" y="5554"/>
                </a:lnTo>
                <a:lnTo>
                  <a:pt x="4694" y="5554"/>
                </a:lnTo>
                <a:lnTo>
                  <a:pt x="4697" y="5553"/>
                </a:lnTo>
                <a:lnTo>
                  <a:pt x="4702" y="5550"/>
                </a:lnTo>
                <a:lnTo>
                  <a:pt x="4708" y="5545"/>
                </a:lnTo>
                <a:lnTo>
                  <a:pt x="4714" y="5538"/>
                </a:lnTo>
                <a:lnTo>
                  <a:pt x="4721" y="5529"/>
                </a:lnTo>
                <a:lnTo>
                  <a:pt x="4729" y="5519"/>
                </a:lnTo>
                <a:lnTo>
                  <a:pt x="4736" y="5505"/>
                </a:lnTo>
                <a:lnTo>
                  <a:pt x="4743" y="5492"/>
                </a:lnTo>
                <a:lnTo>
                  <a:pt x="4751" y="5477"/>
                </a:lnTo>
                <a:lnTo>
                  <a:pt x="4758" y="5459"/>
                </a:lnTo>
                <a:lnTo>
                  <a:pt x="4763" y="5442"/>
                </a:lnTo>
                <a:lnTo>
                  <a:pt x="4768" y="5422"/>
                </a:lnTo>
                <a:lnTo>
                  <a:pt x="4771" y="5402"/>
                </a:lnTo>
                <a:lnTo>
                  <a:pt x="4773" y="5382"/>
                </a:lnTo>
                <a:lnTo>
                  <a:pt x="4772" y="5360"/>
                </a:lnTo>
                <a:lnTo>
                  <a:pt x="4770" y="5338"/>
                </a:lnTo>
                <a:lnTo>
                  <a:pt x="4770" y="5338"/>
                </a:lnTo>
                <a:lnTo>
                  <a:pt x="4778" y="5330"/>
                </a:lnTo>
                <a:lnTo>
                  <a:pt x="4798" y="5313"/>
                </a:lnTo>
                <a:lnTo>
                  <a:pt x="4809" y="5302"/>
                </a:lnTo>
                <a:lnTo>
                  <a:pt x="4819" y="5290"/>
                </a:lnTo>
                <a:lnTo>
                  <a:pt x="4827" y="5276"/>
                </a:lnTo>
                <a:lnTo>
                  <a:pt x="4830" y="5270"/>
                </a:lnTo>
                <a:lnTo>
                  <a:pt x="4832" y="5264"/>
                </a:lnTo>
                <a:lnTo>
                  <a:pt x="4832" y="5264"/>
                </a:lnTo>
                <a:lnTo>
                  <a:pt x="4834" y="5255"/>
                </a:lnTo>
                <a:lnTo>
                  <a:pt x="4835" y="5246"/>
                </a:lnTo>
                <a:lnTo>
                  <a:pt x="4836" y="5237"/>
                </a:lnTo>
                <a:lnTo>
                  <a:pt x="4835" y="5230"/>
                </a:lnTo>
                <a:lnTo>
                  <a:pt x="4834" y="5224"/>
                </a:lnTo>
                <a:lnTo>
                  <a:pt x="4832" y="5218"/>
                </a:lnTo>
                <a:lnTo>
                  <a:pt x="4830" y="5213"/>
                </a:lnTo>
                <a:lnTo>
                  <a:pt x="4827" y="5208"/>
                </a:lnTo>
                <a:lnTo>
                  <a:pt x="4819" y="5199"/>
                </a:lnTo>
                <a:lnTo>
                  <a:pt x="4810" y="5189"/>
                </a:lnTo>
                <a:lnTo>
                  <a:pt x="4800" y="5180"/>
                </a:lnTo>
                <a:lnTo>
                  <a:pt x="4789" y="5169"/>
                </a:lnTo>
                <a:lnTo>
                  <a:pt x="4778" y="5156"/>
                </a:lnTo>
                <a:lnTo>
                  <a:pt x="4772" y="5148"/>
                </a:lnTo>
                <a:lnTo>
                  <a:pt x="4767" y="5139"/>
                </a:lnTo>
                <a:lnTo>
                  <a:pt x="4762" y="5130"/>
                </a:lnTo>
                <a:lnTo>
                  <a:pt x="4757" y="5120"/>
                </a:lnTo>
                <a:lnTo>
                  <a:pt x="4753" y="5108"/>
                </a:lnTo>
                <a:lnTo>
                  <a:pt x="4749" y="5095"/>
                </a:lnTo>
                <a:lnTo>
                  <a:pt x="4744" y="5081"/>
                </a:lnTo>
                <a:lnTo>
                  <a:pt x="4741" y="5065"/>
                </a:lnTo>
                <a:lnTo>
                  <a:pt x="4738" y="5048"/>
                </a:lnTo>
                <a:lnTo>
                  <a:pt x="4736" y="5029"/>
                </a:lnTo>
                <a:lnTo>
                  <a:pt x="4735" y="5008"/>
                </a:lnTo>
                <a:lnTo>
                  <a:pt x="4734" y="4986"/>
                </a:lnTo>
                <a:lnTo>
                  <a:pt x="4734" y="4961"/>
                </a:lnTo>
                <a:lnTo>
                  <a:pt x="4735" y="4935"/>
                </a:lnTo>
                <a:lnTo>
                  <a:pt x="4735" y="4935"/>
                </a:lnTo>
                <a:lnTo>
                  <a:pt x="4735" y="4917"/>
                </a:lnTo>
                <a:lnTo>
                  <a:pt x="4734" y="4911"/>
                </a:lnTo>
                <a:lnTo>
                  <a:pt x="4733" y="4906"/>
                </a:lnTo>
                <a:lnTo>
                  <a:pt x="4731" y="4901"/>
                </a:lnTo>
                <a:lnTo>
                  <a:pt x="4729" y="4897"/>
                </a:lnTo>
                <a:lnTo>
                  <a:pt x="4727" y="4894"/>
                </a:lnTo>
                <a:lnTo>
                  <a:pt x="4724" y="4891"/>
                </a:lnTo>
                <a:lnTo>
                  <a:pt x="4716" y="4885"/>
                </a:lnTo>
                <a:lnTo>
                  <a:pt x="4706" y="4878"/>
                </a:lnTo>
                <a:lnTo>
                  <a:pt x="4693" y="4868"/>
                </a:lnTo>
                <a:lnTo>
                  <a:pt x="4679" y="4856"/>
                </a:lnTo>
                <a:lnTo>
                  <a:pt x="4679" y="4856"/>
                </a:lnTo>
                <a:lnTo>
                  <a:pt x="4671" y="4846"/>
                </a:lnTo>
                <a:lnTo>
                  <a:pt x="4664" y="4836"/>
                </a:lnTo>
                <a:lnTo>
                  <a:pt x="4659" y="4825"/>
                </a:lnTo>
                <a:lnTo>
                  <a:pt x="4655" y="4815"/>
                </a:lnTo>
                <a:lnTo>
                  <a:pt x="4654" y="4807"/>
                </a:lnTo>
                <a:lnTo>
                  <a:pt x="4654" y="4804"/>
                </a:lnTo>
                <a:lnTo>
                  <a:pt x="4654" y="4802"/>
                </a:lnTo>
                <a:lnTo>
                  <a:pt x="4657" y="4800"/>
                </a:lnTo>
                <a:lnTo>
                  <a:pt x="4659" y="4799"/>
                </a:lnTo>
                <a:lnTo>
                  <a:pt x="4661" y="4799"/>
                </a:lnTo>
                <a:lnTo>
                  <a:pt x="4665" y="4800"/>
                </a:lnTo>
                <a:lnTo>
                  <a:pt x="4665" y="4800"/>
                </a:lnTo>
                <a:lnTo>
                  <a:pt x="4679" y="4806"/>
                </a:lnTo>
                <a:lnTo>
                  <a:pt x="4693" y="4810"/>
                </a:lnTo>
                <a:lnTo>
                  <a:pt x="4708" y="4813"/>
                </a:lnTo>
                <a:lnTo>
                  <a:pt x="4723" y="4814"/>
                </a:lnTo>
                <a:lnTo>
                  <a:pt x="4737" y="4815"/>
                </a:lnTo>
                <a:lnTo>
                  <a:pt x="4752" y="4816"/>
                </a:lnTo>
                <a:lnTo>
                  <a:pt x="4765" y="4815"/>
                </a:lnTo>
                <a:lnTo>
                  <a:pt x="4778" y="4814"/>
                </a:lnTo>
                <a:lnTo>
                  <a:pt x="4802" y="4811"/>
                </a:lnTo>
                <a:lnTo>
                  <a:pt x="4819" y="4807"/>
                </a:lnTo>
                <a:lnTo>
                  <a:pt x="4835" y="4803"/>
                </a:lnTo>
                <a:lnTo>
                  <a:pt x="4835" y="4803"/>
                </a:lnTo>
                <a:lnTo>
                  <a:pt x="4844" y="4707"/>
                </a:lnTo>
                <a:lnTo>
                  <a:pt x="4849" y="4632"/>
                </a:lnTo>
                <a:lnTo>
                  <a:pt x="4851" y="4577"/>
                </a:lnTo>
                <a:lnTo>
                  <a:pt x="4851" y="4539"/>
                </a:lnTo>
                <a:lnTo>
                  <a:pt x="4849" y="4514"/>
                </a:lnTo>
                <a:lnTo>
                  <a:pt x="4847" y="4499"/>
                </a:lnTo>
                <a:lnTo>
                  <a:pt x="4845" y="4493"/>
                </a:lnTo>
                <a:lnTo>
                  <a:pt x="4844" y="4491"/>
                </a:lnTo>
                <a:lnTo>
                  <a:pt x="4844" y="4491"/>
                </a:lnTo>
                <a:lnTo>
                  <a:pt x="4825" y="4492"/>
                </a:lnTo>
                <a:lnTo>
                  <a:pt x="4808" y="4491"/>
                </a:lnTo>
                <a:lnTo>
                  <a:pt x="4791" y="4490"/>
                </a:lnTo>
                <a:lnTo>
                  <a:pt x="4776" y="4489"/>
                </a:lnTo>
                <a:lnTo>
                  <a:pt x="4763" y="4487"/>
                </a:lnTo>
                <a:lnTo>
                  <a:pt x="4750" y="4484"/>
                </a:lnTo>
                <a:lnTo>
                  <a:pt x="4737" y="4481"/>
                </a:lnTo>
                <a:lnTo>
                  <a:pt x="4726" y="4477"/>
                </a:lnTo>
                <a:lnTo>
                  <a:pt x="4716" y="4473"/>
                </a:lnTo>
                <a:lnTo>
                  <a:pt x="4707" y="4469"/>
                </a:lnTo>
                <a:lnTo>
                  <a:pt x="4698" y="4463"/>
                </a:lnTo>
                <a:lnTo>
                  <a:pt x="4690" y="4458"/>
                </a:lnTo>
                <a:lnTo>
                  <a:pt x="4683" y="4452"/>
                </a:lnTo>
                <a:lnTo>
                  <a:pt x="4676" y="4447"/>
                </a:lnTo>
                <a:lnTo>
                  <a:pt x="4665" y="4434"/>
                </a:lnTo>
                <a:lnTo>
                  <a:pt x="4665" y="4434"/>
                </a:lnTo>
                <a:lnTo>
                  <a:pt x="4677" y="4437"/>
                </a:lnTo>
                <a:lnTo>
                  <a:pt x="4690" y="4439"/>
                </a:lnTo>
                <a:lnTo>
                  <a:pt x="4717" y="4441"/>
                </a:lnTo>
                <a:lnTo>
                  <a:pt x="4742" y="4441"/>
                </a:lnTo>
                <a:lnTo>
                  <a:pt x="4768" y="4439"/>
                </a:lnTo>
                <a:lnTo>
                  <a:pt x="4790" y="4435"/>
                </a:lnTo>
                <a:lnTo>
                  <a:pt x="4812" y="4429"/>
                </a:lnTo>
                <a:lnTo>
                  <a:pt x="4821" y="4426"/>
                </a:lnTo>
                <a:lnTo>
                  <a:pt x="4829" y="4422"/>
                </a:lnTo>
                <a:lnTo>
                  <a:pt x="4838" y="4416"/>
                </a:lnTo>
                <a:lnTo>
                  <a:pt x="4844" y="4412"/>
                </a:lnTo>
                <a:lnTo>
                  <a:pt x="4844" y="4412"/>
                </a:lnTo>
                <a:lnTo>
                  <a:pt x="4843" y="4364"/>
                </a:lnTo>
                <a:lnTo>
                  <a:pt x="4841" y="4316"/>
                </a:lnTo>
                <a:lnTo>
                  <a:pt x="4838" y="4261"/>
                </a:lnTo>
                <a:lnTo>
                  <a:pt x="4833" y="4206"/>
                </a:lnTo>
                <a:lnTo>
                  <a:pt x="4831" y="4181"/>
                </a:lnTo>
                <a:lnTo>
                  <a:pt x="4828" y="4159"/>
                </a:lnTo>
                <a:lnTo>
                  <a:pt x="4825" y="4140"/>
                </a:lnTo>
                <a:lnTo>
                  <a:pt x="4822" y="4126"/>
                </a:lnTo>
                <a:lnTo>
                  <a:pt x="4820" y="4121"/>
                </a:lnTo>
                <a:lnTo>
                  <a:pt x="4818" y="4118"/>
                </a:lnTo>
                <a:lnTo>
                  <a:pt x="4816" y="4116"/>
                </a:lnTo>
                <a:lnTo>
                  <a:pt x="4814" y="4116"/>
                </a:lnTo>
                <a:lnTo>
                  <a:pt x="4814" y="4116"/>
                </a:lnTo>
                <a:lnTo>
                  <a:pt x="4786" y="4123"/>
                </a:lnTo>
                <a:lnTo>
                  <a:pt x="4760" y="4128"/>
                </a:lnTo>
                <a:lnTo>
                  <a:pt x="4746" y="4129"/>
                </a:lnTo>
                <a:lnTo>
                  <a:pt x="4734" y="4130"/>
                </a:lnTo>
                <a:lnTo>
                  <a:pt x="4722" y="4130"/>
                </a:lnTo>
                <a:lnTo>
                  <a:pt x="4711" y="4129"/>
                </a:lnTo>
                <a:lnTo>
                  <a:pt x="4698" y="4127"/>
                </a:lnTo>
                <a:lnTo>
                  <a:pt x="4687" y="4125"/>
                </a:lnTo>
                <a:lnTo>
                  <a:pt x="4675" y="4122"/>
                </a:lnTo>
                <a:lnTo>
                  <a:pt x="4664" y="4118"/>
                </a:lnTo>
                <a:lnTo>
                  <a:pt x="4652" y="4113"/>
                </a:lnTo>
                <a:lnTo>
                  <a:pt x="4640" y="4108"/>
                </a:lnTo>
                <a:lnTo>
                  <a:pt x="4629" y="4100"/>
                </a:lnTo>
                <a:lnTo>
                  <a:pt x="4618" y="4093"/>
                </a:lnTo>
                <a:lnTo>
                  <a:pt x="4618" y="4093"/>
                </a:lnTo>
                <a:lnTo>
                  <a:pt x="4613" y="4090"/>
                </a:lnTo>
                <a:lnTo>
                  <a:pt x="4608" y="4086"/>
                </a:lnTo>
                <a:lnTo>
                  <a:pt x="4602" y="4078"/>
                </a:lnTo>
                <a:lnTo>
                  <a:pt x="4597" y="4069"/>
                </a:lnTo>
                <a:lnTo>
                  <a:pt x="4594" y="4059"/>
                </a:lnTo>
                <a:lnTo>
                  <a:pt x="4592" y="4047"/>
                </a:lnTo>
                <a:lnTo>
                  <a:pt x="4591" y="4037"/>
                </a:lnTo>
                <a:lnTo>
                  <a:pt x="4590" y="4015"/>
                </a:lnTo>
                <a:lnTo>
                  <a:pt x="4589" y="3993"/>
                </a:lnTo>
                <a:lnTo>
                  <a:pt x="4587" y="3984"/>
                </a:lnTo>
                <a:lnTo>
                  <a:pt x="4585" y="3976"/>
                </a:lnTo>
                <a:lnTo>
                  <a:pt x="4581" y="3969"/>
                </a:lnTo>
                <a:lnTo>
                  <a:pt x="4575" y="3962"/>
                </a:lnTo>
                <a:lnTo>
                  <a:pt x="4571" y="3959"/>
                </a:lnTo>
                <a:lnTo>
                  <a:pt x="4567" y="3957"/>
                </a:lnTo>
                <a:lnTo>
                  <a:pt x="4561" y="3956"/>
                </a:lnTo>
                <a:lnTo>
                  <a:pt x="4556" y="3955"/>
                </a:lnTo>
                <a:lnTo>
                  <a:pt x="4556" y="3955"/>
                </a:lnTo>
                <a:lnTo>
                  <a:pt x="4534" y="3948"/>
                </a:lnTo>
                <a:lnTo>
                  <a:pt x="4511" y="3941"/>
                </a:lnTo>
                <a:lnTo>
                  <a:pt x="4489" y="3933"/>
                </a:lnTo>
                <a:lnTo>
                  <a:pt x="4468" y="3923"/>
                </a:lnTo>
                <a:lnTo>
                  <a:pt x="4448" y="3913"/>
                </a:lnTo>
                <a:lnTo>
                  <a:pt x="4428" y="3902"/>
                </a:lnTo>
                <a:lnTo>
                  <a:pt x="4410" y="3892"/>
                </a:lnTo>
                <a:lnTo>
                  <a:pt x="4394" y="3881"/>
                </a:lnTo>
                <a:lnTo>
                  <a:pt x="4377" y="3869"/>
                </a:lnTo>
                <a:lnTo>
                  <a:pt x="4363" y="3859"/>
                </a:lnTo>
                <a:lnTo>
                  <a:pt x="4337" y="3839"/>
                </a:lnTo>
                <a:lnTo>
                  <a:pt x="4318" y="3820"/>
                </a:lnTo>
                <a:lnTo>
                  <a:pt x="4306" y="3805"/>
                </a:lnTo>
                <a:lnTo>
                  <a:pt x="4306" y="3805"/>
                </a:lnTo>
                <a:lnTo>
                  <a:pt x="4297" y="3793"/>
                </a:lnTo>
                <a:lnTo>
                  <a:pt x="4288" y="3780"/>
                </a:lnTo>
                <a:lnTo>
                  <a:pt x="4282" y="3769"/>
                </a:lnTo>
                <a:lnTo>
                  <a:pt x="4277" y="3758"/>
                </a:lnTo>
                <a:lnTo>
                  <a:pt x="4273" y="3748"/>
                </a:lnTo>
                <a:lnTo>
                  <a:pt x="4270" y="3739"/>
                </a:lnTo>
                <a:lnTo>
                  <a:pt x="4266" y="3722"/>
                </a:lnTo>
                <a:lnTo>
                  <a:pt x="4265" y="3709"/>
                </a:lnTo>
                <a:lnTo>
                  <a:pt x="4265" y="3699"/>
                </a:lnTo>
                <a:lnTo>
                  <a:pt x="4266" y="3690"/>
                </a:lnTo>
                <a:lnTo>
                  <a:pt x="4266" y="3690"/>
                </a:lnTo>
                <a:lnTo>
                  <a:pt x="4284" y="3700"/>
                </a:lnTo>
                <a:lnTo>
                  <a:pt x="4302" y="3706"/>
                </a:lnTo>
                <a:lnTo>
                  <a:pt x="4321" y="3711"/>
                </a:lnTo>
                <a:lnTo>
                  <a:pt x="4340" y="3714"/>
                </a:lnTo>
                <a:lnTo>
                  <a:pt x="4358" y="3716"/>
                </a:lnTo>
                <a:lnTo>
                  <a:pt x="4377" y="3715"/>
                </a:lnTo>
                <a:lnTo>
                  <a:pt x="4396" y="3712"/>
                </a:lnTo>
                <a:lnTo>
                  <a:pt x="4414" y="3708"/>
                </a:lnTo>
                <a:lnTo>
                  <a:pt x="4434" y="3468"/>
                </a:lnTo>
                <a:lnTo>
                  <a:pt x="4434" y="3468"/>
                </a:lnTo>
                <a:lnTo>
                  <a:pt x="4425" y="3467"/>
                </a:lnTo>
                <a:lnTo>
                  <a:pt x="4405" y="3464"/>
                </a:lnTo>
                <a:lnTo>
                  <a:pt x="4392" y="3461"/>
                </a:lnTo>
                <a:lnTo>
                  <a:pt x="4377" y="3457"/>
                </a:lnTo>
                <a:lnTo>
                  <a:pt x="4362" y="3453"/>
                </a:lnTo>
                <a:lnTo>
                  <a:pt x="4348" y="3447"/>
                </a:lnTo>
                <a:lnTo>
                  <a:pt x="4348" y="3447"/>
                </a:lnTo>
                <a:lnTo>
                  <a:pt x="4339" y="3443"/>
                </a:lnTo>
                <a:lnTo>
                  <a:pt x="4331" y="3438"/>
                </a:lnTo>
                <a:lnTo>
                  <a:pt x="4323" y="3432"/>
                </a:lnTo>
                <a:lnTo>
                  <a:pt x="4316" y="3426"/>
                </a:lnTo>
                <a:lnTo>
                  <a:pt x="4302" y="3412"/>
                </a:lnTo>
                <a:lnTo>
                  <a:pt x="4289" y="3399"/>
                </a:lnTo>
                <a:lnTo>
                  <a:pt x="4280" y="3386"/>
                </a:lnTo>
                <a:lnTo>
                  <a:pt x="4273" y="3376"/>
                </a:lnTo>
                <a:lnTo>
                  <a:pt x="4267" y="3366"/>
                </a:lnTo>
                <a:lnTo>
                  <a:pt x="4267" y="3366"/>
                </a:lnTo>
                <a:lnTo>
                  <a:pt x="4274" y="3369"/>
                </a:lnTo>
                <a:lnTo>
                  <a:pt x="4293" y="3377"/>
                </a:lnTo>
                <a:lnTo>
                  <a:pt x="4321" y="3385"/>
                </a:lnTo>
                <a:lnTo>
                  <a:pt x="4339" y="3389"/>
                </a:lnTo>
                <a:lnTo>
                  <a:pt x="4356" y="3392"/>
                </a:lnTo>
                <a:lnTo>
                  <a:pt x="4356" y="3392"/>
                </a:lnTo>
                <a:lnTo>
                  <a:pt x="4375" y="3394"/>
                </a:lnTo>
                <a:lnTo>
                  <a:pt x="4392" y="3395"/>
                </a:lnTo>
                <a:lnTo>
                  <a:pt x="4407" y="3393"/>
                </a:lnTo>
                <a:lnTo>
                  <a:pt x="4419" y="3391"/>
                </a:lnTo>
                <a:lnTo>
                  <a:pt x="4430" y="3389"/>
                </a:lnTo>
                <a:lnTo>
                  <a:pt x="4438" y="3387"/>
                </a:lnTo>
                <a:lnTo>
                  <a:pt x="4444" y="3384"/>
                </a:lnTo>
                <a:lnTo>
                  <a:pt x="4477" y="3113"/>
                </a:lnTo>
                <a:lnTo>
                  <a:pt x="4477" y="3113"/>
                </a:lnTo>
                <a:lnTo>
                  <a:pt x="4451" y="3114"/>
                </a:lnTo>
                <a:lnTo>
                  <a:pt x="4427" y="3113"/>
                </a:lnTo>
                <a:lnTo>
                  <a:pt x="4408" y="3111"/>
                </a:lnTo>
                <a:lnTo>
                  <a:pt x="4392" y="3106"/>
                </a:lnTo>
                <a:lnTo>
                  <a:pt x="4377" y="3100"/>
                </a:lnTo>
                <a:lnTo>
                  <a:pt x="4365" y="3093"/>
                </a:lnTo>
                <a:lnTo>
                  <a:pt x="4356" y="3085"/>
                </a:lnTo>
                <a:lnTo>
                  <a:pt x="4348" y="3077"/>
                </a:lnTo>
                <a:lnTo>
                  <a:pt x="4343" y="3069"/>
                </a:lnTo>
                <a:lnTo>
                  <a:pt x="4337" y="3060"/>
                </a:lnTo>
                <a:lnTo>
                  <a:pt x="4335" y="3051"/>
                </a:lnTo>
                <a:lnTo>
                  <a:pt x="4333" y="3043"/>
                </a:lnTo>
                <a:lnTo>
                  <a:pt x="4332" y="3035"/>
                </a:lnTo>
                <a:lnTo>
                  <a:pt x="4331" y="3029"/>
                </a:lnTo>
                <a:lnTo>
                  <a:pt x="4332" y="3020"/>
                </a:lnTo>
                <a:lnTo>
                  <a:pt x="4332" y="3020"/>
                </a:lnTo>
                <a:lnTo>
                  <a:pt x="4357" y="3015"/>
                </a:lnTo>
                <a:lnTo>
                  <a:pt x="4381" y="3009"/>
                </a:lnTo>
                <a:lnTo>
                  <a:pt x="4405" y="3001"/>
                </a:lnTo>
                <a:lnTo>
                  <a:pt x="4428" y="2994"/>
                </a:lnTo>
                <a:lnTo>
                  <a:pt x="4451" y="2985"/>
                </a:lnTo>
                <a:lnTo>
                  <a:pt x="4473" y="2975"/>
                </a:lnTo>
                <a:lnTo>
                  <a:pt x="4495" y="2964"/>
                </a:lnTo>
                <a:lnTo>
                  <a:pt x="4515" y="2951"/>
                </a:lnTo>
                <a:lnTo>
                  <a:pt x="4536" y="2939"/>
                </a:lnTo>
                <a:lnTo>
                  <a:pt x="4555" y="2926"/>
                </a:lnTo>
                <a:lnTo>
                  <a:pt x="4574" y="2911"/>
                </a:lnTo>
                <a:lnTo>
                  <a:pt x="4592" y="2896"/>
                </a:lnTo>
                <a:lnTo>
                  <a:pt x="4609" y="2881"/>
                </a:lnTo>
                <a:lnTo>
                  <a:pt x="4627" y="2864"/>
                </a:lnTo>
                <a:lnTo>
                  <a:pt x="4642" y="2848"/>
                </a:lnTo>
                <a:lnTo>
                  <a:pt x="4659" y="2831"/>
                </a:lnTo>
                <a:lnTo>
                  <a:pt x="4673" y="2812"/>
                </a:lnTo>
                <a:lnTo>
                  <a:pt x="4688" y="2794"/>
                </a:lnTo>
                <a:lnTo>
                  <a:pt x="4702" y="2775"/>
                </a:lnTo>
                <a:lnTo>
                  <a:pt x="4715" y="2756"/>
                </a:lnTo>
                <a:lnTo>
                  <a:pt x="4727" y="2737"/>
                </a:lnTo>
                <a:lnTo>
                  <a:pt x="4738" y="2717"/>
                </a:lnTo>
                <a:lnTo>
                  <a:pt x="4750" y="2698"/>
                </a:lnTo>
                <a:lnTo>
                  <a:pt x="4760" y="2677"/>
                </a:lnTo>
                <a:lnTo>
                  <a:pt x="4770" y="2657"/>
                </a:lnTo>
                <a:lnTo>
                  <a:pt x="4779" y="2636"/>
                </a:lnTo>
                <a:lnTo>
                  <a:pt x="4787" y="2616"/>
                </a:lnTo>
                <a:lnTo>
                  <a:pt x="4796" y="2595"/>
                </a:lnTo>
                <a:lnTo>
                  <a:pt x="4803" y="2575"/>
                </a:lnTo>
                <a:lnTo>
                  <a:pt x="4809" y="2555"/>
                </a:lnTo>
                <a:lnTo>
                  <a:pt x="4815" y="2534"/>
                </a:lnTo>
                <a:lnTo>
                  <a:pt x="4820" y="2515"/>
                </a:lnTo>
                <a:lnTo>
                  <a:pt x="4820" y="2515"/>
                </a:lnTo>
                <a:lnTo>
                  <a:pt x="4831" y="2521"/>
                </a:lnTo>
                <a:lnTo>
                  <a:pt x="4847" y="2527"/>
                </a:lnTo>
                <a:lnTo>
                  <a:pt x="4864" y="2533"/>
                </a:lnTo>
                <a:lnTo>
                  <a:pt x="4882" y="2538"/>
                </a:lnTo>
                <a:lnTo>
                  <a:pt x="4903" y="2541"/>
                </a:lnTo>
                <a:lnTo>
                  <a:pt x="4913" y="2542"/>
                </a:lnTo>
                <a:lnTo>
                  <a:pt x="4923" y="2543"/>
                </a:lnTo>
                <a:lnTo>
                  <a:pt x="4935" y="2542"/>
                </a:lnTo>
                <a:lnTo>
                  <a:pt x="4945" y="2541"/>
                </a:lnTo>
                <a:lnTo>
                  <a:pt x="4955" y="2539"/>
                </a:lnTo>
                <a:lnTo>
                  <a:pt x="4965" y="2536"/>
                </a:lnTo>
                <a:lnTo>
                  <a:pt x="4965" y="2536"/>
                </a:lnTo>
                <a:lnTo>
                  <a:pt x="4967" y="2508"/>
                </a:lnTo>
                <a:lnTo>
                  <a:pt x="4970" y="2441"/>
                </a:lnTo>
                <a:lnTo>
                  <a:pt x="4972" y="2405"/>
                </a:lnTo>
                <a:lnTo>
                  <a:pt x="4973" y="2371"/>
                </a:lnTo>
                <a:lnTo>
                  <a:pt x="4972" y="2343"/>
                </a:lnTo>
                <a:lnTo>
                  <a:pt x="4972" y="2333"/>
                </a:lnTo>
                <a:lnTo>
                  <a:pt x="4970" y="2327"/>
                </a:lnTo>
                <a:lnTo>
                  <a:pt x="4970" y="2327"/>
                </a:lnTo>
                <a:lnTo>
                  <a:pt x="4955" y="2325"/>
                </a:lnTo>
                <a:lnTo>
                  <a:pt x="4938" y="2322"/>
                </a:lnTo>
                <a:lnTo>
                  <a:pt x="4919" y="2317"/>
                </a:lnTo>
                <a:lnTo>
                  <a:pt x="4911" y="2314"/>
                </a:lnTo>
                <a:lnTo>
                  <a:pt x="4902" y="2311"/>
                </a:lnTo>
                <a:lnTo>
                  <a:pt x="4893" y="2306"/>
                </a:lnTo>
                <a:lnTo>
                  <a:pt x="4885" y="2302"/>
                </a:lnTo>
                <a:lnTo>
                  <a:pt x="4876" y="2296"/>
                </a:lnTo>
                <a:lnTo>
                  <a:pt x="4868" y="2289"/>
                </a:lnTo>
                <a:lnTo>
                  <a:pt x="4861" y="2282"/>
                </a:lnTo>
                <a:lnTo>
                  <a:pt x="4854" y="2273"/>
                </a:lnTo>
                <a:lnTo>
                  <a:pt x="4848" y="2264"/>
                </a:lnTo>
                <a:lnTo>
                  <a:pt x="4842" y="22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86" name="Freeform 37"/>
          <p:cNvSpPr>
            <a:spLocks/>
          </p:cNvSpPr>
          <p:nvPr userDrawn="1"/>
        </p:nvSpPr>
        <p:spPr bwMode="auto">
          <a:xfrm>
            <a:off x="11110385" y="-513786"/>
            <a:ext cx="368300" cy="97367"/>
          </a:xfrm>
          <a:custGeom>
            <a:avLst/>
            <a:gdLst>
              <a:gd name="T0" fmla="*/ 0 w 349"/>
              <a:gd name="T1" fmla="*/ 34 h 91"/>
              <a:gd name="T2" fmla="*/ 0 w 349"/>
              <a:gd name="T3" fmla="*/ 34 h 91"/>
              <a:gd name="T4" fmla="*/ 20 w 349"/>
              <a:gd name="T5" fmla="*/ 49 h 91"/>
              <a:gd name="T6" fmla="*/ 38 w 349"/>
              <a:gd name="T7" fmla="*/ 60 h 91"/>
              <a:gd name="T8" fmla="*/ 38 w 349"/>
              <a:gd name="T9" fmla="*/ 60 h 91"/>
              <a:gd name="T10" fmla="*/ 69 w 349"/>
              <a:gd name="T11" fmla="*/ 71 h 91"/>
              <a:gd name="T12" fmla="*/ 89 w 349"/>
              <a:gd name="T13" fmla="*/ 78 h 91"/>
              <a:gd name="T14" fmla="*/ 111 w 349"/>
              <a:gd name="T15" fmla="*/ 84 h 91"/>
              <a:gd name="T16" fmla="*/ 137 w 349"/>
              <a:gd name="T17" fmla="*/ 87 h 91"/>
              <a:gd name="T18" fmla="*/ 164 w 349"/>
              <a:gd name="T19" fmla="*/ 91 h 91"/>
              <a:gd name="T20" fmla="*/ 194 w 349"/>
              <a:gd name="T21" fmla="*/ 91 h 91"/>
              <a:gd name="T22" fmla="*/ 226 w 349"/>
              <a:gd name="T23" fmla="*/ 89 h 91"/>
              <a:gd name="T24" fmla="*/ 226 w 349"/>
              <a:gd name="T25" fmla="*/ 89 h 91"/>
              <a:gd name="T26" fmla="*/ 256 w 349"/>
              <a:gd name="T27" fmla="*/ 86 h 91"/>
              <a:gd name="T28" fmla="*/ 279 w 349"/>
              <a:gd name="T29" fmla="*/ 80 h 91"/>
              <a:gd name="T30" fmla="*/ 301 w 349"/>
              <a:gd name="T31" fmla="*/ 75 h 91"/>
              <a:gd name="T32" fmla="*/ 318 w 349"/>
              <a:gd name="T33" fmla="*/ 69 h 91"/>
              <a:gd name="T34" fmla="*/ 342 w 349"/>
              <a:gd name="T35" fmla="*/ 56 h 91"/>
              <a:gd name="T36" fmla="*/ 349 w 349"/>
              <a:gd name="T37" fmla="*/ 53 h 91"/>
              <a:gd name="T38" fmla="*/ 349 w 349"/>
              <a:gd name="T39" fmla="*/ 53 h 91"/>
              <a:gd name="T40" fmla="*/ 338 w 349"/>
              <a:gd name="T41" fmla="*/ 49 h 91"/>
              <a:gd name="T42" fmla="*/ 329 w 349"/>
              <a:gd name="T43" fmla="*/ 44 h 91"/>
              <a:gd name="T44" fmla="*/ 314 w 349"/>
              <a:gd name="T45" fmla="*/ 31 h 91"/>
              <a:gd name="T46" fmla="*/ 314 w 349"/>
              <a:gd name="T47" fmla="*/ 31 h 91"/>
              <a:gd name="T48" fmla="*/ 312 w 349"/>
              <a:gd name="T49" fmla="*/ 38 h 91"/>
              <a:gd name="T50" fmla="*/ 312 w 349"/>
              <a:gd name="T51" fmla="*/ 38 h 91"/>
              <a:gd name="T52" fmla="*/ 311 w 349"/>
              <a:gd name="T53" fmla="*/ 51 h 91"/>
              <a:gd name="T54" fmla="*/ 311 w 349"/>
              <a:gd name="T55" fmla="*/ 51 h 91"/>
              <a:gd name="T56" fmla="*/ 303 w 349"/>
              <a:gd name="T57" fmla="*/ 49 h 91"/>
              <a:gd name="T58" fmla="*/ 303 w 349"/>
              <a:gd name="T59" fmla="*/ 49 h 91"/>
              <a:gd name="T60" fmla="*/ 298 w 349"/>
              <a:gd name="T61" fmla="*/ 45 h 91"/>
              <a:gd name="T62" fmla="*/ 292 w 349"/>
              <a:gd name="T63" fmla="*/ 40 h 91"/>
              <a:gd name="T64" fmla="*/ 289 w 349"/>
              <a:gd name="T65" fmla="*/ 33 h 91"/>
              <a:gd name="T66" fmla="*/ 287 w 349"/>
              <a:gd name="T67" fmla="*/ 23 h 91"/>
              <a:gd name="T68" fmla="*/ 287 w 349"/>
              <a:gd name="T69" fmla="*/ 23 h 91"/>
              <a:gd name="T70" fmla="*/ 287 w 349"/>
              <a:gd name="T71" fmla="*/ 22 h 91"/>
              <a:gd name="T72" fmla="*/ 287 w 349"/>
              <a:gd name="T73" fmla="*/ 22 h 91"/>
              <a:gd name="T74" fmla="*/ 272 w 349"/>
              <a:gd name="T75" fmla="*/ 27 h 91"/>
              <a:gd name="T76" fmla="*/ 252 w 349"/>
              <a:gd name="T77" fmla="*/ 33 h 91"/>
              <a:gd name="T78" fmla="*/ 228 w 349"/>
              <a:gd name="T79" fmla="*/ 38 h 91"/>
              <a:gd name="T80" fmla="*/ 205 w 349"/>
              <a:gd name="T81" fmla="*/ 40 h 91"/>
              <a:gd name="T82" fmla="*/ 205 w 349"/>
              <a:gd name="T83" fmla="*/ 40 h 91"/>
              <a:gd name="T84" fmla="*/ 161 w 349"/>
              <a:gd name="T85" fmla="*/ 38 h 91"/>
              <a:gd name="T86" fmla="*/ 139 w 349"/>
              <a:gd name="T87" fmla="*/ 36 h 91"/>
              <a:gd name="T88" fmla="*/ 117 w 349"/>
              <a:gd name="T89" fmla="*/ 33 h 91"/>
              <a:gd name="T90" fmla="*/ 95 w 349"/>
              <a:gd name="T91" fmla="*/ 29 h 91"/>
              <a:gd name="T92" fmla="*/ 73 w 349"/>
              <a:gd name="T93" fmla="*/ 22 h 91"/>
              <a:gd name="T94" fmla="*/ 51 w 349"/>
              <a:gd name="T95" fmla="*/ 14 h 91"/>
              <a:gd name="T96" fmla="*/ 31 w 349"/>
              <a:gd name="T97" fmla="*/ 7 h 91"/>
              <a:gd name="T98" fmla="*/ 31 w 349"/>
              <a:gd name="T99" fmla="*/ 7 h 91"/>
              <a:gd name="T100" fmla="*/ 15 w 349"/>
              <a:gd name="T101" fmla="*/ 0 h 91"/>
              <a:gd name="T102" fmla="*/ 15 w 349"/>
              <a:gd name="T103" fmla="*/ 0 h 91"/>
              <a:gd name="T104" fmla="*/ 15 w 349"/>
              <a:gd name="T105" fmla="*/ 1 h 91"/>
              <a:gd name="T106" fmla="*/ 15 w 349"/>
              <a:gd name="T107" fmla="*/ 5 h 91"/>
              <a:gd name="T108" fmla="*/ 18 w 349"/>
              <a:gd name="T109" fmla="*/ 14 h 91"/>
              <a:gd name="T110" fmla="*/ 25 w 349"/>
              <a:gd name="T111" fmla="*/ 25 h 91"/>
              <a:gd name="T112" fmla="*/ 25 w 349"/>
              <a:gd name="T113" fmla="*/ 25 h 91"/>
              <a:gd name="T114" fmla="*/ 16 w 349"/>
              <a:gd name="T115" fmla="*/ 23 h 91"/>
              <a:gd name="T116" fmla="*/ 7 w 349"/>
              <a:gd name="T117" fmla="*/ 27 h 91"/>
              <a:gd name="T118" fmla="*/ 7 w 349"/>
              <a:gd name="T119" fmla="*/ 27 h 91"/>
              <a:gd name="T120" fmla="*/ 2 w 349"/>
              <a:gd name="T121" fmla="*/ 31 h 91"/>
              <a:gd name="T122" fmla="*/ 0 w 349"/>
              <a:gd name="T123" fmla="*/ 3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9" h="91">
                <a:moveTo>
                  <a:pt x="0" y="34"/>
                </a:moveTo>
                <a:lnTo>
                  <a:pt x="0" y="34"/>
                </a:lnTo>
                <a:lnTo>
                  <a:pt x="20" y="49"/>
                </a:lnTo>
                <a:lnTo>
                  <a:pt x="38" y="60"/>
                </a:lnTo>
                <a:lnTo>
                  <a:pt x="38" y="60"/>
                </a:lnTo>
                <a:lnTo>
                  <a:pt x="69" y="71"/>
                </a:lnTo>
                <a:lnTo>
                  <a:pt x="89" y="78"/>
                </a:lnTo>
                <a:lnTo>
                  <a:pt x="111" y="84"/>
                </a:lnTo>
                <a:lnTo>
                  <a:pt x="137" y="87"/>
                </a:lnTo>
                <a:lnTo>
                  <a:pt x="164" y="91"/>
                </a:lnTo>
                <a:lnTo>
                  <a:pt x="194" y="91"/>
                </a:lnTo>
                <a:lnTo>
                  <a:pt x="226" y="89"/>
                </a:lnTo>
                <a:lnTo>
                  <a:pt x="226" y="89"/>
                </a:lnTo>
                <a:lnTo>
                  <a:pt x="256" y="86"/>
                </a:lnTo>
                <a:lnTo>
                  <a:pt x="279" y="80"/>
                </a:lnTo>
                <a:lnTo>
                  <a:pt x="301" y="75"/>
                </a:lnTo>
                <a:lnTo>
                  <a:pt x="318" y="69"/>
                </a:lnTo>
                <a:lnTo>
                  <a:pt x="342" y="56"/>
                </a:lnTo>
                <a:lnTo>
                  <a:pt x="349" y="53"/>
                </a:lnTo>
                <a:lnTo>
                  <a:pt x="349" y="53"/>
                </a:lnTo>
                <a:lnTo>
                  <a:pt x="338" y="49"/>
                </a:lnTo>
                <a:lnTo>
                  <a:pt x="329" y="44"/>
                </a:lnTo>
                <a:lnTo>
                  <a:pt x="314" y="31"/>
                </a:lnTo>
                <a:lnTo>
                  <a:pt x="314" y="31"/>
                </a:lnTo>
                <a:lnTo>
                  <a:pt x="312" y="38"/>
                </a:lnTo>
                <a:lnTo>
                  <a:pt x="312" y="38"/>
                </a:lnTo>
                <a:lnTo>
                  <a:pt x="311" y="51"/>
                </a:lnTo>
                <a:lnTo>
                  <a:pt x="311" y="51"/>
                </a:lnTo>
                <a:lnTo>
                  <a:pt x="303" y="49"/>
                </a:lnTo>
                <a:lnTo>
                  <a:pt x="303" y="49"/>
                </a:lnTo>
                <a:lnTo>
                  <a:pt x="298" y="45"/>
                </a:lnTo>
                <a:lnTo>
                  <a:pt x="292" y="40"/>
                </a:lnTo>
                <a:lnTo>
                  <a:pt x="289" y="33"/>
                </a:lnTo>
                <a:lnTo>
                  <a:pt x="287" y="23"/>
                </a:lnTo>
                <a:lnTo>
                  <a:pt x="287" y="23"/>
                </a:lnTo>
                <a:lnTo>
                  <a:pt x="287" y="22"/>
                </a:lnTo>
                <a:lnTo>
                  <a:pt x="287" y="22"/>
                </a:lnTo>
                <a:lnTo>
                  <a:pt x="272" y="27"/>
                </a:lnTo>
                <a:lnTo>
                  <a:pt x="252" y="33"/>
                </a:lnTo>
                <a:lnTo>
                  <a:pt x="228" y="38"/>
                </a:lnTo>
                <a:lnTo>
                  <a:pt x="205" y="40"/>
                </a:lnTo>
                <a:lnTo>
                  <a:pt x="205" y="40"/>
                </a:lnTo>
                <a:lnTo>
                  <a:pt x="161" y="38"/>
                </a:lnTo>
                <a:lnTo>
                  <a:pt x="139" y="36"/>
                </a:lnTo>
                <a:lnTo>
                  <a:pt x="117" y="33"/>
                </a:lnTo>
                <a:lnTo>
                  <a:pt x="95" y="29"/>
                </a:lnTo>
                <a:lnTo>
                  <a:pt x="73" y="22"/>
                </a:lnTo>
                <a:lnTo>
                  <a:pt x="51" y="14"/>
                </a:lnTo>
                <a:lnTo>
                  <a:pt x="31" y="7"/>
                </a:lnTo>
                <a:lnTo>
                  <a:pt x="31" y="7"/>
                </a:lnTo>
                <a:lnTo>
                  <a:pt x="15" y="0"/>
                </a:lnTo>
                <a:lnTo>
                  <a:pt x="15" y="0"/>
                </a:lnTo>
                <a:lnTo>
                  <a:pt x="15" y="1"/>
                </a:lnTo>
                <a:lnTo>
                  <a:pt x="15" y="5"/>
                </a:lnTo>
                <a:lnTo>
                  <a:pt x="18" y="14"/>
                </a:lnTo>
                <a:lnTo>
                  <a:pt x="25" y="25"/>
                </a:lnTo>
                <a:lnTo>
                  <a:pt x="25" y="25"/>
                </a:lnTo>
                <a:lnTo>
                  <a:pt x="16" y="23"/>
                </a:lnTo>
                <a:lnTo>
                  <a:pt x="7" y="27"/>
                </a:lnTo>
                <a:lnTo>
                  <a:pt x="7" y="27"/>
                </a:lnTo>
                <a:lnTo>
                  <a:pt x="2" y="31"/>
                </a:lnTo>
                <a:lnTo>
                  <a:pt x="0"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87" name="Freeform 38"/>
          <p:cNvSpPr>
            <a:spLocks/>
          </p:cNvSpPr>
          <p:nvPr userDrawn="1"/>
        </p:nvSpPr>
        <p:spPr bwMode="auto">
          <a:xfrm>
            <a:off x="11027834" y="-824937"/>
            <a:ext cx="376767" cy="268817"/>
          </a:xfrm>
          <a:custGeom>
            <a:avLst/>
            <a:gdLst>
              <a:gd name="T0" fmla="*/ 326 w 357"/>
              <a:gd name="T1" fmla="*/ 20 h 253"/>
              <a:gd name="T2" fmla="*/ 320 w 357"/>
              <a:gd name="T3" fmla="*/ 3 h 253"/>
              <a:gd name="T4" fmla="*/ 311 w 357"/>
              <a:gd name="T5" fmla="*/ 0 h 253"/>
              <a:gd name="T6" fmla="*/ 227 w 357"/>
              <a:gd name="T7" fmla="*/ 40 h 253"/>
              <a:gd name="T8" fmla="*/ 207 w 357"/>
              <a:gd name="T9" fmla="*/ 53 h 253"/>
              <a:gd name="T10" fmla="*/ 176 w 357"/>
              <a:gd name="T11" fmla="*/ 53 h 253"/>
              <a:gd name="T12" fmla="*/ 181 w 357"/>
              <a:gd name="T13" fmla="*/ 71 h 253"/>
              <a:gd name="T14" fmla="*/ 172 w 357"/>
              <a:gd name="T15" fmla="*/ 78 h 253"/>
              <a:gd name="T16" fmla="*/ 181 w 357"/>
              <a:gd name="T17" fmla="*/ 93 h 253"/>
              <a:gd name="T18" fmla="*/ 198 w 357"/>
              <a:gd name="T19" fmla="*/ 91 h 253"/>
              <a:gd name="T20" fmla="*/ 189 w 357"/>
              <a:gd name="T21" fmla="*/ 115 h 253"/>
              <a:gd name="T22" fmla="*/ 147 w 357"/>
              <a:gd name="T23" fmla="*/ 146 h 253"/>
              <a:gd name="T24" fmla="*/ 101 w 357"/>
              <a:gd name="T25" fmla="*/ 155 h 253"/>
              <a:gd name="T26" fmla="*/ 79 w 357"/>
              <a:gd name="T27" fmla="*/ 137 h 253"/>
              <a:gd name="T28" fmla="*/ 68 w 357"/>
              <a:gd name="T29" fmla="*/ 126 h 253"/>
              <a:gd name="T30" fmla="*/ 50 w 357"/>
              <a:gd name="T31" fmla="*/ 126 h 253"/>
              <a:gd name="T32" fmla="*/ 28 w 357"/>
              <a:gd name="T33" fmla="*/ 137 h 253"/>
              <a:gd name="T34" fmla="*/ 48 w 357"/>
              <a:gd name="T35" fmla="*/ 140 h 253"/>
              <a:gd name="T36" fmla="*/ 44 w 357"/>
              <a:gd name="T37" fmla="*/ 149 h 253"/>
              <a:gd name="T38" fmla="*/ 75 w 357"/>
              <a:gd name="T39" fmla="*/ 169 h 253"/>
              <a:gd name="T40" fmla="*/ 75 w 357"/>
              <a:gd name="T41" fmla="*/ 171 h 253"/>
              <a:gd name="T42" fmla="*/ 39 w 357"/>
              <a:gd name="T43" fmla="*/ 160 h 253"/>
              <a:gd name="T44" fmla="*/ 28 w 357"/>
              <a:gd name="T45" fmla="*/ 164 h 253"/>
              <a:gd name="T46" fmla="*/ 8 w 357"/>
              <a:gd name="T47" fmla="*/ 171 h 253"/>
              <a:gd name="T48" fmla="*/ 2 w 357"/>
              <a:gd name="T49" fmla="*/ 193 h 253"/>
              <a:gd name="T50" fmla="*/ 17 w 357"/>
              <a:gd name="T51" fmla="*/ 180 h 253"/>
              <a:gd name="T52" fmla="*/ 22 w 357"/>
              <a:gd name="T53" fmla="*/ 188 h 253"/>
              <a:gd name="T54" fmla="*/ 26 w 357"/>
              <a:gd name="T55" fmla="*/ 197 h 253"/>
              <a:gd name="T56" fmla="*/ 66 w 357"/>
              <a:gd name="T57" fmla="*/ 195 h 253"/>
              <a:gd name="T58" fmla="*/ 75 w 357"/>
              <a:gd name="T59" fmla="*/ 197 h 253"/>
              <a:gd name="T60" fmla="*/ 39 w 357"/>
              <a:gd name="T61" fmla="*/ 206 h 253"/>
              <a:gd name="T62" fmla="*/ 37 w 357"/>
              <a:gd name="T63" fmla="*/ 213 h 253"/>
              <a:gd name="T64" fmla="*/ 28 w 357"/>
              <a:gd name="T65" fmla="*/ 233 h 253"/>
              <a:gd name="T66" fmla="*/ 35 w 357"/>
              <a:gd name="T67" fmla="*/ 248 h 253"/>
              <a:gd name="T68" fmla="*/ 41 w 357"/>
              <a:gd name="T69" fmla="*/ 244 h 253"/>
              <a:gd name="T70" fmla="*/ 42 w 357"/>
              <a:gd name="T71" fmla="*/ 235 h 253"/>
              <a:gd name="T72" fmla="*/ 55 w 357"/>
              <a:gd name="T73" fmla="*/ 243 h 253"/>
              <a:gd name="T74" fmla="*/ 72 w 357"/>
              <a:gd name="T75" fmla="*/ 232 h 253"/>
              <a:gd name="T76" fmla="*/ 94 w 357"/>
              <a:gd name="T77" fmla="*/ 213 h 253"/>
              <a:gd name="T78" fmla="*/ 108 w 357"/>
              <a:gd name="T79" fmla="*/ 211 h 253"/>
              <a:gd name="T80" fmla="*/ 110 w 357"/>
              <a:gd name="T81" fmla="*/ 222 h 253"/>
              <a:gd name="T82" fmla="*/ 115 w 357"/>
              <a:gd name="T83" fmla="*/ 233 h 253"/>
              <a:gd name="T84" fmla="*/ 114 w 357"/>
              <a:gd name="T85" fmla="*/ 243 h 253"/>
              <a:gd name="T86" fmla="*/ 136 w 357"/>
              <a:gd name="T87" fmla="*/ 224 h 253"/>
              <a:gd name="T88" fmla="*/ 141 w 357"/>
              <a:gd name="T89" fmla="*/ 219 h 253"/>
              <a:gd name="T90" fmla="*/ 145 w 357"/>
              <a:gd name="T91" fmla="*/ 211 h 253"/>
              <a:gd name="T92" fmla="*/ 147 w 357"/>
              <a:gd name="T93" fmla="*/ 200 h 253"/>
              <a:gd name="T94" fmla="*/ 167 w 357"/>
              <a:gd name="T95" fmla="*/ 193 h 253"/>
              <a:gd name="T96" fmla="*/ 170 w 357"/>
              <a:gd name="T97" fmla="*/ 180 h 253"/>
              <a:gd name="T98" fmla="*/ 181 w 357"/>
              <a:gd name="T99" fmla="*/ 179 h 253"/>
              <a:gd name="T100" fmla="*/ 199 w 357"/>
              <a:gd name="T101" fmla="*/ 197 h 253"/>
              <a:gd name="T102" fmla="*/ 231 w 357"/>
              <a:gd name="T103" fmla="*/ 182 h 253"/>
              <a:gd name="T104" fmla="*/ 227 w 357"/>
              <a:gd name="T105" fmla="*/ 169 h 253"/>
              <a:gd name="T106" fmla="*/ 223 w 357"/>
              <a:gd name="T107" fmla="*/ 155 h 253"/>
              <a:gd name="T108" fmla="*/ 245 w 357"/>
              <a:gd name="T109" fmla="*/ 173 h 253"/>
              <a:gd name="T110" fmla="*/ 276 w 357"/>
              <a:gd name="T111" fmla="*/ 155 h 253"/>
              <a:gd name="T112" fmla="*/ 273 w 357"/>
              <a:gd name="T113" fmla="*/ 149 h 253"/>
              <a:gd name="T114" fmla="*/ 263 w 357"/>
              <a:gd name="T115" fmla="*/ 131 h 253"/>
              <a:gd name="T116" fmla="*/ 262 w 357"/>
              <a:gd name="T117" fmla="*/ 115 h 253"/>
              <a:gd name="T118" fmla="*/ 262 w 357"/>
              <a:gd name="T119" fmla="*/ 98 h 253"/>
              <a:gd name="T120" fmla="*/ 353 w 357"/>
              <a:gd name="T121" fmla="*/ 4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 h="253">
                <a:moveTo>
                  <a:pt x="344" y="31"/>
                </a:moveTo>
                <a:lnTo>
                  <a:pt x="344" y="31"/>
                </a:lnTo>
                <a:lnTo>
                  <a:pt x="335" y="23"/>
                </a:lnTo>
                <a:lnTo>
                  <a:pt x="326" y="20"/>
                </a:lnTo>
                <a:lnTo>
                  <a:pt x="309" y="12"/>
                </a:lnTo>
                <a:lnTo>
                  <a:pt x="309" y="12"/>
                </a:lnTo>
                <a:lnTo>
                  <a:pt x="316" y="7"/>
                </a:lnTo>
                <a:lnTo>
                  <a:pt x="320" y="3"/>
                </a:lnTo>
                <a:lnTo>
                  <a:pt x="320" y="1"/>
                </a:lnTo>
                <a:lnTo>
                  <a:pt x="320" y="1"/>
                </a:lnTo>
                <a:lnTo>
                  <a:pt x="315" y="0"/>
                </a:lnTo>
                <a:lnTo>
                  <a:pt x="311" y="0"/>
                </a:lnTo>
                <a:lnTo>
                  <a:pt x="311" y="0"/>
                </a:lnTo>
                <a:lnTo>
                  <a:pt x="280" y="12"/>
                </a:lnTo>
                <a:lnTo>
                  <a:pt x="252" y="25"/>
                </a:lnTo>
                <a:lnTo>
                  <a:pt x="227" y="40"/>
                </a:lnTo>
                <a:lnTo>
                  <a:pt x="209" y="53"/>
                </a:lnTo>
                <a:lnTo>
                  <a:pt x="209" y="53"/>
                </a:lnTo>
                <a:lnTo>
                  <a:pt x="207" y="53"/>
                </a:lnTo>
                <a:lnTo>
                  <a:pt x="207" y="53"/>
                </a:lnTo>
                <a:lnTo>
                  <a:pt x="201" y="56"/>
                </a:lnTo>
                <a:lnTo>
                  <a:pt x="196" y="56"/>
                </a:lnTo>
                <a:lnTo>
                  <a:pt x="185" y="54"/>
                </a:lnTo>
                <a:lnTo>
                  <a:pt x="176" y="53"/>
                </a:lnTo>
                <a:lnTo>
                  <a:pt x="174" y="51"/>
                </a:lnTo>
                <a:lnTo>
                  <a:pt x="170" y="67"/>
                </a:lnTo>
                <a:lnTo>
                  <a:pt x="170" y="67"/>
                </a:lnTo>
                <a:lnTo>
                  <a:pt x="181" y="71"/>
                </a:lnTo>
                <a:lnTo>
                  <a:pt x="189" y="74"/>
                </a:lnTo>
                <a:lnTo>
                  <a:pt x="189" y="74"/>
                </a:lnTo>
                <a:lnTo>
                  <a:pt x="178" y="76"/>
                </a:lnTo>
                <a:lnTo>
                  <a:pt x="172" y="78"/>
                </a:lnTo>
                <a:lnTo>
                  <a:pt x="168" y="82"/>
                </a:lnTo>
                <a:lnTo>
                  <a:pt x="174" y="96"/>
                </a:lnTo>
                <a:lnTo>
                  <a:pt x="174" y="96"/>
                </a:lnTo>
                <a:lnTo>
                  <a:pt x="181" y="93"/>
                </a:lnTo>
                <a:lnTo>
                  <a:pt x="189" y="91"/>
                </a:lnTo>
                <a:lnTo>
                  <a:pt x="198" y="89"/>
                </a:lnTo>
                <a:lnTo>
                  <a:pt x="198" y="89"/>
                </a:lnTo>
                <a:lnTo>
                  <a:pt x="198" y="91"/>
                </a:lnTo>
                <a:lnTo>
                  <a:pt x="198" y="91"/>
                </a:lnTo>
                <a:lnTo>
                  <a:pt x="198" y="98"/>
                </a:lnTo>
                <a:lnTo>
                  <a:pt x="194" y="105"/>
                </a:lnTo>
                <a:lnTo>
                  <a:pt x="189" y="115"/>
                </a:lnTo>
                <a:lnTo>
                  <a:pt x="181" y="122"/>
                </a:lnTo>
                <a:lnTo>
                  <a:pt x="165" y="137"/>
                </a:lnTo>
                <a:lnTo>
                  <a:pt x="156" y="142"/>
                </a:lnTo>
                <a:lnTo>
                  <a:pt x="147" y="146"/>
                </a:lnTo>
                <a:lnTo>
                  <a:pt x="147" y="146"/>
                </a:lnTo>
                <a:lnTo>
                  <a:pt x="128" y="151"/>
                </a:lnTo>
                <a:lnTo>
                  <a:pt x="112" y="155"/>
                </a:lnTo>
                <a:lnTo>
                  <a:pt x="101" y="155"/>
                </a:lnTo>
                <a:lnTo>
                  <a:pt x="95" y="153"/>
                </a:lnTo>
                <a:lnTo>
                  <a:pt x="95" y="153"/>
                </a:lnTo>
                <a:lnTo>
                  <a:pt x="84" y="144"/>
                </a:lnTo>
                <a:lnTo>
                  <a:pt x="79" y="137"/>
                </a:lnTo>
                <a:lnTo>
                  <a:pt x="73" y="129"/>
                </a:lnTo>
                <a:lnTo>
                  <a:pt x="72" y="126"/>
                </a:lnTo>
                <a:lnTo>
                  <a:pt x="68" y="126"/>
                </a:lnTo>
                <a:lnTo>
                  <a:pt x="68" y="126"/>
                </a:lnTo>
                <a:lnTo>
                  <a:pt x="64" y="126"/>
                </a:lnTo>
                <a:lnTo>
                  <a:pt x="61" y="127"/>
                </a:lnTo>
                <a:lnTo>
                  <a:pt x="61" y="127"/>
                </a:lnTo>
                <a:lnTo>
                  <a:pt x="50" y="126"/>
                </a:lnTo>
                <a:lnTo>
                  <a:pt x="41" y="127"/>
                </a:lnTo>
                <a:lnTo>
                  <a:pt x="33" y="131"/>
                </a:lnTo>
                <a:lnTo>
                  <a:pt x="30" y="133"/>
                </a:lnTo>
                <a:lnTo>
                  <a:pt x="28" y="137"/>
                </a:lnTo>
                <a:lnTo>
                  <a:pt x="28" y="137"/>
                </a:lnTo>
                <a:lnTo>
                  <a:pt x="41" y="137"/>
                </a:lnTo>
                <a:lnTo>
                  <a:pt x="48" y="138"/>
                </a:lnTo>
                <a:lnTo>
                  <a:pt x="48" y="140"/>
                </a:lnTo>
                <a:lnTo>
                  <a:pt x="46" y="142"/>
                </a:lnTo>
                <a:lnTo>
                  <a:pt x="46" y="142"/>
                </a:lnTo>
                <a:lnTo>
                  <a:pt x="42" y="146"/>
                </a:lnTo>
                <a:lnTo>
                  <a:pt x="44" y="149"/>
                </a:lnTo>
                <a:lnTo>
                  <a:pt x="46" y="153"/>
                </a:lnTo>
                <a:lnTo>
                  <a:pt x="52" y="157"/>
                </a:lnTo>
                <a:lnTo>
                  <a:pt x="75" y="169"/>
                </a:lnTo>
                <a:lnTo>
                  <a:pt x="75" y="169"/>
                </a:lnTo>
                <a:lnTo>
                  <a:pt x="75" y="169"/>
                </a:lnTo>
                <a:lnTo>
                  <a:pt x="75" y="171"/>
                </a:lnTo>
                <a:lnTo>
                  <a:pt x="75" y="171"/>
                </a:lnTo>
                <a:lnTo>
                  <a:pt x="75" y="171"/>
                </a:lnTo>
                <a:lnTo>
                  <a:pt x="68" y="171"/>
                </a:lnTo>
                <a:lnTo>
                  <a:pt x="59" y="168"/>
                </a:lnTo>
                <a:lnTo>
                  <a:pt x="39" y="160"/>
                </a:lnTo>
                <a:lnTo>
                  <a:pt x="39" y="160"/>
                </a:lnTo>
                <a:lnTo>
                  <a:pt x="35" y="160"/>
                </a:lnTo>
                <a:lnTo>
                  <a:pt x="31" y="160"/>
                </a:lnTo>
                <a:lnTo>
                  <a:pt x="28" y="164"/>
                </a:lnTo>
                <a:lnTo>
                  <a:pt x="28" y="164"/>
                </a:lnTo>
                <a:lnTo>
                  <a:pt x="24" y="164"/>
                </a:lnTo>
                <a:lnTo>
                  <a:pt x="19" y="164"/>
                </a:lnTo>
                <a:lnTo>
                  <a:pt x="11" y="168"/>
                </a:lnTo>
                <a:lnTo>
                  <a:pt x="8" y="171"/>
                </a:lnTo>
                <a:lnTo>
                  <a:pt x="2" y="175"/>
                </a:lnTo>
                <a:lnTo>
                  <a:pt x="0" y="180"/>
                </a:lnTo>
                <a:lnTo>
                  <a:pt x="0" y="186"/>
                </a:lnTo>
                <a:lnTo>
                  <a:pt x="2" y="193"/>
                </a:lnTo>
                <a:lnTo>
                  <a:pt x="2" y="193"/>
                </a:lnTo>
                <a:lnTo>
                  <a:pt x="8" y="186"/>
                </a:lnTo>
                <a:lnTo>
                  <a:pt x="13" y="180"/>
                </a:lnTo>
                <a:lnTo>
                  <a:pt x="17" y="180"/>
                </a:lnTo>
                <a:lnTo>
                  <a:pt x="20" y="180"/>
                </a:lnTo>
                <a:lnTo>
                  <a:pt x="20" y="180"/>
                </a:lnTo>
                <a:lnTo>
                  <a:pt x="22" y="182"/>
                </a:lnTo>
                <a:lnTo>
                  <a:pt x="22" y="188"/>
                </a:lnTo>
                <a:lnTo>
                  <a:pt x="22" y="191"/>
                </a:lnTo>
                <a:lnTo>
                  <a:pt x="24" y="195"/>
                </a:lnTo>
                <a:lnTo>
                  <a:pt x="26" y="197"/>
                </a:lnTo>
                <a:lnTo>
                  <a:pt x="26" y="197"/>
                </a:lnTo>
                <a:lnTo>
                  <a:pt x="30" y="199"/>
                </a:lnTo>
                <a:lnTo>
                  <a:pt x="37" y="199"/>
                </a:lnTo>
                <a:lnTo>
                  <a:pt x="52" y="197"/>
                </a:lnTo>
                <a:lnTo>
                  <a:pt x="66" y="195"/>
                </a:lnTo>
                <a:lnTo>
                  <a:pt x="73" y="195"/>
                </a:lnTo>
                <a:lnTo>
                  <a:pt x="75" y="195"/>
                </a:lnTo>
                <a:lnTo>
                  <a:pt x="75" y="195"/>
                </a:lnTo>
                <a:lnTo>
                  <a:pt x="75" y="197"/>
                </a:lnTo>
                <a:lnTo>
                  <a:pt x="72" y="199"/>
                </a:lnTo>
                <a:lnTo>
                  <a:pt x="59" y="200"/>
                </a:lnTo>
                <a:lnTo>
                  <a:pt x="44" y="202"/>
                </a:lnTo>
                <a:lnTo>
                  <a:pt x="39" y="206"/>
                </a:lnTo>
                <a:lnTo>
                  <a:pt x="37" y="208"/>
                </a:lnTo>
                <a:lnTo>
                  <a:pt x="37" y="208"/>
                </a:lnTo>
                <a:lnTo>
                  <a:pt x="37" y="213"/>
                </a:lnTo>
                <a:lnTo>
                  <a:pt x="37" y="213"/>
                </a:lnTo>
                <a:lnTo>
                  <a:pt x="37" y="215"/>
                </a:lnTo>
                <a:lnTo>
                  <a:pt x="33" y="219"/>
                </a:lnTo>
                <a:lnTo>
                  <a:pt x="30" y="226"/>
                </a:lnTo>
                <a:lnTo>
                  <a:pt x="28" y="233"/>
                </a:lnTo>
                <a:lnTo>
                  <a:pt x="28" y="233"/>
                </a:lnTo>
                <a:lnTo>
                  <a:pt x="28" y="237"/>
                </a:lnTo>
                <a:lnTo>
                  <a:pt x="30" y="243"/>
                </a:lnTo>
                <a:lnTo>
                  <a:pt x="35" y="248"/>
                </a:lnTo>
                <a:lnTo>
                  <a:pt x="41" y="253"/>
                </a:lnTo>
                <a:lnTo>
                  <a:pt x="41" y="253"/>
                </a:lnTo>
                <a:lnTo>
                  <a:pt x="42" y="252"/>
                </a:lnTo>
                <a:lnTo>
                  <a:pt x="41" y="244"/>
                </a:lnTo>
                <a:lnTo>
                  <a:pt x="41" y="239"/>
                </a:lnTo>
                <a:lnTo>
                  <a:pt x="42" y="237"/>
                </a:lnTo>
                <a:lnTo>
                  <a:pt x="42" y="235"/>
                </a:lnTo>
                <a:lnTo>
                  <a:pt x="42" y="235"/>
                </a:lnTo>
                <a:lnTo>
                  <a:pt x="46" y="235"/>
                </a:lnTo>
                <a:lnTo>
                  <a:pt x="48" y="237"/>
                </a:lnTo>
                <a:lnTo>
                  <a:pt x="52" y="241"/>
                </a:lnTo>
                <a:lnTo>
                  <a:pt x="55" y="243"/>
                </a:lnTo>
                <a:lnTo>
                  <a:pt x="55" y="243"/>
                </a:lnTo>
                <a:lnTo>
                  <a:pt x="59" y="241"/>
                </a:lnTo>
                <a:lnTo>
                  <a:pt x="62" y="239"/>
                </a:lnTo>
                <a:lnTo>
                  <a:pt x="72" y="232"/>
                </a:lnTo>
                <a:lnTo>
                  <a:pt x="81" y="222"/>
                </a:lnTo>
                <a:lnTo>
                  <a:pt x="86" y="217"/>
                </a:lnTo>
                <a:lnTo>
                  <a:pt x="94" y="213"/>
                </a:lnTo>
                <a:lnTo>
                  <a:pt x="94" y="213"/>
                </a:lnTo>
                <a:lnTo>
                  <a:pt x="103" y="210"/>
                </a:lnTo>
                <a:lnTo>
                  <a:pt x="106" y="208"/>
                </a:lnTo>
                <a:lnTo>
                  <a:pt x="108" y="210"/>
                </a:lnTo>
                <a:lnTo>
                  <a:pt x="108" y="211"/>
                </a:lnTo>
                <a:lnTo>
                  <a:pt x="108" y="217"/>
                </a:lnTo>
                <a:lnTo>
                  <a:pt x="108" y="221"/>
                </a:lnTo>
                <a:lnTo>
                  <a:pt x="110" y="222"/>
                </a:lnTo>
                <a:lnTo>
                  <a:pt x="110" y="222"/>
                </a:lnTo>
                <a:lnTo>
                  <a:pt x="115" y="224"/>
                </a:lnTo>
                <a:lnTo>
                  <a:pt x="117" y="226"/>
                </a:lnTo>
                <a:lnTo>
                  <a:pt x="117" y="230"/>
                </a:lnTo>
                <a:lnTo>
                  <a:pt x="115" y="233"/>
                </a:lnTo>
                <a:lnTo>
                  <a:pt x="112" y="239"/>
                </a:lnTo>
                <a:lnTo>
                  <a:pt x="108" y="243"/>
                </a:lnTo>
                <a:lnTo>
                  <a:pt x="108" y="243"/>
                </a:lnTo>
                <a:lnTo>
                  <a:pt x="114" y="243"/>
                </a:lnTo>
                <a:lnTo>
                  <a:pt x="121" y="241"/>
                </a:lnTo>
                <a:lnTo>
                  <a:pt x="128" y="233"/>
                </a:lnTo>
                <a:lnTo>
                  <a:pt x="132" y="230"/>
                </a:lnTo>
                <a:lnTo>
                  <a:pt x="136" y="224"/>
                </a:lnTo>
                <a:lnTo>
                  <a:pt x="136" y="224"/>
                </a:lnTo>
                <a:lnTo>
                  <a:pt x="136" y="221"/>
                </a:lnTo>
                <a:lnTo>
                  <a:pt x="137" y="221"/>
                </a:lnTo>
                <a:lnTo>
                  <a:pt x="141" y="219"/>
                </a:lnTo>
                <a:lnTo>
                  <a:pt x="143" y="217"/>
                </a:lnTo>
                <a:lnTo>
                  <a:pt x="143" y="217"/>
                </a:lnTo>
                <a:lnTo>
                  <a:pt x="145" y="215"/>
                </a:lnTo>
                <a:lnTo>
                  <a:pt x="145" y="211"/>
                </a:lnTo>
                <a:lnTo>
                  <a:pt x="145" y="208"/>
                </a:lnTo>
                <a:lnTo>
                  <a:pt x="145" y="204"/>
                </a:lnTo>
                <a:lnTo>
                  <a:pt x="145" y="204"/>
                </a:lnTo>
                <a:lnTo>
                  <a:pt x="147" y="200"/>
                </a:lnTo>
                <a:lnTo>
                  <a:pt x="150" y="199"/>
                </a:lnTo>
                <a:lnTo>
                  <a:pt x="157" y="197"/>
                </a:lnTo>
                <a:lnTo>
                  <a:pt x="165" y="195"/>
                </a:lnTo>
                <a:lnTo>
                  <a:pt x="167" y="193"/>
                </a:lnTo>
                <a:lnTo>
                  <a:pt x="167" y="191"/>
                </a:lnTo>
                <a:lnTo>
                  <a:pt x="167" y="191"/>
                </a:lnTo>
                <a:lnTo>
                  <a:pt x="167" y="186"/>
                </a:lnTo>
                <a:lnTo>
                  <a:pt x="170" y="180"/>
                </a:lnTo>
                <a:lnTo>
                  <a:pt x="176" y="179"/>
                </a:lnTo>
                <a:lnTo>
                  <a:pt x="179" y="177"/>
                </a:lnTo>
                <a:lnTo>
                  <a:pt x="179" y="177"/>
                </a:lnTo>
                <a:lnTo>
                  <a:pt x="181" y="179"/>
                </a:lnTo>
                <a:lnTo>
                  <a:pt x="183" y="184"/>
                </a:lnTo>
                <a:lnTo>
                  <a:pt x="189" y="190"/>
                </a:lnTo>
                <a:lnTo>
                  <a:pt x="194" y="193"/>
                </a:lnTo>
                <a:lnTo>
                  <a:pt x="199" y="197"/>
                </a:lnTo>
                <a:lnTo>
                  <a:pt x="199" y="197"/>
                </a:lnTo>
                <a:lnTo>
                  <a:pt x="221" y="186"/>
                </a:lnTo>
                <a:lnTo>
                  <a:pt x="221" y="186"/>
                </a:lnTo>
                <a:lnTo>
                  <a:pt x="231" y="182"/>
                </a:lnTo>
                <a:lnTo>
                  <a:pt x="234" y="179"/>
                </a:lnTo>
                <a:lnTo>
                  <a:pt x="234" y="179"/>
                </a:lnTo>
                <a:lnTo>
                  <a:pt x="231" y="173"/>
                </a:lnTo>
                <a:lnTo>
                  <a:pt x="227" y="169"/>
                </a:lnTo>
                <a:lnTo>
                  <a:pt x="225" y="164"/>
                </a:lnTo>
                <a:lnTo>
                  <a:pt x="225" y="164"/>
                </a:lnTo>
                <a:lnTo>
                  <a:pt x="223" y="158"/>
                </a:lnTo>
                <a:lnTo>
                  <a:pt x="223" y="155"/>
                </a:lnTo>
                <a:lnTo>
                  <a:pt x="223" y="155"/>
                </a:lnTo>
                <a:lnTo>
                  <a:pt x="229" y="162"/>
                </a:lnTo>
                <a:lnTo>
                  <a:pt x="236" y="168"/>
                </a:lnTo>
                <a:lnTo>
                  <a:pt x="245" y="173"/>
                </a:lnTo>
                <a:lnTo>
                  <a:pt x="245" y="173"/>
                </a:lnTo>
                <a:lnTo>
                  <a:pt x="271" y="157"/>
                </a:lnTo>
                <a:lnTo>
                  <a:pt x="271" y="157"/>
                </a:lnTo>
                <a:lnTo>
                  <a:pt x="276" y="155"/>
                </a:lnTo>
                <a:lnTo>
                  <a:pt x="276" y="155"/>
                </a:lnTo>
                <a:lnTo>
                  <a:pt x="276" y="155"/>
                </a:lnTo>
                <a:lnTo>
                  <a:pt x="276" y="155"/>
                </a:lnTo>
                <a:lnTo>
                  <a:pt x="273" y="149"/>
                </a:lnTo>
                <a:lnTo>
                  <a:pt x="267" y="144"/>
                </a:lnTo>
                <a:lnTo>
                  <a:pt x="262" y="137"/>
                </a:lnTo>
                <a:lnTo>
                  <a:pt x="262" y="133"/>
                </a:lnTo>
                <a:lnTo>
                  <a:pt x="263" y="131"/>
                </a:lnTo>
                <a:lnTo>
                  <a:pt x="263" y="131"/>
                </a:lnTo>
                <a:lnTo>
                  <a:pt x="265" y="129"/>
                </a:lnTo>
                <a:lnTo>
                  <a:pt x="265" y="126"/>
                </a:lnTo>
                <a:lnTo>
                  <a:pt x="262" y="115"/>
                </a:lnTo>
                <a:lnTo>
                  <a:pt x="258" y="105"/>
                </a:lnTo>
                <a:lnTo>
                  <a:pt x="258" y="100"/>
                </a:lnTo>
                <a:lnTo>
                  <a:pt x="262" y="98"/>
                </a:lnTo>
                <a:lnTo>
                  <a:pt x="262" y="98"/>
                </a:lnTo>
                <a:lnTo>
                  <a:pt x="313" y="73"/>
                </a:lnTo>
                <a:lnTo>
                  <a:pt x="357" y="51"/>
                </a:lnTo>
                <a:lnTo>
                  <a:pt x="357" y="51"/>
                </a:lnTo>
                <a:lnTo>
                  <a:pt x="353" y="45"/>
                </a:lnTo>
                <a:lnTo>
                  <a:pt x="349" y="38"/>
                </a:lnTo>
                <a:lnTo>
                  <a:pt x="344"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88" name="Freeform 39"/>
          <p:cNvSpPr>
            <a:spLocks/>
          </p:cNvSpPr>
          <p:nvPr userDrawn="1"/>
        </p:nvSpPr>
        <p:spPr bwMode="auto">
          <a:xfrm>
            <a:off x="10972800" y="-583637"/>
            <a:ext cx="160867" cy="154517"/>
          </a:xfrm>
          <a:custGeom>
            <a:avLst/>
            <a:gdLst>
              <a:gd name="T0" fmla="*/ 0 w 152"/>
              <a:gd name="T1" fmla="*/ 42 h 144"/>
              <a:gd name="T2" fmla="*/ 2 w 152"/>
              <a:gd name="T3" fmla="*/ 51 h 144"/>
              <a:gd name="T4" fmla="*/ 4 w 152"/>
              <a:gd name="T5" fmla="*/ 57 h 144"/>
              <a:gd name="T6" fmla="*/ 15 w 152"/>
              <a:gd name="T7" fmla="*/ 60 h 144"/>
              <a:gd name="T8" fmla="*/ 18 w 152"/>
              <a:gd name="T9" fmla="*/ 58 h 144"/>
              <a:gd name="T10" fmla="*/ 20 w 152"/>
              <a:gd name="T11" fmla="*/ 51 h 144"/>
              <a:gd name="T12" fmla="*/ 22 w 152"/>
              <a:gd name="T13" fmla="*/ 44 h 144"/>
              <a:gd name="T14" fmla="*/ 24 w 152"/>
              <a:gd name="T15" fmla="*/ 42 h 144"/>
              <a:gd name="T16" fmla="*/ 26 w 152"/>
              <a:gd name="T17" fmla="*/ 42 h 144"/>
              <a:gd name="T18" fmla="*/ 28 w 152"/>
              <a:gd name="T19" fmla="*/ 40 h 144"/>
              <a:gd name="T20" fmla="*/ 68 w 152"/>
              <a:gd name="T21" fmla="*/ 60 h 144"/>
              <a:gd name="T22" fmla="*/ 106 w 152"/>
              <a:gd name="T23" fmla="*/ 86 h 144"/>
              <a:gd name="T24" fmla="*/ 112 w 152"/>
              <a:gd name="T25" fmla="*/ 89 h 144"/>
              <a:gd name="T26" fmla="*/ 106 w 152"/>
              <a:gd name="T27" fmla="*/ 100 h 144"/>
              <a:gd name="T28" fmla="*/ 95 w 152"/>
              <a:gd name="T29" fmla="*/ 128 h 144"/>
              <a:gd name="T30" fmla="*/ 93 w 152"/>
              <a:gd name="T31" fmla="*/ 135 h 144"/>
              <a:gd name="T32" fmla="*/ 97 w 152"/>
              <a:gd name="T33" fmla="*/ 142 h 144"/>
              <a:gd name="T34" fmla="*/ 104 w 152"/>
              <a:gd name="T35" fmla="*/ 144 h 144"/>
              <a:gd name="T36" fmla="*/ 110 w 152"/>
              <a:gd name="T37" fmla="*/ 144 h 144"/>
              <a:gd name="T38" fmla="*/ 117 w 152"/>
              <a:gd name="T39" fmla="*/ 139 h 144"/>
              <a:gd name="T40" fmla="*/ 119 w 152"/>
              <a:gd name="T41" fmla="*/ 135 h 144"/>
              <a:gd name="T42" fmla="*/ 119 w 152"/>
              <a:gd name="T43" fmla="*/ 130 h 144"/>
              <a:gd name="T44" fmla="*/ 112 w 152"/>
              <a:gd name="T45" fmla="*/ 122 h 144"/>
              <a:gd name="T46" fmla="*/ 110 w 152"/>
              <a:gd name="T47" fmla="*/ 122 h 144"/>
              <a:gd name="T48" fmla="*/ 115 w 152"/>
              <a:gd name="T49" fmla="*/ 110 h 144"/>
              <a:gd name="T50" fmla="*/ 123 w 152"/>
              <a:gd name="T51" fmla="*/ 93 h 144"/>
              <a:gd name="T52" fmla="*/ 132 w 152"/>
              <a:gd name="T53" fmla="*/ 86 h 144"/>
              <a:gd name="T54" fmla="*/ 141 w 152"/>
              <a:gd name="T55" fmla="*/ 84 h 144"/>
              <a:gd name="T56" fmla="*/ 139 w 152"/>
              <a:gd name="T57" fmla="*/ 80 h 144"/>
              <a:gd name="T58" fmla="*/ 135 w 152"/>
              <a:gd name="T59" fmla="*/ 69 h 144"/>
              <a:gd name="T60" fmla="*/ 137 w 152"/>
              <a:gd name="T61" fmla="*/ 57 h 144"/>
              <a:gd name="T62" fmla="*/ 141 w 152"/>
              <a:gd name="T63" fmla="*/ 49 h 144"/>
              <a:gd name="T64" fmla="*/ 152 w 152"/>
              <a:gd name="T65" fmla="*/ 18 h 144"/>
              <a:gd name="T66" fmla="*/ 152 w 152"/>
              <a:gd name="T67" fmla="*/ 13 h 144"/>
              <a:gd name="T68" fmla="*/ 146 w 152"/>
              <a:gd name="T69" fmla="*/ 5 h 144"/>
              <a:gd name="T70" fmla="*/ 141 w 152"/>
              <a:gd name="T71" fmla="*/ 4 h 144"/>
              <a:gd name="T72" fmla="*/ 132 w 152"/>
              <a:gd name="T73" fmla="*/ 7 h 144"/>
              <a:gd name="T74" fmla="*/ 128 w 152"/>
              <a:gd name="T75" fmla="*/ 15 h 144"/>
              <a:gd name="T76" fmla="*/ 128 w 152"/>
              <a:gd name="T77" fmla="*/ 20 h 144"/>
              <a:gd name="T78" fmla="*/ 134 w 152"/>
              <a:gd name="T79" fmla="*/ 27 h 144"/>
              <a:gd name="T80" fmla="*/ 137 w 152"/>
              <a:gd name="T81" fmla="*/ 29 h 144"/>
              <a:gd name="T82" fmla="*/ 132 w 152"/>
              <a:gd name="T83" fmla="*/ 46 h 144"/>
              <a:gd name="T84" fmla="*/ 124 w 152"/>
              <a:gd name="T85" fmla="*/ 55 h 144"/>
              <a:gd name="T86" fmla="*/ 117 w 152"/>
              <a:gd name="T87" fmla="*/ 51 h 144"/>
              <a:gd name="T88" fmla="*/ 60 w 152"/>
              <a:gd name="T89" fmla="*/ 24 h 144"/>
              <a:gd name="T90" fmla="*/ 40 w 152"/>
              <a:gd name="T91" fmla="*/ 18 h 144"/>
              <a:gd name="T92" fmla="*/ 42 w 152"/>
              <a:gd name="T93" fmla="*/ 13 h 144"/>
              <a:gd name="T94" fmla="*/ 50 w 152"/>
              <a:gd name="T95" fmla="*/ 0 h 144"/>
              <a:gd name="T96" fmla="*/ 46 w 152"/>
              <a:gd name="T97" fmla="*/ 2 h 144"/>
              <a:gd name="T98" fmla="*/ 39 w 152"/>
              <a:gd name="T99" fmla="*/ 5 h 144"/>
              <a:gd name="T100" fmla="*/ 24 w 152"/>
              <a:gd name="T101" fmla="*/ 11 h 144"/>
              <a:gd name="T102" fmla="*/ 18 w 152"/>
              <a:gd name="T103" fmla="*/ 11 h 144"/>
              <a:gd name="T104" fmla="*/ 15 w 152"/>
              <a:gd name="T105" fmla="*/ 11 h 144"/>
              <a:gd name="T106" fmla="*/ 9 w 152"/>
              <a:gd name="T107" fmla="*/ 22 h 144"/>
              <a:gd name="T108" fmla="*/ 6 w 152"/>
              <a:gd name="T109" fmla="*/ 33 h 144"/>
              <a:gd name="T110" fmla="*/ 2 w 152"/>
              <a:gd name="T111"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2" h="144">
                <a:moveTo>
                  <a:pt x="0" y="42"/>
                </a:moveTo>
                <a:lnTo>
                  <a:pt x="0" y="42"/>
                </a:lnTo>
                <a:lnTo>
                  <a:pt x="0" y="47"/>
                </a:lnTo>
                <a:lnTo>
                  <a:pt x="2" y="51"/>
                </a:lnTo>
                <a:lnTo>
                  <a:pt x="4" y="57"/>
                </a:lnTo>
                <a:lnTo>
                  <a:pt x="4" y="57"/>
                </a:lnTo>
                <a:lnTo>
                  <a:pt x="11" y="58"/>
                </a:lnTo>
                <a:lnTo>
                  <a:pt x="15" y="60"/>
                </a:lnTo>
                <a:lnTo>
                  <a:pt x="18" y="58"/>
                </a:lnTo>
                <a:lnTo>
                  <a:pt x="18" y="58"/>
                </a:lnTo>
                <a:lnTo>
                  <a:pt x="20" y="55"/>
                </a:lnTo>
                <a:lnTo>
                  <a:pt x="20" y="51"/>
                </a:lnTo>
                <a:lnTo>
                  <a:pt x="20" y="47"/>
                </a:lnTo>
                <a:lnTo>
                  <a:pt x="22" y="44"/>
                </a:lnTo>
                <a:lnTo>
                  <a:pt x="22" y="44"/>
                </a:lnTo>
                <a:lnTo>
                  <a:pt x="24" y="42"/>
                </a:lnTo>
                <a:lnTo>
                  <a:pt x="26" y="42"/>
                </a:lnTo>
                <a:lnTo>
                  <a:pt x="26" y="42"/>
                </a:lnTo>
                <a:lnTo>
                  <a:pt x="28" y="40"/>
                </a:lnTo>
                <a:lnTo>
                  <a:pt x="28" y="40"/>
                </a:lnTo>
                <a:lnTo>
                  <a:pt x="48" y="49"/>
                </a:lnTo>
                <a:lnTo>
                  <a:pt x="68" y="60"/>
                </a:lnTo>
                <a:lnTo>
                  <a:pt x="106" y="86"/>
                </a:lnTo>
                <a:lnTo>
                  <a:pt x="106" y="86"/>
                </a:lnTo>
                <a:lnTo>
                  <a:pt x="112" y="89"/>
                </a:lnTo>
                <a:lnTo>
                  <a:pt x="112" y="89"/>
                </a:lnTo>
                <a:lnTo>
                  <a:pt x="106" y="100"/>
                </a:lnTo>
                <a:lnTo>
                  <a:pt x="106" y="100"/>
                </a:lnTo>
                <a:lnTo>
                  <a:pt x="97" y="119"/>
                </a:lnTo>
                <a:lnTo>
                  <a:pt x="95" y="128"/>
                </a:lnTo>
                <a:lnTo>
                  <a:pt x="93" y="135"/>
                </a:lnTo>
                <a:lnTo>
                  <a:pt x="93" y="135"/>
                </a:lnTo>
                <a:lnTo>
                  <a:pt x="95" y="139"/>
                </a:lnTo>
                <a:lnTo>
                  <a:pt x="97" y="142"/>
                </a:lnTo>
                <a:lnTo>
                  <a:pt x="101" y="144"/>
                </a:lnTo>
                <a:lnTo>
                  <a:pt x="104" y="144"/>
                </a:lnTo>
                <a:lnTo>
                  <a:pt x="104" y="144"/>
                </a:lnTo>
                <a:lnTo>
                  <a:pt x="110" y="144"/>
                </a:lnTo>
                <a:lnTo>
                  <a:pt x="113" y="142"/>
                </a:lnTo>
                <a:lnTo>
                  <a:pt x="117" y="139"/>
                </a:lnTo>
                <a:lnTo>
                  <a:pt x="119" y="135"/>
                </a:lnTo>
                <a:lnTo>
                  <a:pt x="119" y="135"/>
                </a:lnTo>
                <a:lnTo>
                  <a:pt x="119" y="131"/>
                </a:lnTo>
                <a:lnTo>
                  <a:pt x="119" y="130"/>
                </a:lnTo>
                <a:lnTo>
                  <a:pt x="115" y="124"/>
                </a:lnTo>
                <a:lnTo>
                  <a:pt x="112" y="122"/>
                </a:lnTo>
                <a:lnTo>
                  <a:pt x="110" y="122"/>
                </a:lnTo>
                <a:lnTo>
                  <a:pt x="110" y="122"/>
                </a:lnTo>
                <a:lnTo>
                  <a:pt x="115" y="110"/>
                </a:lnTo>
                <a:lnTo>
                  <a:pt x="115" y="110"/>
                </a:lnTo>
                <a:lnTo>
                  <a:pt x="119" y="100"/>
                </a:lnTo>
                <a:lnTo>
                  <a:pt x="123" y="93"/>
                </a:lnTo>
                <a:lnTo>
                  <a:pt x="128" y="89"/>
                </a:lnTo>
                <a:lnTo>
                  <a:pt x="132" y="86"/>
                </a:lnTo>
                <a:lnTo>
                  <a:pt x="137" y="84"/>
                </a:lnTo>
                <a:lnTo>
                  <a:pt x="141" y="84"/>
                </a:lnTo>
                <a:lnTo>
                  <a:pt x="141" y="84"/>
                </a:lnTo>
                <a:lnTo>
                  <a:pt x="139" y="80"/>
                </a:lnTo>
                <a:lnTo>
                  <a:pt x="135" y="75"/>
                </a:lnTo>
                <a:lnTo>
                  <a:pt x="135" y="69"/>
                </a:lnTo>
                <a:lnTo>
                  <a:pt x="135" y="64"/>
                </a:lnTo>
                <a:lnTo>
                  <a:pt x="137" y="57"/>
                </a:lnTo>
                <a:lnTo>
                  <a:pt x="141" y="49"/>
                </a:lnTo>
                <a:lnTo>
                  <a:pt x="141" y="49"/>
                </a:lnTo>
                <a:lnTo>
                  <a:pt x="148" y="31"/>
                </a:lnTo>
                <a:lnTo>
                  <a:pt x="152" y="18"/>
                </a:lnTo>
                <a:lnTo>
                  <a:pt x="152" y="18"/>
                </a:lnTo>
                <a:lnTo>
                  <a:pt x="152" y="13"/>
                </a:lnTo>
                <a:lnTo>
                  <a:pt x="150" y="9"/>
                </a:lnTo>
                <a:lnTo>
                  <a:pt x="146" y="5"/>
                </a:lnTo>
                <a:lnTo>
                  <a:pt x="141" y="4"/>
                </a:lnTo>
                <a:lnTo>
                  <a:pt x="141" y="4"/>
                </a:lnTo>
                <a:lnTo>
                  <a:pt x="137" y="5"/>
                </a:lnTo>
                <a:lnTo>
                  <a:pt x="132" y="7"/>
                </a:lnTo>
                <a:lnTo>
                  <a:pt x="130" y="11"/>
                </a:lnTo>
                <a:lnTo>
                  <a:pt x="128" y="15"/>
                </a:lnTo>
                <a:lnTo>
                  <a:pt x="128" y="15"/>
                </a:lnTo>
                <a:lnTo>
                  <a:pt x="128" y="20"/>
                </a:lnTo>
                <a:lnTo>
                  <a:pt x="130" y="24"/>
                </a:lnTo>
                <a:lnTo>
                  <a:pt x="134" y="27"/>
                </a:lnTo>
                <a:lnTo>
                  <a:pt x="137" y="29"/>
                </a:lnTo>
                <a:lnTo>
                  <a:pt x="137" y="29"/>
                </a:lnTo>
                <a:lnTo>
                  <a:pt x="137" y="29"/>
                </a:lnTo>
                <a:lnTo>
                  <a:pt x="132" y="46"/>
                </a:lnTo>
                <a:lnTo>
                  <a:pt x="124" y="55"/>
                </a:lnTo>
                <a:lnTo>
                  <a:pt x="124" y="55"/>
                </a:lnTo>
                <a:lnTo>
                  <a:pt x="117" y="51"/>
                </a:lnTo>
                <a:lnTo>
                  <a:pt x="117" y="51"/>
                </a:lnTo>
                <a:lnTo>
                  <a:pt x="81" y="31"/>
                </a:lnTo>
                <a:lnTo>
                  <a:pt x="60" y="24"/>
                </a:lnTo>
                <a:lnTo>
                  <a:pt x="40" y="18"/>
                </a:lnTo>
                <a:lnTo>
                  <a:pt x="40" y="18"/>
                </a:lnTo>
                <a:lnTo>
                  <a:pt x="42" y="13"/>
                </a:lnTo>
                <a:lnTo>
                  <a:pt x="42" y="13"/>
                </a:lnTo>
                <a:lnTo>
                  <a:pt x="48" y="4"/>
                </a:lnTo>
                <a:lnTo>
                  <a:pt x="50" y="0"/>
                </a:lnTo>
                <a:lnTo>
                  <a:pt x="50" y="0"/>
                </a:lnTo>
                <a:lnTo>
                  <a:pt x="46" y="2"/>
                </a:lnTo>
                <a:lnTo>
                  <a:pt x="39" y="5"/>
                </a:lnTo>
                <a:lnTo>
                  <a:pt x="39" y="5"/>
                </a:lnTo>
                <a:lnTo>
                  <a:pt x="29" y="9"/>
                </a:lnTo>
                <a:lnTo>
                  <a:pt x="24" y="11"/>
                </a:lnTo>
                <a:lnTo>
                  <a:pt x="24" y="11"/>
                </a:lnTo>
                <a:lnTo>
                  <a:pt x="18" y="11"/>
                </a:lnTo>
                <a:lnTo>
                  <a:pt x="15" y="11"/>
                </a:lnTo>
                <a:lnTo>
                  <a:pt x="15" y="11"/>
                </a:lnTo>
                <a:lnTo>
                  <a:pt x="13" y="13"/>
                </a:lnTo>
                <a:lnTo>
                  <a:pt x="9" y="22"/>
                </a:lnTo>
                <a:lnTo>
                  <a:pt x="9" y="22"/>
                </a:lnTo>
                <a:lnTo>
                  <a:pt x="6" y="33"/>
                </a:lnTo>
                <a:lnTo>
                  <a:pt x="6" y="33"/>
                </a:lnTo>
                <a:lnTo>
                  <a:pt x="2" y="38"/>
                </a:lnTo>
                <a:lnTo>
                  <a:pt x="0"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89" name="Freeform 40"/>
          <p:cNvSpPr>
            <a:spLocks/>
          </p:cNvSpPr>
          <p:nvPr userDrawn="1"/>
        </p:nvSpPr>
        <p:spPr bwMode="auto">
          <a:xfrm>
            <a:off x="10968568" y="-1229220"/>
            <a:ext cx="40217" cy="46567"/>
          </a:xfrm>
          <a:custGeom>
            <a:avLst/>
            <a:gdLst>
              <a:gd name="T0" fmla="*/ 12 w 36"/>
              <a:gd name="T1" fmla="*/ 44 h 44"/>
              <a:gd name="T2" fmla="*/ 12 w 36"/>
              <a:gd name="T3" fmla="*/ 44 h 44"/>
              <a:gd name="T4" fmla="*/ 27 w 36"/>
              <a:gd name="T5" fmla="*/ 42 h 44"/>
              <a:gd name="T6" fmla="*/ 36 w 36"/>
              <a:gd name="T7" fmla="*/ 40 h 44"/>
              <a:gd name="T8" fmla="*/ 36 w 36"/>
              <a:gd name="T9" fmla="*/ 3 h 44"/>
              <a:gd name="T10" fmla="*/ 36 w 36"/>
              <a:gd name="T11" fmla="*/ 3 h 44"/>
              <a:gd name="T12" fmla="*/ 16 w 36"/>
              <a:gd name="T13" fmla="*/ 0 h 44"/>
              <a:gd name="T14" fmla="*/ 16 w 36"/>
              <a:gd name="T15" fmla="*/ 0 h 44"/>
              <a:gd name="T16" fmla="*/ 11 w 36"/>
              <a:gd name="T17" fmla="*/ 0 h 44"/>
              <a:gd name="T18" fmla="*/ 7 w 36"/>
              <a:gd name="T19" fmla="*/ 2 h 44"/>
              <a:gd name="T20" fmla="*/ 3 w 36"/>
              <a:gd name="T21" fmla="*/ 3 h 44"/>
              <a:gd name="T22" fmla="*/ 1 w 36"/>
              <a:gd name="T23" fmla="*/ 7 h 44"/>
              <a:gd name="T24" fmla="*/ 0 w 36"/>
              <a:gd name="T25" fmla="*/ 13 h 44"/>
              <a:gd name="T26" fmla="*/ 0 w 36"/>
              <a:gd name="T27" fmla="*/ 16 h 44"/>
              <a:gd name="T28" fmla="*/ 0 w 36"/>
              <a:gd name="T29" fmla="*/ 27 h 44"/>
              <a:gd name="T30" fmla="*/ 0 w 36"/>
              <a:gd name="T31" fmla="*/ 27 h 44"/>
              <a:gd name="T32" fmla="*/ 1 w 36"/>
              <a:gd name="T33" fmla="*/ 34 h 44"/>
              <a:gd name="T34" fmla="*/ 5 w 36"/>
              <a:gd name="T35" fmla="*/ 40 h 44"/>
              <a:gd name="T36" fmla="*/ 9 w 36"/>
              <a:gd name="T37" fmla="*/ 42 h 44"/>
              <a:gd name="T38" fmla="*/ 12 w 36"/>
              <a:gd name="T3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4">
                <a:moveTo>
                  <a:pt x="12" y="44"/>
                </a:moveTo>
                <a:lnTo>
                  <a:pt x="12" y="44"/>
                </a:lnTo>
                <a:lnTo>
                  <a:pt x="27" y="42"/>
                </a:lnTo>
                <a:lnTo>
                  <a:pt x="36" y="40"/>
                </a:lnTo>
                <a:lnTo>
                  <a:pt x="36" y="3"/>
                </a:lnTo>
                <a:lnTo>
                  <a:pt x="36" y="3"/>
                </a:lnTo>
                <a:lnTo>
                  <a:pt x="16" y="0"/>
                </a:lnTo>
                <a:lnTo>
                  <a:pt x="16" y="0"/>
                </a:lnTo>
                <a:lnTo>
                  <a:pt x="11" y="0"/>
                </a:lnTo>
                <a:lnTo>
                  <a:pt x="7" y="2"/>
                </a:lnTo>
                <a:lnTo>
                  <a:pt x="3" y="3"/>
                </a:lnTo>
                <a:lnTo>
                  <a:pt x="1" y="7"/>
                </a:lnTo>
                <a:lnTo>
                  <a:pt x="0" y="13"/>
                </a:lnTo>
                <a:lnTo>
                  <a:pt x="0" y="16"/>
                </a:lnTo>
                <a:lnTo>
                  <a:pt x="0" y="27"/>
                </a:lnTo>
                <a:lnTo>
                  <a:pt x="0" y="27"/>
                </a:lnTo>
                <a:lnTo>
                  <a:pt x="1" y="34"/>
                </a:lnTo>
                <a:lnTo>
                  <a:pt x="5" y="40"/>
                </a:lnTo>
                <a:lnTo>
                  <a:pt x="9" y="42"/>
                </a:lnTo>
                <a:lnTo>
                  <a:pt x="12"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90" name="Freeform 41"/>
          <p:cNvSpPr>
            <a:spLocks/>
          </p:cNvSpPr>
          <p:nvPr userDrawn="1"/>
        </p:nvSpPr>
        <p:spPr bwMode="auto">
          <a:xfrm>
            <a:off x="11017251" y="-1237686"/>
            <a:ext cx="59267" cy="55033"/>
          </a:xfrm>
          <a:custGeom>
            <a:avLst/>
            <a:gdLst>
              <a:gd name="T0" fmla="*/ 55 w 55"/>
              <a:gd name="T1" fmla="*/ 38 h 53"/>
              <a:gd name="T2" fmla="*/ 55 w 55"/>
              <a:gd name="T3" fmla="*/ 27 h 53"/>
              <a:gd name="T4" fmla="*/ 55 w 55"/>
              <a:gd name="T5" fmla="*/ 7 h 53"/>
              <a:gd name="T6" fmla="*/ 55 w 55"/>
              <a:gd name="T7" fmla="*/ 1 h 53"/>
              <a:gd name="T8" fmla="*/ 53 w 55"/>
              <a:gd name="T9" fmla="*/ 0 h 53"/>
              <a:gd name="T10" fmla="*/ 46 w 55"/>
              <a:gd name="T11" fmla="*/ 0 h 53"/>
              <a:gd name="T12" fmla="*/ 40 w 55"/>
              <a:gd name="T13" fmla="*/ 0 h 53"/>
              <a:gd name="T14" fmla="*/ 29 w 55"/>
              <a:gd name="T15" fmla="*/ 0 h 53"/>
              <a:gd name="T16" fmla="*/ 28 w 55"/>
              <a:gd name="T17" fmla="*/ 7 h 53"/>
              <a:gd name="T18" fmla="*/ 26 w 55"/>
              <a:gd name="T19" fmla="*/ 0 h 53"/>
              <a:gd name="T20" fmla="*/ 17 w 55"/>
              <a:gd name="T21" fmla="*/ 0 h 53"/>
              <a:gd name="T22" fmla="*/ 11 w 55"/>
              <a:gd name="T23" fmla="*/ 0 h 53"/>
              <a:gd name="T24" fmla="*/ 4 w 55"/>
              <a:gd name="T25" fmla="*/ 0 h 53"/>
              <a:gd name="T26" fmla="*/ 2 w 55"/>
              <a:gd name="T27" fmla="*/ 1 h 53"/>
              <a:gd name="T28" fmla="*/ 0 w 55"/>
              <a:gd name="T29" fmla="*/ 7 h 53"/>
              <a:gd name="T30" fmla="*/ 0 w 55"/>
              <a:gd name="T31" fmla="*/ 27 h 53"/>
              <a:gd name="T32" fmla="*/ 0 w 55"/>
              <a:gd name="T33" fmla="*/ 49 h 53"/>
              <a:gd name="T34" fmla="*/ 6 w 55"/>
              <a:gd name="T35" fmla="*/ 49 h 53"/>
              <a:gd name="T36" fmla="*/ 9 w 55"/>
              <a:gd name="T37" fmla="*/ 47 h 53"/>
              <a:gd name="T38" fmla="*/ 13 w 55"/>
              <a:gd name="T39" fmla="*/ 40 h 53"/>
              <a:gd name="T40" fmla="*/ 13 w 55"/>
              <a:gd name="T41" fmla="*/ 53 h 53"/>
              <a:gd name="T42" fmla="*/ 17 w 55"/>
              <a:gd name="T43" fmla="*/ 53 h 53"/>
              <a:gd name="T44" fmla="*/ 24 w 55"/>
              <a:gd name="T45" fmla="*/ 49 h 53"/>
              <a:gd name="T46" fmla="*/ 26 w 55"/>
              <a:gd name="T47" fmla="*/ 43 h 53"/>
              <a:gd name="T48" fmla="*/ 28 w 55"/>
              <a:gd name="T49" fmla="*/ 40 h 53"/>
              <a:gd name="T50" fmla="*/ 28 w 55"/>
              <a:gd name="T51" fmla="*/ 53 h 53"/>
              <a:gd name="T52" fmla="*/ 39 w 55"/>
              <a:gd name="T53" fmla="*/ 49 h 53"/>
              <a:gd name="T54" fmla="*/ 42 w 55"/>
              <a:gd name="T55" fmla="*/ 43 h 53"/>
              <a:gd name="T56" fmla="*/ 42 w 55"/>
              <a:gd name="T57" fmla="*/ 40 h 53"/>
              <a:gd name="T58" fmla="*/ 42 w 55"/>
              <a:gd name="T59" fmla="*/ 49 h 53"/>
              <a:gd name="T60" fmla="*/ 46 w 55"/>
              <a:gd name="T61" fmla="*/ 47 h 53"/>
              <a:gd name="T62" fmla="*/ 51 w 55"/>
              <a:gd name="T63" fmla="*/ 45 h 53"/>
              <a:gd name="T64" fmla="*/ 55 w 55"/>
              <a:gd name="T6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53">
                <a:moveTo>
                  <a:pt x="55" y="38"/>
                </a:moveTo>
                <a:lnTo>
                  <a:pt x="55" y="38"/>
                </a:lnTo>
                <a:lnTo>
                  <a:pt x="55" y="27"/>
                </a:lnTo>
                <a:lnTo>
                  <a:pt x="55" y="27"/>
                </a:lnTo>
                <a:lnTo>
                  <a:pt x="55" y="7"/>
                </a:lnTo>
                <a:lnTo>
                  <a:pt x="55" y="7"/>
                </a:lnTo>
                <a:lnTo>
                  <a:pt x="55" y="3"/>
                </a:lnTo>
                <a:lnTo>
                  <a:pt x="55" y="1"/>
                </a:lnTo>
                <a:lnTo>
                  <a:pt x="53" y="0"/>
                </a:lnTo>
                <a:lnTo>
                  <a:pt x="53" y="0"/>
                </a:lnTo>
                <a:lnTo>
                  <a:pt x="46" y="0"/>
                </a:lnTo>
                <a:lnTo>
                  <a:pt x="46" y="0"/>
                </a:lnTo>
                <a:lnTo>
                  <a:pt x="42" y="7"/>
                </a:lnTo>
                <a:lnTo>
                  <a:pt x="40" y="0"/>
                </a:lnTo>
                <a:lnTo>
                  <a:pt x="40" y="0"/>
                </a:lnTo>
                <a:lnTo>
                  <a:pt x="29" y="0"/>
                </a:lnTo>
                <a:lnTo>
                  <a:pt x="29" y="0"/>
                </a:lnTo>
                <a:lnTo>
                  <a:pt x="28" y="7"/>
                </a:lnTo>
                <a:lnTo>
                  <a:pt x="26" y="0"/>
                </a:lnTo>
                <a:lnTo>
                  <a:pt x="26" y="0"/>
                </a:lnTo>
                <a:lnTo>
                  <a:pt x="17" y="0"/>
                </a:lnTo>
                <a:lnTo>
                  <a:pt x="17" y="0"/>
                </a:lnTo>
                <a:lnTo>
                  <a:pt x="13" y="7"/>
                </a:lnTo>
                <a:lnTo>
                  <a:pt x="11" y="0"/>
                </a:lnTo>
                <a:lnTo>
                  <a:pt x="11" y="0"/>
                </a:lnTo>
                <a:lnTo>
                  <a:pt x="4" y="0"/>
                </a:lnTo>
                <a:lnTo>
                  <a:pt x="4" y="0"/>
                </a:lnTo>
                <a:lnTo>
                  <a:pt x="2" y="1"/>
                </a:lnTo>
                <a:lnTo>
                  <a:pt x="0" y="3"/>
                </a:lnTo>
                <a:lnTo>
                  <a:pt x="0" y="7"/>
                </a:lnTo>
                <a:lnTo>
                  <a:pt x="0" y="7"/>
                </a:lnTo>
                <a:lnTo>
                  <a:pt x="0" y="27"/>
                </a:lnTo>
                <a:lnTo>
                  <a:pt x="0" y="27"/>
                </a:lnTo>
                <a:lnTo>
                  <a:pt x="0" y="49"/>
                </a:lnTo>
                <a:lnTo>
                  <a:pt x="0" y="49"/>
                </a:lnTo>
                <a:lnTo>
                  <a:pt x="6" y="49"/>
                </a:lnTo>
                <a:lnTo>
                  <a:pt x="9" y="47"/>
                </a:lnTo>
                <a:lnTo>
                  <a:pt x="9" y="47"/>
                </a:lnTo>
                <a:lnTo>
                  <a:pt x="11" y="42"/>
                </a:lnTo>
                <a:lnTo>
                  <a:pt x="13" y="40"/>
                </a:lnTo>
                <a:lnTo>
                  <a:pt x="13" y="40"/>
                </a:lnTo>
                <a:lnTo>
                  <a:pt x="13" y="53"/>
                </a:lnTo>
                <a:lnTo>
                  <a:pt x="13" y="53"/>
                </a:lnTo>
                <a:lnTo>
                  <a:pt x="17" y="53"/>
                </a:lnTo>
                <a:lnTo>
                  <a:pt x="20" y="51"/>
                </a:lnTo>
                <a:lnTo>
                  <a:pt x="24" y="49"/>
                </a:lnTo>
                <a:lnTo>
                  <a:pt x="24" y="49"/>
                </a:lnTo>
                <a:lnTo>
                  <a:pt x="26" y="43"/>
                </a:lnTo>
                <a:lnTo>
                  <a:pt x="28" y="40"/>
                </a:lnTo>
                <a:lnTo>
                  <a:pt x="28" y="40"/>
                </a:lnTo>
                <a:lnTo>
                  <a:pt x="28" y="53"/>
                </a:lnTo>
                <a:lnTo>
                  <a:pt x="28" y="53"/>
                </a:lnTo>
                <a:lnTo>
                  <a:pt x="33" y="51"/>
                </a:lnTo>
                <a:lnTo>
                  <a:pt x="39" y="49"/>
                </a:lnTo>
                <a:lnTo>
                  <a:pt x="39" y="49"/>
                </a:lnTo>
                <a:lnTo>
                  <a:pt x="42" y="43"/>
                </a:lnTo>
                <a:lnTo>
                  <a:pt x="42" y="40"/>
                </a:lnTo>
                <a:lnTo>
                  <a:pt x="42" y="40"/>
                </a:lnTo>
                <a:lnTo>
                  <a:pt x="42" y="49"/>
                </a:lnTo>
                <a:lnTo>
                  <a:pt x="42" y="49"/>
                </a:lnTo>
                <a:lnTo>
                  <a:pt x="46" y="47"/>
                </a:lnTo>
                <a:lnTo>
                  <a:pt x="46" y="47"/>
                </a:lnTo>
                <a:lnTo>
                  <a:pt x="51" y="45"/>
                </a:lnTo>
                <a:lnTo>
                  <a:pt x="51" y="45"/>
                </a:lnTo>
                <a:lnTo>
                  <a:pt x="53" y="43"/>
                </a:lnTo>
                <a:lnTo>
                  <a:pt x="55"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91" name="Freeform 42"/>
          <p:cNvSpPr>
            <a:spLocks/>
          </p:cNvSpPr>
          <p:nvPr userDrawn="1"/>
        </p:nvSpPr>
        <p:spPr bwMode="auto">
          <a:xfrm>
            <a:off x="11025718" y="-1235570"/>
            <a:ext cx="71967" cy="80433"/>
          </a:xfrm>
          <a:custGeom>
            <a:avLst/>
            <a:gdLst>
              <a:gd name="T0" fmla="*/ 67 w 67"/>
              <a:gd name="T1" fmla="*/ 57 h 77"/>
              <a:gd name="T2" fmla="*/ 67 w 67"/>
              <a:gd name="T3" fmla="*/ 44 h 77"/>
              <a:gd name="T4" fmla="*/ 67 w 67"/>
              <a:gd name="T5" fmla="*/ 44 h 77"/>
              <a:gd name="T6" fmla="*/ 65 w 67"/>
              <a:gd name="T7" fmla="*/ 42 h 77"/>
              <a:gd name="T8" fmla="*/ 63 w 67"/>
              <a:gd name="T9" fmla="*/ 37 h 77"/>
              <a:gd name="T10" fmla="*/ 63 w 67"/>
              <a:gd name="T11" fmla="*/ 30 h 77"/>
              <a:gd name="T12" fmla="*/ 63 w 67"/>
              <a:gd name="T13" fmla="*/ 30 h 77"/>
              <a:gd name="T14" fmla="*/ 63 w 67"/>
              <a:gd name="T15" fmla="*/ 26 h 77"/>
              <a:gd name="T16" fmla="*/ 65 w 67"/>
              <a:gd name="T17" fmla="*/ 21 h 77"/>
              <a:gd name="T18" fmla="*/ 67 w 67"/>
              <a:gd name="T19" fmla="*/ 17 h 77"/>
              <a:gd name="T20" fmla="*/ 67 w 67"/>
              <a:gd name="T21" fmla="*/ 6 h 77"/>
              <a:gd name="T22" fmla="*/ 67 w 67"/>
              <a:gd name="T23" fmla="*/ 6 h 77"/>
              <a:gd name="T24" fmla="*/ 63 w 67"/>
              <a:gd name="T25" fmla="*/ 2 h 77"/>
              <a:gd name="T26" fmla="*/ 60 w 67"/>
              <a:gd name="T27" fmla="*/ 0 h 77"/>
              <a:gd name="T28" fmla="*/ 56 w 67"/>
              <a:gd name="T29" fmla="*/ 0 h 77"/>
              <a:gd name="T30" fmla="*/ 56 w 67"/>
              <a:gd name="T31" fmla="*/ 41 h 77"/>
              <a:gd name="T32" fmla="*/ 56 w 67"/>
              <a:gd name="T33" fmla="*/ 41 h 77"/>
              <a:gd name="T34" fmla="*/ 54 w 67"/>
              <a:gd name="T35" fmla="*/ 46 h 77"/>
              <a:gd name="T36" fmla="*/ 51 w 67"/>
              <a:gd name="T37" fmla="*/ 52 h 77"/>
              <a:gd name="T38" fmla="*/ 45 w 67"/>
              <a:gd name="T39" fmla="*/ 55 h 77"/>
              <a:gd name="T40" fmla="*/ 38 w 67"/>
              <a:gd name="T41" fmla="*/ 57 h 77"/>
              <a:gd name="T42" fmla="*/ 38 w 67"/>
              <a:gd name="T43" fmla="*/ 57 h 77"/>
              <a:gd name="T44" fmla="*/ 23 w 67"/>
              <a:gd name="T45" fmla="*/ 59 h 77"/>
              <a:gd name="T46" fmla="*/ 10 w 67"/>
              <a:gd name="T47" fmla="*/ 61 h 77"/>
              <a:gd name="T48" fmla="*/ 0 w 67"/>
              <a:gd name="T49" fmla="*/ 61 h 77"/>
              <a:gd name="T50" fmla="*/ 0 w 67"/>
              <a:gd name="T51" fmla="*/ 61 h 77"/>
              <a:gd name="T52" fmla="*/ 1 w 67"/>
              <a:gd name="T53" fmla="*/ 70 h 77"/>
              <a:gd name="T54" fmla="*/ 1 w 67"/>
              <a:gd name="T55" fmla="*/ 70 h 77"/>
              <a:gd name="T56" fmla="*/ 5 w 67"/>
              <a:gd name="T57" fmla="*/ 75 h 77"/>
              <a:gd name="T58" fmla="*/ 7 w 67"/>
              <a:gd name="T59" fmla="*/ 77 h 77"/>
              <a:gd name="T60" fmla="*/ 54 w 67"/>
              <a:gd name="T61" fmla="*/ 77 h 77"/>
              <a:gd name="T62" fmla="*/ 67 w 67"/>
              <a:gd name="T63"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77">
                <a:moveTo>
                  <a:pt x="67" y="57"/>
                </a:moveTo>
                <a:lnTo>
                  <a:pt x="67" y="44"/>
                </a:lnTo>
                <a:lnTo>
                  <a:pt x="67" y="44"/>
                </a:lnTo>
                <a:lnTo>
                  <a:pt x="65" y="42"/>
                </a:lnTo>
                <a:lnTo>
                  <a:pt x="63" y="37"/>
                </a:lnTo>
                <a:lnTo>
                  <a:pt x="63" y="30"/>
                </a:lnTo>
                <a:lnTo>
                  <a:pt x="63" y="30"/>
                </a:lnTo>
                <a:lnTo>
                  <a:pt x="63" y="26"/>
                </a:lnTo>
                <a:lnTo>
                  <a:pt x="65" y="21"/>
                </a:lnTo>
                <a:lnTo>
                  <a:pt x="67" y="17"/>
                </a:lnTo>
                <a:lnTo>
                  <a:pt x="67" y="6"/>
                </a:lnTo>
                <a:lnTo>
                  <a:pt x="67" y="6"/>
                </a:lnTo>
                <a:lnTo>
                  <a:pt x="63" y="2"/>
                </a:lnTo>
                <a:lnTo>
                  <a:pt x="60" y="0"/>
                </a:lnTo>
                <a:lnTo>
                  <a:pt x="56" y="0"/>
                </a:lnTo>
                <a:lnTo>
                  <a:pt x="56" y="41"/>
                </a:lnTo>
                <a:lnTo>
                  <a:pt x="56" y="41"/>
                </a:lnTo>
                <a:lnTo>
                  <a:pt x="54" y="46"/>
                </a:lnTo>
                <a:lnTo>
                  <a:pt x="51" y="52"/>
                </a:lnTo>
                <a:lnTo>
                  <a:pt x="45" y="55"/>
                </a:lnTo>
                <a:lnTo>
                  <a:pt x="38" y="57"/>
                </a:lnTo>
                <a:lnTo>
                  <a:pt x="38" y="57"/>
                </a:lnTo>
                <a:lnTo>
                  <a:pt x="23" y="59"/>
                </a:lnTo>
                <a:lnTo>
                  <a:pt x="10" y="61"/>
                </a:lnTo>
                <a:lnTo>
                  <a:pt x="0" y="61"/>
                </a:lnTo>
                <a:lnTo>
                  <a:pt x="0" y="61"/>
                </a:lnTo>
                <a:lnTo>
                  <a:pt x="1" y="70"/>
                </a:lnTo>
                <a:lnTo>
                  <a:pt x="1" y="70"/>
                </a:lnTo>
                <a:lnTo>
                  <a:pt x="5" y="75"/>
                </a:lnTo>
                <a:lnTo>
                  <a:pt x="7" y="77"/>
                </a:lnTo>
                <a:lnTo>
                  <a:pt x="54" y="77"/>
                </a:lnTo>
                <a:lnTo>
                  <a:pt x="67" y="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92" name="Freeform 43"/>
          <p:cNvSpPr>
            <a:spLocks/>
          </p:cNvSpPr>
          <p:nvPr userDrawn="1"/>
        </p:nvSpPr>
        <p:spPr bwMode="auto">
          <a:xfrm>
            <a:off x="11029951" y="-1144554"/>
            <a:ext cx="57151" cy="19051"/>
          </a:xfrm>
          <a:custGeom>
            <a:avLst/>
            <a:gdLst>
              <a:gd name="T0" fmla="*/ 4 w 55"/>
              <a:gd name="T1" fmla="*/ 19 h 19"/>
              <a:gd name="T2" fmla="*/ 51 w 55"/>
              <a:gd name="T3" fmla="*/ 19 h 19"/>
              <a:gd name="T4" fmla="*/ 51 w 55"/>
              <a:gd name="T5" fmla="*/ 19 h 19"/>
              <a:gd name="T6" fmla="*/ 55 w 55"/>
              <a:gd name="T7" fmla="*/ 9 h 19"/>
              <a:gd name="T8" fmla="*/ 53 w 55"/>
              <a:gd name="T9" fmla="*/ 0 h 19"/>
              <a:gd name="T10" fmla="*/ 4 w 55"/>
              <a:gd name="T11" fmla="*/ 0 h 19"/>
              <a:gd name="T12" fmla="*/ 0 w 55"/>
              <a:gd name="T13" fmla="*/ 9 h 19"/>
              <a:gd name="T14" fmla="*/ 4 w 55"/>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9">
                <a:moveTo>
                  <a:pt x="4" y="19"/>
                </a:moveTo>
                <a:lnTo>
                  <a:pt x="51" y="19"/>
                </a:lnTo>
                <a:lnTo>
                  <a:pt x="51" y="19"/>
                </a:lnTo>
                <a:lnTo>
                  <a:pt x="55" y="9"/>
                </a:lnTo>
                <a:lnTo>
                  <a:pt x="53" y="0"/>
                </a:lnTo>
                <a:lnTo>
                  <a:pt x="4" y="0"/>
                </a:lnTo>
                <a:lnTo>
                  <a:pt x="0" y="9"/>
                </a:lnTo>
                <a:lnTo>
                  <a:pt x="4"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93" name="Freeform 44"/>
          <p:cNvSpPr>
            <a:spLocks/>
          </p:cNvSpPr>
          <p:nvPr userDrawn="1"/>
        </p:nvSpPr>
        <p:spPr bwMode="auto">
          <a:xfrm>
            <a:off x="11032067" y="-1117037"/>
            <a:ext cx="59267" cy="67733"/>
          </a:xfrm>
          <a:custGeom>
            <a:avLst/>
            <a:gdLst>
              <a:gd name="T0" fmla="*/ 47 w 55"/>
              <a:gd name="T1" fmla="*/ 0 h 64"/>
              <a:gd name="T2" fmla="*/ 0 w 55"/>
              <a:gd name="T3" fmla="*/ 0 h 64"/>
              <a:gd name="T4" fmla="*/ 0 w 55"/>
              <a:gd name="T5" fmla="*/ 62 h 64"/>
              <a:gd name="T6" fmla="*/ 42 w 55"/>
              <a:gd name="T7" fmla="*/ 64 h 64"/>
              <a:gd name="T8" fmla="*/ 55 w 55"/>
              <a:gd name="T9" fmla="*/ 53 h 64"/>
              <a:gd name="T10" fmla="*/ 47 w 55"/>
              <a:gd name="T11" fmla="*/ 0 h 64"/>
            </a:gdLst>
            <a:ahLst/>
            <a:cxnLst>
              <a:cxn ang="0">
                <a:pos x="T0" y="T1"/>
              </a:cxn>
              <a:cxn ang="0">
                <a:pos x="T2" y="T3"/>
              </a:cxn>
              <a:cxn ang="0">
                <a:pos x="T4" y="T5"/>
              </a:cxn>
              <a:cxn ang="0">
                <a:pos x="T6" y="T7"/>
              </a:cxn>
              <a:cxn ang="0">
                <a:pos x="T8" y="T9"/>
              </a:cxn>
              <a:cxn ang="0">
                <a:pos x="T10" y="T11"/>
              </a:cxn>
            </a:cxnLst>
            <a:rect l="0" t="0" r="r" b="b"/>
            <a:pathLst>
              <a:path w="55" h="64">
                <a:moveTo>
                  <a:pt x="47" y="0"/>
                </a:moveTo>
                <a:lnTo>
                  <a:pt x="0" y="0"/>
                </a:lnTo>
                <a:lnTo>
                  <a:pt x="0" y="62"/>
                </a:lnTo>
                <a:lnTo>
                  <a:pt x="42" y="64"/>
                </a:lnTo>
                <a:lnTo>
                  <a:pt x="55" y="53"/>
                </a:lnTo>
                <a:lnTo>
                  <a:pt x="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94" name="Freeform 45"/>
          <p:cNvSpPr>
            <a:spLocks/>
          </p:cNvSpPr>
          <p:nvPr userDrawn="1"/>
        </p:nvSpPr>
        <p:spPr bwMode="auto">
          <a:xfrm>
            <a:off x="11032067" y="-1051420"/>
            <a:ext cx="76200" cy="67733"/>
          </a:xfrm>
          <a:custGeom>
            <a:avLst/>
            <a:gdLst>
              <a:gd name="T0" fmla="*/ 73 w 73"/>
              <a:gd name="T1" fmla="*/ 16 h 64"/>
              <a:gd name="T2" fmla="*/ 73 w 73"/>
              <a:gd name="T3" fmla="*/ 16 h 64"/>
              <a:gd name="T4" fmla="*/ 64 w 73"/>
              <a:gd name="T5" fmla="*/ 9 h 64"/>
              <a:gd name="T6" fmla="*/ 64 w 73"/>
              <a:gd name="T7" fmla="*/ 9 h 64"/>
              <a:gd name="T8" fmla="*/ 62 w 73"/>
              <a:gd name="T9" fmla="*/ 0 h 64"/>
              <a:gd name="T10" fmla="*/ 48 w 73"/>
              <a:gd name="T11" fmla="*/ 11 h 64"/>
              <a:gd name="T12" fmla="*/ 0 w 73"/>
              <a:gd name="T13" fmla="*/ 11 h 64"/>
              <a:gd name="T14" fmla="*/ 0 w 73"/>
              <a:gd name="T15" fmla="*/ 11 h 64"/>
              <a:gd name="T16" fmla="*/ 0 w 73"/>
              <a:gd name="T17" fmla="*/ 27 h 64"/>
              <a:gd name="T18" fmla="*/ 0 w 73"/>
              <a:gd name="T19" fmla="*/ 45 h 64"/>
              <a:gd name="T20" fmla="*/ 0 w 73"/>
              <a:gd name="T21" fmla="*/ 45 h 64"/>
              <a:gd name="T22" fmla="*/ 11 w 73"/>
              <a:gd name="T23" fmla="*/ 55 h 64"/>
              <a:gd name="T24" fmla="*/ 24 w 73"/>
              <a:gd name="T25" fmla="*/ 64 h 64"/>
              <a:gd name="T26" fmla="*/ 55 w 73"/>
              <a:gd name="T27" fmla="*/ 25 h 64"/>
              <a:gd name="T28" fmla="*/ 73 w 73"/>
              <a:gd name="T29"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64">
                <a:moveTo>
                  <a:pt x="73" y="16"/>
                </a:moveTo>
                <a:lnTo>
                  <a:pt x="73" y="16"/>
                </a:lnTo>
                <a:lnTo>
                  <a:pt x="64" y="9"/>
                </a:lnTo>
                <a:lnTo>
                  <a:pt x="64" y="9"/>
                </a:lnTo>
                <a:lnTo>
                  <a:pt x="62" y="0"/>
                </a:lnTo>
                <a:lnTo>
                  <a:pt x="48" y="11"/>
                </a:lnTo>
                <a:lnTo>
                  <a:pt x="0" y="11"/>
                </a:lnTo>
                <a:lnTo>
                  <a:pt x="0" y="11"/>
                </a:lnTo>
                <a:lnTo>
                  <a:pt x="0" y="27"/>
                </a:lnTo>
                <a:lnTo>
                  <a:pt x="0" y="45"/>
                </a:lnTo>
                <a:lnTo>
                  <a:pt x="0" y="45"/>
                </a:lnTo>
                <a:lnTo>
                  <a:pt x="11" y="55"/>
                </a:lnTo>
                <a:lnTo>
                  <a:pt x="24" y="64"/>
                </a:lnTo>
                <a:lnTo>
                  <a:pt x="55" y="25"/>
                </a:lnTo>
                <a:lnTo>
                  <a:pt x="73"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95" name="Freeform 46"/>
          <p:cNvSpPr>
            <a:spLocks/>
          </p:cNvSpPr>
          <p:nvPr userDrawn="1"/>
        </p:nvSpPr>
        <p:spPr bwMode="auto">
          <a:xfrm>
            <a:off x="11068051" y="-1026020"/>
            <a:ext cx="114300" cy="67733"/>
          </a:xfrm>
          <a:custGeom>
            <a:avLst/>
            <a:gdLst>
              <a:gd name="T0" fmla="*/ 27 w 108"/>
              <a:gd name="T1" fmla="*/ 7 h 63"/>
              <a:gd name="T2" fmla="*/ 0 w 108"/>
              <a:gd name="T3" fmla="*/ 43 h 63"/>
              <a:gd name="T4" fmla="*/ 45 w 108"/>
              <a:gd name="T5" fmla="*/ 63 h 63"/>
              <a:gd name="T6" fmla="*/ 45 w 108"/>
              <a:gd name="T7" fmla="*/ 63 h 63"/>
              <a:gd name="T8" fmla="*/ 65 w 108"/>
              <a:gd name="T9" fmla="*/ 51 h 63"/>
              <a:gd name="T10" fmla="*/ 86 w 108"/>
              <a:gd name="T11" fmla="*/ 38 h 63"/>
              <a:gd name="T12" fmla="*/ 108 w 108"/>
              <a:gd name="T13" fmla="*/ 23 h 63"/>
              <a:gd name="T14" fmla="*/ 44 w 108"/>
              <a:gd name="T15" fmla="*/ 0 h 63"/>
              <a:gd name="T16" fmla="*/ 27 w 108"/>
              <a:gd name="T17"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63">
                <a:moveTo>
                  <a:pt x="27" y="7"/>
                </a:moveTo>
                <a:lnTo>
                  <a:pt x="0" y="43"/>
                </a:lnTo>
                <a:lnTo>
                  <a:pt x="45" y="63"/>
                </a:lnTo>
                <a:lnTo>
                  <a:pt x="45" y="63"/>
                </a:lnTo>
                <a:lnTo>
                  <a:pt x="65" y="51"/>
                </a:lnTo>
                <a:lnTo>
                  <a:pt x="86" y="38"/>
                </a:lnTo>
                <a:lnTo>
                  <a:pt x="108" y="23"/>
                </a:lnTo>
                <a:lnTo>
                  <a:pt x="44" y="0"/>
                </a:lnTo>
                <a:lnTo>
                  <a:pt x="27"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96" name="Freeform 47"/>
          <p:cNvSpPr>
            <a:spLocks/>
          </p:cNvSpPr>
          <p:nvPr userDrawn="1"/>
        </p:nvSpPr>
        <p:spPr bwMode="auto">
          <a:xfrm>
            <a:off x="11099801" y="-1269437"/>
            <a:ext cx="29633" cy="124884"/>
          </a:xfrm>
          <a:custGeom>
            <a:avLst/>
            <a:gdLst>
              <a:gd name="T0" fmla="*/ 22 w 27"/>
              <a:gd name="T1" fmla="*/ 50 h 117"/>
              <a:gd name="T2" fmla="*/ 22 w 27"/>
              <a:gd name="T3" fmla="*/ 50 h 117"/>
              <a:gd name="T4" fmla="*/ 22 w 27"/>
              <a:gd name="T5" fmla="*/ 11 h 117"/>
              <a:gd name="T6" fmla="*/ 22 w 27"/>
              <a:gd name="T7" fmla="*/ 11 h 117"/>
              <a:gd name="T8" fmla="*/ 24 w 27"/>
              <a:gd name="T9" fmla="*/ 8 h 117"/>
              <a:gd name="T10" fmla="*/ 24 w 27"/>
              <a:gd name="T11" fmla="*/ 8 h 117"/>
              <a:gd name="T12" fmla="*/ 24 w 27"/>
              <a:gd name="T13" fmla="*/ 4 h 117"/>
              <a:gd name="T14" fmla="*/ 24 w 27"/>
              <a:gd name="T15" fmla="*/ 0 h 117"/>
              <a:gd name="T16" fmla="*/ 2 w 27"/>
              <a:gd name="T17" fmla="*/ 0 h 117"/>
              <a:gd name="T18" fmla="*/ 2 w 27"/>
              <a:gd name="T19" fmla="*/ 0 h 117"/>
              <a:gd name="T20" fmla="*/ 2 w 27"/>
              <a:gd name="T21" fmla="*/ 6 h 117"/>
              <a:gd name="T22" fmla="*/ 2 w 27"/>
              <a:gd name="T23" fmla="*/ 6 h 117"/>
              <a:gd name="T24" fmla="*/ 2 w 27"/>
              <a:gd name="T25" fmla="*/ 9 h 117"/>
              <a:gd name="T26" fmla="*/ 3 w 27"/>
              <a:gd name="T27" fmla="*/ 11 h 117"/>
              <a:gd name="T28" fmla="*/ 3 w 27"/>
              <a:gd name="T29" fmla="*/ 50 h 117"/>
              <a:gd name="T30" fmla="*/ 3 w 27"/>
              <a:gd name="T31" fmla="*/ 50 h 117"/>
              <a:gd name="T32" fmla="*/ 2 w 27"/>
              <a:gd name="T33" fmla="*/ 52 h 117"/>
              <a:gd name="T34" fmla="*/ 0 w 27"/>
              <a:gd name="T35" fmla="*/ 61 h 117"/>
              <a:gd name="T36" fmla="*/ 0 w 27"/>
              <a:gd name="T37" fmla="*/ 61 h 117"/>
              <a:gd name="T38" fmla="*/ 0 w 27"/>
              <a:gd name="T39" fmla="*/ 66 h 117"/>
              <a:gd name="T40" fmla="*/ 2 w 27"/>
              <a:gd name="T41" fmla="*/ 72 h 117"/>
              <a:gd name="T42" fmla="*/ 5 w 27"/>
              <a:gd name="T43" fmla="*/ 75 h 117"/>
              <a:gd name="T44" fmla="*/ 3 w 27"/>
              <a:gd name="T45" fmla="*/ 106 h 117"/>
              <a:gd name="T46" fmla="*/ 3 w 27"/>
              <a:gd name="T47" fmla="*/ 106 h 117"/>
              <a:gd name="T48" fmla="*/ 3 w 27"/>
              <a:gd name="T49" fmla="*/ 108 h 117"/>
              <a:gd name="T50" fmla="*/ 2 w 27"/>
              <a:gd name="T51" fmla="*/ 112 h 117"/>
              <a:gd name="T52" fmla="*/ 2 w 27"/>
              <a:gd name="T53" fmla="*/ 112 h 117"/>
              <a:gd name="T54" fmla="*/ 2 w 27"/>
              <a:gd name="T55" fmla="*/ 117 h 117"/>
              <a:gd name="T56" fmla="*/ 24 w 27"/>
              <a:gd name="T57" fmla="*/ 117 h 117"/>
              <a:gd name="T58" fmla="*/ 24 w 27"/>
              <a:gd name="T59" fmla="*/ 117 h 117"/>
              <a:gd name="T60" fmla="*/ 24 w 27"/>
              <a:gd name="T61" fmla="*/ 110 h 117"/>
              <a:gd name="T62" fmla="*/ 24 w 27"/>
              <a:gd name="T63" fmla="*/ 110 h 117"/>
              <a:gd name="T64" fmla="*/ 22 w 27"/>
              <a:gd name="T65" fmla="*/ 106 h 117"/>
              <a:gd name="T66" fmla="*/ 22 w 27"/>
              <a:gd name="T67" fmla="*/ 75 h 117"/>
              <a:gd name="T68" fmla="*/ 22 w 27"/>
              <a:gd name="T69" fmla="*/ 75 h 117"/>
              <a:gd name="T70" fmla="*/ 25 w 27"/>
              <a:gd name="T71" fmla="*/ 70 h 117"/>
              <a:gd name="T72" fmla="*/ 25 w 27"/>
              <a:gd name="T73" fmla="*/ 66 h 117"/>
              <a:gd name="T74" fmla="*/ 27 w 27"/>
              <a:gd name="T75" fmla="*/ 62 h 117"/>
              <a:gd name="T76" fmla="*/ 27 w 27"/>
              <a:gd name="T77" fmla="*/ 62 h 117"/>
              <a:gd name="T78" fmla="*/ 24 w 27"/>
              <a:gd name="T79" fmla="*/ 53 h 117"/>
              <a:gd name="T80" fmla="*/ 22 w 27"/>
              <a:gd name="T81" fmla="*/ 5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 h="117">
                <a:moveTo>
                  <a:pt x="22" y="50"/>
                </a:moveTo>
                <a:lnTo>
                  <a:pt x="22" y="50"/>
                </a:lnTo>
                <a:lnTo>
                  <a:pt x="22" y="11"/>
                </a:lnTo>
                <a:lnTo>
                  <a:pt x="22" y="11"/>
                </a:lnTo>
                <a:lnTo>
                  <a:pt x="24" y="8"/>
                </a:lnTo>
                <a:lnTo>
                  <a:pt x="24" y="8"/>
                </a:lnTo>
                <a:lnTo>
                  <a:pt x="24" y="4"/>
                </a:lnTo>
                <a:lnTo>
                  <a:pt x="24" y="0"/>
                </a:lnTo>
                <a:lnTo>
                  <a:pt x="2" y="0"/>
                </a:lnTo>
                <a:lnTo>
                  <a:pt x="2" y="0"/>
                </a:lnTo>
                <a:lnTo>
                  <a:pt x="2" y="6"/>
                </a:lnTo>
                <a:lnTo>
                  <a:pt x="2" y="6"/>
                </a:lnTo>
                <a:lnTo>
                  <a:pt x="2" y="9"/>
                </a:lnTo>
                <a:lnTo>
                  <a:pt x="3" y="11"/>
                </a:lnTo>
                <a:lnTo>
                  <a:pt x="3" y="50"/>
                </a:lnTo>
                <a:lnTo>
                  <a:pt x="3" y="50"/>
                </a:lnTo>
                <a:lnTo>
                  <a:pt x="2" y="52"/>
                </a:lnTo>
                <a:lnTo>
                  <a:pt x="0" y="61"/>
                </a:lnTo>
                <a:lnTo>
                  <a:pt x="0" y="61"/>
                </a:lnTo>
                <a:lnTo>
                  <a:pt x="0" y="66"/>
                </a:lnTo>
                <a:lnTo>
                  <a:pt x="2" y="72"/>
                </a:lnTo>
                <a:lnTo>
                  <a:pt x="5" y="75"/>
                </a:lnTo>
                <a:lnTo>
                  <a:pt x="3" y="106"/>
                </a:lnTo>
                <a:lnTo>
                  <a:pt x="3" y="106"/>
                </a:lnTo>
                <a:lnTo>
                  <a:pt x="3" y="108"/>
                </a:lnTo>
                <a:lnTo>
                  <a:pt x="2" y="112"/>
                </a:lnTo>
                <a:lnTo>
                  <a:pt x="2" y="112"/>
                </a:lnTo>
                <a:lnTo>
                  <a:pt x="2" y="117"/>
                </a:lnTo>
                <a:lnTo>
                  <a:pt x="24" y="117"/>
                </a:lnTo>
                <a:lnTo>
                  <a:pt x="24" y="117"/>
                </a:lnTo>
                <a:lnTo>
                  <a:pt x="24" y="110"/>
                </a:lnTo>
                <a:lnTo>
                  <a:pt x="24" y="110"/>
                </a:lnTo>
                <a:lnTo>
                  <a:pt x="22" y="106"/>
                </a:lnTo>
                <a:lnTo>
                  <a:pt x="22" y="75"/>
                </a:lnTo>
                <a:lnTo>
                  <a:pt x="22" y="75"/>
                </a:lnTo>
                <a:lnTo>
                  <a:pt x="25" y="70"/>
                </a:lnTo>
                <a:lnTo>
                  <a:pt x="25" y="66"/>
                </a:lnTo>
                <a:lnTo>
                  <a:pt x="27" y="62"/>
                </a:lnTo>
                <a:lnTo>
                  <a:pt x="27" y="62"/>
                </a:lnTo>
                <a:lnTo>
                  <a:pt x="24" y="53"/>
                </a:lnTo>
                <a:lnTo>
                  <a:pt x="22"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97" name="Freeform 48"/>
          <p:cNvSpPr>
            <a:spLocks/>
          </p:cNvSpPr>
          <p:nvPr userDrawn="1"/>
        </p:nvSpPr>
        <p:spPr bwMode="auto">
          <a:xfrm>
            <a:off x="11129434" y="-1231337"/>
            <a:ext cx="80433" cy="57151"/>
          </a:xfrm>
          <a:custGeom>
            <a:avLst/>
            <a:gdLst>
              <a:gd name="T0" fmla="*/ 42 w 77"/>
              <a:gd name="T1" fmla="*/ 46 h 55"/>
              <a:gd name="T2" fmla="*/ 77 w 77"/>
              <a:gd name="T3" fmla="*/ 9 h 55"/>
              <a:gd name="T4" fmla="*/ 77 w 77"/>
              <a:gd name="T5" fmla="*/ 9 h 55"/>
              <a:gd name="T6" fmla="*/ 26 w 77"/>
              <a:gd name="T7" fmla="*/ 9 h 55"/>
              <a:gd name="T8" fmla="*/ 26 w 77"/>
              <a:gd name="T9" fmla="*/ 9 h 55"/>
              <a:gd name="T10" fmla="*/ 20 w 77"/>
              <a:gd name="T11" fmla="*/ 7 h 55"/>
              <a:gd name="T12" fmla="*/ 15 w 77"/>
              <a:gd name="T13" fmla="*/ 4 h 55"/>
              <a:gd name="T14" fmla="*/ 7 w 77"/>
              <a:gd name="T15" fmla="*/ 0 h 55"/>
              <a:gd name="T16" fmla="*/ 6 w 77"/>
              <a:gd name="T17" fmla="*/ 0 h 55"/>
              <a:gd name="T18" fmla="*/ 6 w 77"/>
              <a:gd name="T19" fmla="*/ 0 h 55"/>
              <a:gd name="T20" fmla="*/ 0 w 77"/>
              <a:gd name="T21" fmla="*/ 11 h 55"/>
              <a:gd name="T22" fmla="*/ 0 w 77"/>
              <a:gd name="T23" fmla="*/ 11 h 55"/>
              <a:gd name="T24" fmla="*/ 4 w 77"/>
              <a:gd name="T25" fmla="*/ 17 h 55"/>
              <a:gd name="T26" fmla="*/ 6 w 77"/>
              <a:gd name="T27" fmla="*/ 20 h 55"/>
              <a:gd name="T28" fmla="*/ 7 w 77"/>
              <a:gd name="T29" fmla="*/ 27 h 55"/>
              <a:gd name="T30" fmla="*/ 7 w 77"/>
              <a:gd name="T31" fmla="*/ 27 h 55"/>
              <a:gd name="T32" fmla="*/ 7 w 77"/>
              <a:gd name="T33" fmla="*/ 33 h 55"/>
              <a:gd name="T34" fmla="*/ 4 w 77"/>
              <a:gd name="T35" fmla="*/ 38 h 55"/>
              <a:gd name="T36" fmla="*/ 0 w 77"/>
              <a:gd name="T37" fmla="*/ 42 h 55"/>
              <a:gd name="T38" fmla="*/ 0 w 77"/>
              <a:gd name="T39" fmla="*/ 42 h 55"/>
              <a:gd name="T40" fmla="*/ 7 w 77"/>
              <a:gd name="T41" fmla="*/ 55 h 55"/>
              <a:gd name="T42" fmla="*/ 7 w 77"/>
              <a:gd name="T43" fmla="*/ 55 h 55"/>
              <a:gd name="T44" fmla="*/ 13 w 77"/>
              <a:gd name="T45" fmla="*/ 51 h 55"/>
              <a:gd name="T46" fmla="*/ 28 w 77"/>
              <a:gd name="T47" fmla="*/ 46 h 55"/>
              <a:gd name="T48" fmla="*/ 28 w 77"/>
              <a:gd name="T49" fmla="*/ 46 h 55"/>
              <a:gd name="T50" fmla="*/ 42 w 77"/>
              <a:gd name="T51" fmla="*/ 4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55">
                <a:moveTo>
                  <a:pt x="42" y="46"/>
                </a:moveTo>
                <a:lnTo>
                  <a:pt x="77" y="9"/>
                </a:lnTo>
                <a:lnTo>
                  <a:pt x="77" y="9"/>
                </a:lnTo>
                <a:lnTo>
                  <a:pt x="26" y="9"/>
                </a:lnTo>
                <a:lnTo>
                  <a:pt x="26" y="9"/>
                </a:lnTo>
                <a:lnTo>
                  <a:pt x="20" y="7"/>
                </a:lnTo>
                <a:lnTo>
                  <a:pt x="15" y="4"/>
                </a:lnTo>
                <a:lnTo>
                  <a:pt x="7" y="0"/>
                </a:lnTo>
                <a:lnTo>
                  <a:pt x="6" y="0"/>
                </a:lnTo>
                <a:lnTo>
                  <a:pt x="6" y="0"/>
                </a:lnTo>
                <a:lnTo>
                  <a:pt x="0" y="11"/>
                </a:lnTo>
                <a:lnTo>
                  <a:pt x="0" y="11"/>
                </a:lnTo>
                <a:lnTo>
                  <a:pt x="4" y="17"/>
                </a:lnTo>
                <a:lnTo>
                  <a:pt x="6" y="20"/>
                </a:lnTo>
                <a:lnTo>
                  <a:pt x="7" y="27"/>
                </a:lnTo>
                <a:lnTo>
                  <a:pt x="7" y="27"/>
                </a:lnTo>
                <a:lnTo>
                  <a:pt x="7" y="33"/>
                </a:lnTo>
                <a:lnTo>
                  <a:pt x="4" y="38"/>
                </a:lnTo>
                <a:lnTo>
                  <a:pt x="0" y="42"/>
                </a:lnTo>
                <a:lnTo>
                  <a:pt x="0" y="42"/>
                </a:lnTo>
                <a:lnTo>
                  <a:pt x="7" y="55"/>
                </a:lnTo>
                <a:lnTo>
                  <a:pt x="7" y="55"/>
                </a:lnTo>
                <a:lnTo>
                  <a:pt x="13" y="51"/>
                </a:lnTo>
                <a:lnTo>
                  <a:pt x="28" y="46"/>
                </a:lnTo>
                <a:lnTo>
                  <a:pt x="28" y="46"/>
                </a:lnTo>
                <a:lnTo>
                  <a:pt x="42" y="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98" name="Freeform 49"/>
          <p:cNvSpPr>
            <a:spLocks/>
          </p:cNvSpPr>
          <p:nvPr userDrawn="1"/>
        </p:nvSpPr>
        <p:spPr bwMode="auto">
          <a:xfrm>
            <a:off x="11231034" y="-1309653"/>
            <a:ext cx="158751" cy="124884"/>
          </a:xfrm>
          <a:custGeom>
            <a:avLst/>
            <a:gdLst>
              <a:gd name="T0" fmla="*/ 152 w 152"/>
              <a:gd name="T1" fmla="*/ 60 h 119"/>
              <a:gd name="T2" fmla="*/ 148 w 152"/>
              <a:gd name="T3" fmla="*/ 58 h 119"/>
              <a:gd name="T4" fmla="*/ 139 w 152"/>
              <a:gd name="T5" fmla="*/ 62 h 119"/>
              <a:gd name="T6" fmla="*/ 135 w 152"/>
              <a:gd name="T7" fmla="*/ 64 h 119"/>
              <a:gd name="T8" fmla="*/ 134 w 152"/>
              <a:gd name="T9" fmla="*/ 75 h 119"/>
              <a:gd name="T10" fmla="*/ 130 w 152"/>
              <a:gd name="T11" fmla="*/ 71 h 119"/>
              <a:gd name="T12" fmla="*/ 121 w 152"/>
              <a:gd name="T13" fmla="*/ 69 h 119"/>
              <a:gd name="T14" fmla="*/ 113 w 152"/>
              <a:gd name="T15" fmla="*/ 71 h 119"/>
              <a:gd name="T16" fmla="*/ 117 w 152"/>
              <a:gd name="T17" fmla="*/ 80 h 119"/>
              <a:gd name="T18" fmla="*/ 113 w 152"/>
              <a:gd name="T19" fmla="*/ 90 h 119"/>
              <a:gd name="T20" fmla="*/ 110 w 152"/>
              <a:gd name="T21" fmla="*/ 90 h 119"/>
              <a:gd name="T22" fmla="*/ 103 w 152"/>
              <a:gd name="T23" fmla="*/ 84 h 119"/>
              <a:gd name="T24" fmla="*/ 103 w 152"/>
              <a:gd name="T25" fmla="*/ 79 h 119"/>
              <a:gd name="T26" fmla="*/ 93 w 152"/>
              <a:gd name="T27" fmla="*/ 82 h 119"/>
              <a:gd name="T28" fmla="*/ 88 w 152"/>
              <a:gd name="T29" fmla="*/ 79 h 119"/>
              <a:gd name="T30" fmla="*/ 90 w 152"/>
              <a:gd name="T31" fmla="*/ 69 h 119"/>
              <a:gd name="T32" fmla="*/ 104 w 152"/>
              <a:gd name="T33" fmla="*/ 66 h 119"/>
              <a:gd name="T34" fmla="*/ 103 w 152"/>
              <a:gd name="T35" fmla="*/ 60 h 119"/>
              <a:gd name="T36" fmla="*/ 97 w 152"/>
              <a:gd name="T37" fmla="*/ 53 h 119"/>
              <a:gd name="T38" fmla="*/ 92 w 152"/>
              <a:gd name="T39" fmla="*/ 51 h 119"/>
              <a:gd name="T40" fmla="*/ 82 w 152"/>
              <a:gd name="T41" fmla="*/ 53 h 119"/>
              <a:gd name="T42" fmla="*/ 86 w 152"/>
              <a:gd name="T43" fmla="*/ 51 h 119"/>
              <a:gd name="T44" fmla="*/ 90 w 152"/>
              <a:gd name="T45" fmla="*/ 44 h 119"/>
              <a:gd name="T46" fmla="*/ 90 w 152"/>
              <a:gd name="T47" fmla="*/ 35 h 119"/>
              <a:gd name="T48" fmla="*/ 84 w 152"/>
              <a:gd name="T49" fmla="*/ 26 h 119"/>
              <a:gd name="T50" fmla="*/ 84 w 152"/>
              <a:gd name="T51" fmla="*/ 26 h 119"/>
              <a:gd name="T52" fmla="*/ 79 w 152"/>
              <a:gd name="T53" fmla="*/ 27 h 119"/>
              <a:gd name="T54" fmla="*/ 68 w 152"/>
              <a:gd name="T55" fmla="*/ 33 h 119"/>
              <a:gd name="T56" fmla="*/ 66 w 152"/>
              <a:gd name="T57" fmla="*/ 38 h 119"/>
              <a:gd name="T58" fmla="*/ 66 w 152"/>
              <a:gd name="T59" fmla="*/ 46 h 119"/>
              <a:gd name="T60" fmla="*/ 62 w 152"/>
              <a:gd name="T61" fmla="*/ 40 h 119"/>
              <a:gd name="T62" fmla="*/ 55 w 152"/>
              <a:gd name="T63" fmla="*/ 35 h 119"/>
              <a:gd name="T64" fmla="*/ 50 w 152"/>
              <a:gd name="T65" fmla="*/ 35 h 119"/>
              <a:gd name="T66" fmla="*/ 42 w 152"/>
              <a:gd name="T67" fmla="*/ 38 h 119"/>
              <a:gd name="T68" fmla="*/ 48 w 152"/>
              <a:gd name="T69" fmla="*/ 46 h 119"/>
              <a:gd name="T70" fmla="*/ 48 w 152"/>
              <a:gd name="T71" fmla="*/ 57 h 119"/>
              <a:gd name="T72" fmla="*/ 42 w 152"/>
              <a:gd name="T73" fmla="*/ 58 h 119"/>
              <a:gd name="T74" fmla="*/ 35 w 152"/>
              <a:gd name="T75" fmla="*/ 53 h 119"/>
              <a:gd name="T76" fmla="*/ 33 w 152"/>
              <a:gd name="T77" fmla="*/ 47 h 119"/>
              <a:gd name="T78" fmla="*/ 26 w 152"/>
              <a:gd name="T79" fmla="*/ 53 h 119"/>
              <a:gd name="T80" fmla="*/ 20 w 152"/>
              <a:gd name="T81" fmla="*/ 51 h 119"/>
              <a:gd name="T82" fmla="*/ 17 w 152"/>
              <a:gd name="T83" fmla="*/ 42 h 119"/>
              <a:gd name="T84" fmla="*/ 31 w 152"/>
              <a:gd name="T85" fmla="*/ 35 h 119"/>
              <a:gd name="T86" fmla="*/ 29 w 152"/>
              <a:gd name="T87" fmla="*/ 33 h 119"/>
              <a:gd name="T88" fmla="*/ 22 w 152"/>
              <a:gd name="T89" fmla="*/ 24 h 119"/>
              <a:gd name="T90" fmla="*/ 15 w 152"/>
              <a:gd name="T91" fmla="*/ 24 h 119"/>
              <a:gd name="T92" fmla="*/ 18 w 152"/>
              <a:gd name="T93" fmla="*/ 18 h 119"/>
              <a:gd name="T94" fmla="*/ 20 w 152"/>
              <a:gd name="T95" fmla="*/ 9 h 119"/>
              <a:gd name="T96" fmla="*/ 18 w 152"/>
              <a:gd name="T97" fmla="*/ 5 h 119"/>
              <a:gd name="T98" fmla="*/ 13 w 152"/>
              <a:gd name="T99" fmla="*/ 0 h 119"/>
              <a:gd name="T100" fmla="*/ 35 w 152"/>
              <a:gd name="T101" fmla="*/ 88 h 119"/>
              <a:gd name="T102" fmla="*/ 46 w 152"/>
              <a:gd name="T103" fmla="*/ 82 h 119"/>
              <a:gd name="T104" fmla="*/ 51 w 152"/>
              <a:gd name="T105" fmla="*/ 79 h 119"/>
              <a:gd name="T106" fmla="*/ 66 w 152"/>
              <a:gd name="T107" fmla="*/ 80 h 119"/>
              <a:gd name="T108" fmla="*/ 71 w 152"/>
              <a:gd name="T109" fmla="*/ 82 h 119"/>
              <a:gd name="T110" fmla="*/ 82 w 152"/>
              <a:gd name="T111" fmla="*/ 90 h 119"/>
              <a:gd name="T112" fmla="*/ 84 w 152"/>
              <a:gd name="T113" fmla="*/ 99 h 119"/>
              <a:gd name="T114" fmla="*/ 84 w 152"/>
              <a:gd name="T115" fmla="*/ 104 h 119"/>
              <a:gd name="T116" fmla="*/ 106 w 152"/>
              <a:gd name="T11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119">
                <a:moveTo>
                  <a:pt x="106" y="119"/>
                </a:moveTo>
                <a:lnTo>
                  <a:pt x="152" y="60"/>
                </a:lnTo>
                <a:lnTo>
                  <a:pt x="152" y="60"/>
                </a:lnTo>
                <a:lnTo>
                  <a:pt x="148" y="58"/>
                </a:lnTo>
                <a:lnTo>
                  <a:pt x="145" y="60"/>
                </a:lnTo>
                <a:lnTo>
                  <a:pt x="139" y="62"/>
                </a:lnTo>
                <a:lnTo>
                  <a:pt x="139" y="62"/>
                </a:lnTo>
                <a:lnTo>
                  <a:pt x="135" y="64"/>
                </a:lnTo>
                <a:lnTo>
                  <a:pt x="134" y="69"/>
                </a:lnTo>
                <a:lnTo>
                  <a:pt x="134" y="75"/>
                </a:lnTo>
                <a:lnTo>
                  <a:pt x="134" y="75"/>
                </a:lnTo>
                <a:lnTo>
                  <a:pt x="130" y="71"/>
                </a:lnTo>
                <a:lnTo>
                  <a:pt x="128" y="69"/>
                </a:lnTo>
                <a:lnTo>
                  <a:pt x="121" y="69"/>
                </a:lnTo>
                <a:lnTo>
                  <a:pt x="115" y="69"/>
                </a:lnTo>
                <a:lnTo>
                  <a:pt x="113" y="71"/>
                </a:lnTo>
                <a:lnTo>
                  <a:pt x="113" y="71"/>
                </a:lnTo>
                <a:lnTo>
                  <a:pt x="117" y="80"/>
                </a:lnTo>
                <a:lnTo>
                  <a:pt x="117" y="86"/>
                </a:lnTo>
                <a:lnTo>
                  <a:pt x="113" y="90"/>
                </a:lnTo>
                <a:lnTo>
                  <a:pt x="110" y="90"/>
                </a:lnTo>
                <a:lnTo>
                  <a:pt x="110" y="90"/>
                </a:lnTo>
                <a:lnTo>
                  <a:pt x="104" y="88"/>
                </a:lnTo>
                <a:lnTo>
                  <a:pt x="103" y="84"/>
                </a:lnTo>
                <a:lnTo>
                  <a:pt x="103" y="79"/>
                </a:lnTo>
                <a:lnTo>
                  <a:pt x="103" y="79"/>
                </a:lnTo>
                <a:lnTo>
                  <a:pt x="97" y="82"/>
                </a:lnTo>
                <a:lnTo>
                  <a:pt x="93" y="82"/>
                </a:lnTo>
                <a:lnTo>
                  <a:pt x="88" y="79"/>
                </a:lnTo>
                <a:lnTo>
                  <a:pt x="88" y="79"/>
                </a:lnTo>
                <a:lnTo>
                  <a:pt x="86" y="75"/>
                </a:lnTo>
                <a:lnTo>
                  <a:pt x="90" y="69"/>
                </a:lnTo>
                <a:lnTo>
                  <a:pt x="95" y="68"/>
                </a:lnTo>
                <a:lnTo>
                  <a:pt x="104" y="66"/>
                </a:lnTo>
                <a:lnTo>
                  <a:pt x="104" y="66"/>
                </a:lnTo>
                <a:lnTo>
                  <a:pt x="103" y="60"/>
                </a:lnTo>
                <a:lnTo>
                  <a:pt x="101" y="57"/>
                </a:lnTo>
                <a:lnTo>
                  <a:pt x="97" y="53"/>
                </a:lnTo>
                <a:lnTo>
                  <a:pt x="97" y="53"/>
                </a:lnTo>
                <a:lnTo>
                  <a:pt x="92" y="51"/>
                </a:lnTo>
                <a:lnTo>
                  <a:pt x="88" y="51"/>
                </a:lnTo>
                <a:lnTo>
                  <a:pt x="82" y="53"/>
                </a:lnTo>
                <a:lnTo>
                  <a:pt x="82" y="53"/>
                </a:lnTo>
                <a:lnTo>
                  <a:pt x="86" y="51"/>
                </a:lnTo>
                <a:lnTo>
                  <a:pt x="88" y="47"/>
                </a:lnTo>
                <a:lnTo>
                  <a:pt x="90" y="44"/>
                </a:lnTo>
                <a:lnTo>
                  <a:pt x="90" y="44"/>
                </a:lnTo>
                <a:lnTo>
                  <a:pt x="90" y="35"/>
                </a:lnTo>
                <a:lnTo>
                  <a:pt x="88" y="31"/>
                </a:lnTo>
                <a:lnTo>
                  <a:pt x="84" y="26"/>
                </a:lnTo>
                <a:lnTo>
                  <a:pt x="84" y="26"/>
                </a:lnTo>
                <a:lnTo>
                  <a:pt x="84" y="26"/>
                </a:lnTo>
                <a:lnTo>
                  <a:pt x="84" y="26"/>
                </a:lnTo>
                <a:lnTo>
                  <a:pt x="79" y="27"/>
                </a:lnTo>
                <a:lnTo>
                  <a:pt x="73" y="29"/>
                </a:lnTo>
                <a:lnTo>
                  <a:pt x="68" y="33"/>
                </a:lnTo>
                <a:lnTo>
                  <a:pt x="68" y="33"/>
                </a:lnTo>
                <a:lnTo>
                  <a:pt x="66" y="38"/>
                </a:lnTo>
                <a:lnTo>
                  <a:pt x="66" y="42"/>
                </a:lnTo>
                <a:lnTo>
                  <a:pt x="66" y="46"/>
                </a:lnTo>
                <a:lnTo>
                  <a:pt x="66" y="46"/>
                </a:lnTo>
                <a:lnTo>
                  <a:pt x="62" y="40"/>
                </a:lnTo>
                <a:lnTo>
                  <a:pt x="60" y="37"/>
                </a:lnTo>
                <a:lnTo>
                  <a:pt x="55" y="35"/>
                </a:lnTo>
                <a:lnTo>
                  <a:pt x="55" y="35"/>
                </a:lnTo>
                <a:lnTo>
                  <a:pt x="50" y="35"/>
                </a:lnTo>
                <a:lnTo>
                  <a:pt x="46" y="37"/>
                </a:lnTo>
                <a:lnTo>
                  <a:pt x="42" y="38"/>
                </a:lnTo>
                <a:lnTo>
                  <a:pt x="42" y="38"/>
                </a:lnTo>
                <a:lnTo>
                  <a:pt x="48" y="46"/>
                </a:lnTo>
                <a:lnTo>
                  <a:pt x="48" y="53"/>
                </a:lnTo>
                <a:lnTo>
                  <a:pt x="48" y="57"/>
                </a:lnTo>
                <a:lnTo>
                  <a:pt x="42" y="58"/>
                </a:lnTo>
                <a:lnTo>
                  <a:pt x="42" y="58"/>
                </a:lnTo>
                <a:lnTo>
                  <a:pt x="37" y="57"/>
                </a:lnTo>
                <a:lnTo>
                  <a:pt x="35" y="53"/>
                </a:lnTo>
                <a:lnTo>
                  <a:pt x="33" y="47"/>
                </a:lnTo>
                <a:lnTo>
                  <a:pt x="33" y="47"/>
                </a:lnTo>
                <a:lnTo>
                  <a:pt x="29" y="51"/>
                </a:lnTo>
                <a:lnTo>
                  <a:pt x="26" y="53"/>
                </a:lnTo>
                <a:lnTo>
                  <a:pt x="20" y="51"/>
                </a:lnTo>
                <a:lnTo>
                  <a:pt x="20" y="51"/>
                </a:lnTo>
                <a:lnTo>
                  <a:pt x="17" y="47"/>
                </a:lnTo>
                <a:lnTo>
                  <a:pt x="17" y="42"/>
                </a:lnTo>
                <a:lnTo>
                  <a:pt x="22" y="38"/>
                </a:lnTo>
                <a:lnTo>
                  <a:pt x="31" y="35"/>
                </a:lnTo>
                <a:lnTo>
                  <a:pt x="31" y="35"/>
                </a:lnTo>
                <a:lnTo>
                  <a:pt x="29" y="33"/>
                </a:lnTo>
                <a:lnTo>
                  <a:pt x="28" y="27"/>
                </a:lnTo>
                <a:lnTo>
                  <a:pt x="22" y="24"/>
                </a:lnTo>
                <a:lnTo>
                  <a:pt x="18" y="22"/>
                </a:lnTo>
                <a:lnTo>
                  <a:pt x="15" y="24"/>
                </a:lnTo>
                <a:lnTo>
                  <a:pt x="15" y="24"/>
                </a:lnTo>
                <a:lnTo>
                  <a:pt x="18" y="18"/>
                </a:lnTo>
                <a:lnTo>
                  <a:pt x="20" y="15"/>
                </a:lnTo>
                <a:lnTo>
                  <a:pt x="20" y="9"/>
                </a:lnTo>
                <a:lnTo>
                  <a:pt x="20" y="9"/>
                </a:lnTo>
                <a:lnTo>
                  <a:pt x="18" y="5"/>
                </a:lnTo>
                <a:lnTo>
                  <a:pt x="17" y="2"/>
                </a:lnTo>
                <a:lnTo>
                  <a:pt x="13" y="0"/>
                </a:lnTo>
                <a:lnTo>
                  <a:pt x="0" y="73"/>
                </a:lnTo>
                <a:lnTo>
                  <a:pt x="35" y="88"/>
                </a:lnTo>
                <a:lnTo>
                  <a:pt x="35" y="88"/>
                </a:lnTo>
                <a:lnTo>
                  <a:pt x="46" y="82"/>
                </a:lnTo>
                <a:lnTo>
                  <a:pt x="46" y="82"/>
                </a:lnTo>
                <a:lnTo>
                  <a:pt x="51" y="79"/>
                </a:lnTo>
                <a:lnTo>
                  <a:pt x="59" y="79"/>
                </a:lnTo>
                <a:lnTo>
                  <a:pt x="66" y="80"/>
                </a:lnTo>
                <a:lnTo>
                  <a:pt x="71" y="82"/>
                </a:lnTo>
                <a:lnTo>
                  <a:pt x="71" y="82"/>
                </a:lnTo>
                <a:lnTo>
                  <a:pt x="79" y="86"/>
                </a:lnTo>
                <a:lnTo>
                  <a:pt x="82" y="90"/>
                </a:lnTo>
                <a:lnTo>
                  <a:pt x="84" y="95"/>
                </a:lnTo>
                <a:lnTo>
                  <a:pt x="84" y="99"/>
                </a:lnTo>
                <a:lnTo>
                  <a:pt x="84" y="99"/>
                </a:lnTo>
                <a:lnTo>
                  <a:pt x="84" y="104"/>
                </a:lnTo>
                <a:lnTo>
                  <a:pt x="81" y="110"/>
                </a:lnTo>
                <a:lnTo>
                  <a:pt x="106" y="1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99" name="Freeform 50"/>
          <p:cNvSpPr>
            <a:spLocks/>
          </p:cNvSpPr>
          <p:nvPr userDrawn="1"/>
        </p:nvSpPr>
        <p:spPr bwMode="auto">
          <a:xfrm>
            <a:off x="11360151" y="-1222871"/>
            <a:ext cx="190500" cy="33867"/>
          </a:xfrm>
          <a:custGeom>
            <a:avLst/>
            <a:gdLst>
              <a:gd name="T0" fmla="*/ 151 w 180"/>
              <a:gd name="T1" fmla="*/ 28 h 31"/>
              <a:gd name="T2" fmla="*/ 180 w 180"/>
              <a:gd name="T3" fmla="*/ 15 h 31"/>
              <a:gd name="T4" fmla="*/ 151 w 180"/>
              <a:gd name="T5" fmla="*/ 2 h 31"/>
              <a:gd name="T6" fmla="*/ 151 w 180"/>
              <a:gd name="T7" fmla="*/ 2 h 31"/>
              <a:gd name="T8" fmla="*/ 102 w 180"/>
              <a:gd name="T9" fmla="*/ 2 h 31"/>
              <a:gd name="T10" fmla="*/ 23 w 180"/>
              <a:gd name="T11" fmla="*/ 0 h 31"/>
              <a:gd name="T12" fmla="*/ 0 w 180"/>
              <a:gd name="T13" fmla="*/ 31 h 31"/>
              <a:gd name="T14" fmla="*/ 0 w 180"/>
              <a:gd name="T15" fmla="*/ 31 h 31"/>
              <a:gd name="T16" fmla="*/ 151 w 180"/>
              <a:gd name="T17"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1">
                <a:moveTo>
                  <a:pt x="151" y="28"/>
                </a:moveTo>
                <a:lnTo>
                  <a:pt x="180" y="15"/>
                </a:lnTo>
                <a:lnTo>
                  <a:pt x="151" y="2"/>
                </a:lnTo>
                <a:lnTo>
                  <a:pt x="151" y="2"/>
                </a:lnTo>
                <a:lnTo>
                  <a:pt x="102" y="2"/>
                </a:lnTo>
                <a:lnTo>
                  <a:pt x="23" y="0"/>
                </a:lnTo>
                <a:lnTo>
                  <a:pt x="0" y="31"/>
                </a:lnTo>
                <a:lnTo>
                  <a:pt x="0" y="31"/>
                </a:lnTo>
                <a:lnTo>
                  <a:pt x="151"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100" name="Freeform 51"/>
          <p:cNvSpPr>
            <a:spLocks/>
          </p:cNvSpPr>
          <p:nvPr userDrawn="1"/>
        </p:nvSpPr>
        <p:spPr bwMode="auto">
          <a:xfrm>
            <a:off x="11421534" y="-1140320"/>
            <a:ext cx="114300" cy="112184"/>
          </a:xfrm>
          <a:custGeom>
            <a:avLst/>
            <a:gdLst>
              <a:gd name="T0" fmla="*/ 55 w 108"/>
              <a:gd name="T1" fmla="*/ 106 h 106"/>
              <a:gd name="T2" fmla="*/ 55 w 108"/>
              <a:gd name="T3" fmla="*/ 106 h 106"/>
              <a:gd name="T4" fmla="*/ 38 w 108"/>
              <a:gd name="T5" fmla="*/ 97 h 106"/>
              <a:gd name="T6" fmla="*/ 26 w 108"/>
              <a:gd name="T7" fmla="*/ 89 h 106"/>
              <a:gd name="T8" fmla="*/ 13 w 108"/>
              <a:gd name="T9" fmla="*/ 80 h 106"/>
              <a:gd name="T10" fmla="*/ 4 w 108"/>
              <a:gd name="T11" fmla="*/ 69 h 106"/>
              <a:gd name="T12" fmla="*/ 4 w 108"/>
              <a:gd name="T13" fmla="*/ 69 h 106"/>
              <a:gd name="T14" fmla="*/ 0 w 108"/>
              <a:gd name="T15" fmla="*/ 62 h 106"/>
              <a:gd name="T16" fmla="*/ 0 w 108"/>
              <a:gd name="T17" fmla="*/ 53 h 106"/>
              <a:gd name="T18" fmla="*/ 0 w 108"/>
              <a:gd name="T19" fmla="*/ 45 h 106"/>
              <a:gd name="T20" fmla="*/ 0 w 108"/>
              <a:gd name="T21" fmla="*/ 36 h 106"/>
              <a:gd name="T22" fmla="*/ 4 w 108"/>
              <a:gd name="T23" fmla="*/ 27 h 106"/>
              <a:gd name="T24" fmla="*/ 7 w 108"/>
              <a:gd name="T25" fmla="*/ 20 h 106"/>
              <a:gd name="T26" fmla="*/ 15 w 108"/>
              <a:gd name="T27" fmla="*/ 13 h 106"/>
              <a:gd name="T28" fmla="*/ 22 w 108"/>
              <a:gd name="T29" fmla="*/ 7 h 106"/>
              <a:gd name="T30" fmla="*/ 22 w 108"/>
              <a:gd name="T31" fmla="*/ 7 h 106"/>
              <a:gd name="T32" fmla="*/ 26 w 108"/>
              <a:gd name="T33" fmla="*/ 11 h 106"/>
              <a:gd name="T34" fmla="*/ 27 w 108"/>
              <a:gd name="T35" fmla="*/ 14 h 106"/>
              <a:gd name="T36" fmla="*/ 27 w 108"/>
              <a:gd name="T37" fmla="*/ 18 h 106"/>
              <a:gd name="T38" fmla="*/ 27 w 108"/>
              <a:gd name="T39" fmla="*/ 18 h 106"/>
              <a:gd name="T40" fmla="*/ 51 w 108"/>
              <a:gd name="T41" fmla="*/ 16 h 106"/>
              <a:gd name="T42" fmla="*/ 51 w 108"/>
              <a:gd name="T43" fmla="*/ 16 h 106"/>
              <a:gd name="T44" fmla="*/ 51 w 108"/>
              <a:gd name="T45" fmla="*/ 9 h 106"/>
              <a:gd name="T46" fmla="*/ 51 w 108"/>
              <a:gd name="T47" fmla="*/ 3 h 106"/>
              <a:gd name="T48" fmla="*/ 49 w 108"/>
              <a:gd name="T49" fmla="*/ 0 h 106"/>
              <a:gd name="T50" fmla="*/ 49 w 108"/>
              <a:gd name="T51" fmla="*/ 0 h 106"/>
              <a:gd name="T52" fmla="*/ 57 w 108"/>
              <a:gd name="T53" fmla="*/ 5 h 106"/>
              <a:gd name="T54" fmla="*/ 59 w 108"/>
              <a:gd name="T55" fmla="*/ 11 h 106"/>
              <a:gd name="T56" fmla="*/ 60 w 108"/>
              <a:gd name="T57" fmla="*/ 16 h 106"/>
              <a:gd name="T58" fmla="*/ 60 w 108"/>
              <a:gd name="T59" fmla="*/ 16 h 106"/>
              <a:gd name="T60" fmla="*/ 82 w 108"/>
              <a:gd name="T61" fmla="*/ 18 h 106"/>
              <a:gd name="T62" fmla="*/ 82 w 108"/>
              <a:gd name="T63" fmla="*/ 18 h 106"/>
              <a:gd name="T64" fmla="*/ 82 w 108"/>
              <a:gd name="T65" fmla="*/ 11 h 106"/>
              <a:gd name="T66" fmla="*/ 79 w 108"/>
              <a:gd name="T67" fmla="*/ 3 h 106"/>
              <a:gd name="T68" fmla="*/ 79 w 108"/>
              <a:gd name="T69" fmla="*/ 3 h 106"/>
              <a:gd name="T70" fmla="*/ 86 w 108"/>
              <a:gd name="T71" fmla="*/ 9 h 106"/>
              <a:gd name="T72" fmla="*/ 93 w 108"/>
              <a:gd name="T73" fmla="*/ 13 h 106"/>
              <a:gd name="T74" fmla="*/ 99 w 108"/>
              <a:gd name="T75" fmla="*/ 20 h 106"/>
              <a:gd name="T76" fmla="*/ 102 w 108"/>
              <a:gd name="T77" fmla="*/ 25 h 106"/>
              <a:gd name="T78" fmla="*/ 106 w 108"/>
              <a:gd name="T79" fmla="*/ 38 h 106"/>
              <a:gd name="T80" fmla="*/ 108 w 108"/>
              <a:gd name="T81" fmla="*/ 49 h 106"/>
              <a:gd name="T82" fmla="*/ 108 w 108"/>
              <a:gd name="T83" fmla="*/ 49 h 106"/>
              <a:gd name="T84" fmla="*/ 106 w 108"/>
              <a:gd name="T85" fmla="*/ 62 h 106"/>
              <a:gd name="T86" fmla="*/ 102 w 108"/>
              <a:gd name="T87" fmla="*/ 73 h 106"/>
              <a:gd name="T88" fmla="*/ 95 w 108"/>
              <a:gd name="T89" fmla="*/ 82 h 106"/>
              <a:gd name="T90" fmla="*/ 86 w 108"/>
              <a:gd name="T91" fmla="*/ 89 h 106"/>
              <a:gd name="T92" fmla="*/ 86 w 108"/>
              <a:gd name="T93" fmla="*/ 89 h 106"/>
              <a:gd name="T94" fmla="*/ 69 w 108"/>
              <a:gd name="T95" fmla="*/ 98 h 106"/>
              <a:gd name="T96" fmla="*/ 55 w 108"/>
              <a:gd name="T9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 h="106">
                <a:moveTo>
                  <a:pt x="55" y="106"/>
                </a:moveTo>
                <a:lnTo>
                  <a:pt x="55" y="106"/>
                </a:lnTo>
                <a:lnTo>
                  <a:pt x="38" y="97"/>
                </a:lnTo>
                <a:lnTo>
                  <a:pt x="26" y="89"/>
                </a:lnTo>
                <a:lnTo>
                  <a:pt x="13" y="80"/>
                </a:lnTo>
                <a:lnTo>
                  <a:pt x="4" y="69"/>
                </a:lnTo>
                <a:lnTo>
                  <a:pt x="4" y="69"/>
                </a:lnTo>
                <a:lnTo>
                  <a:pt x="0" y="62"/>
                </a:lnTo>
                <a:lnTo>
                  <a:pt x="0" y="53"/>
                </a:lnTo>
                <a:lnTo>
                  <a:pt x="0" y="45"/>
                </a:lnTo>
                <a:lnTo>
                  <a:pt x="0" y="36"/>
                </a:lnTo>
                <a:lnTo>
                  <a:pt x="4" y="27"/>
                </a:lnTo>
                <a:lnTo>
                  <a:pt x="7" y="20"/>
                </a:lnTo>
                <a:lnTo>
                  <a:pt x="15" y="13"/>
                </a:lnTo>
                <a:lnTo>
                  <a:pt x="22" y="7"/>
                </a:lnTo>
                <a:lnTo>
                  <a:pt x="22" y="7"/>
                </a:lnTo>
                <a:lnTo>
                  <a:pt x="26" y="11"/>
                </a:lnTo>
                <a:lnTo>
                  <a:pt x="27" y="14"/>
                </a:lnTo>
                <a:lnTo>
                  <a:pt x="27" y="18"/>
                </a:lnTo>
                <a:lnTo>
                  <a:pt x="27" y="18"/>
                </a:lnTo>
                <a:lnTo>
                  <a:pt x="51" y="16"/>
                </a:lnTo>
                <a:lnTo>
                  <a:pt x="51" y="16"/>
                </a:lnTo>
                <a:lnTo>
                  <a:pt x="51" y="9"/>
                </a:lnTo>
                <a:lnTo>
                  <a:pt x="51" y="3"/>
                </a:lnTo>
                <a:lnTo>
                  <a:pt x="49" y="0"/>
                </a:lnTo>
                <a:lnTo>
                  <a:pt x="49" y="0"/>
                </a:lnTo>
                <a:lnTo>
                  <a:pt x="57" y="5"/>
                </a:lnTo>
                <a:lnTo>
                  <a:pt x="59" y="11"/>
                </a:lnTo>
                <a:lnTo>
                  <a:pt x="60" y="16"/>
                </a:lnTo>
                <a:lnTo>
                  <a:pt x="60" y="16"/>
                </a:lnTo>
                <a:lnTo>
                  <a:pt x="82" y="18"/>
                </a:lnTo>
                <a:lnTo>
                  <a:pt x="82" y="18"/>
                </a:lnTo>
                <a:lnTo>
                  <a:pt x="82" y="11"/>
                </a:lnTo>
                <a:lnTo>
                  <a:pt x="79" y="3"/>
                </a:lnTo>
                <a:lnTo>
                  <a:pt x="79" y="3"/>
                </a:lnTo>
                <a:lnTo>
                  <a:pt x="86" y="9"/>
                </a:lnTo>
                <a:lnTo>
                  <a:pt x="93" y="13"/>
                </a:lnTo>
                <a:lnTo>
                  <a:pt x="99" y="20"/>
                </a:lnTo>
                <a:lnTo>
                  <a:pt x="102" y="25"/>
                </a:lnTo>
                <a:lnTo>
                  <a:pt x="106" y="38"/>
                </a:lnTo>
                <a:lnTo>
                  <a:pt x="108" y="49"/>
                </a:lnTo>
                <a:lnTo>
                  <a:pt x="108" y="49"/>
                </a:lnTo>
                <a:lnTo>
                  <a:pt x="106" y="62"/>
                </a:lnTo>
                <a:lnTo>
                  <a:pt x="102" y="73"/>
                </a:lnTo>
                <a:lnTo>
                  <a:pt x="95" y="82"/>
                </a:lnTo>
                <a:lnTo>
                  <a:pt x="86" y="89"/>
                </a:lnTo>
                <a:lnTo>
                  <a:pt x="86" y="89"/>
                </a:lnTo>
                <a:lnTo>
                  <a:pt x="69" y="98"/>
                </a:lnTo>
                <a:lnTo>
                  <a:pt x="55"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101" name="Freeform 52"/>
          <p:cNvSpPr>
            <a:spLocks/>
          </p:cNvSpPr>
          <p:nvPr userDrawn="1"/>
        </p:nvSpPr>
        <p:spPr bwMode="auto">
          <a:xfrm>
            <a:off x="11453284" y="-865153"/>
            <a:ext cx="2117" cy="2117"/>
          </a:xfrm>
          <a:custGeom>
            <a:avLst/>
            <a:gdLst>
              <a:gd name="T0" fmla="*/ 4 w 4"/>
              <a:gd name="T1" fmla="*/ 2 h 2"/>
              <a:gd name="T2" fmla="*/ 4 w 4"/>
              <a:gd name="T3" fmla="*/ 2 h 2"/>
              <a:gd name="T4" fmla="*/ 2 w 4"/>
              <a:gd name="T5" fmla="*/ 0 h 2"/>
              <a:gd name="T6" fmla="*/ 2 w 4"/>
              <a:gd name="T7" fmla="*/ 0 h 2"/>
              <a:gd name="T8" fmla="*/ 0 w 4"/>
              <a:gd name="T9" fmla="*/ 0 h 2"/>
              <a:gd name="T10" fmla="*/ 0 w 4"/>
              <a:gd name="T11" fmla="*/ 0 h 2"/>
              <a:gd name="T12" fmla="*/ 4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2"/>
                </a:moveTo>
                <a:lnTo>
                  <a:pt x="4" y="2"/>
                </a:lnTo>
                <a:lnTo>
                  <a:pt x="2" y="0"/>
                </a:lnTo>
                <a:lnTo>
                  <a:pt x="2" y="0"/>
                </a:lnTo>
                <a:lnTo>
                  <a:pt x="0" y="0"/>
                </a:lnTo>
                <a:lnTo>
                  <a:pt x="0" y="0"/>
                </a:lnTo>
                <a:lnTo>
                  <a:pt x="4"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102" name="Freeform 53"/>
          <p:cNvSpPr>
            <a:spLocks/>
          </p:cNvSpPr>
          <p:nvPr userDrawn="1"/>
        </p:nvSpPr>
        <p:spPr bwMode="auto">
          <a:xfrm>
            <a:off x="11207751" y="-1180537"/>
            <a:ext cx="21167" cy="12700"/>
          </a:xfrm>
          <a:custGeom>
            <a:avLst/>
            <a:gdLst>
              <a:gd name="T0" fmla="*/ 20 w 20"/>
              <a:gd name="T1" fmla="*/ 10 h 11"/>
              <a:gd name="T2" fmla="*/ 20 w 20"/>
              <a:gd name="T3" fmla="*/ 10 h 11"/>
              <a:gd name="T4" fmla="*/ 19 w 20"/>
              <a:gd name="T5" fmla="*/ 10 h 11"/>
              <a:gd name="T6" fmla="*/ 11 w 20"/>
              <a:gd name="T7" fmla="*/ 11 h 11"/>
              <a:gd name="T8" fmla="*/ 2 w 20"/>
              <a:gd name="T9" fmla="*/ 11 h 11"/>
              <a:gd name="T10" fmla="*/ 2 w 20"/>
              <a:gd name="T11" fmla="*/ 11 h 11"/>
              <a:gd name="T12" fmla="*/ 0 w 20"/>
              <a:gd name="T13" fmla="*/ 8 h 11"/>
              <a:gd name="T14" fmla="*/ 0 w 20"/>
              <a:gd name="T15" fmla="*/ 0 h 11"/>
              <a:gd name="T16" fmla="*/ 0 w 20"/>
              <a:gd name="T17" fmla="*/ 0 h 11"/>
              <a:gd name="T18" fmla="*/ 4 w 20"/>
              <a:gd name="T19" fmla="*/ 0 h 11"/>
              <a:gd name="T20" fmla="*/ 11 w 20"/>
              <a:gd name="T21" fmla="*/ 2 h 11"/>
              <a:gd name="T22" fmla="*/ 17 w 20"/>
              <a:gd name="T23" fmla="*/ 4 h 11"/>
              <a:gd name="T24" fmla="*/ 20 w 20"/>
              <a:gd name="T25"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1">
                <a:moveTo>
                  <a:pt x="20" y="10"/>
                </a:moveTo>
                <a:lnTo>
                  <a:pt x="20" y="10"/>
                </a:lnTo>
                <a:lnTo>
                  <a:pt x="19" y="10"/>
                </a:lnTo>
                <a:lnTo>
                  <a:pt x="11" y="11"/>
                </a:lnTo>
                <a:lnTo>
                  <a:pt x="2" y="11"/>
                </a:lnTo>
                <a:lnTo>
                  <a:pt x="2" y="11"/>
                </a:lnTo>
                <a:lnTo>
                  <a:pt x="0" y="8"/>
                </a:lnTo>
                <a:lnTo>
                  <a:pt x="0" y="0"/>
                </a:lnTo>
                <a:lnTo>
                  <a:pt x="0" y="0"/>
                </a:lnTo>
                <a:lnTo>
                  <a:pt x="4" y="0"/>
                </a:lnTo>
                <a:lnTo>
                  <a:pt x="11" y="2"/>
                </a:lnTo>
                <a:lnTo>
                  <a:pt x="17" y="4"/>
                </a:lnTo>
                <a:lnTo>
                  <a:pt x="2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103" name="Freeform 54"/>
          <p:cNvSpPr>
            <a:spLocks/>
          </p:cNvSpPr>
          <p:nvPr userDrawn="1"/>
        </p:nvSpPr>
        <p:spPr bwMode="auto">
          <a:xfrm>
            <a:off x="10930467" y="-1222871"/>
            <a:ext cx="656167" cy="772584"/>
          </a:xfrm>
          <a:custGeom>
            <a:avLst/>
            <a:gdLst>
              <a:gd name="T0" fmla="*/ 592 w 619"/>
              <a:gd name="T1" fmla="*/ 245 h 729"/>
              <a:gd name="T2" fmla="*/ 588 w 619"/>
              <a:gd name="T3" fmla="*/ 150 h 729"/>
              <a:gd name="T4" fmla="*/ 513 w 619"/>
              <a:gd name="T5" fmla="*/ 57 h 729"/>
              <a:gd name="T6" fmla="*/ 446 w 619"/>
              <a:gd name="T7" fmla="*/ 150 h 729"/>
              <a:gd name="T8" fmla="*/ 460 w 619"/>
              <a:gd name="T9" fmla="*/ 243 h 729"/>
              <a:gd name="T10" fmla="*/ 490 w 619"/>
              <a:gd name="T11" fmla="*/ 256 h 729"/>
              <a:gd name="T12" fmla="*/ 506 w 619"/>
              <a:gd name="T13" fmla="*/ 240 h 729"/>
              <a:gd name="T14" fmla="*/ 568 w 619"/>
              <a:gd name="T15" fmla="*/ 250 h 729"/>
              <a:gd name="T16" fmla="*/ 533 w 619"/>
              <a:gd name="T17" fmla="*/ 345 h 729"/>
              <a:gd name="T18" fmla="*/ 429 w 619"/>
              <a:gd name="T19" fmla="*/ 291 h 729"/>
              <a:gd name="T20" fmla="*/ 417 w 619"/>
              <a:gd name="T21" fmla="*/ 198 h 729"/>
              <a:gd name="T22" fmla="*/ 418 w 619"/>
              <a:gd name="T23" fmla="*/ 183 h 729"/>
              <a:gd name="T24" fmla="*/ 375 w 619"/>
              <a:gd name="T25" fmla="*/ 121 h 729"/>
              <a:gd name="T26" fmla="*/ 424 w 619"/>
              <a:gd name="T27" fmla="*/ 77 h 729"/>
              <a:gd name="T28" fmla="*/ 353 w 619"/>
              <a:gd name="T29" fmla="*/ 28 h 729"/>
              <a:gd name="T30" fmla="*/ 247 w 619"/>
              <a:gd name="T31" fmla="*/ 33 h 729"/>
              <a:gd name="T32" fmla="*/ 225 w 619"/>
              <a:gd name="T33" fmla="*/ 73 h 729"/>
              <a:gd name="T34" fmla="*/ 243 w 619"/>
              <a:gd name="T35" fmla="*/ 104 h 729"/>
              <a:gd name="T36" fmla="*/ 292 w 619"/>
              <a:gd name="T37" fmla="*/ 88 h 729"/>
              <a:gd name="T38" fmla="*/ 219 w 619"/>
              <a:gd name="T39" fmla="*/ 115 h 729"/>
              <a:gd name="T40" fmla="*/ 190 w 619"/>
              <a:gd name="T41" fmla="*/ 110 h 729"/>
              <a:gd name="T42" fmla="*/ 258 w 619"/>
              <a:gd name="T43" fmla="*/ 112 h 729"/>
              <a:gd name="T44" fmla="*/ 261 w 619"/>
              <a:gd name="T45" fmla="*/ 128 h 729"/>
              <a:gd name="T46" fmla="*/ 238 w 619"/>
              <a:gd name="T47" fmla="*/ 152 h 729"/>
              <a:gd name="T48" fmla="*/ 259 w 619"/>
              <a:gd name="T49" fmla="*/ 192 h 729"/>
              <a:gd name="T50" fmla="*/ 133 w 619"/>
              <a:gd name="T51" fmla="*/ 276 h 729"/>
              <a:gd name="T52" fmla="*/ 53 w 619"/>
              <a:gd name="T53" fmla="*/ 252 h 729"/>
              <a:gd name="T54" fmla="*/ 42 w 619"/>
              <a:gd name="T55" fmla="*/ 267 h 729"/>
              <a:gd name="T56" fmla="*/ 51 w 619"/>
              <a:gd name="T57" fmla="*/ 287 h 729"/>
              <a:gd name="T58" fmla="*/ 2 w 619"/>
              <a:gd name="T59" fmla="*/ 305 h 729"/>
              <a:gd name="T60" fmla="*/ 58 w 619"/>
              <a:gd name="T61" fmla="*/ 313 h 729"/>
              <a:gd name="T62" fmla="*/ 37 w 619"/>
              <a:gd name="T63" fmla="*/ 331 h 729"/>
              <a:gd name="T64" fmla="*/ 53 w 619"/>
              <a:gd name="T65" fmla="*/ 345 h 729"/>
              <a:gd name="T66" fmla="*/ 104 w 619"/>
              <a:gd name="T67" fmla="*/ 345 h 729"/>
              <a:gd name="T68" fmla="*/ 117 w 619"/>
              <a:gd name="T69" fmla="*/ 347 h 729"/>
              <a:gd name="T70" fmla="*/ 163 w 619"/>
              <a:gd name="T71" fmla="*/ 309 h 729"/>
              <a:gd name="T72" fmla="*/ 214 w 619"/>
              <a:gd name="T73" fmla="*/ 300 h 729"/>
              <a:gd name="T74" fmla="*/ 283 w 619"/>
              <a:gd name="T75" fmla="*/ 325 h 729"/>
              <a:gd name="T76" fmla="*/ 417 w 619"/>
              <a:gd name="T77" fmla="*/ 386 h 729"/>
              <a:gd name="T78" fmla="*/ 466 w 619"/>
              <a:gd name="T79" fmla="*/ 492 h 729"/>
              <a:gd name="T80" fmla="*/ 464 w 619"/>
              <a:gd name="T81" fmla="*/ 517 h 729"/>
              <a:gd name="T82" fmla="*/ 512 w 619"/>
              <a:gd name="T83" fmla="*/ 526 h 729"/>
              <a:gd name="T84" fmla="*/ 526 w 619"/>
              <a:gd name="T85" fmla="*/ 627 h 729"/>
              <a:gd name="T86" fmla="*/ 462 w 619"/>
              <a:gd name="T87" fmla="*/ 638 h 729"/>
              <a:gd name="T88" fmla="*/ 491 w 619"/>
              <a:gd name="T89" fmla="*/ 651 h 729"/>
              <a:gd name="T90" fmla="*/ 479 w 619"/>
              <a:gd name="T91" fmla="*/ 663 h 729"/>
              <a:gd name="T92" fmla="*/ 475 w 619"/>
              <a:gd name="T93" fmla="*/ 711 h 729"/>
              <a:gd name="T94" fmla="*/ 502 w 619"/>
              <a:gd name="T95" fmla="*/ 693 h 729"/>
              <a:gd name="T96" fmla="*/ 513 w 619"/>
              <a:gd name="T97" fmla="*/ 700 h 729"/>
              <a:gd name="T98" fmla="*/ 544 w 619"/>
              <a:gd name="T99" fmla="*/ 720 h 729"/>
              <a:gd name="T100" fmla="*/ 554 w 619"/>
              <a:gd name="T101" fmla="*/ 678 h 729"/>
              <a:gd name="T102" fmla="*/ 586 w 619"/>
              <a:gd name="T103" fmla="*/ 689 h 729"/>
              <a:gd name="T104" fmla="*/ 590 w 619"/>
              <a:gd name="T105" fmla="*/ 625 h 729"/>
              <a:gd name="T106" fmla="*/ 603 w 619"/>
              <a:gd name="T107" fmla="*/ 598 h 729"/>
              <a:gd name="T108" fmla="*/ 599 w 619"/>
              <a:gd name="T109" fmla="*/ 552 h 729"/>
              <a:gd name="T110" fmla="*/ 574 w 619"/>
              <a:gd name="T111" fmla="*/ 508 h 729"/>
              <a:gd name="T112" fmla="*/ 532 w 619"/>
              <a:gd name="T113" fmla="*/ 462 h 729"/>
              <a:gd name="T114" fmla="*/ 532 w 619"/>
              <a:gd name="T115" fmla="*/ 419 h 729"/>
              <a:gd name="T116" fmla="*/ 539 w 619"/>
              <a:gd name="T117" fmla="*/ 377 h 729"/>
              <a:gd name="T118" fmla="*/ 618 w 619"/>
              <a:gd name="T119" fmla="*/ 316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9" h="729">
                <a:moveTo>
                  <a:pt x="603" y="280"/>
                </a:moveTo>
                <a:lnTo>
                  <a:pt x="603" y="280"/>
                </a:lnTo>
                <a:lnTo>
                  <a:pt x="612" y="282"/>
                </a:lnTo>
                <a:lnTo>
                  <a:pt x="619" y="280"/>
                </a:lnTo>
                <a:lnTo>
                  <a:pt x="619" y="280"/>
                </a:lnTo>
                <a:lnTo>
                  <a:pt x="618" y="269"/>
                </a:lnTo>
                <a:lnTo>
                  <a:pt x="616" y="252"/>
                </a:lnTo>
                <a:lnTo>
                  <a:pt x="616" y="252"/>
                </a:lnTo>
                <a:lnTo>
                  <a:pt x="610" y="252"/>
                </a:lnTo>
                <a:lnTo>
                  <a:pt x="605" y="252"/>
                </a:lnTo>
                <a:lnTo>
                  <a:pt x="599" y="250"/>
                </a:lnTo>
                <a:lnTo>
                  <a:pt x="592" y="245"/>
                </a:lnTo>
                <a:lnTo>
                  <a:pt x="592" y="245"/>
                </a:lnTo>
                <a:lnTo>
                  <a:pt x="588" y="238"/>
                </a:lnTo>
                <a:lnTo>
                  <a:pt x="588" y="238"/>
                </a:lnTo>
                <a:lnTo>
                  <a:pt x="577" y="223"/>
                </a:lnTo>
                <a:lnTo>
                  <a:pt x="565" y="212"/>
                </a:lnTo>
                <a:lnTo>
                  <a:pt x="552" y="203"/>
                </a:lnTo>
                <a:lnTo>
                  <a:pt x="541" y="196"/>
                </a:lnTo>
                <a:lnTo>
                  <a:pt x="541" y="196"/>
                </a:lnTo>
                <a:lnTo>
                  <a:pt x="559" y="185"/>
                </a:lnTo>
                <a:lnTo>
                  <a:pt x="572" y="174"/>
                </a:lnTo>
                <a:lnTo>
                  <a:pt x="581" y="165"/>
                </a:lnTo>
                <a:lnTo>
                  <a:pt x="585" y="157"/>
                </a:lnTo>
                <a:lnTo>
                  <a:pt x="585" y="157"/>
                </a:lnTo>
                <a:lnTo>
                  <a:pt x="588" y="150"/>
                </a:lnTo>
                <a:lnTo>
                  <a:pt x="592" y="139"/>
                </a:lnTo>
                <a:lnTo>
                  <a:pt x="592" y="128"/>
                </a:lnTo>
                <a:lnTo>
                  <a:pt x="592" y="115"/>
                </a:lnTo>
                <a:lnTo>
                  <a:pt x="588" y="103"/>
                </a:lnTo>
                <a:lnTo>
                  <a:pt x="583" y="90"/>
                </a:lnTo>
                <a:lnTo>
                  <a:pt x="574" y="79"/>
                </a:lnTo>
                <a:lnTo>
                  <a:pt x="566" y="73"/>
                </a:lnTo>
                <a:lnTo>
                  <a:pt x="559" y="68"/>
                </a:lnTo>
                <a:lnTo>
                  <a:pt x="559" y="68"/>
                </a:lnTo>
                <a:lnTo>
                  <a:pt x="548" y="62"/>
                </a:lnTo>
                <a:lnTo>
                  <a:pt x="535" y="59"/>
                </a:lnTo>
                <a:lnTo>
                  <a:pt x="524" y="57"/>
                </a:lnTo>
                <a:lnTo>
                  <a:pt x="513" y="57"/>
                </a:lnTo>
                <a:lnTo>
                  <a:pt x="495" y="60"/>
                </a:lnTo>
                <a:lnTo>
                  <a:pt x="481" y="64"/>
                </a:lnTo>
                <a:lnTo>
                  <a:pt x="481" y="64"/>
                </a:lnTo>
                <a:lnTo>
                  <a:pt x="471" y="70"/>
                </a:lnTo>
                <a:lnTo>
                  <a:pt x="462" y="77"/>
                </a:lnTo>
                <a:lnTo>
                  <a:pt x="455" y="84"/>
                </a:lnTo>
                <a:lnTo>
                  <a:pt x="449" y="93"/>
                </a:lnTo>
                <a:lnTo>
                  <a:pt x="446" y="104"/>
                </a:lnTo>
                <a:lnTo>
                  <a:pt x="442" y="115"/>
                </a:lnTo>
                <a:lnTo>
                  <a:pt x="442" y="126"/>
                </a:lnTo>
                <a:lnTo>
                  <a:pt x="442" y="141"/>
                </a:lnTo>
                <a:lnTo>
                  <a:pt x="442" y="141"/>
                </a:lnTo>
                <a:lnTo>
                  <a:pt x="446" y="150"/>
                </a:lnTo>
                <a:lnTo>
                  <a:pt x="449" y="159"/>
                </a:lnTo>
                <a:lnTo>
                  <a:pt x="455" y="168"/>
                </a:lnTo>
                <a:lnTo>
                  <a:pt x="460" y="174"/>
                </a:lnTo>
                <a:lnTo>
                  <a:pt x="477" y="185"/>
                </a:lnTo>
                <a:lnTo>
                  <a:pt x="495" y="196"/>
                </a:lnTo>
                <a:lnTo>
                  <a:pt x="495" y="196"/>
                </a:lnTo>
                <a:lnTo>
                  <a:pt x="481" y="203"/>
                </a:lnTo>
                <a:lnTo>
                  <a:pt x="470" y="214"/>
                </a:lnTo>
                <a:lnTo>
                  <a:pt x="466" y="219"/>
                </a:lnTo>
                <a:lnTo>
                  <a:pt x="464" y="227"/>
                </a:lnTo>
                <a:lnTo>
                  <a:pt x="462" y="234"/>
                </a:lnTo>
                <a:lnTo>
                  <a:pt x="460" y="243"/>
                </a:lnTo>
                <a:lnTo>
                  <a:pt x="460" y="243"/>
                </a:lnTo>
                <a:lnTo>
                  <a:pt x="462" y="254"/>
                </a:lnTo>
                <a:lnTo>
                  <a:pt x="466" y="267"/>
                </a:lnTo>
                <a:lnTo>
                  <a:pt x="468" y="282"/>
                </a:lnTo>
                <a:lnTo>
                  <a:pt x="468" y="291"/>
                </a:lnTo>
                <a:lnTo>
                  <a:pt x="466" y="300"/>
                </a:lnTo>
                <a:lnTo>
                  <a:pt x="466" y="300"/>
                </a:lnTo>
                <a:lnTo>
                  <a:pt x="468" y="300"/>
                </a:lnTo>
                <a:lnTo>
                  <a:pt x="475" y="298"/>
                </a:lnTo>
                <a:lnTo>
                  <a:pt x="484" y="291"/>
                </a:lnTo>
                <a:lnTo>
                  <a:pt x="484" y="291"/>
                </a:lnTo>
                <a:lnTo>
                  <a:pt x="488" y="280"/>
                </a:lnTo>
                <a:lnTo>
                  <a:pt x="490" y="269"/>
                </a:lnTo>
                <a:lnTo>
                  <a:pt x="490" y="256"/>
                </a:lnTo>
                <a:lnTo>
                  <a:pt x="490" y="256"/>
                </a:lnTo>
                <a:lnTo>
                  <a:pt x="493" y="261"/>
                </a:lnTo>
                <a:lnTo>
                  <a:pt x="495" y="271"/>
                </a:lnTo>
                <a:lnTo>
                  <a:pt x="495" y="278"/>
                </a:lnTo>
                <a:lnTo>
                  <a:pt x="493" y="285"/>
                </a:lnTo>
                <a:lnTo>
                  <a:pt x="493" y="285"/>
                </a:lnTo>
                <a:lnTo>
                  <a:pt x="501" y="282"/>
                </a:lnTo>
                <a:lnTo>
                  <a:pt x="504" y="278"/>
                </a:lnTo>
                <a:lnTo>
                  <a:pt x="508" y="274"/>
                </a:lnTo>
                <a:lnTo>
                  <a:pt x="508" y="274"/>
                </a:lnTo>
                <a:lnTo>
                  <a:pt x="510" y="261"/>
                </a:lnTo>
                <a:lnTo>
                  <a:pt x="510" y="249"/>
                </a:lnTo>
                <a:lnTo>
                  <a:pt x="506" y="240"/>
                </a:lnTo>
                <a:lnTo>
                  <a:pt x="504" y="232"/>
                </a:lnTo>
                <a:lnTo>
                  <a:pt x="504" y="232"/>
                </a:lnTo>
                <a:lnTo>
                  <a:pt x="502" y="225"/>
                </a:lnTo>
                <a:lnTo>
                  <a:pt x="504" y="218"/>
                </a:lnTo>
                <a:lnTo>
                  <a:pt x="510" y="210"/>
                </a:lnTo>
                <a:lnTo>
                  <a:pt x="515" y="207"/>
                </a:lnTo>
                <a:lnTo>
                  <a:pt x="515" y="207"/>
                </a:lnTo>
                <a:lnTo>
                  <a:pt x="533" y="216"/>
                </a:lnTo>
                <a:lnTo>
                  <a:pt x="533" y="216"/>
                </a:lnTo>
                <a:lnTo>
                  <a:pt x="541" y="221"/>
                </a:lnTo>
                <a:lnTo>
                  <a:pt x="552" y="230"/>
                </a:lnTo>
                <a:lnTo>
                  <a:pt x="563" y="243"/>
                </a:lnTo>
                <a:lnTo>
                  <a:pt x="568" y="250"/>
                </a:lnTo>
                <a:lnTo>
                  <a:pt x="572" y="260"/>
                </a:lnTo>
                <a:lnTo>
                  <a:pt x="572" y="260"/>
                </a:lnTo>
                <a:lnTo>
                  <a:pt x="577" y="271"/>
                </a:lnTo>
                <a:lnTo>
                  <a:pt x="579" y="282"/>
                </a:lnTo>
                <a:lnTo>
                  <a:pt x="579" y="291"/>
                </a:lnTo>
                <a:lnTo>
                  <a:pt x="579" y="300"/>
                </a:lnTo>
                <a:lnTo>
                  <a:pt x="576" y="313"/>
                </a:lnTo>
                <a:lnTo>
                  <a:pt x="572" y="320"/>
                </a:lnTo>
                <a:lnTo>
                  <a:pt x="572" y="320"/>
                </a:lnTo>
                <a:lnTo>
                  <a:pt x="565" y="329"/>
                </a:lnTo>
                <a:lnTo>
                  <a:pt x="557" y="338"/>
                </a:lnTo>
                <a:lnTo>
                  <a:pt x="546" y="344"/>
                </a:lnTo>
                <a:lnTo>
                  <a:pt x="533" y="345"/>
                </a:lnTo>
                <a:lnTo>
                  <a:pt x="533" y="345"/>
                </a:lnTo>
                <a:lnTo>
                  <a:pt x="532" y="345"/>
                </a:lnTo>
                <a:lnTo>
                  <a:pt x="532" y="345"/>
                </a:lnTo>
                <a:lnTo>
                  <a:pt x="517" y="345"/>
                </a:lnTo>
                <a:lnTo>
                  <a:pt x="517" y="345"/>
                </a:lnTo>
                <a:lnTo>
                  <a:pt x="504" y="342"/>
                </a:lnTo>
                <a:lnTo>
                  <a:pt x="504" y="342"/>
                </a:lnTo>
                <a:lnTo>
                  <a:pt x="493" y="338"/>
                </a:lnTo>
                <a:lnTo>
                  <a:pt x="493" y="338"/>
                </a:lnTo>
                <a:lnTo>
                  <a:pt x="482" y="333"/>
                </a:lnTo>
                <a:lnTo>
                  <a:pt x="466" y="322"/>
                </a:lnTo>
                <a:lnTo>
                  <a:pt x="448" y="309"/>
                </a:lnTo>
                <a:lnTo>
                  <a:pt x="429" y="291"/>
                </a:lnTo>
                <a:lnTo>
                  <a:pt x="429" y="291"/>
                </a:lnTo>
                <a:lnTo>
                  <a:pt x="406" y="261"/>
                </a:lnTo>
                <a:lnTo>
                  <a:pt x="389" y="241"/>
                </a:lnTo>
                <a:lnTo>
                  <a:pt x="389" y="241"/>
                </a:lnTo>
                <a:lnTo>
                  <a:pt x="398" y="245"/>
                </a:lnTo>
                <a:lnTo>
                  <a:pt x="406" y="245"/>
                </a:lnTo>
                <a:lnTo>
                  <a:pt x="415" y="245"/>
                </a:lnTo>
                <a:lnTo>
                  <a:pt x="415" y="245"/>
                </a:lnTo>
                <a:lnTo>
                  <a:pt x="417" y="229"/>
                </a:lnTo>
                <a:lnTo>
                  <a:pt x="417" y="212"/>
                </a:lnTo>
                <a:lnTo>
                  <a:pt x="417" y="212"/>
                </a:lnTo>
                <a:lnTo>
                  <a:pt x="417" y="198"/>
                </a:lnTo>
                <a:lnTo>
                  <a:pt x="417" y="198"/>
                </a:lnTo>
                <a:lnTo>
                  <a:pt x="411" y="198"/>
                </a:lnTo>
                <a:lnTo>
                  <a:pt x="398" y="194"/>
                </a:lnTo>
                <a:lnTo>
                  <a:pt x="393" y="192"/>
                </a:lnTo>
                <a:lnTo>
                  <a:pt x="386" y="188"/>
                </a:lnTo>
                <a:lnTo>
                  <a:pt x="380" y="185"/>
                </a:lnTo>
                <a:lnTo>
                  <a:pt x="376" y="179"/>
                </a:lnTo>
                <a:lnTo>
                  <a:pt x="376" y="179"/>
                </a:lnTo>
                <a:lnTo>
                  <a:pt x="382" y="181"/>
                </a:lnTo>
                <a:lnTo>
                  <a:pt x="387" y="183"/>
                </a:lnTo>
                <a:lnTo>
                  <a:pt x="395" y="185"/>
                </a:lnTo>
                <a:lnTo>
                  <a:pt x="395" y="185"/>
                </a:lnTo>
                <a:lnTo>
                  <a:pt x="411" y="183"/>
                </a:lnTo>
                <a:lnTo>
                  <a:pt x="418" y="183"/>
                </a:lnTo>
                <a:lnTo>
                  <a:pt x="418" y="183"/>
                </a:lnTo>
                <a:lnTo>
                  <a:pt x="420" y="166"/>
                </a:lnTo>
                <a:lnTo>
                  <a:pt x="420" y="152"/>
                </a:lnTo>
                <a:lnTo>
                  <a:pt x="420" y="152"/>
                </a:lnTo>
                <a:lnTo>
                  <a:pt x="420" y="137"/>
                </a:lnTo>
                <a:lnTo>
                  <a:pt x="420" y="137"/>
                </a:lnTo>
                <a:lnTo>
                  <a:pt x="409" y="137"/>
                </a:lnTo>
                <a:lnTo>
                  <a:pt x="396" y="135"/>
                </a:lnTo>
                <a:lnTo>
                  <a:pt x="396" y="135"/>
                </a:lnTo>
                <a:lnTo>
                  <a:pt x="384" y="130"/>
                </a:lnTo>
                <a:lnTo>
                  <a:pt x="378" y="126"/>
                </a:lnTo>
                <a:lnTo>
                  <a:pt x="375" y="121"/>
                </a:lnTo>
                <a:lnTo>
                  <a:pt x="375" y="121"/>
                </a:lnTo>
                <a:lnTo>
                  <a:pt x="380" y="123"/>
                </a:lnTo>
                <a:lnTo>
                  <a:pt x="395" y="126"/>
                </a:lnTo>
                <a:lnTo>
                  <a:pt x="395" y="126"/>
                </a:lnTo>
                <a:lnTo>
                  <a:pt x="404" y="126"/>
                </a:lnTo>
                <a:lnTo>
                  <a:pt x="413" y="124"/>
                </a:lnTo>
                <a:lnTo>
                  <a:pt x="420" y="124"/>
                </a:lnTo>
                <a:lnTo>
                  <a:pt x="422" y="123"/>
                </a:lnTo>
                <a:lnTo>
                  <a:pt x="422" y="123"/>
                </a:lnTo>
                <a:lnTo>
                  <a:pt x="422" y="93"/>
                </a:lnTo>
                <a:lnTo>
                  <a:pt x="422" y="93"/>
                </a:lnTo>
                <a:lnTo>
                  <a:pt x="424" y="86"/>
                </a:lnTo>
                <a:lnTo>
                  <a:pt x="424" y="77"/>
                </a:lnTo>
                <a:lnTo>
                  <a:pt x="424" y="77"/>
                </a:lnTo>
                <a:lnTo>
                  <a:pt x="418" y="77"/>
                </a:lnTo>
                <a:lnTo>
                  <a:pt x="407" y="75"/>
                </a:lnTo>
                <a:lnTo>
                  <a:pt x="395" y="70"/>
                </a:lnTo>
                <a:lnTo>
                  <a:pt x="389" y="66"/>
                </a:lnTo>
                <a:lnTo>
                  <a:pt x="382" y="60"/>
                </a:lnTo>
                <a:lnTo>
                  <a:pt x="382" y="60"/>
                </a:lnTo>
                <a:lnTo>
                  <a:pt x="380" y="57"/>
                </a:lnTo>
                <a:lnTo>
                  <a:pt x="380" y="53"/>
                </a:lnTo>
                <a:lnTo>
                  <a:pt x="382" y="46"/>
                </a:lnTo>
                <a:lnTo>
                  <a:pt x="382" y="46"/>
                </a:lnTo>
                <a:lnTo>
                  <a:pt x="349" y="31"/>
                </a:lnTo>
                <a:lnTo>
                  <a:pt x="349" y="31"/>
                </a:lnTo>
                <a:lnTo>
                  <a:pt x="353" y="28"/>
                </a:lnTo>
                <a:lnTo>
                  <a:pt x="356" y="22"/>
                </a:lnTo>
                <a:lnTo>
                  <a:pt x="356" y="18"/>
                </a:lnTo>
                <a:lnTo>
                  <a:pt x="356" y="18"/>
                </a:lnTo>
                <a:lnTo>
                  <a:pt x="354" y="13"/>
                </a:lnTo>
                <a:lnTo>
                  <a:pt x="349" y="9"/>
                </a:lnTo>
                <a:lnTo>
                  <a:pt x="343" y="8"/>
                </a:lnTo>
                <a:lnTo>
                  <a:pt x="336" y="8"/>
                </a:lnTo>
                <a:lnTo>
                  <a:pt x="336" y="8"/>
                </a:lnTo>
                <a:lnTo>
                  <a:pt x="329" y="9"/>
                </a:lnTo>
                <a:lnTo>
                  <a:pt x="325" y="13"/>
                </a:lnTo>
                <a:lnTo>
                  <a:pt x="320" y="18"/>
                </a:lnTo>
                <a:lnTo>
                  <a:pt x="280" y="0"/>
                </a:lnTo>
                <a:lnTo>
                  <a:pt x="247" y="33"/>
                </a:lnTo>
                <a:lnTo>
                  <a:pt x="247" y="33"/>
                </a:lnTo>
                <a:lnTo>
                  <a:pt x="245" y="35"/>
                </a:lnTo>
                <a:lnTo>
                  <a:pt x="245" y="39"/>
                </a:lnTo>
                <a:lnTo>
                  <a:pt x="245" y="42"/>
                </a:lnTo>
                <a:lnTo>
                  <a:pt x="245" y="42"/>
                </a:lnTo>
                <a:lnTo>
                  <a:pt x="245" y="44"/>
                </a:lnTo>
                <a:lnTo>
                  <a:pt x="243" y="46"/>
                </a:lnTo>
                <a:lnTo>
                  <a:pt x="243" y="46"/>
                </a:lnTo>
                <a:lnTo>
                  <a:pt x="234" y="57"/>
                </a:lnTo>
                <a:lnTo>
                  <a:pt x="234" y="57"/>
                </a:lnTo>
                <a:lnTo>
                  <a:pt x="228" y="66"/>
                </a:lnTo>
                <a:lnTo>
                  <a:pt x="228" y="66"/>
                </a:lnTo>
                <a:lnTo>
                  <a:pt x="225" y="73"/>
                </a:lnTo>
                <a:lnTo>
                  <a:pt x="223" y="79"/>
                </a:lnTo>
                <a:lnTo>
                  <a:pt x="223" y="79"/>
                </a:lnTo>
                <a:lnTo>
                  <a:pt x="221" y="81"/>
                </a:lnTo>
                <a:lnTo>
                  <a:pt x="221" y="84"/>
                </a:lnTo>
                <a:lnTo>
                  <a:pt x="225" y="92"/>
                </a:lnTo>
                <a:lnTo>
                  <a:pt x="234" y="99"/>
                </a:lnTo>
                <a:lnTo>
                  <a:pt x="234" y="101"/>
                </a:lnTo>
                <a:lnTo>
                  <a:pt x="234" y="101"/>
                </a:lnTo>
                <a:lnTo>
                  <a:pt x="236" y="99"/>
                </a:lnTo>
                <a:lnTo>
                  <a:pt x="238" y="99"/>
                </a:lnTo>
                <a:lnTo>
                  <a:pt x="238" y="99"/>
                </a:lnTo>
                <a:lnTo>
                  <a:pt x="243" y="104"/>
                </a:lnTo>
                <a:lnTo>
                  <a:pt x="243" y="104"/>
                </a:lnTo>
                <a:lnTo>
                  <a:pt x="245" y="101"/>
                </a:lnTo>
                <a:lnTo>
                  <a:pt x="248" y="95"/>
                </a:lnTo>
                <a:lnTo>
                  <a:pt x="248" y="95"/>
                </a:lnTo>
                <a:lnTo>
                  <a:pt x="254" y="88"/>
                </a:lnTo>
                <a:lnTo>
                  <a:pt x="261" y="82"/>
                </a:lnTo>
                <a:lnTo>
                  <a:pt x="261" y="82"/>
                </a:lnTo>
                <a:lnTo>
                  <a:pt x="269" y="79"/>
                </a:lnTo>
                <a:lnTo>
                  <a:pt x="276" y="79"/>
                </a:lnTo>
                <a:lnTo>
                  <a:pt x="276" y="79"/>
                </a:lnTo>
                <a:lnTo>
                  <a:pt x="283" y="79"/>
                </a:lnTo>
                <a:lnTo>
                  <a:pt x="289" y="82"/>
                </a:lnTo>
                <a:lnTo>
                  <a:pt x="289" y="82"/>
                </a:lnTo>
                <a:lnTo>
                  <a:pt x="292" y="88"/>
                </a:lnTo>
                <a:lnTo>
                  <a:pt x="294" y="95"/>
                </a:lnTo>
                <a:lnTo>
                  <a:pt x="294" y="103"/>
                </a:lnTo>
                <a:lnTo>
                  <a:pt x="294" y="108"/>
                </a:lnTo>
                <a:lnTo>
                  <a:pt x="294" y="108"/>
                </a:lnTo>
                <a:lnTo>
                  <a:pt x="290" y="104"/>
                </a:lnTo>
                <a:lnTo>
                  <a:pt x="290" y="104"/>
                </a:lnTo>
                <a:lnTo>
                  <a:pt x="285" y="103"/>
                </a:lnTo>
                <a:lnTo>
                  <a:pt x="276" y="101"/>
                </a:lnTo>
                <a:lnTo>
                  <a:pt x="265" y="101"/>
                </a:lnTo>
                <a:lnTo>
                  <a:pt x="254" y="103"/>
                </a:lnTo>
                <a:lnTo>
                  <a:pt x="254" y="103"/>
                </a:lnTo>
                <a:lnTo>
                  <a:pt x="241" y="108"/>
                </a:lnTo>
                <a:lnTo>
                  <a:pt x="219" y="115"/>
                </a:lnTo>
                <a:lnTo>
                  <a:pt x="219" y="115"/>
                </a:lnTo>
                <a:lnTo>
                  <a:pt x="214" y="117"/>
                </a:lnTo>
                <a:lnTo>
                  <a:pt x="208" y="117"/>
                </a:lnTo>
                <a:lnTo>
                  <a:pt x="205" y="113"/>
                </a:lnTo>
                <a:lnTo>
                  <a:pt x="203" y="110"/>
                </a:lnTo>
                <a:lnTo>
                  <a:pt x="203" y="110"/>
                </a:lnTo>
                <a:lnTo>
                  <a:pt x="203" y="104"/>
                </a:lnTo>
                <a:lnTo>
                  <a:pt x="203" y="101"/>
                </a:lnTo>
                <a:lnTo>
                  <a:pt x="205" y="97"/>
                </a:lnTo>
                <a:lnTo>
                  <a:pt x="205" y="97"/>
                </a:lnTo>
                <a:lnTo>
                  <a:pt x="199" y="101"/>
                </a:lnTo>
                <a:lnTo>
                  <a:pt x="194" y="104"/>
                </a:lnTo>
                <a:lnTo>
                  <a:pt x="190" y="110"/>
                </a:lnTo>
                <a:lnTo>
                  <a:pt x="190" y="110"/>
                </a:lnTo>
                <a:lnTo>
                  <a:pt x="190" y="117"/>
                </a:lnTo>
                <a:lnTo>
                  <a:pt x="192" y="124"/>
                </a:lnTo>
                <a:lnTo>
                  <a:pt x="195" y="128"/>
                </a:lnTo>
                <a:lnTo>
                  <a:pt x="201" y="132"/>
                </a:lnTo>
                <a:lnTo>
                  <a:pt x="201" y="132"/>
                </a:lnTo>
                <a:lnTo>
                  <a:pt x="208" y="132"/>
                </a:lnTo>
                <a:lnTo>
                  <a:pt x="217" y="130"/>
                </a:lnTo>
                <a:lnTo>
                  <a:pt x="234" y="123"/>
                </a:lnTo>
                <a:lnTo>
                  <a:pt x="234" y="123"/>
                </a:lnTo>
                <a:lnTo>
                  <a:pt x="250" y="113"/>
                </a:lnTo>
                <a:lnTo>
                  <a:pt x="250" y="113"/>
                </a:lnTo>
                <a:lnTo>
                  <a:pt x="258" y="112"/>
                </a:lnTo>
                <a:lnTo>
                  <a:pt x="263" y="110"/>
                </a:lnTo>
                <a:lnTo>
                  <a:pt x="270" y="112"/>
                </a:lnTo>
                <a:lnTo>
                  <a:pt x="278" y="113"/>
                </a:lnTo>
                <a:lnTo>
                  <a:pt x="278" y="113"/>
                </a:lnTo>
                <a:lnTo>
                  <a:pt x="285" y="119"/>
                </a:lnTo>
                <a:lnTo>
                  <a:pt x="289" y="121"/>
                </a:lnTo>
                <a:lnTo>
                  <a:pt x="289" y="121"/>
                </a:lnTo>
                <a:lnTo>
                  <a:pt x="285" y="126"/>
                </a:lnTo>
                <a:lnTo>
                  <a:pt x="281" y="130"/>
                </a:lnTo>
                <a:lnTo>
                  <a:pt x="274" y="130"/>
                </a:lnTo>
                <a:lnTo>
                  <a:pt x="274" y="130"/>
                </a:lnTo>
                <a:lnTo>
                  <a:pt x="267" y="130"/>
                </a:lnTo>
                <a:lnTo>
                  <a:pt x="261" y="128"/>
                </a:lnTo>
                <a:lnTo>
                  <a:pt x="256" y="124"/>
                </a:lnTo>
                <a:lnTo>
                  <a:pt x="254" y="121"/>
                </a:lnTo>
                <a:lnTo>
                  <a:pt x="254" y="121"/>
                </a:lnTo>
                <a:lnTo>
                  <a:pt x="250" y="128"/>
                </a:lnTo>
                <a:lnTo>
                  <a:pt x="250" y="128"/>
                </a:lnTo>
                <a:lnTo>
                  <a:pt x="248" y="132"/>
                </a:lnTo>
                <a:lnTo>
                  <a:pt x="248" y="135"/>
                </a:lnTo>
                <a:lnTo>
                  <a:pt x="250" y="137"/>
                </a:lnTo>
                <a:lnTo>
                  <a:pt x="248" y="141"/>
                </a:lnTo>
                <a:lnTo>
                  <a:pt x="248" y="141"/>
                </a:lnTo>
                <a:lnTo>
                  <a:pt x="247" y="143"/>
                </a:lnTo>
                <a:lnTo>
                  <a:pt x="245" y="146"/>
                </a:lnTo>
                <a:lnTo>
                  <a:pt x="238" y="152"/>
                </a:lnTo>
                <a:lnTo>
                  <a:pt x="238" y="152"/>
                </a:lnTo>
                <a:lnTo>
                  <a:pt x="227" y="157"/>
                </a:lnTo>
                <a:lnTo>
                  <a:pt x="219" y="159"/>
                </a:lnTo>
                <a:lnTo>
                  <a:pt x="219" y="159"/>
                </a:lnTo>
                <a:lnTo>
                  <a:pt x="227" y="176"/>
                </a:lnTo>
                <a:lnTo>
                  <a:pt x="227" y="176"/>
                </a:lnTo>
                <a:lnTo>
                  <a:pt x="232" y="187"/>
                </a:lnTo>
                <a:lnTo>
                  <a:pt x="236" y="194"/>
                </a:lnTo>
                <a:lnTo>
                  <a:pt x="239" y="199"/>
                </a:lnTo>
                <a:lnTo>
                  <a:pt x="239" y="199"/>
                </a:lnTo>
                <a:lnTo>
                  <a:pt x="247" y="198"/>
                </a:lnTo>
                <a:lnTo>
                  <a:pt x="259" y="192"/>
                </a:lnTo>
                <a:lnTo>
                  <a:pt x="259" y="192"/>
                </a:lnTo>
                <a:lnTo>
                  <a:pt x="269" y="185"/>
                </a:lnTo>
                <a:lnTo>
                  <a:pt x="274" y="177"/>
                </a:lnTo>
                <a:lnTo>
                  <a:pt x="274" y="177"/>
                </a:lnTo>
                <a:lnTo>
                  <a:pt x="267" y="194"/>
                </a:lnTo>
                <a:lnTo>
                  <a:pt x="261" y="203"/>
                </a:lnTo>
                <a:lnTo>
                  <a:pt x="254" y="210"/>
                </a:lnTo>
                <a:lnTo>
                  <a:pt x="248" y="216"/>
                </a:lnTo>
                <a:lnTo>
                  <a:pt x="248" y="216"/>
                </a:lnTo>
                <a:lnTo>
                  <a:pt x="225" y="232"/>
                </a:lnTo>
                <a:lnTo>
                  <a:pt x="192" y="250"/>
                </a:lnTo>
                <a:lnTo>
                  <a:pt x="172" y="261"/>
                </a:lnTo>
                <a:lnTo>
                  <a:pt x="153" y="269"/>
                </a:lnTo>
                <a:lnTo>
                  <a:pt x="133" y="276"/>
                </a:lnTo>
                <a:lnTo>
                  <a:pt x="113" y="280"/>
                </a:lnTo>
                <a:lnTo>
                  <a:pt x="113" y="280"/>
                </a:lnTo>
                <a:lnTo>
                  <a:pt x="108" y="278"/>
                </a:lnTo>
                <a:lnTo>
                  <a:pt x="100" y="276"/>
                </a:lnTo>
                <a:lnTo>
                  <a:pt x="88" y="267"/>
                </a:lnTo>
                <a:lnTo>
                  <a:pt x="75" y="258"/>
                </a:lnTo>
                <a:lnTo>
                  <a:pt x="68" y="249"/>
                </a:lnTo>
                <a:lnTo>
                  <a:pt x="68" y="249"/>
                </a:lnTo>
                <a:lnTo>
                  <a:pt x="66" y="249"/>
                </a:lnTo>
                <a:lnTo>
                  <a:pt x="62" y="247"/>
                </a:lnTo>
                <a:lnTo>
                  <a:pt x="58" y="249"/>
                </a:lnTo>
                <a:lnTo>
                  <a:pt x="53" y="252"/>
                </a:lnTo>
                <a:lnTo>
                  <a:pt x="53" y="252"/>
                </a:lnTo>
                <a:lnTo>
                  <a:pt x="49" y="252"/>
                </a:lnTo>
                <a:lnTo>
                  <a:pt x="42" y="252"/>
                </a:lnTo>
                <a:lnTo>
                  <a:pt x="31" y="254"/>
                </a:lnTo>
                <a:lnTo>
                  <a:pt x="27" y="258"/>
                </a:lnTo>
                <a:lnTo>
                  <a:pt x="24" y="261"/>
                </a:lnTo>
                <a:lnTo>
                  <a:pt x="24" y="261"/>
                </a:lnTo>
                <a:lnTo>
                  <a:pt x="24" y="263"/>
                </a:lnTo>
                <a:lnTo>
                  <a:pt x="29" y="263"/>
                </a:lnTo>
                <a:lnTo>
                  <a:pt x="35" y="261"/>
                </a:lnTo>
                <a:lnTo>
                  <a:pt x="42" y="263"/>
                </a:lnTo>
                <a:lnTo>
                  <a:pt x="42" y="263"/>
                </a:lnTo>
                <a:lnTo>
                  <a:pt x="44" y="265"/>
                </a:lnTo>
                <a:lnTo>
                  <a:pt x="42" y="267"/>
                </a:lnTo>
                <a:lnTo>
                  <a:pt x="40" y="269"/>
                </a:lnTo>
                <a:lnTo>
                  <a:pt x="40" y="272"/>
                </a:lnTo>
                <a:lnTo>
                  <a:pt x="40" y="272"/>
                </a:lnTo>
                <a:lnTo>
                  <a:pt x="40" y="274"/>
                </a:lnTo>
                <a:lnTo>
                  <a:pt x="44" y="278"/>
                </a:lnTo>
                <a:lnTo>
                  <a:pt x="53" y="282"/>
                </a:lnTo>
                <a:lnTo>
                  <a:pt x="71" y="289"/>
                </a:lnTo>
                <a:lnTo>
                  <a:pt x="71" y="289"/>
                </a:lnTo>
                <a:lnTo>
                  <a:pt x="73" y="291"/>
                </a:lnTo>
                <a:lnTo>
                  <a:pt x="73" y="293"/>
                </a:lnTo>
                <a:lnTo>
                  <a:pt x="73" y="293"/>
                </a:lnTo>
                <a:lnTo>
                  <a:pt x="60" y="291"/>
                </a:lnTo>
                <a:lnTo>
                  <a:pt x="51" y="287"/>
                </a:lnTo>
                <a:lnTo>
                  <a:pt x="38" y="282"/>
                </a:lnTo>
                <a:lnTo>
                  <a:pt x="38" y="282"/>
                </a:lnTo>
                <a:lnTo>
                  <a:pt x="29" y="280"/>
                </a:lnTo>
                <a:lnTo>
                  <a:pt x="24" y="280"/>
                </a:lnTo>
                <a:lnTo>
                  <a:pt x="22" y="283"/>
                </a:lnTo>
                <a:lnTo>
                  <a:pt x="20" y="287"/>
                </a:lnTo>
                <a:lnTo>
                  <a:pt x="20" y="287"/>
                </a:lnTo>
                <a:lnTo>
                  <a:pt x="18" y="289"/>
                </a:lnTo>
                <a:lnTo>
                  <a:pt x="16" y="289"/>
                </a:lnTo>
                <a:lnTo>
                  <a:pt x="11" y="293"/>
                </a:lnTo>
                <a:lnTo>
                  <a:pt x="7" y="294"/>
                </a:lnTo>
                <a:lnTo>
                  <a:pt x="4" y="300"/>
                </a:lnTo>
                <a:lnTo>
                  <a:pt x="2" y="305"/>
                </a:lnTo>
                <a:lnTo>
                  <a:pt x="0" y="314"/>
                </a:lnTo>
                <a:lnTo>
                  <a:pt x="0" y="314"/>
                </a:lnTo>
                <a:lnTo>
                  <a:pt x="4" y="313"/>
                </a:lnTo>
                <a:lnTo>
                  <a:pt x="9" y="307"/>
                </a:lnTo>
                <a:lnTo>
                  <a:pt x="15" y="303"/>
                </a:lnTo>
                <a:lnTo>
                  <a:pt x="18" y="302"/>
                </a:lnTo>
                <a:lnTo>
                  <a:pt x="18" y="303"/>
                </a:lnTo>
                <a:lnTo>
                  <a:pt x="18" y="303"/>
                </a:lnTo>
                <a:lnTo>
                  <a:pt x="22" y="311"/>
                </a:lnTo>
                <a:lnTo>
                  <a:pt x="27" y="314"/>
                </a:lnTo>
                <a:lnTo>
                  <a:pt x="35" y="314"/>
                </a:lnTo>
                <a:lnTo>
                  <a:pt x="42" y="314"/>
                </a:lnTo>
                <a:lnTo>
                  <a:pt x="58" y="313"/>
                </a:lnTo>
                <a:lnTo>
                  <a:pt x="66" y="313"/>
                </a:lnTo>
                <a:lnTo>
                  <a:pt x="69" y="313"/>
                </a:lnTo>
                <a:lnTo>
                  <a:pt x="69" y="313"/>
                </a:lnTo>
                <a:lnTo>
                  <a:pt x="69" y="314"/>
                </a:lnTo>
                <a:lnTo>
                  <a:pt x="69" y="314"/>
                </a:lnTo>
                <a:lnTo>
                  <a:pt x="66" y="316"/>
                </a:lnTo>
                <a:lnTo>
                  <a:pt x="53" y="318"/>
                </a:lnTo>
                <a:lnTo>
                  <a:pt x="46" y="320"/>
                </a:lnTo>
                <a:lnTo>
                  <a:pt x="38" y="324"/>
                </a:lnTo>
                <a:lnTo>
                  <a:pt x="37" y="325"/>
                </a:lnTo>
                <a:lnTo>
                  <a:pt x="35" y="329"/>
                </a:lnTo>
                <a:lnTo>
                  <a:pt x="37" y="331"/>
                </a:lnTo>
                <a:lnTo>
                  <a:pt x="37" y="331"/>
                </a:lnTo>
                <a:lnTo>
                  <a:pt x="33" y="335"/>
                </a:lnTo>
                <a:lnTo>
                  <a:pt x="29" y="342"/>
                </a:lnTo>
                <a:lnTo>
                  <a:pt x="27" y="345"/>
                </a:lnTo>
                <a:lnTo>
                  <a:pt x="27" y="351"/>
                </a:lnTo>
                <a:lnTo>
                  <a:pt x="29" y="356"/>
                </a:lnTo>
                <a:lnTo>
                  <a:pt x="35" y="364"/>
                </a:lnTo>
                <a:lnTo>
                  <a:pt x="35" y="364"/>
                </a:lnTo>
                <a:lnTo>
                  <a:pt x="37" y="353"/>
                </a:lnTo>
                <a:lnTo>
                  <a:pt x="40" y="347"/>
                </a:lnTo>
                <a:lnTo>
                  <a:pt x="42" y="345"/>
                </a:lnTo>
                <a:lnTo>
                  <a:pt x="46" y="345"/>
                </a:lnTo>
                <a:lnTo>
                  <a:pt x="46" y="345"/>
                </a:lnTo>
                <a:lnTo>
                  <a:pt x="53" y="345"/>
                </a:lnTo>
                <a:lnTo>
                  <a:pt x="58" y="349"/>
                </a:lnTo>
                <a:lnTo>
                  <a:pt x="64" y="349"/>
                </a:lnTo>
                <a:lnTo>
                  <a:pt x="71" y="345"/>
                </a:lnTo>
                <a:lnTo>
                  <a:pt x="71" y="345"/>
                </a:lnTo>
                <a:lnTo>
                  <a:pt x="79" y="340"/>
                </a:lnTo>
                <a:lnTo>
                  <a:pt x="84" y="336"/>
                </a:lnTo>
                <a:lnTo>
                  <a:pt x="95" y="333"/>
                </a:lnTo>
                <a:lnTo>
                  <a:pt x="95" y="333"/>
                </a:lnTo>
                <a:lnTo>
                  <a:pt x="95" y="336"/>
                </a:lnTo>
                <a:lnTo>
                  <a:pt x="99" y="342"/>
                </a:lnTo>
                <a:lnTo>
                  <a:pt x="99" y="342"/>
                </a:lnTo>
                <a:lnTo>
                  <a:pt x="102" y="344"/>
                </a:lnTo>
                <a:lnTo>
                  <a:pt x="104" y="345"/>
                </a:lnTo>
                <a:lnTo>
                  <a:pt x="104" y="345"/>
                </a:lnTo>
                <a:lnTo>
                  <a:pt x="104" y="345"/>
                </a:lnTo>
                <a:lnTo>
                  <a:pt x="102" y="351"/>
                </a:lnTo>
                <a:lnTo>
                  <a:pt x="99" y="356"/>
                </a:lnTo>
                <a:lnTo>
                  <a:pt x="95" y="360"/>
                </a:lnTo>
                <a:lnTo>
                  <a:pt x="95" y="360"/>
                </a:lnTo>
                <a:lnTo>
                  <a:pt x="97" y="360"/>
                </a:lnTo>
                <a:lnTo>
                  <a:pt x="102" y="360"/>
                </a:lnTo>
                <a:lnTo>
                  <a:pt x="108" y="358"/>
                </a:lnTo>
                <a:lnTo>
                  <a:pt x="111" y="355"/>
                </a:lnTo>
                <a:lnTo>
                  <a:pt x="115" y="349"/>
                </a:lnTo>
                <a:lnTo>
                  <a:pt x="115" y="349"/>
                </a:lnTo>
                <a:lnTo>
                  <a:pt x="117" y="347"/>
                </a:lnTo>
                <a:lnTo>
                  <a:pt x="119" y="347"/>
                </a:lnTo>
                <a:lnTo>
                  <a:pt x="124" y="347"/>
                </a:lnTo>
                <a:lnTo>
                  <a:pt x="124" y="347"/>
                </a:lnTo>
                <a:lnTo>
                  <a:pt x="128" y="345"/>
                </a:lnTo>
                <a:lnTo>
                  <a:pt x="130" y="344"/>
                </a:lnTo>
                <a:lnTo>
                  <a:pt x="130" y="338"/>
                </a:lnTo>
                <a:lnTo>
                  <a:pt x="130" y="333"/>
                </a:lnTo>
                <a:lnTo>
                  <a:pt x="130" y="329"/>
                </a:lnTo>
                <a:lnTo>
                  <a:pt x="132" y="327"/>
                </a:lnTo>
                <a:lnTo>
                  <a:pt x="132" y="327"/>
                </a:lnTo>
                <a:lnTo>
                  <a:pt x="139" y="322"/>
                </a:lnTo>
                <a:lnTo>
                  <a:pt x="146" y="316"/>
                </a:lnTo>
                <a:lnTo>
                  <a:pt x="163" y="309"/>
                </a:lnTo>
                <a:lnTo>
                  <a:pt x="163" y="309"/>
                </a:lnTo>
                <a:lnTo>
                  <a:pt x="161" y="316"/>
                </a:lnTo>
                <a:lnTo>
                  <a:pt x="161" y="324"/>
                </a:lnTo>
                <a:lnTo>
                  <a:pt x="164" y="333"/>
                </a:lnTo>
                <a:lnTo>
                  <a:pt x="205" y="322"/>
                </a:lnTo>
                <a:lnTo>
                  <a:pt x="205" y="322"/>
                </a:lnTo>
                <a:lnTo>
                  <a:pt x="203" y="313"/>
                </a:lnTo>
                <a:lnTo>
                  <a:pt x="205" y="305"/>
                </a:lnTo>
                <a:lnTo>
                  <a:pt x="210" y="296"/>
                </a:lnTo>
                <a:lnTo>
                  <a:pt x="216" y="287"/>
                </a:lnTo>
                <a:lnTo>
                  <a:pt x="216" y="287"/>
                </a:lnTo>
                <a:lnTo>
                  <a:pt x="216" y="291"/>
                </a:lnTo>
                <a:lnTo>
                  <a:pt x="214" y="300"/>
                </a:lnTo>
                <a:lnTo>
                  <a:pt x="214" y="311"/>
                </a:lnTo>
                <a:lnTo>
                  <a:pt x="214" y="316"/>
                </a:lnTo>
                <a:lnTo>
                  <a:pt x="216" y="318"/>
                </a:lnTo>
                <a:lnTo>
                  <a:pt x="256" y="309"/>
                </a:lnTo>
                <a:lnTo>
                  <a:pt x="256" y="309"/>
                </a:lnTo>
                <a:lnTo>
                  <a:pt x="254" y="303"/>
                </a:lnTo>
                <a:lnTo>
                  <a:pt x="254" y="296"/>
                </a:lnTo>
                <a:lnTo>
                  <a:pt x="258" y="283"/>
                </a:lnTo>
                <a:lnTo>
                  <a:pt x="258" y="283"/>
                </a:lnTo>
                <a:lnTo>
                  <a:pt x="261" y="298"/>
                </a:lnTo>
                <a:lnTo>
                  <a:pt x="269" y="311"/>
                </a:lnTo>
                <a:lnTo>
                  <a:pt x="278" y="322"/>
                </a:lnTo>
                <a:lnTo>
                  <a:pt x="283" y="325"/>
                </a:lnTo>
                <a:lnTo>
                  <a:pt x="289" y="329"/>
                </a:lnTo>
                <a:lnTo>
                  <a:pt x="289" y="329"/>
                </a:lnTo>
                <a:lnTo>
                  <a:pt x="311" y="338"/>
                </a:lnTo>
                <a:lnTo>
                  <a:pt x="334" y="345"/>
                </a:lnTo>
                <a:lnTo>
                  <a:pt x="391" y="362"/>
                </a:lnTo>
                <a:lnTo>
                  <a:pt x="391" y="362"/>
                </a:lnTo>
                <a:lnTo>
                  <a:pt x="407" y="367"/>
                </a:lnTo>
                <a:lnTo>
                  <a:pt x="420" y="373"/>
                </a:lnTo>
                <a:lnTo>
                  <a:pt x="420" y="373"/>
                </a:lnTo>
                <a:lnTo>
                  <a:pt x="424" y="375"/>
                </a:lnTo>
                <a:lnTo>
                  <a:pt x="424" y="377"/>
                </a:lnTo>
                <a:lnTo>
                  <a:pt x="422" y="382"/>
                </a:lnTo>
                <a:lnTo>
                  <a:pt x="417" y="386"/>
                </a:lnTo>
                <a:lnTo>
                  <a:pt x="417" y="386"/>
                </a:lnTo>
                <a:lnTo>
                  <a:pt x="424" y="391"/>
                </a:lnTo>
                <a:lnTo>
                  <a:pt x="438" y="400"/>
                </a:lnTo>
                <a:lnTo>
                  <a:pt x="438" y="400"/>
                </a:lnTo>
                <a:lnTo>
                  <a:pt x="448" y="409"/>
                </a:lnTo>
                <a:lnTo>
                  <a:pt x="453" y="420"/>
                </a:lnTo>
                <a:lnTo>
                  <a:pt x="459" y="435"/>
                </a:lnTo>
                <a:lnTo>
                  <a:pt x="462" y="450"/>
                </a:lnTo>
                <a:lnTo>
                  <a:pt x="462" y="450"/>
                </a:lnTo>
                <a:lnTo>
                  <a:pt x="466" y="462"/>
                </a:lnTo>
                <a:lnTo>
                  <a:pt x="466" y="475"/>
                </a:lnTo>
                <a:lnTo>
                  <a:pt x="466" y="486"/>
                </a:lnTo>
                <a:lnTo>
                  <a:pt x="466" y="492"/>
                </a:lnTo>
                <a:lnTo>
                  <a:pt x="464" y="493"/>
                </a:lnTo>
                <a:lnTo>
                  <a:pt x="464" y="493"/>
                </a:lnTo>
                <a:lnTo>
                  <a:pt x="460" y="497"/>
                </a:lnTo>
                <a:lnTo>
                  <a:pt x="457" y="499"/>
                </a:lnTo>
                <a:lnTo>
                  <a:pt x="451" y="501"/>
                </a:lnTo>
                <a:lnTo>
                  <a:pt x="440" y="504"/>
                </a:lnTo>
                <a:lnTo>
                  <a:pt x="444" y="519"/>
                </a:lnTo>
                <a:lnTo>
                  <a:pt x="444" y="519"/>
                </a:lnTo>
                <a:lnTo>
                  <a:pt x="451" y="519"/>
                </a:lnTo>
                <a:lnTo>
                  <a:pt x="459" y="517"/>
                </a:lnTo>
                <a:lnTo>
                  <a:pt x="466" y="515"/>
                </a:lnTo>
                <a:lnTo>
                  <a:pt x="466" y="515"/>
                </a:lnTo>
                <a:lnTo>
                  <a:pt x="464" y="517"/>
                </a:lnTo>
                <a:lnTo>
                  <a:pt x="464" y="517"/>
                </a:lnTo>
                <a:lnTo>
                  <a:pt x="459" y="526"/>
                </a:lnTo>
                <a:lnTo>
                  <a:pt x="457" y="534"/>
                </a:lnTo>
                <a:lnTo>
                  <a:pt x="473" y="545"/>
                </a:lnTo>
                <a:lnTo>
                  <a:pt x="473" y="545"/>
                </a:lnTo>
                <a:lnTo>
                  <a:pt x="481" y="526"/>
                </a:lnTo>
                <a:lnTo>
                  <a:pt x="484" y="521"/>
                </a:lnTo>
                <a:lnTo>
                  <a:pt x="488" y="517"/>
                </a:lnTo>
                <a:lnTo>
                  <a:pt x="488" y="517"/>
                </a:lnTo>
                <a:lnTo>
                  <a:pt x="491" y="517"/>
                </a:lnTo>
                <a:lnTo>
                  <a:pt x="497" y="519"/>
                </a:lnTo>
                <a:lnTo>
                  <a:pt x="504" y="523"/>
                </a:lnTo>
                <a:lnTo>
                  <a:pt x="512" y="526"/>
                </a:lnTo>
                <a:lnTo>
                  <a:pt x="521" y="534"/>
                </a:lnTo>
                <a:lnTo>
                  <a:pt x="528" y="543"/>
                </a:lnTo>
                <a:lnTo>
                  <a:pt x="535" y="552"/>
                </a:lnTo>
                <a:lnTo>
                  <a:pt x="541" y="563"/>
                </a:lnTo>
                <a:lnTo>
                  <a:pt x="541" y="563"/>
                </a:lnTo>
                <a:lnTo>
                  <a:pt x="543" y="572"/>
                </a:lnTo>
                <a:lnTo>
                  <a:pt x="544" y="581"/>
                </a:lnTo>
                <a:lnTo>
                  <a:pt x="544" y="590"/>
                </a:lnTo>
                <a:lnTo>
                  <a:pt x="543" y="601"/>
                </a:lnTo>
                <a:lnTo>
                  <a:pt x="541" y="610"/>
                </a:lnTo>
                <a:lnTo>
                  <a:pt x="537" y="618"/>
                </a:lnTo>
                <a:lnTo>
                  <a:pt x="532" y="623"/>
                </a:lnTo>
                <a:lnTo>
                  <a:pt x="526" y="627"/>
                </a:lnTo>
                <a:lnTo>
                  <a:pt x="526" y="627"/>
                </a:lnTo>
                <a:lnTo>
                  <a:pt x="521" y="627"/>
                </a:lnTo>
                <a:lnTo>
                  <a:pt x="517" y="625"/>
                </a:lnTo>
                <a:lnTo>
                  <a:pt x="504" y="620"/>
                </a:lnTo>
                <a:lnTo>
                  <a:pt x="493" y="614"/>
                </a:lnTo>
                <a:lnTo>
                  <a:pt x="490" y="614"/>
                </a:lnTo>
                <a:lnTo>
                  <a:pt x="486" y="618"/>
                </a:lnTo>
                <a:lnTo>
                  <a:pt x="486" y="618"/>
                </a:lnTo>
                <a:lnTo>
                  <a:pt x="484" y="620"/>
                </a:lnTo>
                <a:lnTo>
                  <a:pt x="479" y="623"/>
                </a:lnTo>
                <a:lnTo>
                  <a:pt x="470" y="629"/>
                </a:lnTo>
                <a:lnTo>
                  <a:pt x="466" y="632"/>
                </a:lnTo>
                <a:lnTo>
                  <a:pt x="462" y="638"/>
                </a:lnTo>
                <a:lnTo>
                  <a:pt x="462" y="645"/>
                </a:lnTo>
                <a:lnTo>
                  <a:pt x="464" y="654"/>
                </a:lnTo>
                <a:lnTo>
                  <a:pt x="464" y="654"/>
                </a:lnTo>
                <a:lnTo>
                  <a:pt x="473" y="645"/>
                </a:lnTo>
                <a:lnTo>
                  <a:pt x="477" y="641"/>
                </a:lnTo>
                <a:lnTo>
                  <a:pt x="481" y="641"/>
                </a:lnTo>
                <a:lnTo>
                  <a:pt x="481" y="641"/>
                </a:lnTo>
                <a:lnTo>
                  <a:pt x="482" y="643"/>
                </a:lnTo>
                <a:lnTo>
                  <a:pt x="482" y="645"/>
                </a:lnTo>
                <a:lnTo>
                  <a:pt x="486" y="649"/>
                </a:lnTo>
                <a:lnTo>
                  <a:pt x="486" y="649"/>
                </a:lnTo>
                <a:lnTo>
                  <a:pt x="488" y="651"/>
                </a:lnTo>
                <a:lnTo>
                  <a:pt x="491" y="651"/>
                </a:lnTo>
                <a:lnTo>
                  <a:pt x="502" y="651"/>
                </a:lnTo>
                <a:lnTo>
                  <a:pt x="512" y="649"/>
                </a:lnTo>
                <a:lnTo>
                  <a:pt x="515" y="649"/>
                </a:lnTo>
                <a:lnTo>
                  <a:pt x="517" y="651"/>
                </a:lnTo>
                <a:lnTo>
                  <a:pt x="517" y="651"/>
                </a:lnTo>
                <a:lnTo>
                  <a:pt x="517" y="652"/>
                </a:lnTo>
                <a:lnTo>
                  <a:pt x="515" y="652"/>
                </a:lnTo>
                <a:lnTo>
                  <a:pt x="510" y="652"/>
                </a:lnTo>
                <a:lnTo>
                  <a:pt x="510" y="652"/>
                </a:lnTo>
                <a:lnTo>
                  <a:pt x="491" y="656"/>
                </a:lnTo>
                <a:lnTo>
                  <a:pt x="484" y="660"/>
                </a:lnTo>
                <a:lnTo>
                  <a:pt x="479" y="663"/>
                </a:lnTo>
                <a:lnTo>
                  <a:pt x="479" y="663"/>
                </a:lnTo>
                <a:lnTo>
                  <a:pt x="479" y="665"/>
                </a:lnTo>
                <a:lnTo>
                  <a:pt x="479" y="669"/>
                </a:lnTo>
                <a:lnTo>
                  <a:pt x="479" y="669"/>
                </a:lnTo>
                <a:lnTo>
                  <a:pt x="475" y="674"/>
                </a:lnTo>
                <a:lnTo>
                  <a:pt x="470" y="678"/>
                </a:lnTo>
                <a:lnTo>
                  <a:pt x="466" y="683"/>
                </a:lnTo>
                <a:lnTo>
                  <a:pt x="464" y="689"/>
                </a:lnTo>
                <a:lnTo>
                  <a:pt x="464" y="694"/>
                </a:lnTo>
                <a:lnTo>
                  <a:pt x="464" y="694"/>
                </a:lnTo>
                <a:lnTo>
                  <a:pt x="466" y="702"/>
                </a:lnTo>
                <a:lnTo>
                  <a:pt x="470" y="705"/>
                </a:lnTo>
                <a:lnTo>
                  <a:pt x="475" y="711"/>
                </a:lnTo>
                <a:lnTo>
                  <a:pt x="475" y="711"/>
                </a:lnTo>
                <a:lnTo>
                  <a:pt x="475" y="707"/>
                </a:lnTo>
                <a:lnTo>
                  <a:pt x="477" y="702"/>
                </a:lnTo>
                <a:lnTo>
                  <a:pt x="479" y="694"/>
                </a:lnTo>
                <a:lnTo>
                  <a:pt x="479" y="691"/>
                </a:lnTo>
                <a:lnTo>
                  <a:pt x="482" y="691"/>
                </a:lnTo>
                <a:lnTo>
                  <a:pt x="482" y="691"/>
                </a:lnTo>
                <a:lnTo>
                  <a:pt x="484" y="691"/>
                </a:lnTo>
                <a:lnTo>
                  <a:pt x="488" y="693"/>
                </a:lnTo>
                <a:lnTo>
                  <a:pt x="490" y="696"/>
                </a:lnTo>
                <a:lnTo>
                  <a:pt x="493" y="696"/>
                </a:lnTo>
                <a:lnTo>
                  <a:pt x="493" y="696"/>
                </a:lnTo>
                <a:lnTo>
                  <a:pt x="497" y="696"/>
                </a:lnTo>
                <a:lnTo>
                  <a:pt x="502" y="693"/>
                </a:lnTo>
                <a:lnTo>
                  <a:pt x="513" y="682"/>
                </a:lnTo>
                <a:lnTo>
                  <a:pt x="524" y="672"/>
                </a:lnTo>
                <a:lnTo>
                  <a:pt x="528" y="669"/>
                </a:lnTo>
                <a:lnTo>
                  <a:pt x="532" y="669"/>
                </a:lnTo>
                <a:lnTo>
                  <a:pt x="532" y="669"/>
                </a:lnTo>
                <a:lnTo>
                  <a:pt x="533" y="671"/>
                </a:lnTo>
                <a:lnTo>
                  <a:pt x="532" y="672"/>
                </a:lnTo>
                <a:lnTo>
                  <a:pt x="524" y="678"/>
                </a:lnTo>
                <a:lnTo>
                  <a:pt x="517" y="685"/>
                </a:lnTo>
                <a:lnTo>
                  <a:pt x="513" y="689"/>
                </a:lnTo>
                <a:lnTo>
                  <a:pt x="512" y="694"/>
                </a:lnTo>
                <a:lnTo>
                  <a:pt x="512" y="694"/>
                </a:lnTo>
                <a:lnTo>
                  <a:pt x="513" y="700"/>
                </a:lnTo>
                <a:lnTo>
                  <a:pt x="515" y="704"/>
                </a:lnTo>
                <a:lnTo>
                  <a:pt x="519" y="707"/>
                </a:lnTo>
                <a:lnTo>
                  <a:pt x="521" y="711"/>
                </a:lnTo>
                <a:lnTo>
                  <a:pt x="521" y="711"/>
                </a:lnTo>
                <a:lnTo>
                  <a:pt x="523" y="715"/>
                </a:lnTo>
                <a:lnTo>
                  <a:pt x="526" y="720"/>
                </a:lnTo>
                <a:lnTo>
                  <a:pt x="530" y="724"/>
                </a:lnTo>
                <a:lnTo>
                  <a:pt x="535" y="725"/>
                </a:lnTo>
                <a:lnTo>
                  <a:pt x="546" y="729"/>
                </a:lnTo>
                <a:lnTo>
                  <a:pt x="552" y="729"/>
                </a:lnTo>
                <a:lnTo>
                  <a:pt x="552" y="729"/>
                </a:lnTo>
                <a:lnTo>
                  <a:pt x="550" y="725"/>
                </a:lnTo>
                <a:lnTo>
                  <a:pt x="544" y="720"/>
                </a:lnTo>
                <a:lnTo>
                  <a:pt x="539" y="713"/>
                </a:lnTo>
                <a:lnTo>
                  <a:pt x="539" y="711"/>
                </a:lnTo>
                <a:lnTo>
                  <a:pt x="539" y="707"/>
                </a:lnTo>
                <a:lnTo>
                  <a:pt x="539" y="707"/>
                </a:lnTo>
                <a:lnTo>
                  <a:pt x="541" y="705"/>
                </a:lnTo>
                <a:lnTo>
                  <a:pt x="544" y="707"/>
                </a:lnTo>
                <a:lnTo>
                  <a:pt x="548" y="707"/>
                </a:lnTo>
                <a:lnTo>
                  <a:pt x="552" y="705"/>
                </a:lnTo>
                <a:lnTo>
                  <a:pt x="552" y="705"/>
                </a:lnTo>
                <a:lnTo>
                  <a:pt x="552" y="702"/>
                </a:lnTo>
                <a:lnTo>
                  <a:pt x="552" y="691"/>
                </a:lnTo>
                <a:lnTo>
                  <a:pt x="552" y="685"/>
                </a:lnTo>
                <a:lnTo>
                  <a:pt x="554" y="678"/>
                </a:lnTo>
                <a:lnTo>
                  <a:pt x="559" y="671"/>
                </a:lnTo>
                <a:lnTo>
                  <a:pt x="566" y="662"/>
                </a:lnTo>
                <a:lnTo>
                  <a:pt x="566" y="662"/>
                </a:lnTo>
                <a:lnTo>
                  <a:pt x="570" y="667"/>
                </a:lnTo>
                <a:lnTo>
                  <a:pt x="574" y="669"/>
                </a:lnTo>
                <a:lnTo>
                  <a:pt x="581" y="671"/>
                </a:lnTo>
                <a:lnTo>
                  <a:pt x="581" y="671"/>
                </a:lnTo>
                <a:lnTo>
                  <a:pt x="583" y="672"/>
                </a:lnTo>
                <a:lnTo>
                  <a:pt x="585" y="674"/>
                </a:lnTo>
                <a:lnTo>
                  <a:pt x="585" y="682"/>
                </a:lnTo>
                <a:lnTo>
                  <a:pt x="585" y="691"/>
                </a:lnTo>
                <a:lnTo>
                  <a:pt x="585" y="691"/>
                </a:lnTo>
                <a:lnTo>
                  <a:pt x="586" y="689"/>
                </a:lnTo>
                <a:lnTo>
                  <a:pt x="590" y="683"/>
                </a:lnTo>
                <a:lnTo>
                  <a:pt x="594" y="674"/>
                </a:lnTo>
                <a:lnTo>
                  <a:pt x="594" y="663"/>
                </a:lnTo>
                <a:lnTo>
                  <a:pt x="594" y="663"/>
                </a:lnTo>
                <a:lnTo>
                  <a:pt x="597" y="662"/>
                </a:lnTo>
                <a:lnTo>
                  <a:pt x="601" y="654"/>
                </a:lnTo>
                <a:lnTo>
                  <a:pt x="601" y="654"/>
                </a:lnTo>
                <a:lnTo>
                  <a:pt x="603" y="651"/>
                </a:lnTo>
                <a:lnTo>
                  <a:pt x="601" y="649"/>
                </a:lnTo>
                <a:lnTo>
                  <a:pt x="596" y="643"/>
                </a:lnTo>
                <a:lnTo>
                  <a:pt x="594" y="640"/>
                </a:lnTo>
                <a:lnTo>
                  <a:pt x="592" y="634"/>
                </a:lnTo>
                <a:lnTo>
                  <a:pt x="590" y="625"/>
                </a:lnTo>
                <a:lnTo>
                  <a:pt x="590" y="614"/>
                </a:lnTo>
                <a:lnTo>
                  <a:pt x="590" y="614"/>
                </a:lnTo>
                <a:lnTo>
                  <a:pt x="590" y="610"/>
                </a:lnTo>
                <a:lnTo>
                  <a:pt x="588" y="609"/>
                </a:lnTo>
                <a:lnTo>
                  <a:pt x="583" y="605"/>
                </a:lnTo>
                <a:lnTo>
                  <a:pt x="583" y="605"/>
                </a:lnTo>
                <a:lnTo>
                  <a:pt x="579" y="599"/>
                </a:lnTo>
                <a:lnTo>
                  <a:pt x="579" y="598"/>
                </a:lnTo>
                <a:lnTo>
                  <a:pt x="581" y="598"/>
                </a:lnTo>
                <a:lnTo>
                  <a:pt x="581" y="598"/>
                </a:lnTo>
                <a:lnTo>
                  <a:pt x="588" y="599"/>
                </a:lnTo>
                <a:lnTo>
                  <a:pt x="596" y="599"/>
                </a:lnTo>
                <a:lnTo>
                  <a:pt x="603" y="598"/>
                </a:lnTo>
                <a:lnTo>
                  <a:pt x="603" y="598"/>
                </a:lnTo>
                <a:lnTo>
                  <a:pt x="603" y="576"/>
                </a:lnTo>
                <a:lnTo>
                  <a:pt x="605" y="565"/>
                </a:lnTo>
                <a:lnTo>
                  <a:pt x="603" y="559"/>
                </a:lnTo>
                <a:lnTo>
                  <a:pt x="603" y="559"/>
                </a:lnTo>
                <a:lnTo>
                  <a:pt x="596" y="559"/>
                </a:lnTo>
                <a:lnTo>
                  <a:pt x="588" y="557"/>
                </a:lnTo>
                <a:lnTo>
                  <a:pt x="585" y="556"/>
                </a:lnTo>
                <a:lnTo>
                  <a:pt x="581" y="552"/>
                </a:lnTo>
                <a:lnTo>
                  <a:pt x="581" y="552"/>
                </a:lnTo>
                <a:lnTo>
                  <a:pt x="586" y="552"/>
                </a:lnTo>
                <a:lnTo>
                  <a:pt x="594" y="552"/>
                </a:lnTo>
                <a:lnTo>
                  <a:pt x="599" y="552"/>
                </a:lnTo>
                <a:lnTo>
                  <a:pt x="603" y="548"/>
                </a:lnTo>
                <a:lnTo>
                  <a:pt x="603" y="548"/>
                </a:lnTo>
                <a:lnTo>
                  <a:pt x="603" y="530"/>
                </a:lnTo>
                <a:lnTo>
                  <a:pt x="601" y="517"/>
                </a:lnTo>
                <a:lnTo>
                  <a:pt x="601" y="514"/>
                </a:lnTo>
                <a:lnTo>
                  <a:pt x="599" y="512"/>
                </a:lnTo>
                <a:lnTo>
                  <a:pt x="599" y="512"/>
                </a:lnTo>
                <a:lnTo>
                  <a:pt x="592" y="514"/>
                </a:lnTo>
                <a:lnTo>
                  <a:pt x="586" y="514"/>
                </a:lnTo>
                <a:lnTo>
                  <a:pt x="581" y="512"/>
                </a:lnTo>
                <a:lnTo>
                  <a:pt x="576" y="510"/>
                </a:lnTo>
                <a:lnTo>
                  <a:pt x="576" y="510"/>
                </a:lnTo>
                <a:lnTo>
                  <a:pt x="574" y="508"/>
                </a:lnTo>
                <a:lnTo>
                  <a:pt x="572" y="504"/>
                </a:lnTo>
                <a:lnTo>
                  <a:pt x="572" y="499"/>
                </a:lnTo>
                <a:lnTo>
                  <a:pt x="570" y="495"/>
                </a:lnTo>
                <a:lnTo>
                  <a:pt x="570" y="493"/>
                </a:lnTo>
                <a:lnTo>
                  <a:pt x="568" y="492"/>
                </a:lnTo>
                <a:lnTo>
                  <a:pt x="568" y="492"/>
                </a:lnTo>
                <a:lnTo>
                  <a:pt x="557" y="488"/>
                </a:lnTo>
                <a:lnTo>
                  <a:pt x="546" y="482"/>
                </a:lnTo>
                <a:lnTo>
                  <a:pt x="541" y="477"/>
                </a:lnTo>
                <a:lnTo>
                  <a:pt x="535" y="473"/>
                </a:lnTo>
                <a:lnTo>
                  <a:pt x="535" y="473"/>
                </a:lnTo>
                <a:lnTo>
                  <a:pt x="532" y="468"/>
                </a:lnTo>
                <a:lnTo>
                  <a:pt x="532" y="462"/>
                </a:lnTo>
                <a:lnTo>
                  <a:pt x="532" y="459"/>
                </a:lnTo>
                <a:lnTo>
                  <a:pt x="532" y="459"/>
                </a:lnTo>
                <a:lnTo>
                  <a:pt x="541" y="462"/>
                </a:lnTo>
                <a:lnTo>
                  <a:pt x="544" y="462"/>
                </a:lnTo>
                <a:lnTo>
                  <a:pt x="550" y="461"/>
                </a:lnTo>
                <a:lnTo>
                  <a:pt x="552" y="431"/>
                </a:lnTo>
                <a:lnTo>
                  <a:pt x="552" y="431"/>
                </a:lnTo>
                <a:lnTo>
                  <a:pt x="548" y="431"/>
                </a:lnTo>
                <a:lnTo>
                  <a:pt x="541" y="430"/>
                </a:lnTo>
                <a:lnTo>
                  <a:pt x="541" y="430"/>
                </a:lnTo>
                <a:lnTo>
                  <a:pt x="537" y="426"/>
                </a:lnTo>
                <a:lnTo>
                  <a:pt x="533" y="422"/>
                </a:lnTo>
                <a:lnTo>
                  <a:pt x="532" y="419"/>
                </a:lnTo>
                <a:lnTo>
                  <a:pt x="532" y="419"/>
                </a:lnTo>
                <a:lnTo>
                  <a:pt x="535" y="420"/>
                </a:lnTo>
                <a:lnTo>
                  <a:pt x="543" y="422"/>
                </a:lnTo>
                <a:lnTo>
                  <a:pt x="543" y="422"/>
                </a:lnTo>
                <a:lnTo>
                  <a:pt x="550" y="422"/>
                </a:lnTo>
                <a:lnTo>
                  <a:pt x="554" y="420"/>
                </a:lnTo>
                <a:lnTo>
                  <a:pt x="557" y="387"/>
                </a:lnTo>
                <a:lnTo>
                  <a:pt x="557" y="387"/>
                </a:lnTo>
                <a:lnTo>
                  <a:pt x="552" y="387"/>
                </a:lnTo>
                <a:lnTo>
                  <a:pt x="546" y="386"/>
                </a:lnTo>
                <a:lnTo>
                  <a:pt x="541" y="384"/>
                </a:lnTo>
                <a:lnTo>
                  <a:pt x="539" y="378"/>
                </a:lnTo>
                <a:lnTo>
                  <a:pt x="539" y="377"/>
                </a:lnTo>
                <a:lnTo>
                  <a:pt x="539" y="377"/>
                </a:lnTo>
                <a:lnTo>
                  <a:pt x="552" y="373"/>
                </a:lnTo>
                <a:lnTo>
                  <a:pt x="563" y="367"/>
                </a:lnTo>
                <a:lnTo>
                  <a:pt x="572" y="360"/>
                </a:lnTo>
                <a:lnTo>
                  <a:pt x="579" y="353"/>
                </a:lnTo>
                <a:lnTo>
                  <a:pt x="586" y="344"/>
                </a:lnTo>
                <a:lnTo>
                  <a:pt x="592" y="333"/>
                </a:lnTo>
                <a:lnTo>
                  <a:pt x="597" y="324"/>
                </a:lnTo>
                <a:lnTo>
                  <a:pt x="599" y="313"/>
                </a:lnTo>
                <a:lnTo>
                  <a:pt x="599" y="313"/>
                </a:lnTo>
                <a:lnTo>
                  <a:pt x="608" y="316"/>
                </a:lnTo>
                <a:lnTo>
                  <a:pt x="614" y="316"/>
                </a:lnTo>
                <a:lnTo>
                  <a:pt x="618" y="316"/>
                </a:lnTo>
                <a:lnTo>
                  <a:pt x="618" y="316"/>
                </a:lnTo>
                <a:lnTo>
                  <a:pt x="619" y="303"/>
                </a:lnTo>
                <a:lnTo>
                  <a:pt x="619" y="289"/>
                </a:lnTo>
                <a:lnTo>
                  <a:pt x="619" y="289"/>
                </a:lnTo>
                <a:lnTo>
                  <a:pt x="610" y="287"/>
                </a:lnTo>
                <a:lnTo>
                  <a:pt x="607" y="285"/>
                </a:lnTo>
                <a:lnTo>
                  <a:pt x="603" y="2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pic>
        <p:nvPicPr>
          <p:cNvPr id="104" name="Picture 51" descr="työkykyohjelman logo">
            <a:extLst>
              <a:ext uri="{FF2B5EF4-FFF2-40B4-BE49-F238E27FC236}">
                <a16:creationId xmlns:a16="http://schemas.microsoft.com/office/drawing/2014/main" id="{F07F2CD9-BDD8-2848-B9FD-12A39B1606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9466" y="5818628"/>
            <a:ext cx="4177175" cy="834056"/>
          </a:xfrm>
          <a:prstGeom prst="rect">
            <a:avLst/>
          </a:prstGeom>
        </p:spPr>
      </p:pic>
    </p:spTree>
    <p:extLst>
      <p:ext uri="{BB962C8B-B14F-4D97-AF65-F5344CB8AC3E}">
        <p14:creationId xmlns:p14="http://schemas.microsoft.com/office/powerpoint/2010/main" val="269538197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9_Otsikko ja sisältö tyhjä">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577047" y="1881330"/>
            <a:ext cx="10965805" cy="4524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8" name="Otsikko 7"/>
          <p:cNvSpPr>
            <a:spLocks noGrp="1"/>
          </p:cNvSpPr>
          <p:nvPr>
            <p:ph type="title"/>
          </p:nvPr>
        </p:nvSpPr>
        <p:spPr>
          <a:xfrm>
            <a:off x="577047" y="313787"/>
            <a:ext cx="10965805" cy="1299027"/>
          </a:xfrm>
        </p:spPr>
        <p:txBody>
          <a:bodyPr/>
          <a:lstStyle>
            <a:lvl1pPr>
              <a:defRPr>
                <a:solidFill>
                  <a:schemeClr val="tx1">
                    <a:lumMod val="85000"/>
                    <a:lumOff val="15000"/>
                  </a:schemeClr>
                </a:solidFill>
              </a:defRPr>
            </a:lvl1pPr>
          </a:lstStyle>
          <a:p>
            <a:r>
              <a:rPr lang="fi-FI"/>
              <a:t>Muokkaa perustyyl. napsautt.</a:t>
            </a:r>
          </a:p>
        </p:txBody>
      </p:sp>
    </p:spTree>
    <p:extLst>
      <p:ext uri="{BB962C8B-B14F-4D97-AF65-F5344CB8AC3E}">
        <p14:creationId xmlns:p14="http://schemas.microsoft.com/office/powerpoint/2010/main" val="264659265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0_Kuvapaikka vaaka">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0"/>
            <a:ext cx="12192000" cy="5829267"/>
          </a:xfrm>
        </p:spPr>
        <p:txBody>
          <a:bodyPr/>
          <a:lstStyle/>
          <a:p>
            <a:pPr lvl="0"/>
            <a:r>
              <a:rPr lang="fi-FI"/>
              <a:t>Muokkaa tekstin perustyylejä</a:t>
            </a:r>
          </a:p>
        </p:txBody>
      </p:sp>
      <p:sp>
        <p:nvSpPr>
          <p:cNvPr id="8" name="Otsikko 7"/>
          <p:cNvSpPr>
            <a:spLocks noGrp="1"/>
          </p:cNvSpPr>
          <p:nvPr>
            <p:ph type="title"/>
          </p:nvPr>
        </p:nvSpPr>
        <p:spPr>
          <a:xfrm>
            <a:off x="577047" y="5829266"/>
            <a:ext cx="5614964" cy="810527"/>
          </a:xfrm>
        </p:spPr>
        <p:txBody>
          <a:bodyPr/>
          <a:lstStyle>
            <a:lvl1pPr>
              <a:defRPr sz="3733">
                <a:solidFill>
                  <a:schemeClr val="tx1">
                    <a:lumMod val="85000"/>
                    <a:lumOff val="15000"/>
                  </a:schemeClr>
                </a:solidFill>
              </a:defRPr>
            </a:lvl1pPr>
          </a:lstStyle>
          <a:p>
            <a:r>
              <a:rPr lang="fi-FI"/>
              <a:t>Muokkaa perustyyl. napsautt.</a:t>
            </a:r>
          </a:p>
        </p:txBody>
      </p:sp>
      <p:sp>
        <p:nvSpPr>
          <p:cNvPr id="15" name="Content Placeholder 9"/>
          <p:cNvSpPr>
            <a:spLocks noGrp="1"/>
          </p:cNvSpPr>
          <p:nvPr>
            <p:ph idx="13"/>
          </p:nvPr>
        </p:nvSpPr>
        <p:spPr>
          <a:xfrm>
            <a:off x="6480043" y="6024241"/>
            <a:ext cx="5711957" cy="615553"/>
          </a:xfrm>
        </p:spPr>
        <p:txBody>
          <a:bodyPr>
            <a:noAutofit/>
          </a:bodyPr>
          <a:lstStyle/>
          <a:p>
            <a:pPr marL="0" lvl="0" indent="0">
              <a:buNone/>
            </a:pPr>
            <a:r>
              <a:rPr lang="fi-FI" sz="1600"/>
              <a:t>Muokkaa tekstin perustyylejä</a:t>
            </a:r>
          </a:p>
        </p:txBody>
      </p:sp>
    </p:spTree>
    <p:extLst>
      <p:ext uri="{BB962C8B-B14F-4D97-AF65-F5344CB8AC3E}">
        <p14:creationId xmlns:p14="http://schemas.microsoft.com/office/powerpoint/2010/main" val="34695384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1_Kuvapaikka pysty">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3751029" y="0"/>
            <a:ext cx="8448939" cy="6858000"/>
          </a:xfrm>
        </p:spPr>
        <p:txBody>
          <a:bodyPr/>
          <a:lstStyle/>
          <a:p>
            <a:pPr lvl="0"/>
            <a:r>
              <a:rPr lang="fi-FI"/>
              <a:t>Muokkaa tekstin perustyylejä</a:t>
            </a:r>
          </a:p>
        </p:txBody>
      </p:sp>
      <p:sp>
        <p:nvSpPr>
          <p:cNvPr id="8" name="Otsikko 7"/>
          <p:cNvSpPr>
            <a:spLocks noGrp="1"/>
          </p:cNvSpPr>
          <p:nvPr>
            <p:ph type="title"/>
          </p:nvPr>
        </p:nvSpPr>
        <p:spPr>
          <a:xfrm>
            <a:off x="335361" y="277227"/>
            <a:ext cx="2880320" cy="1903635"/>
          </a:xfrm>
        </p:spPr>
        <p:txBody>
          <a:bodyPr/>
          <a:lstStyle>
            <a:lvl1pPr>
              <a:defRPr sz="3733">
                <a:solidFill>
                  <a:schemeClr val="tx1">
                    <a:lumMod val="85000"/>
                    <a:lumOff val="15000"/>
                  </a:schemeClr>
                </a:solidFill>
              </a:defRPr>
            </a:lvl1pPr>
          </a:lstStyle>
          <a:p>
            <a:r>
              <a:rPr lang="fi-FI"/>
              <a:t>Muokkaa perustyyl. napsautt.</a:t>
            </a:r>
          </a:p>
        </p:txBody>
      </p:sp>
      <p:sp>
        <p:nvSpPr>
          <p:cNvPr id="6" name="Content Placeholder 9"/>
          <p:cNvSpPr>
            <a:spLocks noGrp="1"/>
          </p:cNvSpPr>
          <p:nvPr>
            <p:ph idx="14"/>
          </p:nvPr>
        </p:nvSpPr>
        <p:spPr>
          <a:xfrm>
            <a:off x="335361" y="2319313"/>
            <a:ext cx="2880320" cy="4320480"/>
          </a:xfrm>
        </p:spPr>
        <p:txBody>
          <a:bodyPr>
            <a:normAutofit/>
          </a:bodyPr>
          <a:lstStyle/>
          <a:p>
            <a:pPr lvl="0"/>
            <a:r>
              <a:rPr lang="fi-FI" sz="1867"/>
              <a:t>Muokkaa tekstin perustyylejä</a:t>
            </a:r>
          </a:p>
          <a:p>
            <a:pPr lvl="1"/>
            <a:r>
              <a:rPr lang="fi-FI" sz="1867"/>
              <a:t>toinen taso</a:t>
            </a:r>
          </a:p>
          <a:p>
            <a:pPr lvl="2"/>
            <a:r>
              <a:rPr lang="fi-FI" sz="1867"/>
              <a:t>kolmas taso</a:t>
            </a:r>
          </a:p>
        </p:txBody>
      </p:sp>
      <p:sp>
        <p:nvSpPr>
          <p:cNvPr id="12" name="Alatunnisteen paikkamerkki 4"/>
          <p:cNvSpPr>
            <a:spLocks noGrp="1"/>
          </p:cNvSpPr>
          <p:nvPr>
            <p:ph type="ftr" sz="quarter" idx="11"/>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endParaRPr lang="fi-FI"/>
          </a:p>
        </p:txBody>
      </p:sp>
      <p:sp>
        <p:nvSpPr>
          <p:cNvPr id="13" name="Päivämäärän paikkamerkki 3"/>
          <p:cNvSpPr>
            <a:spLocks noGrp="1"/>
          </p:cNvSpPr>
          <p:nvPr>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9504BABE-377C-4042-9CE4-D8BB0ACFBA08}" type="datetime1">
              <a:rPr lang="fi-FI" smtClean="0"/>
              <a:pPr/>
              <a:t>29.9.2024</a:t>
            </a:fld>
            <a:endParaRPr lang="fi-FI"/>
          </a:p>
        </p:txBody>
      </p:sp>
      <p:sp>
        <p:nvSpPr>
          <p:cNvPr id="14" name="Dian numeron paikkamerkki 5"/>
          <p:cNvSpPr>
            <a:spLocks noGrp="1"/>
          </p:cNvSpPr>
          <p:nvPr>
            <p:ph type="sldNum" sz="quarter" idx="12"/>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a:t>  </a:t>
            </a:r>
            <a:r>
              <a:rPr lang="fi-FI" b="0">
                <a:solidFill>
                  <a:schemeClr val="bg1">
                    <a:lumMod val="65000"/>
                  </a:schemeClr>
                </a:solidFill>
              </a:rPr>
              <a:t>|</a:t>
            </a:r>
            <a:endParaRPr lang="fi-FI" sz="800" b="0">
              <a:solidFill>
                <a:schemeClr val="bg1">
                  <a:lumMod val="65000"/>
                </a:schemeClr>
              </a:solidFill>
            </a:endParaRPr>
          </a:p>
        </p:txBody>
      </p:sp>
    </p:spTree>
    <p:extLst>
      <p:ext uri="{BB962C8B-B14F-4D97-AF65-F5344CB8AC3E}">
        <p14:creationId xmlns:p14="http://schemas.microsoft.com/office/powerpoint/2010/main" val="228869292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13_Lopetus VN-Teema">
    <p:spTree>
      <p:nvGrpSpPr>
        <p:cNvPr id="1" name=""/>
        <p:cNvGrpSpPr/>
        <p:nvPr/>
      </p:nvGrpSpPr>
      <p:grpSpPr>
        <a:xfrm>
          <a:off x="0" y="0"/>
          <a:ext cx="0" cy="0"/>
          <a:chOff x="0" y="0"/>
          <a:chExt cx="0" cy="0"/>
        </a:xfrm>
      </p:grpSpPr>
      <p:grpSp>
        <p:nvGrpSpPr>
          <p:cNvPr id="3" name="Group 2" descr="kaarielementti"/>
          <p:cNvGrpSpPr/>
          <p:nvPr userDrawn="1"/>
        </p:nvGrpSpPr>
        <p:grpSpPr>
          <a:xfrm>
            <a:off x="0" y="1"/>
            <a:ext cx="12192000" cy="6858000"/>
            <a:chOff x="-50732" y="0"/>
            <a:chExt cx="9194731" cy="5143502"/>
          </a:xfrm>
        </p:grpSpPr>
        <p:sp>
          <p:nvSpPr>
            <p:cNvPr id="65" name="AutoShape 59"/>
            <p:cNvSpPr>
              <a:spLocks noChangeAspect="1" noChangeArrowheads="1" noTextEdit="1"/>
            </p:cNvSpPr>
            <p:nvPr userDrawn="1"/>
          </p:nvSpPr>
          <p:spPr bwMode="auto">
            <a:xfrm flipH="1">
              <a:off x="-50732" y="0"/>
              <a:ext cx="9194731"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6" name="Freeform 61"/>
            <p:cNvSpPr>
              <a:spLocks/>
            </p:cNvSpPr>
            <p:nvPr userDrawn="1"/>
          </p:nvSpPr>
          <p:spPr bwMode="auto">
            <a:xfrm flipH="1">
              <a:off x="1354507" y="0"/>
              <a:ext cx="7789492" cy="5143501"/>
            </a:xfrm>
            <a:custGeom>
              <a:avLst/>
              <a:gdLst>
                <a:gd name="T0" fmla="*/ 3559 w 4854"/>
                <a:gd name="T1" fmla="*/ 0 h 3240"/>
                <a:gd name="T2" fmla="*/ 0 w 4854"/>
                <a:gd name="T3" fmla="*/ 0 h 3240"/>
                <a:gd name="T4" fmla="*/ 0 w 4854"/>
                <a:gd name="T5" fmla="*/ 3240 h 3240"/>
                <a:gd name="T6" fmla="*/ 3231 w 4854"/>
                <a:gd name="T7" fmla="*/ 3240 h 3240"/>
                <a:gd name="T8" fmla="*/ 4854 w 4854"/>
                <a:gd name="T9" fmla="*/ 1361 h 3240"/>
                <a:gd name="T10" fmla="*/ 3559 w 4854"/>
                <a:gd name="T11" fmla="*/ 0 h 3240"/>
              </a:gdLst>
              <a:ahLst/>
              <a:cxnLst>
                <a:cxn ang="0">
                  <a:pos x="T0" y="T1"/>
                </a:cxn>
                <a:cxn ang="0">
                  <a:pos x="T2" y="T3"/>
                </a:cxn>
                <a:cxn ang="0">
                  <a:pos x="T4" y="T5"/>
                </a:cxn>
                <a:cxn ang="0">
                  <a:pos x="T6" y="T7"/>
                </a:cxn>
                <a:cxn ang="0">
                  <a:pos x="T8" y="T9"/>
                </a:cxn>
                <a:cxn ang="0">
                  <a:pos x="T10" y="T11"/>
                </a:cxn>
              </a:cxnLst>
              <a:rect l="0" t="0" r="r" b="b"/>
              <a:pathLst>
                <a:path w="4854" h="3240">
                  <a:moveTo>
                    <a:pt x="3559" y="0"/>
                  </a:moveTo>
                  <a:lnTo>
                    <a:pt x="0" y="0"/>
                  </a:lnTo>
                  <a:lnTo>
                    <a:pt x="0" y="3240"/>
                  </a:lnTo>
                  <a:lnTo>
                    <a:pt x="3231" y="3240"/>
                  </a:lnTo>
                  <a:lnTo>
                    <a:pt x="4854" y="1361"/>
                  </a:lnTo>
                  <a:lnTo>
                    <a:pt x="3559"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7" name="Freeform 62"/>
            <p:cNvSpPr>
              <a:spLocks/>
            </p:cNvSpPr>
            <p:nvPr userDrawn="1"/>
          </p:nvSpPr>
          <p:spPr bwMode="auto">
            <a:xfrm flipH="1">
              <a:off x="527332" y="0"/>
              <a:ext cx="2315449" cy="2160589"/>
            </a:xfrm>
            <a:custGeom>
              <a:avLst/>
              <a:gdLst>
                <a:gd name="T0" fmla="*/ 0 w 1450"/>
                <a:gd name="T1" fmla="*/ 0 h 1361"/>
                <a:gd name="T2" fmla="*/ 24 w 1450"/>
                <a:gd name="T3" fmla="*/ 153 h 1361"/>
                <a:gd name="T4" fmla="*/ 38 w 1450"/>
                <a:gd name="T5" fmla="*/ 228 h 1361"/>
                <a:gd name="T6" fmla="*/ 59 w 1450"/>
                <a:gd name="T7" fmla="*/ 303 h 1361"/>
                <a:gd name="T8" fmla="*/ 73 w 1450"/>
                <a:gd name="T9" fmla="*/ 343 h 1361"/>
                <a:gd name="T10" fmla="*/ 105 w 1450"/>
                <a:gd name="T11" fmla="*/ 424 h 1361"/>
                <a:gd name="T12" fmla="*/ 141 w 1450"/>
                <a:gd name="T13" fmla="*/ 504 h 1361"/>
                <a:gd name="T14" fmla="*/ 181 w 1450"/>
                <a:gd name="T15" fmla="*/ 581 h 1361"/>
                <a:gd name="T16" fmla="*/ 225 w 1450"/>
                <a:gd name="T17" fmla="*/ 656 h 1361"/>
                <a:gd name="T18" fmla="*/ 272 w 1450"/>
                <a:gd name="T19" fmla="*/ 729 h 1361"/>
                <a:gd name="T20" fmla="*/ 323 w 1450"/>
                <a:gd name="T21" fmla="*/ 800 h 1361"/>
                <a:gd name="T22" fmla="*/ 377 w 1450"/>
                <a:gd name="T23" fmla="*/ 869 h 1361"/>
                <a:gd name="T24" fmla="*/ 433 w 1450"/>
                <a:gd name="T25" fmla="*/ 936 h 1361"/>
                <a:gd name="T26" fmla="*/ 491 w 1450"/>
                <a:gd name="T27" fmla="*/ 1000 h 1361"/>
                <a:gd name="T28" fmla="*/ 551 w 1450"/>
                <a:gd name="T29" fmla="*/ 1062 h 1361"/>
                <a:gd name="T30" fmla="*/ 645 w 1450"/>
                <a:gd name="T31" fmla="*/ 1151 h 1361"/>
                <a:gd name="T32" fmla="*/ 773 w 1450"/>
                <a:gd name="T33" fmla="*/ 1261 h 1361"/>
                <a:gd name="T34" fmla="*/ 904 w 1450"/>
                <a:gd name="T35" fmla="*/ 1361 h 1361"/>
                <a:gd name="T36" fmla="*/ 904 w 1450"/>
                <a:gd name="T37" fmla="*/ 1361 h 1361"/>
                <a:gd name="T38" fmla="*/ 965 w 1450"/>
                <a:gd name="T39" fmla="*/ 1283 h 1361"/>
                <a:gd name="T40" fmla="*/ 1023 w 1450"/>
                <a:gd name="T41" fmla="*/ 1202 h 1361"/>
                <a:gd name="T42" fmla="*/ 1077 w 1450"/>
                <a:gd name="T43" fmla="*/ 1119 h 1361"/>
                <a:gd name="T44" fmla="*/ 1126 w 1450"/>
                <a:gd name="T45" fmla="*/ 1036 h 1361"/>
                <a:gd name="T46" fmla="*/ 1173 w 1450"/>
                <a:gd name="T47" fmla="*/ 953 h 1361"/>
                <a:gd name="T48" fmla="*/ 1216 w 1450"/>
                <a:gd name="T49" fmla="*/ 867 h 1361"/>
                <a:gd name="T50" fmla="*/ 1255 w 1450"/>
                <a:gd name="T51" fmla="*/ 781 h 1361"/>
                <a:gd name="T52" fmla="*/ 1291 w 1450"/>
                <a:gd name="T53" fmla="*/ 694 h 1361"/>
                <a:gd name="T54" fmla="*/ 1324 w 1450"/>
                <a:gd name="T55" fmla="*/ 608 h 1361"/>
                <a:gd name="T56" fmla="*/ 1352 w 1450"/>
                <a:gd name="T57" fmla="*/ 520 h 1361"/>
                <a:gd name="T58" fmla="*/ 1378 w 1450"/>
                <a:gd name="T59" fmla="*/ 433 h 1361"/>
                <a:gd name="T60" fmla="*/ 1399 w 1450"/>
                <a:gd name="T61" fmla="*/ 345 h 1361"/>
                <a:gd name="T62" fmla="*/ 1417 w 1450"/>
                <a:gd name="T63" fmla="*/ 258 h 1361"/>
                <a:gd name="T64" fmla="*/ 1432 w 1450"/>
                <a:gd name="T65" fmla="*/ 171 h 1361"/>
                <a:gd name="T66" fmla="*/ 1442 w 1450"/>
                <a:gd name="T67" fmla="*/ 86 h 1361"/>
                <a:gd name="T68" fmla="*/ 1450 w 1450"/>
                <a:gd name="T69" fmla="*/ 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0" h="1361">
                  <a:moveTo>
                    <a:pt x="0" y="0"/>
                  </a:moveTo>
                  <a:lnTo>
                    <a:pt x="0" y="0"/>
                  </a:lnTo>
                  <a:lnTo>
                    <a:pt x="13" y="77"/>
                  </a:lnTo>
                  <a:lnTo>
                    <a:pt x="24" y="153"/>
                  </a:lnTo>
                  <a:lnTo>
                    <a:pt x="31" y="190"/>
                  </a:lnTo>
                  <a:lnTo>
                    <a:pt x="38" y="228"/>
                  </a:lnTo>
                  <a:lnTo>
                    <a:pt x="49" y="266"/>
                  </a:lnTo>
                  <a:lnTo>
                    <a:pt x="59" y="303"/>
                  </a:lnTo>
                  <a:lnTo>
                    <a:pt x="59" y="303"/>
                  </a:lnTo>
                  <a:lnTo>
                    <a:pt x="73" y="343"/>
                  </a:lnTo>
                  <a:lnTo>
                    <a:pt x="88" y="385"/>
                  </a:lnTo>
                  <a:lnTo>
                    <a:pt x="105" y="424"/>
                  </a:lnTo>
                  <a:lnTo>
                    <a:pt x="123" y="465"/>
                  </a:lnTo>
                  <a:lnTo>
                    <a:pt x="141" y="504"/>
                  </a:lnTo>
                  <a:lnTo>
                    <a:pt x="161" y="542"/>
                  </a:lnTo>
                  <a:lnTo>
                    <a:pt x="181" y="581"/>
                  </a:lnTo>
                  <a:lnTo>
                    <a:pt x="203" y="619"/>
                  </a:lnTo>
                  <a:lnTo>
                    <a:pt x="225" y="656"/>
                  </a:lnTo>
                  <a:lnTo>
                    <a:pt x="249" y="693"/>
                  </a:lnTo>
                  <a:lnTo>
                    <a:pt x="272" y="729"/>
                  </a:lnTo>
                  <a:lnTo>
                    <a:pt x="297" y="765"/>
                  </a:lnTo>
                  <a:lnTo>
                    <a:pt x="323" y="800"/>
                  </a:lnTo>
                  <a:lnTo>
                    <a:pt x="350" y="835"/>
                  </a:lnTo>
                  <a:lnTo>
                    <a:pt x="377" y="869"/>
                  </a:lnTo>
                  <a:lnTo>
                    <a:pt x="404" y="902"/>
                  </a:lnTo>
                  <a:lnTo>
                    <a:pt x="433" y="936"/>
                  </a:lnTo>
                  <a:lnTo>
                    <a:pt x="461" y="968"/>
                  </a:lnTo>
                  <a:lnTo>
                    <a:pt x="491" y="1000"/>
                  </a:lnTo>
                  <a:lnTo>
                    <a:pt x="521" y="1032"/>
                  </a:lnTo>
                  <a:lnTo>
                    <a:pt x="551" y="1062"/>
                  </a:lnTo>
                  <a:lnTo>
                    <a:pt x="582" y="1092"/>
                  </a:lnTo>
                  <a:lnTo>
                    <a:pt x="645" y="1151"/>
                  </a:lnTo>
                  <a:lnTo>
                    <a:pt x="709" y="1207"/>
                  </a:lnTo>
                  <a:lnTo>
                    <a:pt x="773" y="1261"/>
                  </a:lnTo>
                  <a:lnTo>
                    <a:pt x="838" y="1313"/>
                  </a:lnTo>
                  <a:lnTo>
                    <a:pt x="904" y="1361"/>
                  </a:lnTo>
                  <a:lnTo>
                    <a:pt x="904" y="1361"/>
                  </a:lnTo>
                  <a:lnTo>
                    <a:pt x="904" y="1361"/>
                  </a:lnTo>
                  <a:lnTo>
                    <a:pt x="935" y="1322"/>
                  </a:lnTo>
                  <a:lnTo>
                    <a:pt x="965" y="1283"/>
                  </a:lnTo>
                  <a:lnTo>
                    <a:pt x="994" y="1242"/>
                  </a:lnTo>
                  <a:lnTo>
                    <a:pt x="1023" y="1202"/>
                  </a:lnTo>
                  <a:lnTo>
                    <a:pt x="1050" y="1161"/>
                  </a:lnTo>
                  <a:lnTo>
                    <a:pt x="1077" y="1119"/>
                  </a:lnTo>
                  <a:lnTo>
                    <a:pt x="1101" y="1079"/>
                  </a:lnTo>
                  <a:lnTo>
                    <a:pt x="1126" y="1036"/>
                  </a:lnTo>
                  <a:lnTo>
                    <a:pt x="1150" y="995"/>
                  </a:lnTo>
                  <a:lnTo>
                    <a:pt x="1173" y="953"/>
                  </a:lnTo>
                  <a:lnTo>
                    <a:pt x="1195" y="910"/>
                  </a:lnTo>
                  <a:lnTo>
                    <a:pt x="1216" y="867"/>
                  </a:lnTo>
                  <a:lnTo>
                    <a:pt x="1236" y="825"/>
                  </a:lnTo>
                  <a:lnTo>
                    <a:pt x="1255" y="781"/>
                  </a:lnTo>
                  <a:lnTo>
                    <a:pt x="1273" y="738"/>
                  </a:lnTo>
                  <a:lnTo>
                    <a:pt x="1291" y="694"/>
                  </a:lnTo>
                  <a:lnTo>
                    <a:pt x="1308" y="651"/>
                  </a:lnTo>
                  <a:lnTo>
                    <a:pt x="1324" y="608"/>
                  </a:lnTo>
                  <a:lnTo>
                    <a:pt x="1339" y="564"/>
                  </a:lnTo>
                  <a:lnTo>
                    <a:pt x="1352" y="520"/>
                  </a:lnTo>
                  <a:lnTo>
                    <a:pt x="1366" y="476"/>
                  </a:lnTo>
                  <a:lnTo>
                    <a:pt x="1378" y="433"/>
                  </a:lnTo>
                  <a:lnTo>
                    <a:pt x="1389" y="389"/>
                  </a:lnTo>
                  <a:lnTo>
                    <a:pt x="1399" y="345"/>
                  </a:lnTo>
                  <a:lnTo>
                    <a:pt x="1408" y="302"/>
                  </a:lnTo>
                  <a:lnTo>
                    <a:pt x="1417" y="258"/>
                  </a:lnTo>
                  <a:lnTo>
                    <a:pt x="1425" y="215"/>
                  </a:lnTo>
                  <a:lnTo>
                    <a:pt x="1432" y="171"/>
                  </a:lnTo>
                  <a:lnTo>
                    <a:pt x="1438" y="128"/>
                  </a:lnTo>
                  <a:lnTo>
                    <a:pt x="1442" y="86"/>
                  </a:lnTo>
                  <a:lnTo>
                    <a:pt x="1447" y="43"/>
                  </a:lnTo>
                  <a:lnTo>
                    <a:pt x="1450" y="0"/>
                  </a:lnTo>
                  <a:lnTo>
                    <a:pt x="0" y="0"/>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8" name="Freeform 63"/>
            <p:cNvSpPr>
              <a:spLocks/>
            </p:cNvSpPr>
            <p:nvPr userDrawn="1"/>
          </p:nvSpPr>
          <p:spPr bwMode="auto">
            <a:xfrm flipH="1">
              <a:off x="-50732" y="1171575"/>
              <a:ext cx="1449951" cy="1657351"/>
            </a:xfrm>
            <a:custGeom>
              <a:avLst/>
              <a:gdLst>
                <a:gd name="T0" fmla="*/ 908 w 908"/>
                <a:gd name="T1" fmla="*/ 0 h 1044"/>
                <a:gd name="T2" fmla="*/ 908 w 908"/>
                <a:gd name="T3" fmla="*/ 0 h 1044"/>
                <a:gd name="T4" fmla="*/ 848 w 908"/>
                <a:gd name="T5" fmla="*/ 28 h 1044"/>
                <a:gd name="T6" fmla="*/ 789 w 908"/>
                <a:gd name="T7" fmla="*/ 59 h 1044"/>
                <a:gd name="T8" fmla="*/ 729 w 908"/>
                <a:gd name="T9" fmla="*/ 89 h 1044"/>
                <a:gd name="T10" fmla="*/ 671 w 908"/>
                <a:gd name="T11" fmla="*/ 120 h 1044"/>
                <a:gd name="T12" fmla="*/ 612 w 908"/>
                <a:gd name="T13" fmla="*/ 153 h 1044"/>
                <a:gd name="T14" fmla="*/ 555 w 908"/>
                <a:gd name="T15" fmla="*/ 187 h 1044"/>
                <a:gd name="T16" fmla="*/ 498 w 908"/>
                <a:gd name="T17" fmla="*/ 222 h 1044"/>
                <a:gd name="T18" fmla="*/ 440 w 908"/>
                <a:gd name="T19" fmla="*/ 259 h 1044"/>
                <a:gd name="T20" fmla="*/ 384 w 908"/>
                <a:gd name="T21" fmla="*/ 298 h 1044"/>
                <a:gd name="T22" fmla="*/ 328 w 908"/>
                <a:gd name="T23" fmla="*/ 339 h 1044"/>
                <a:gd name="T24" fmla="*/ 273 w 908"/>
                <a:gd name="T25" fmla="*/ 380 h 1044"/>
                <a:gd name="T26" fmla="*/ 217 w 908"/>
                <a:gd name="T27" fmla="*/ 424 h 1044"/>
                <a:gd name="T28" fmla="*/ 162 w 908"/>
                <a:gd name="T29" fmla="*/ 471 h 1044"/>
                <a:gd name="T30" fmla="*/ 107 w 908"/>
                <a:gd name="T31" fmla="*/ 520 h 1044"/>
                <a:gd name="T32" fmla="*/ 53 w 908"/>
                <a:gd name="T33" fmla="*/ 570 h 1044"/>
                <a:gd name="T34" fmla="*/ 0 w 908"/>
                <a:gd name="T35" fmla="*/ 623 h 1044"/>
                <a:gd name="T36" fmla="*/ 0 w 908"/>
                <a:gd name="T37" fmla="*/ 623 h 1044"/>
                <a:gd name="T38" fmla="*/ 0 w 908"/>
                <a:gd name="T39" fmla="*/ 623 h 1044"/>
                <a:gd name="T40" fmla="*/ 53 w 908"/>
                <a:gd name="T41" fmla="*/ 660 h 1044"/>
                <a:gd name="T42" fmla="*/ 106 w 908"/>
                <a:gd name="T43" fmla="*/ 698 h 1044"/>
                <a:gd name="T44" fmla="*/ 160 w 908"/>
                <a:gd name="T45" fmla="*/ 732 h 1044"/>
                <a:gd name="T46" fmla="*/ 215 w 908"/>
                <a:gd name="T47" fmla="*/ 767 h 1044"/>
                <a:gd name="T48" fmla="*/ 270 w 908"/>
                <a:gd name="T49" fmla="*/ 800 h 1044"/>
                <a:gd name="T50" fmla="*/ 325 w 908"/>
                <a:gd name="T51" fmla="*/ 831 h 1044"/>
                <a:gd name="T52" fmla="*/ 383 w 908"/>
                <a:gd name="T53" fmla="*/ 862 h 1044"/>
                <a:gd name="T54" fmla="*/ 439 w 908"/>
                <a:gd name="T55" fmla="*/ 890 h 1044"/>
                <a:gd name="T56" fmla="*/ 496 w 908"/>
                <a:gd name="T57" fmla="*/ 917 h 1044"/>
                <a:gd name="T58" fmla="*/ 555 w 908"/>
                <a:gd name="T59" fmla="*/ 942 h 1044"/>
                <a:gd name="T60" fmla="*/ 612 w 908"/>
                <a:gd name="T61" fmla="*/ 964 h 1044"/>
                <a:gd name="T62" fmla="*/ 671 w 908"/>
                <a:gd name="T63" fmla="*/ 986 h 1044"/>
                <a:gd name="T64" fmla="*/ 730 w 908"/>
                <a:gd name="T65" fmla="*/ 1004 h 1044"/>
                <a:gd name="T66" fmla="*/ 789 w 908"/>
                <a:gd name="T67" fmla="*/ 1019 h 1044"/>
                <a:gd name="T68" fmla="*/ 848 w 908"/>
                <a:gd name="T69" fmla="*/ 1033 h 1044"/>
                <a:gd name="T70" fmla="*/ 908 w 908"/>
                <a:gd name="T71" fmla="*/ 1044 h 1044"/>
                <a:gd name="T72" fmla="*/ 908 w 908"/>
                <a:gd name="T73"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8" h="1044">
                  <a:moveTo>
                    <a:pt x="908" y="0"/>
                  </a:moveTo>
                  <a:lnTo>
                    <a:pt x="908" y="0"/>
                  </a:lnTo>
                  <a:lnTo>
                    <a:pt x="848" y="28"/>
                  </a:lnTo>
                  <a:lnTo>
                    <a:pt x="789" y="59"/>
                  </a:lnTo>
                  <a:lnTo>
                    <a:pt x="729" y="89"/>
                  </a:lnTo>
                  <a:lnTo>
                    <a:pt x="671" y="120"/>
                  </a:lnTo>
                  <a:lnTo>
                    <a:pt x="612" y="153"/>
                  </a:lnTo>
                  <a:lnTo>
                    <a:pt x="555" y="187"/>
                  </a:lnTo>
                  <a:lnTo>
                    <a:pt x="498" y="222"/>
                  </a:lnTo>
                  <a:lnTo>
                    <a:pt x="440" y="259"/>
                  </a:lnTo>
                  <a:lnTo>
                    <a:pt x="384" y="298"/>
                  </a:lnTo>
                  <a:lnTo>
                    <a:pt x="328" y="339"/>
                  </a:lnTo>
                  <a:lnTo>
                    <a:pt x="273" y="380"/>
                  </a:lnTo>
                  <a:lnTo>
                    <a:pt x="217" y="424"/>
                  </a:lnTo>
                  <a:lnTo>
                    <a:pt x="162" y="471"/>
                  </a:lnTo>
                  <a:lnTo>
                    <a:pt x="107" y="520"/>
                  </a:lnTo>
                  <a:lnTo>
                    <a:pt x="53" y="570"/>
                  </a:lnTo>
                  <a:lnTo>
                    <a:pt x="0" y="623"/>
                  </a:lnTo>
                  <a:lnTo>
                    <a:pt x="0" y="623"/>
                  </a:lnTo>
                  <a:lnTo>
                    <a:pt x="0" y="623"/>
                  </a:lnTo>
                  <a:lnTo>
                    <a:pt x="53" y="660"/>
                  </a:lnTo>
                  <a:lnTo>
                    <a:pt x="106" y="698"/>
                  </a:lnTo>
                  <a:lnTo>
                    <a:pt x="160" y="732"/>
                  </a:lnTo>
                  <a:lnTo>
                    <a:pt x="215" y="767"/>
                  </a:lnTo>
                  <a:lnTo>
                    <a:pt x="270" y="800"/>
                  </a:lnTo>
                  <a:lnTo>
                    <a:pt x="325" y="831"/>
                  </a:lnTo>
                  <a:lnTo>
                    <a:pt x="383" y="862"/>
                  </a:lnTo>
                  <a:lnTo>
                    <a:pt x="439" y="890"/>
                  </a:lnTo>
                  <a:lnTo>
                    <a:pt x="496" y="917"/>
                  </a:lnTo>
                  <a:lnTo>
                    <a:pt x="555" y="942"/>
                  </a:lnTo>
                  <a:lnTo>
                    <a:pt x="612" y="964"/>
                  </a:lnTo>
                  <a:lnTo>
                    <a:pt x="671" y="986"/>
                  </a:lnTo>
                  <a:lnTo>
                    <a:pt x="730" y="1004"/>
                  </a:lnTo>
                  <a:lnTo>
                    <a:pt x="789" y="1019"/>
                  </a:lnTo>
                  <a:lnTo>
                    <a:pt x="848" y="1033"/>
                  </a:lnTo>
                  <a:lnTo>
                    <a:pt x="908" y="1044"/>
                  </a:lnTo>
                  <a:lnTo>
                    <a:pt x="908"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9" name="Freeform 64"/>
            <p:cNvSpPr>
              <a:spLocks/>
            </p:cNvSpPr>
            <p:nvPr userDrawn="1"/>
          </p:nvSpPr>
          <p:spPr bwMode="auto">
            <a:xfrm flipH="1">
              <a:off x="-50732" y="2160589"/>
              <a:ext cx="3388541" cy="2982913"/>
            </a:xfrm>
            <a:custGeom>
              <a:avLst/>
              <a:gdLst>
                <a:gd name="T0" fmla="*/ 2122 w 2122"/>
                <a:gd name="T1" fmla="*/ 1879 h 1879"/>
                <a:gd name="T2" fmla="*/ 2122 w 2122"/>
                <a:gd name="T3" fmla="*/ 502 h 1879"/>
                <a:gd name="T4" fmla="*/ 2122 w 2122"/>
                <a:gd name="T5" fmla="*/ 502 h 1879"/>
                <a:gd name="T6" fmla="*/ 2005 w 2122"/>
                <a:gd name="T7" fmla="*/ 447 h 1879"/>
                <a:gd name="T8" fmla="*/ 1889 w 2122"/>
                <a:gd name="T9" fmla="*/ 392 h 1879"/>
                <a:gd name="T10" fmla="*/ 1773 w 2122"/>
                <a:gd name="T11" fmla="*/ 334 h 1879"/>
                <a:gd name="T12" fmla="*/ 1716 w 2122"/>
                <a:gd name="T13" fmla="*/ 305 h 1879"/>
                <a:gd name="T14" fmla="*/ 1660 w 2122"/>
                <a:gd name="T15" fmla="*/ 275 h 1879"/>
                <a:gd name="T16" fmla="*/ 1602 w 2122"/>
                <a:gd name="T17" fmla="*/ 244 h 1879"/>
                <a:gd name="T18" fmla="*/ 1546 w 2122"/>
                <a:gd name="T19" fmla="*/ 213 h 1879"/>
                <a:gd name="T20" fmla="*/ 1490 w 2122"/>
                <a:gd name="T21" fmla="*/ 180 h 1879"/>
                <a:gd name="T22" fmla="*/ 1435 w 2122"/>
                <a:gd name="T23" fmla="*/ 147 h 1879"/>
                <a:gd name="T24" fmla="*/ 1379 w 2122"/>
                <a:gd name="T25" fmla="*/ 113 h 1879"/>
                <a:gd name="T26" fmla="*/ 1324 w 2122"/>
                <a:gd name="T27" fmla="*/ 77 h 1879"/>
                <a:gd name="T28" fmla="*/ 1268 w 2122"/>
                <a:gd name="T29" fmla="*/ 39 h 1879"/>
                <a:gd name="T30" fmla="*/ 1214 w 2122"/>
                <a:gd name="T31" fmla="*/ 0 h 1879"/>
                <a:gd name="T32" fmla="*/ 1214 w 2122"/>
                <a:gd name="T33" fmla="*/ 0 h 1879"/>
                <a:gd name="T34" fmla="*/ 1131 w 2122"/>
                <a:gd name="T35" fmla="*/ 132 h 1879"/>
                <a:gd name="T36" fmla="*/ 1052 w 2122"/>
                <a:gd name="T37" fmla="*/ 261 h 1879"/>
                <a:gd name="T38" fmla="*/ 976 w 2122"/>
                <a:gd name="T39" fmla="*/ 388 h 1879"/>
                <a:gd name="T40" fmla="*/ 902 w 2122"/>
                <a:gd name="T41" fmla="*/ 514 h 1879"/>
                <a:gd name="T42" fmla="*/ 758 w 2122"/>
                <a:gd name="T43" fmla="*/ 759 h 1879"/>
                <a:gd name="T44" fmla="*/ 687 w 2122"/>
                <a:gd name="T45" fmla="*/ 878 h 1879"/>
                <a:gd name="T46" fmla="*/ 617 w 2122"/>
                <a:gd name="T47" fmla="*/ 996 h 1879"/>
                <a:gd name="T48" fmla="*/ 546 w 2122"/>
                <a:gd name="T49" fmla="*/ 1111 h 1879"/>
                <a:gd name="T50" fmla="*/ 476 w 2122"/>
                <a:gd name="T51" fmla="*/ 1225 h 1879"/>
                <a:gd name="T52" fmla="*/ 402 w 2122"/>
                <a:gd name="T53" fmla="*/ 1338 h 1879"/>
                <a:gd name="T54" fmla="*/ 327 w 2122"/>
                <a:gd name="T55" fmla="*/ 1449 h 1879"/>
                <a:gd name="T56" fmla="*/ 289 w 2122"/>
                <a:gd name="T57" fmla="*/ 1503 h 1879"/>
                <a:gd name="T58" fmla="*/ 251 w 2122"/>
                <a:gd name="T59" fmla="*/ 1558 h 1879"/>
                <a:gd name="T60" fmla="*/ 211 w 2122"/>
                <a:gd name="T61" fmla="*/ 1612 h 1879"/>
                <a:gd name="T62" fmla="*/ 171 w 2122"/>
                <a:gd name="T63" fmla="*/ 1666 h 1879"/>
                <a:gd name="T64" fmla="*/ 129 w 2122"/>
                <a:gd name="T65" fmla="*/ 1720 h 1879"/>
                <a:gd name="T66" fmla="*/ 88 w 2122"/>
                <a:gd name="T67" fmla="*/ 1773 h 1879"/>
                <a:gd name="T68" fmla="*/ 44 w 2122"/>
                <a:gd name="T69" fmla="*/ 1826 h 1879"/>
                <a:gd name="T70" fmla="*/ 0 w 2122"/>
                <a:gd name="T71" fmla="*/ 1879 h 1879"/>
                <a:gd name="T72" fmla="*/ 2122 w 2122"/>
                <a:gd name="T73"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22" h="1879">
                  <a:moveTo>
                    <a:pt x="2122" y="1879"/>
                  </a:moveTo>
                  <a:lnTo>
                    <a:pt x="2122" y="502"/>
                  </a:lnTo>
                  <a:lnTo>
                    <a:pt x="2122" y="502"/>
                  </a:lnTo>
                  <a:lnTo>
                    <a:pt x="2005" y="447"/>
                  </a:lnTo>
                  <a:lnTo>
                    <a:pt x="1889" y="392"/>
                  </a:lnTo>
                  <a:lnTo>
                    <a:pt x="1773" y="334"/>
                  </a:lnTo>
                  <a:lnTo>
                    <a:pt x="1716" y="305"/>
                  </a:lnTo>
                  <a:lnTo>
                    <a:pt x="1660" y="275"/>
                  </a:lnTo>
                  <a:lnTo>
                    <a:pt x="1602" y="244"/>
                  </a:lnTo>
                  <a:lnTo>
                    <a:pt x="1546" y="213"/>
                  </a:lnTo>
                  <a:lnTo>
                    <a:pt x="1490" y="180"/>
                  </a:lnTo>
                  <a:lnTo>
                    <a:pt x="1435" y="147"/>
                  </a:lnTo>
                  <a:lnTo>
                    <a:pt x="1379" y="113"/>
                  </a:lnTo>
                  <a:lnTo>
                    <a:pt x="1324" y="77"/>
                  </a:lnTo>
                  <a:lnTo>
                    <a:pt x="1268" y="39"/>
                  </a:lnTo>
                  <a:lnTo>
                    <a:pt x="1214" y="0"/>
                  </a:lnTo>
                  <a:lnTo>
                    <a:pt x="1214" y="0"/>
                  </a:lnTo>
                  <a:lnTo>
                    <a:pt x="1131" y="132"/>
                  </a:lnTo>
                  <a:lnTo>
                    <a:pt x="1052" y="261"/>
                  </a:lnTo>
                  <a:lnTo>
                    <a:pt x="976" y="388"/>
                  </a:lnTo>
                  <a:lnTo>
                    <a:pt x="902" y="514"/>
                  </a:lnTo>
                  <a:lnTo>
                    <a:pt x="758" y="759"/>
                  </a:lnTo>
                  <a:lnTo>
                    <a:pt x="687" y="878"/>
                  </a:lnTo>
                  <a:lnTo>
                    <a:pt x="617" y="996"/>
                  </a:lnTo>
                  <a:lnTo>
                    <a:pt x="546" y="1111"/>
                  </a:lnTo>
                  <a:lnTo>
                    <a:pt x="476" y="1225"/>
                  </a:lnTo>
                  <a:lnTo>
                    <a:pt x="402" y="1338"/>
                  </a:lnTo>
                  <a:lnTo>
                    <a:pt x="327" y="1449"/>
                  </a:lnTo>
                  <a:lnTo>
                    <a:pt x="289" y="1503"/>
                  </a:lnTo>
                  <a:lnTo>
                    <a:pt x="251" y="1558"/>
                  </a:lnTo>
                  <a:lnTo>
                    <a:pt x="211" y="1612"/>
                  </a:lnTo>
                  <a:lnTo>
                    <a:pt x="171" y="1666"/>
                  </a:lnTo>
                  <a:lnTo>
                    <a:pt x="129" y="1720"/>
                  </a:lnTo>
                  <a:lnTo>
                    <a:pt x="88" y="1773"/>
                  </a:lnTo>
                  <a:lnTo>
                    <a:pt x="44" y="1826"/>
                  </a:lnTo>
                  <a:lnTo>
                    <a:pt x="0" y="1879"/>
                  </a:lnTo>
                  <a:lnTo>
                    <a:pt x="2122" y="187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0" name="Freeform 65"/>
            <p:cNvSpPr>
              <a:spLocks/>
            </p:cNvSpPr>
            <p:nvPr userDrawn="1"/>
          </p:nvSpPr>
          <p:spPr bwMode="auto">
            <a:xfrm flipH="1">
              <a:off x="-50732" y="0"/>
              <a:ext cx="1449951" cy="2160589"/>
            </a:xfrm>
            <a:custGeom>
              <a:avLst/>
              <a:gdLst>
                <a:gd name="T0" fmla="*/ 0 w 908"/>
                <a:gd name="T1" fmla="*/ 1361 h 1361"/>
                <a:gd name="T2" fmla="*/ 0 w 908"/>
                <a:gd name="T3" fmla="*/ 1361 h 1361"/>
                <a:gd name="T4" fmla="*/ 53 w 908"/>
                <a:gd name="T5" fmla="*/ 1323 h 1361"/>
                <a:gd name="T6" fmla="*/ 107 w 908"/>
                <a:gd name="T7" fmla="*/ 1285 h 1361"/>
                <a:gd name="T8" fmla="*/ 161 w 908"/>
                <a:gd name="T9" fmla="*/ 1248 h 1361"/>
                <a:gd name="T10" fmla="*/ 216 w 908"/>
                <a:gd name="T11" fmla="*/ 1212 h 1361"/>
                <a:gd name="T12" fmla="*/ 271 w 908"/>
                <a:gd name="T13" fmla="*/ 1176 h 1361"/>
                <a:gd name="T14" fmla="*/ 328 w 908"/>
                <a:gd name="T15" fmla="*/ 1141 h 1361"/>
                <a:gd name="T16" fmla="*/ 384 w 908"/>
                <a:gd name="T17" fmla="*/ 1106 h 1361"/>
                <a:gd name="T18" fmla="*/ 440 w 908"/>
                <a:gd name="T19" fmla="*/ 1072 h 1361"/>
                <a:gd name="T20" fmla="*/ 498 w 908"/>
                <a:gd name="T21" fmla="*/ 1038 h 1361"/>
                <a:gd name="T22" fmla="*/ 555 w 908"/>
                <a:gd name="T23" fmla="*/ 1006 h 1361"/>
                <a:gd name="T24" fmla="*/ 612 w 908"/>
                <a:gd name="T25" fmla="*/ 974 h 1361"/>
                <a:gd name="T26" fmla="*/ 671 w 908"/>
                <a:gd name="T27" fmla="*/ 943 h 1361"/>
                <a:gd name="T28" fmla="*/ 729 w 908"/>
                <a:gd name="T29" fmla="*/ 912 h 1361"/>
                <a:gd name="T30" fmla="*/ 789 w 908"/>
                <a:gd name="T31" fmla="*/ 882 h 1361"/>
                <a:gd name="T32" fmla="*/ 848 w 908"/>
                <a:gd name="T33" fmla="*/ 853 h 1361"/>
                <a:gd name="T34" fmla="*/ 908 w 908"/>
                <a:gd name="T35" fmla="*/ 825 h 1361"/>
                <a:gd name="T36" fmla="*/ 908 w 908"/>
                <a:gd name="T37" fmla="*/ 0 h 1361"/>
                <a:gd name="T38" fmla="*/ 261 w 908"/>
                <a:gd name="T39" fmla="*/ 0 h 1361"/>
                <a:gd name="T40" fmla="*/ 261 w 908"/>
                <a:gd name="T41" fmla="*/ 0 h 1361"/>
                <a:gd name="T42" fmla="*/ 256 w 908"/>
                <a:gd name="T43" fmla="*/ 86 h 1361"/>
                <a:gd name="T44" fmla="*/ 248 w 908"/>
                <a:gd name="T45" fmla="*/ 170 h 1361"/>
                <a:gd name="T46" fmla="*/ 239 w 908"/>
                <a:gd name="T47" fmla="*/ 255 h 1361"/>
                <a:gd name="T48" fmla="*/ 229 w 908"/>
                <a:gd name="T49" fmla="*/ 340 h 1361"/>
                <a:gd name="T50" fmla="*/ 217 w 908"/>
                <a:gd name="T51" fmla="*/ 425 h 1361"/>
                <a:gd name="T52" fmla="*/ 205 w 908"/>
                <a:gd name="T53" fmla="*/ 511 h 1361"/>
                <a:gd name="T54" fmla="*/ 190 w 908"/>
                <a:gd name="T55" fmla="*/ 596 h 1361"/>
                <a:gd name="T56" fmla="*/ 175 w 908"/>
                <a:gd name="T57" fmla="*/ 681 h 1361"/>
                <a:gd name="T58" fmla="*/ 158 w 908"/>
                <a:gd name="T59" fmla="*/ 766 h 1361"/>
                <a:gd name="T60" fmla="*/ 140 w 908"/>
                <a:gd name="T61" fmla="*/ 852 h 1361"/>
                <a:gd name="T62" fmla="*/ 120 w 908"/>
                <a:gd name="T63" fmla="*/ 937 h 1361"/>
                <a:gd name="T64" fmla="*/ 99 w 908"/>
                <a:gd name="T65" fmla="*/ 1022 h 1361"/>
                <a:gd name="T66" fmla="*/ 76 w 908"/>
                <a:gd name="T67" fmla="*/ 1107 h 1361"/>
                <a:gd name="T68" fmla="*/ 52 w 908"/>
                <a:gd name="T69" fmla="*/ 1191 h 1361"/>
                <a:gd name="T70" fmla="*/ 27 w 908"/>
                <a:gd name="T71" fmla="*/ 1277 h 1361"/>
                <a:gd name="T72" fmla="*/ 0 w 908"/>
                <a:gd name="T73" fmla="*/ 1361 h 1361"/>
                <a:gd name="T74" fmla="*/ 0 w 908"/>
                <a:gd name="T75"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8" h="1361">
                  <a:moveTo>
                    <a:pt x="0" y="1361"/>
                  </a:moveTo>
                  <a:lnTo>
                    <a:pt x="0" y="1361"/>
                  </a:lnTo>
                  <a:lnTo>
                    <a:pt x="53" y="1323"/>
                  </a:lnTo>
                  <a:lnTo>
                    <a:pt x="107" y="1285"/>
                  </a:lnTo>
                  <a:lnTo>
                    <a:pt x="161" y="1248"/>
                  </a:lnTo>
                  <a:lnTo>
                    <a:pt x="216" y="1212"/>
                  </a:lnTo>
                  <a:lnTo>
                    <a:pt x="271" y="1176"/>
                  </a:lnTo>
                  <a:lnTo>
                    <a:pt x="328" y="1141"/>
                  </a:lnTo>
                  <a:lnTo>
                    <a:pt x="384" y="1106"/>
                  </a:lnTo>
                  <a:lnTo>
                    <a:pt x="440" y="1072"/>
                  </a:lnTo>
                  <a:lnTo>
                    <a:pt x="498" y="1038"/>
                  </a:lnTo>
                  <a:lnTo>
                    <a:pt x="555" y="1006"/>
                  </a:lnTo>
                  <a:lnTo>
                    <a:pt x="612" y="974"/>
                  </a:lnTo>
                  <a:lnTo>
                    <a:pt x="671" y="943"/>
                  </a:lnTo>
                  <a:lnTo>
                    <a:pt x="729" y="912"/>
                  </a:lnTo>
                  <a:lnTo>
                    <a:pt x="789" y="882"/>
                  </a:lnTo>
                  <a:lnTo>
                    <a:pt x="848" y="853"/>
                  </a:lnTo>
                  <a:lnTo>
                    <a:pt x="908" y="825"/>
                  </a:lnTo>
                  <a:lnTo>
                    <a:pt x="908" y="0"/>
                  </a:lnTo>
                  <a:lnTo>
                    <a:pt x="261" y="0"/>
                  </a:lnTo>
                  <a:lnTo>
                    <a:pt x="261" y="0"/>
                  </a:lnTo>
                  <a:lnTo>
                    <a:pt x="256" y="86"/>
                  </a:lnTo>
                  <a:lnTo>
                    <a:pt x="248" y="170"/>
                  </a:lnTo>
                  <a:lnTo>
                    <a:pt x="239" y="255"/>
                  </a:lnTo>
                  <a:lnTo>
                    <a:pt x="229" y="340"/>
                  </a:lnTo>
                  <a:lnTo>
                    <a:pt x="217" y="425"/>
                  </a:lnTo>
                  <a:lnTo>
                    <a:pt x="205" y="511"/>
                  </a:lnTo>
                  <a:lnTo>
                    <a:pt x="190" y="596"/>
                  </a:lnTo>
                  <a:lnTo>
                    <a:pt x="175" y="681"/>
                  </a:lnTo>
                  <a:lnTo>
                    <a:pt x="158" y="766"/>
                  </a:lnTo>
                  <a:lnTo>
                    <a:pt x="140" y="852"/>
                  </a:lnTo>
                  <a:lnTo>
                    <a:pt x="120" y="937"/>
                  </a:lnTo>
                  <a:lnTo>
                    <a:pt x="99" y="1022"/>
                  </a:lnTo>
                  <a:lnTo>
                    <a:pt x="76" y="1107"/>
                  </a:lnTo>
                  <a:lnTo>
                    <a:pt x="52" y="1191"/>
                  </a:lnTo>
                  <a:lnTo>
                    <a:pt x="27" y="1277"/>
                  </a:lnTo>
                  <a:lnTo>
                    <a:pt x="0" y="1361"/>
                  </a:lnTo>
                  <a:lnTo>
                    <a:pt x="0" y="1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1" name="Freeform 66"/>
            <p:cNvSpPr>
              <a:spLocks/>
            </p:cNvSpPr>
            <p:nvPr userDrawn="1"/>
          </p:nvSpPr>
          <p:spPr bwMode="auto">
            <a:xfrm flipH="1">
              <a:off x="1399219" y="0"/>
              <a:ext cx="2112648" cy="2160589"/>
            </a:xfrm>
            <a:custGeom>
              <a:avLst/>
              <a:gdLst>
                <a:gd name="T0" fmla="*/ 1323 w 1323"/>
                <a:gd name="T1" fmla="*/ 1361 h 1361"/>
                <a:gd name="T2" fmla="*/ 1323 w 1323"/>
                <a:gd name="T3" fmla="*/ 1361 h 1361"/>
                <a:gd name="T4" fmla="*/ 1291 w 1323"/>
                <a:gd name="T5" fmla="*/ 1338 h 1361"/>
                <a:gd name="T6" fmla="*/ 1258 w 1323"/>
                <a:gd name="T7" fmla="*/ 1313 h 1361"/>
                <a:gd name="T8" fmla="*/ 1227 w 1323"/>
                <a:gd name="T9" fmla="*/ 1287 h 1361"/>
                <a:gd name="T10" fmla="*/ 1195 w 1323"/>
                <a:gd name="T11" fmla="*/ 1261 h 1361"/>
                <a:gd name="T12" fmla="*/ 1165 w 1323"/>
                <a:gd name="T13" fmla="*/ 1234 h 1361"/>
                <a:gd name="T14" fmla="*/ 1135 w 1323"/>
                <a:gd name="T15" fmla="*/ 1207 h 1361"/>
                <a:gd name="T16" fmla="*/ 1105 w 1323"/>
                <a:gd name="T17" fmla="*/ 1179 h 1361"/>
                <a:gd name="T18" fmla="*/ 1076 w 1323"/>
                <a:gd name="T19" fmla="*/ 1151 h 1361"/>
                <a:gd name="T20" fmla="*/ 1047 w 1323"/>
                <a:gd name="T21" fmla="*/ 1122 h 1361"/>
                <a:gd name="T22" fmla="*/ 1019 w 1323"/>
                <a:gd name="T23" fmla="*/ 1092 h 1361"/>
                <a:gd name="T24" fmla="*/ 991 w 1323"/>
                <a:gd name="T25" fmla="*/ 1062 h 1361"/>
                <a:gd name="T26" fmla="*/ 964 w 1323"/>
                <a:gd name="T27" fmla="*/ 1032 h 1361"/>
                <a:gd name="T28" fmla="*/ 938 w 1323"/>
                <a:gd name="T29" fmla="*/ 1000 h 1361"/>
                <a:gd name="T30" fmla="*/ 912 w 1323"/>
                <a:gd name="T31" fmla="*/ 968 h 1361"/>
                <a:gd name="T32" fmla="*/ 886 w 1323"/>
                <a:gd name="T33" fmla="*/ 936 h 1361"/>
                <a:gd name="T34" fmla="*/ 861 w 1323"/>
                <a:gd name="T35" fmla="*/ 902 h 1361"/>
                <a:gd name="T36" fmla="*/ 836 w 1323"/>
                <a:gd name="T37" fmla="*/ 869 h 1361"/>
                <a:gd name="T38" fmla="*/ 813 w 1323"/>
                <a:gd name="T39" fmla="*/ 835 h 1361"/>
                <a:gd name="T40" fmla="*/ 790 w 1323"/>
                <a:gd name="T41" fmla="*/ 800 h 1361"/>
                <a:gd name="T42" fmla="*/ 768 w 1323"/>
                <a:gd name="T43" fmla="*/ 765 h 1361"/>
                <a:gd name="T44" fmla="*/ 747 w 1323"/>
                <a:gd name="T45" fmla="*/ 729 h 1361"/>
                <a:gd name="T46" fmla="*/ 725 w 1323"/>
                <a:gd name="T47" fmla="*/ 693 h 1361"/>
                <a:gd name="T48" fmla="*/ 705 w 1323"/>
                <a:gd name="T49" fmla="*/ 656 h 1361"/>
                <a:gd name="T50" fmla="*/ 686 w 1323"/>
                <a:gd name="T51" fmla="*/ 619 h 1361"/>
                <a:gd name="T52" fmla="*/ 667 w 1323"/>
                <a:gd name="T53" fmla="*/ 581 h 1361"/>
                <a:gd name="T54" fmla="*/ 649 w 1323"/>
                <a:gd name="T55" fmla="*/ 542 h 1361"/>
                <a:gd name="T56" fmla="*/ 631 w 1323"/>
                <a:gd name="T57" fmla="*/ 504 h 1361"/>
                <a:gd name="T58" fmla="*/ 614 w 1323"/>
                <a:gd name="T59" fmla="*/ 465 h 1361"/>
                <a:gd name="T60" fmla="*/ 598 w 1323"/>
                <a:gd name="T61" fmla="*/ 424 h 1361"/>
                <a:gd name="T62" fmla="*/ 582 w 1323"/>
                <a:gd name="T63" fmla="*/ 385 h 1361"/>
                <a:gd name="T64" fmla="*/ 568 w 1323"/>
                <a:gd name="T65" fmla="*/ 343 h 1361"/>
                <a:gd name="T66" fmla="*/ 554 w 1323"/>
                <a:gd name="T67" fmla="*/ 303 h 1361"/>
                <a:gd name="T68" fmla="*/ 554 w 1323"/>
                <a:gd name="T69" fmla="*/ 303 h 1361"/>
                <a:gd name="T70" fmla="*/ 542 w 1323"/>
                <a:gd name="T71" fmla="*/ 266 h 1361"/>
                <a:gd name="T72" fmla="*/ 531 w 1323"/>
                <a:gd name="T73" fmla="*/ 228 h 1361"/>
                <a:gd name="T74" fmla="*/ 520 w 1323"/>
                <a:gd name="T75" fmla="*/ 190 h 1361"/>
                <a:gd name="T76" fmla="*/ 511 w 1323"/>
                <a:gd name="T77" fmla="*/ 153 h 1361"/>
                <a:gd name="T78" fmla="*/ 502 w 1323"/>
                <a:gd name="T79" fmla="*/ 115 h 1361"/>
                <a:gd name="T80" fmla="*/ 493 w 1323"/>
                <a:gd name="T81" fmla="*/ 77 h 1361"/>
                <a:gd name="T82" fmla="*/ 487 w 1323"/>
                <a:gd name="T83" fmla="*/ 38 h 1361"/>
                <a:gd name="T84" fmla="*/ 479 w 1323"/>
                <a:gd name="T85" fmla="*/ 0 h 1361"/>
                <a:gd name="T86" fmla="*/ 0 w 1323"/>
                <a:gd name="T87" fmla="*/ 0 h 1361"/>
                <a:gd name="T88" fmla="*/ 0 w 1323"/>
                <a:gd name="T89" fmla="*/ 0 h 1361"/>
                <a:gd name="T90" fmla="*/ 70 w 1323"/>
                <a:gd name="T91" fmla="*/ 99 h 1361"/>
                <a:gd name="T92" fmla="*/ 140 w 1323"/>
                <a:gd name="T93" fmla="*/ 197 h 1361"/>
                <a:gd name="T94" fmla="*/ 213 w 1323"/>
                <a:gd name="T95" fmla="*/ 293 h 1361"/>
                <a:gd name="T96" fmla="*/ 289 w 1323"/>
                <a:gd name="T97" fmla="*/ 386 h 1361"/>
                <a:gd name="T98" fmla="*/ 365 w 1323"/>
                <a:gd name="T99" fmla="*/ 477 h 1361"/>
                <a:gd name="T100" fmla="*/ 444 w 1323"/>
                <a:gd name="T101" fmla="*/ 568 h 1361"/>
                <a:gd name="T102" fmla="*/ 525 w 1323"/>
                <a:gd name="T103" fmla="*/ 656 h 1361"/>
                <a:gd name="T104" fmla="*/ 607 w 1323"/>
                <a:gd name="T105" fmla="*/ 743 h 1361"/>
                <a:gd name="T106" fmla="*/ 690 w 1323"/>
                <a:gd name="T107" fmla="*/ 826 h 1361"/>
                <a:gd name="T108" fmla="*/ 777 w 1323"/>
                <a:gd name="T109" fmla="*/ 909 h 1361"/>
                <a:gd name="T110" fmla="*/ 863 w 1323"/>
                <a:gd name="T111" fmla="*/ 989 h 1361"/>
                <a:gd name="T112" fmla="*/ 952 w 1323"/>
                <a:gd name="T113" fmla="*/ 1068 h 1361"/>
                <a:gd name="T114" fmla="*/ 1043 w 1323"/>
                <a:gd name="T115" fmla="*/ 1144 h 1361"/>
                <a:gd name="T116" fmla="*/ 1135 w 1323"/>
                <a:gd name="T117" fmla="*/ 1218 h 1361"/>
                <a:gd name="T118" fmla="*/ 1228 w 1323"/>
                <a:gd name="T119" fmla="*/ 1290 h 1361"/>
                <a:gd name="T120" fmla="*/ 1323 w 1323"/>
                <a:gd name="T121" fmla="*/ 1361 h 1361"/>
                <a:gd name="T122" fmla="*/ 1323 w 1323"/>
                <a:gd name="T123"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3" h="1361">
                  <a:moveTo>
                    <a:pt x="1323" y="1361"/>
                  </a:moveTo>
                  <a:lnTo>
                    <a:pt x="1323" y="1361"/>
                  </a:lnTo>
                  <a:lnTo>
                    <a:pt x="1291" y="1338"/>
                  </a:lnTo>
                  <a:lnTo>
                    <a:pt x="1258" y="1313"/>
                  </a:lnTo>
                  <a:lnTo>
                    <a:pt x="1227" y="1287"/>
                  </a:lnTo>
                  <a:lnTo>
                    <a:pt x="1195" y="1261"/>
                  </a:lnTo>
                  <a:lnTo>
                    <a:pt x="1165" y="1234"/>
                  </a:lnTo>
                  <a:lnTo>
                    <a:pt x="1135" y="1207"/>
                  </a:lnTo>
                  <a:lnTo>
                    <a:pt x="1105" y="1179"/>
                  </a:lnTo>
                  <a:lnTo>
                    <a:pt x="1076" y="1151"/>
                  </a:lnTo>
                  <a:lnTo>
                    <a:pt x="1047" y="1122"/>
                  </a:lnTo>
                  <a:lnTo>
                    <a:pt x="1019" y="1092"/>
                  </a:lnTo>
                  <a:lnTo>
                    <a:pt x="991" y="1062"/>
                  </a:lnTo>
                  <a:lnTo>
                    <a:pt x="964" y="1032"/>
                  </a:lnTo>
                  <a:lnTo>
                    <a:pt x="938" y="1000"/>
                  </a:lnTo>
                  <a:lnTo>
                    <a:pt x="912" y="968"/>
                  </a:lnTo>
                  <a:lnTo>
                    <a:pt x="886" y="936"/>
                  </a:lnTo>
                  <a:lnTo>
                    <a:pt x="861" y="902"/>
                  </a:lnTo>
                  <a:lnTo>
                    <a:pt x="836" y="869"/>
                  </a:lnTo>
                  <a:lnTo>
                    <a:pt x="813" y="835"/>
                  </a:lnTo>
                  <a:lnTo>
                    <a:pt x="790" y="800"/>
                  </a:lnTo>
                  <a:lnTo>
                    <a:pt x="768" y="765"/>
                  </a:lnTo>
                  <a:lnTo>
                    <a:pt x="747" y="729"/>
                  </a:lnTo>
                  <a:lnTo>
                    <a:pt x="725" y="693"/>
                  </a:lnTo>
                  <a:lnTo>
                    <a:pt x="705" y="656"/>
                  </a:lnTo>
                  <a:lnTo>
                    <a:pt x="686" y="619"/>
                  </a:lnTo>
                  <a:lnTo>
                    <a:pt x="667" y="581"/>
                  </a:lnTo>
                  <a:lnTo>
                    <a:pt x="649" y="542"/>
                  </a:lnTo>
                  <a:lnTo>
                    <a:pt x="631" y="504"/>
                  </a:lnTo>
                  <a:lnTo>
                    <a:pt x="614" y="465"/>
                  </a:lnTo>
                  <a:lnTo>
                    <a:pt x="598" y="424"/>
                  </a:lnTo>
                  <a:lnTo>
                    <a:pt x="582" y="385"/>
                  </a:lnTo>
                  <a:lnTo>
                    <a:pt x="568" y="343"/>
                  </a:lnTo>
                  <a:lnTo>
                    <a:pt x="554" y="303"/>
                  </a:lnTo>
                  <a:lnTo>
                    <a:pt x="554" y="303"/>
                  </a:lnTo>
                  <a:lnTo>
                    <a:pt x="542" y="266"/>
                  </a:lnTo>
                  <a:lnTo>
                    <a:pt x="531" y="228"/>
                  </a:lnTo>
                  <a:lnTo>
                    <a:pt x="520" y="190"/>
                  </a:lnTo>
                  <a:lnTo>
                    <a:pt x="511" y="153"/>
                  </a:lnTo>
                  <a:lnTo>
                    <a:pt x="502" y="115"/>
                  </a:lnTo>
                  <a:lnTo>
                    <a:pt x="493" y="77"/>
                  </a:lnTo>
                  <a:lnTo>
                    <a:pt x="487" y="38"/>
                  </a:lnTo>
                  <a:lnTo>
                    <a:pt x="479" y="0"/>
                  </a:lnTo>
                  <a:lnTo>
                    <a:pt x="0" y="0"/>
                  </a:lnTo>
                  <a:lnTo>
                    <a:pt x="0" y="0"/>
                  </a:lnTo>
                  <a:lnTo>
                    <a:pt x="70" y="99"/>
                  </a:lnTo>
                  <a:lnTo>
                    <a:pt x="140" y="197"/>
                  </a:lnTo>
                  <a:lnTo>
                    <a:pt x="213" y="293"/>
                  </a:lnTo>
                  <a:lnTo>
                    <a:pt x="289" y="386"/>
                  </a:lnTo>
                  <a:lnTo>
                    <a:pt x="365" y="477"/>
                  </a:lnTo>
                  <a:lnTo>
                    <a:pt x="444" y="568"/>
                  </a:lnTo>
                  <a:lnTo>
                    <a:pt x="525" y="656"/>
                  </a:lnTo>
                  <a:lnTo>
                    <a:pt x="607" y="743"/>
                  </a:lnTo>
                  <a:lnTo>
                    <a:pt x="690" y="826"/>
                  </a:lnTo>
                  <a:lnTo>
                    <a:pt x="777" y="909"/>
                  </a:lnTo>
                  <a:lnTo>
                    <a:pt x="863" y="989"/>
                  </a:lnTo>
                  <a:lnTo>
                    <a:pt x="952" y="1068"/>
                  </a:lnTo>
                  <a:lnTo>
                    <a:pt x="1043" y="1144"/>
                  </a:lnTo>
                  <a:lnTo>
                    <a:pt x="1135" y="1218"/>
                  </a:lnTo>
                  <a:lnTo>
                    <a:pt x="1228" y="1290"/>
                  </a:lnTo>
                  <a:lnTo>
                    <a:pt x="1323" y="1361"/>
                  </a:lnTo>
                  <a:lnTo>
                    <a:pt x="1323" y="1361"/>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2" name="Freeform 67"/>
            <p:cNvSpPr>
              <a:spLocks/>
            </p:cNvSpPr>
            <p:nvPr userDrawn="1"/>
          </p:nvSpPr>
          <p:spPr bwMode="auto">
            <a:xfrm flipH="1">
              <a:off x="-50732" y="2160589"/>
              <a:ext cx="1449951" cy="852488"/>
            </a:xfrm>
            <a:custGeom>
              <a:avLst/>
              <a:gdLst>
                <a:gd name="T0" fmla="*/ 908 w 908"/>
                <a:gd name="T1" fmla="*/ 378 h 537"/>
                <a:gd name="T2" fmla="*/ 908 w 908"/>
                <a:gd name="T3" fmla="*/ 378 h 537"/>
                <a:gd name="T4" fmla="*/ 848 w 908"/>
                <a:gd name="T5" fmla="*/ 367 h 537"/>
                <a:gd name="T6" fmla="*/ 789 w 908"/>
                <a:gd name="T7" fmla="*/ 356 h 537"/>
                <a:gd name="T8" fmla="*/ 730 w 908"/>
                <a:gd name="T9" fmla="*/ 341 h 537"/>
                <a:gd name="T10" fmla="*/ 671 w 908"/>
                <a:gd name="T11" fmla="*/ 325 h 537"/>
                <a:gd name="T12" fmla="*/ 612 w 908"/>
                <a:gd name="T13" fmla="*/ 309 h 537"/>
                <a:gd name="T14" fmla="*/ 555 w 908"/>
                <a:gd name="T15" fmla="*/ 289 h 537"/>
                <a:gd name="T16" fmla="*/ 496 w 908"/>
                <a:gd name="T17" fmla="*/ 268 h 537"/>
                <a:gd name="T18" fmla="*/ 439 w 908"/>
                <a:gd name="T19" fmla="*/ 246 h 537"/>
                <a:gd name="T20" fmla="*/ 383 w 908"/>
                <a:gd name="T21" fmla="*/ 222 h 537"/>
                <a:gd name="T22" fmla="*/ 325 w 908"/>
                <a:gd name="T23" fmla="*/ 195 h 537"/>
                <a:gd name="T24" fmla="*/ 270 w 908"/>
                <a:gd name="T25" fmla="*/ 167 h 537"/>
                <a:gd name="T26" fmla="*/ 215 w 908"/>
                <a:gd name="T27" fmla="*/ 138 h 537"/>
                <a:gd name="T28" fmla="*/ 160 w 908"/>
                <a:gd name="T29" fmla="*/ 106 h 537"/>
                <a:gd name="T30" fmla="*/ 106 w 908"/>
                <a:gd name="T31" fmla="*/ 72 h 537"/>
                <a:gd name="T32" fmla="*/ 53 w 908"/>
                <a:gd name="T33" fmla="*/ 37 h 537"/>
                <a:gd name="T34" fmla="*/ 0 w 908"/>
                <a:gd name="T35" fmla="*/ 0 h 537"/>
                <a:gd name="T36" fmla="*/ 0 w 908"/>
                <a:gd name="T37" fmla="*/ 0 h 537"/>
                <a:gd name="T38" fmla="*/ 54 w 908"/>
                <a:gd name="T39" fmla="*/ 40 h 537"/>
                <a:gd name="T40" fmla="*/ 110 w 908"/>
                <a:gd name="T41" fmla="*/ 78 h 537"/>
                <a:gd name="T42" fmla="*/ 165 w 908"/>
                <a:gd name="T43" fmla="*/ 115 h 537"/>
                <a:gd name="T44" fmla="*/ 221 w 908"/>
                <a:gd name="T45" fmla="*/ 152 h 537"/>
                <a:gd name="T46" fmla="*/ 276 w 908"/>
                <a:gd name="T47" fmla="*/ 188 h 537"/>
                <a:gd name="T48" fmla="*/ 332 w 908"/>
                <a:gd name="T49" fmla="*/ 224 h 537"/>
                <a:gd name="T50" fmla="*/ 388 w 908"/>
                <a:gd name="T51" fmla="*/ 259 h 537"/>
                <a:gd name="T52" fmla="*/ 446 w 908"/>
                <a:gd name="T53" fmla="*/ 293 h 537"/>
                <a:gd name="T54" fmla="*/ 502 w 908"/>
                <a:gd name="T55" fmla="*/ 325 h 537"/>
                <a:gd name="T56" fmla="*/ 559 w 908"/>
                <a:gd name="T57" fmla="*/ 358 h 537"/>
                <a:gd name="T58" fmla="*/ 617 w 908"/>
                <a:gd name="T59" fmla="*/ 390 h 537"/>
                <a:gd name="T60" fmla="*/ 675 w 908"/>
                <a:gd name="T61" fmla="*/ 421 h 537"/>
                <a:gd name="T62" fmla="*/ 733 w 908"/>
                <a:gd name="T63" fmla="*/ 450 h 537"/>
                <a:gd name="T64" fmla="*/ 791 w 908"/>
                <a:gd name="T65" fmla="*/ 480 h 537"/>
                <a:gd name="T66" fmla="*/ 850 w 908"/>
                <a:gd name="T67" fmla="*/ 509 h 537"/>
                <a:gd name="T68" fmla="*/ 908 w 908"/>
                <a:gd name="T69" fmla="*/ 537 h 537"/>
                <a:gd name="T70" fmla="*/ 908 w 908"/>
                <a:gd name="T71" fmla="*/ 37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8" h="537">
                  <a:moveTo>
                    <a:pt x="908" y="378"/>
                  </a:moveTo>
                  <a:lnTo>
                    <a:pt x="908" y="378"/>
                  </a:lnTo>
                  <a:lnTo>
                    <a:pt x="848" y="367"/>
                  </a:lnTo>
                  <a:lnTo>
                    <a:pt x="789" y="356"/>
                  </a:lnTo>
                  <a:lnTo>
                    <a:pt x="730" y="341"/>
                  </a:lnTo>
                  <a:lnTo>
                    <a:pt x="671" y="325"/>
                  </a:lnTo>
                  <a:lnTo>
                    <a:pt x="612" y="309"/>
                  </a:lnTo>
                  <a:lnTo>
                    <a:pt x="555" y="289"/>
                  </a:lnTo>
                  <a:lnTo>
                    <a:pt x="496" y="268"/>
                  </a:lnTo>
                  <a:lnTo>
                    <a:pt x="439" y="246"/>
                  </a:lnTo>
                  <a:lnTo>
                    <a:pt x="383" y="222"/>
                  </a:lnTo>
                  <a:lnTo>
                    <a:pt x="325" y="195"/>
                  </a:lnTo>
                  <a:lnTo>
                    <a:pt x="270" y="167"/>
                  </a:lnTo>
                  <a:lnTo>
                    <a:pt x="215" y="138"/>
                  </a:lnTo>
                  <a:lnTo>
                    <a:pt x="160" y="106"/>
                  </a:lnTo>
                  <a:lnTo>
                    <a:pt x="106" y="72"/>
                  </a:lnTo>
                  <a:lnTo>
                    <a:pt x="53" y="37"/>
                  </a:lnTo>
                  <a:lnTo>
                    <a:pt x="0" y="0"/>
                  </a:lnTo>
                  <a:lnTo>
                    <a:pt x="0" y="0"/>
                  </a:lnTo>
                  <a:lnTo>
                    <a:pt x="54" y="40"/>
                  </a:lnTo>
                  <a:lnTo>
                    <a:pt x="110" y="78"/>
                  </a:lnTo>
                  <a:lnTo>
                    <a:pt x="165" y="115"/>
                  </a:lnTo>
                  <a:lnTo>
                    <a:pt x="221" y="152"/>
                  </a:lnTo>
                  <a:lnTo>
                    <a:pt x="276" y="188"/>
                  </a:lnTo>
                  <a:lnTo>
                    <a:pt x="332" y="224"/>
                  </a:lnTo>
                  <a:lnTo>
                    <a:pt x="388" y="259"/>
                  </a:lnTo>
                  <a:lnTo>
                    <a:pt x="446" y="293"/>
                  </a:lnTo>
                  <a:lnTo>
                    <a:pt x="502" y="325"/>
                  </a:lnTo>
                  <a:lnTo>
                    <a:pt x="559" y="358"/>
                  </a:lnTo>
                  <a:lnTo>
                    <a:pt x="617" y="390"/>
                  </a:lnTo>
                  <a:lnTo>
                    <a:pt x="675" y="421"/>
                  </a:lnTo>
                  <a:lnTo>
                    <a:pt x="733" y="450"/>
                  </a:lnTo>
                  <a:lnTo>
                    <a:pt x="791" y="480"/>
                  </a:lnTo>
                  <a:lnTo>
                    <a:pt x="850" y="509"/>
                  </a:lnTo>
                  <a:lnTo>
                    <a:pt x="908" y="537"/>
                  </a:lnTo>
                  <a:lnTo>
                    <a:pt x="908" y="378"/>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3" name="Freeform 68"/>
            <p:cNvSpPr>
              <a:spLocks/>
            </p:cNvSpPr>
            <p:nvPr userDrawn="1"/>
          </p:nvSpPr>
          <p:spPr bwMode="auto">
            <a:xfrm flipH="1">
              <a:off x="1399219" y="2160588"/>
              <a:ext cx="2612466" cy="2982913"/>
            </a:xfrm>
            <a:custGeom>
              <a:avLst/>
              <a:gdLst>
                <a:gd name="T0" fmla="*/ 588 w 1636"/>
                <a:gd name="T1" fmla="*/ 1879 h 1879"/>
                <a:gd name="T2" fmla="*/ 632 w 1636"/>
                <a:gd name="T3" fmla="*/ 1826 h 1879"/>
                <a:gd name="T4" fmla="*/ 719 w 1636"/>
                <a:gd name="T5" fmla="*/ 1719 h 1879"/>
                <a:gd name="T6" fmla="*/ 802 w 1636"/>
                <a:gd name="T7" fmla="*/ 1611 h 1879"/>
                <a:gd name="T8" fmla="*/ 883 w 1636"/>
                <a:gd name="T9" fmla="*/ 1501 h 1879"/>
                <a:gd name="T10" fmla="*/ 961 w 1636"/>
                <a:gd name="T11" fmla="*/ 1389 h 1879"/>
                <a:gd name="T12" fmla="*/ 1035 w 1636"/>
                <a:gd name="T13" fmla="*/ 1275 h 1879"/>
                <a:gd name="T14" fmla="*/ 1107 w 1636"/>
                <a:gd name="T15" fmla="*/ 1160 h 1879"/>
                <a:gd name="T16" fmla="*/ 1175 w 1636"/>
                <a:gd name="T17" fmla="*/ 1043 h 1879"/>
                <a:gd name="T18" fmla="*/ 1241 w 1636"/>
                <a:gd name="T19" fmla="*/ 925 h 1879"/>
                <a:gd name="T20" fmla="*/ 1304 w 1636"/>
                <a:gd name="T21" fmla="*/ 806 h 1879"/>
                <a:gd name="T22" fmla="*/ 1363 w 1636"/>
                <a:gd name="T23" fmla="*/ 684 h 1879"/>
                <a:gd name="T24" fmla="*/ 1419 w 1636"/>
                <a:gd name="T25" fmla="*/ 563 h 1879"/>
                <a:gd name="T26" fmla="*/ 1473 w 1636"/>
                <a:gd name="T27" fmla="*/ 440 h 1879"/>
                <a:gd name="T28" fmla="*/ 1524 w 1636"/>
                <a:gd name="T29" fmla="*/ 315 h 1879"/>
                <a:gd name="T30" fmla="*/ 1571 w 1636"/>
                <a:gd name="T31" fmla="*/ 190 h 1879"/>
                <a:gd name="T32" fmla="*/ 1615 w 1636"/>
                <a:gd name="T33" fmla="*/ 63 h 1879"/>
                <a:gd name="T34" fmla="*/ 1636 w 1636"/>
                <a:gd name="T35" fmla="*/ 0 h 1879"/>
                <a:gd name="T36" fmla="*/ 1570 w 1636"/>
                <a:gd name="T37" fmla="*/ 49 h 1879"/>
                <a:gd name="T38" fmla="*/ 1442 w 1636"/>
                <a:gd name="T39" fmla="*/ 148 h 1879"/>
                <a:gd name="T40" fmla="*/ 1317 w 1636"/>
                <a:gd name="T41" fmla="*/ 250 h 1879"/>
                <a:gd name="T42" fmla="*/ 1197 w 1636"/>
                <a:gd name="T43" fmla="*/ 355 h 1879"/>
                <a:gd name="T44" fmla="*/ 1079 w 1636"/>
                <a:gd name="T45" fmla="*/ 463 h 1879"/>
                <a:gd name="T46" fmla="*/ 965 w 1636"/>
                <a:gd name="T47" fmla="*/ 573 h 1879"/>
                <a:gd name="T48" fmla="*/ 856 w 1636"/>
                <a:gd name="T49" fmla="*/ 687 h 1879"/>
                <a:gd name="T50" fmla="*/ 749 w 1636"/>
                <a:gd name="T51" fmla="*/ 802 h 1879"/>
                <a:gd name="T52" fmla="*/ 647 w 1636"/>
                <a:gd name="T53" fmla="*/ 921 h 1879"/>
                <a:gd name="T54" fmla="*/ 549 w 1636"/>
                <a:gd name="T55" fmla="*/ 1042 h 1879"/>
                <a:gd name="T56" fmla="*/ 453 w 1636"/>
                <a:gd name="T57" fmla="*/ 1165 h 1879"/>
                <a:gd name="T58" fmla="*/ 362 w 1636"/>
                <a:gd name="T59" fmla="*/ 1291 h 1879"/>
                <a:gd name="T60" fmla="*/ 276 w 1636"/>
                <a:gd name="T61" fmla="*/ 1418 h 1879"/>
                <a:gd name="T62" fmla="*/ 192 w 1636"/>
                <a:gd name="T63" fmla="*/ 1547 h 1879"/>
                <a:gd name="T64" fmla="*/ 113 w 1636"/>
                <a:gd name="T65" fmla="*/ 1679 h 1879"/>
                <a:gd name="T66" fmla="*/ 37 w 1636"/>
                <a:gd name="T67" fmla="*/ 1812 h 1879"/>
                <a:gd name="T68" fmla="*/ 0 w 1636"/>
                <a:gd name="T69"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6" h="1879">
                  <a:moveTo>
                    <a:pt x="0" y="1879"/>
                  </a:moveTo>
                  <a:lnTo>
                    <a:pt x="588" y="1879"/>
                  </a:lnTo>
                  <a:lnTo>
                    <a:pt x="588" y="1879"/>
                  </a:lnTo>
                  <a:lnTo>
                    <a:pt x="632" y="1826"/>
                  </a:lnTo>
                  <a:lnTo>
                    <a:pt x="676" y="1773"/>
                  </a:lnTo>
                  <a:lnTo>
                    <a:pt x="719" y="1719"/>
                  </a:lnTo>
                  <a:lnTo>
                    <a:pt x="760" y="1665"/>
                  </a:lnTo>
                  <a:lnTo>
                    <a:pt x="802" y="1611"/>
                  </a:lnTo>
                  <a:lnTo>
                    <a:pt x="842" y="1556"/>
                  </a:lnTo>
                  <a:lnTo>
                    <a:pt x="883" y="1501"/>
                  </a:lnTo>
                  <a:lnTo>
                    <a:pt x="922" y="1445"/>
                  </a:lnTo>
                  <a:lnTo>
                    <a:pt x="961" y="1389"/>
                  </a:lnTo>
                  <a:lnTo>
                    <a:pt x="998" y="1332"/>
                  </a:lnTo>
                  <a:lnTo>
                    <a:pt x="1035" y="1275"/>
                  </a:lnTo>
                  <a:lnTo>
                    <a:pt x="1071" y="1218"/>
                  </a:lnTo>
                  <a:lnTo>
                    <a:pt x="1107" y="1160"/>
                  </a:lnTo>
                  <a:lnTo>
                    <a:pt x="1142" y="1102"/>
                  </a:lnTo>
                  <a:lnTo>
                    <a:pt x="1175" y="1043"/>
                  </a:lnTo>
                  <a:lnTo>
                    <a:pt x="1208" y="985"/>
                  </a:lnTo>
                  <a:lnTo>
                    <a:pt x="1241" y="925"/>
                  </a:lnTo>
                  <a:lnTo>
                    <a:pt x="1272" y="865"/>
                  </a:lnTo>
                  <a:lnTo>
                    <a:pt x="1304" y="806"/>
                  </a:lnTo>
                  <a:lnTo>
                    <a:pt x="1334" y="745"/>
                  </a:lnTo>
                  <a:lnTo>
                    <a:pt x="1363" y="684"/>
                  </a:lnTo>
                  <a:lnTo>
                    <a:pt x="1391" y="624"/>
                  </a:lnTo>
                  <a:lnTo>
                    <a:pt x="1419" y="563"/>
                  </a:lnTo>
                  <a:lnTo>
                    <a:pt x="1446" y="501"/>
                  </a:lnTo>
                  <a:lnTo>
                    <a:pt x="1473" y="440"/>
                  </a:lnTo>
                  <a:lnTo>
                    <a:pt x="1498" y="377"/>
                  </a:lnTo>
                  <a:lnTo>
                    <a:pt x="1524" y="315"/>
                  </a:lnTo>
                  <a:lnTo>
                    <a:pt x="1548" y="253"/>
                  </a:lnTo>
                  <a:lnTo>
                    <a:pt x="1571" y="190"/>
                  </a:lnTo>
                  <a:lnTo>
                    <a:pt x="1594" y="127"/>
                  </a:lnTo>
                  <a:lnTo>
                    <a:pt x="1615" y="63"/>
                  </a:lnTo>
                  <a:lnTo>
                    <a:pt x="1636" y="0"/>
                  </a:lnTo>
                  <a:lnTo>
                    <a:pt x="1636" y="0"/>
                  </a:lnTo>
                  <a:lnTo>
                    <a:pt x="1636" y="0"/>
                  </a:lnTo>
                  <a:lnTo>
                    <a:pt x="1570" y="49"/>
                  </a:lnTo>
                  <a:lnTo>
                    <a:pt x="1506" y="98"/>
                  </a:lnTo>
                  <a:lnTo>
                    <a:pt x="1442" y="148"/>
                  </a:lnTo>
                  <a:lnTo>
                    <a:pt x="1379" y="198"/>
                  </a:lnTo>
                  <a:lnTo>
                    <a:pt x="1317" y="250"/>
                  </a:lnTo>
                  <a:lnTo>
                    <a:pt x="1256" y="302"/>
                  </a:lnTo>
                  <a:lnTo>
                    <a:pt x="1197" y="355"/>
                  </a:lnTo>
                  <a:lnTo>
                    <a:pt x="1137" y="409"/>
                  </a:lnTo>
                  <a:lnTo>
                    <a:pt x="1079" y="463"/>
                  </a:lnTo>
                  <a:lnTo>
                    <a:pt x="1021" y="518"/>
                  </a:lnTo>
                  <a:lnTo>
                    <a:pt x="965" y="573"/>
                  </a:lnTo>
                  <a:lnTo>
                    <a:pt x="910" y="629"/>
                  </a:lnTo>
                  <a:lnTo>
                    <a:pt x="856" y="687"/>
                  </a:lnTo>
                  <a:lnTo>
                    <a:pt x="802" y="744"/>
                  </a:lnTo>
                  <a:lnTo>
                    <a:pt x="749" y="802"/>
                  </a:lnTo>
                  <a:lnTo>
                    <a:pt x="697" y="861"/>
                  </a:lnTo>
                  <a:lnTo>
                    <a:pt x="647" y="921"/>
                  </a:lnTo>
                  <a:lnTo>
                    <a:pt x="597" y="981"/>
                  </a:lnTo>
                  <a:lnTo>
                    <a:pt x="549" y="1042"/>
                  </a:lnTo>
                  <a:lnTo>
                    <a:pt x="501" y="1103"/>
                  </a:lnTo>
                  <a:lnTo>
                    <a:pt x="453" y="1165"/>
                  </a:lnTo>
                  <a:lnTo>
                    <a:pt x="407" y="1228"/>
                  </a:lnTo>
                  <a:lnTo>
                    <a:pt x="362" y="1291"/>
                  </a:lnTo>
                  <a:lnTo>
                    <a:pt x="318" y="1354"/>
                  </a:lnTo>
                  <a:lnTo>
                    <a:pt x="276" y="1418"/>
                  </a:lnTo>
                  <a:lnTo>
                    <a:pt x="233" y="1482"/>
                  </a:lnTo>
                  <a:lnTo>
                    <a:pt x="192" y="1547"/>
                  </a:lnTo>
                  <a:lnTo>
                    <a:pt x="152" y="1612"/>
                  </a:lnTo>
                  <a:lnTo>
                    <a:pt x="113" y="1679"/>
                  </a:lnTo>
                  <a:lnTo>
                    <a:pt x="74" y="1745"/>
                  </a:lnTo>
                  <a:lnTo>
                    <a:pt x="37" y="1812"/>
                  </a:lnTo>
                  <a:lnTo>
                    <a:pt x="0" y="1879"/>
                  </a:lnTo>
                  <a:lnTo>
                    <a:pt x="0" y="187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7" name="Otsikko 1"/>
          <p:cNvSpPr>
            <a:spLocks noGrp="1"/>
          </p:cNvSpPr>
          <p:nvPr userDrawn="1">
            <p:ph type="ctrTitle" hasCustomPrompt="1"/>
          </p:nvPr>
        </p:nvSpPr>
        <p:spPr>
          <a:xfrm>
            <a:off x="5668106" y="2084851"/>
            <a:ext cx="6178703" cy="2249387"/>
          </a:xfrm>
        </p:spPr>
        <p:txBody>
          <a:bodyPr anchor="b" anchorCtr="0">
            <a:noAutofit/>
          </a:bodyPr>
          <a:lstStyle>
            <a:lvl1pPr algn="l">
              <a:defRPr sz="5333">
                <a:solidFill>
                  <a:srgbClr val="FFFFFF"/>
                </a:solidFill>
              </a:defRPr>
            </a:lvl1pPr>
          </a:lstStyle>
          <a:p>
            <a:r>
              <a:rPr lang="fi-FI"/>
              <a:t>Esityksen </a:t>
            </a:r>
            <a:br>
              <a:rPr lang="fi-FI"/>
            </a:br>
            <a:r>
              <a:rPr lang="fi-FI"/>
              <a:t>päättävä teksti</a:t>
            </a:r>
          </a:p>
        </p:txBody>
      </p:sp>
      <p:sp>
        <p:nvSpPr>
          <p:cNvPr id="8" name="Alaotsikko 2"/>
          <p:cNvSpPr>
            <a:spLocks noGrp="1"/>
          </p:cNvSpPr>
          <p:nvPr userDrawn="1">
            <p:ph type="subTitle" idx="1"/>
          </p:nvPr>
        </p:nvSpPr>
        <p:spPr>
          <a:xfrm>
            <a:off x="5668106" y="4677138"/>
            <a:ext cx="6127460" cy="1758509"/>
          </a:xfrm>
        </p:spPr>
        <p:txBody>
          <a:bodyPr>
            <a:normAutofit/>
          </a:bodyPr>
          <a:lstStyle>
            <a:lvl1pPr marL="0" indent="0" algn="l">
              <a:spcBef>
                <a:spcPts val="0"/>
              </a:spcBef>
              <a:buNone/>
              <a:defRPr sz="240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a:t>
            </a:r>
            <a:r>
              <a:rPr lang="fi-FI" err="1"/>
              <a:t>napsautt</a:t>
            </a:r>
            <a:r>
              <a:rPr lang="fi-FI"/>
              <a:t>.</a:t>
            </a:r>
          </a:p>
        </p:txBody>
      </p:sp>
      <p:pic>
        <p:nvPicPr>
          <p:cNvPr id="15" name="Picture 14" descr="työkykyohjelman logo">
            <a:extLst>
              <a:ext uri="{FF2B5EF4-FFF2-40B4-BE49-F238E27FC236}">
                <a16:creationId xmlns:a16="http://schemas.microsoft.com/office/drawing/2014/main" id="{6DC9CB17-0753-3448-8A0D-E554F9368B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0" y="5955000"/>
            <a:ext cx="3217068" cy="642352"/>
          </a:xfrm>
          <a:prstGeom prst="rect">
            <a:avLst/>
          </a:prstGeom>
        </p:spPr>
      </p:pic>
    </p:spTree>
    <p:extLst>
      <p:ext uri="{BB962C8B-B14F-4D97-AF65-F5344CB8AC3E}">
        <p14:creationId xmlns:p14="http://schemas.microsoft.com/office/powerpoint/2010/main" val="558778034"/>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14_Lopetus VN-Teema">
    <p:spTree>
      <p:nvGrpSpPr>
        <p:cNvPr id="1" name=""/>
        <p:cNvGrpSpPr/>
        <p:nvPr/>
      </p:nvGrpSpPr>
      <p:grpSpPr>
        <a:xfrm>
          <a:off x="0" y="0"/>
          <a:ext cx="0" cy="0"/>
          <a:chOff x="0" y="0"/>
          <a:chExt cx="0" cy="0"/>
        </a:xfrm>
      </p:grpSpPr>
      <p:grpSp>
        <p:nvGrpSpPr>
          <p:cNvPr id="3" name="Group 2" descr="kaarielementti"/>
          <p:cNvGrpSpPr/>
          <p:nvPr userDrawn="1"/>
        </p:nvGrpSpPr>
        <p:grpSpPr>
          <a:xfrm>
            <a:off x="0" y="1"/>
            <a:ext cx="12192000" cy="6858000"/>
            <a:chOff x="-50732" y="0"/>
            <a:chExt cx="9194731" cy="5143502"/>
          </a:xfrm>
        </p:grpSpPr>
        <p:sp>
          <p:nvSpPr>
            <p:cNvPr id="65" name="AutoShape 59"/>
            <p:cNvSpPr>
              <a:spLocks noChangeAspect="1" noChangeArrowheads="1" noTextEdit="1"/>
            </p:cNvSpPr>
            <p:nvPr userDrawn="1"/>
          </p:nvSpPr>
          <p:spPr bwMode="auto">
            <a:xfrm flipH="1">
              <a:off x="-50732" y="0"/>
              <a:ext cx="9194731"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7" name="Freeform 62"/>
            <p:cNvSpPr>
              <a:spLocks/>
            </p:cNvSpPr>
            <p:nvPr userDrawn="1"/>
          </p:nvSpPr>
          <p:spPr bwMode="auto">
            <a:xfrm flipH="1">
              <a:off x="527332" y="0"/>
              <a:ext cx="2315449" cy="2160589"/>
            </a:xfrm>
            <a:custGeom>
              <a:avLst/>
              <a:gdLst>
                <a:gd name="T0" fmla="*/ 0 w 1450"/>
                <a:gd name="T1" fmla="*/ 0 h 1361"/>
                <a:gd name="T2" fmla="*/ 24 w 1450"/>
                <a:gd name="T3" fmla="*/ 153 h 1361"/>
                <a:gd name="T4" fmla="*/ 38 w 1450"/>
                <a:gd name="T5" fmla="*/ 228 h 1361"/>
                <a:gd name="T6" fmla="*/ 59 w 1450"/>
                <a:gd name="T7" fmla="*/ 303 h 1361"/>
                <a:gd name="T8" fmla="*/ 73 w 1450"/>
                <a:gd name="T9" fmla="*/ 343 h 1361"/>
                <a:gd name="T10" fmla="*/ 105 w 1450"/>
                <a:gd name="T11" fmla="*/ 424 h 1361"/>
                <a:gd name="T12" fmla="*/ 141 w 1450"/>
                <a:gd name="T13" fmla="*/ 504 h 1361"/>
                <a:gd name="T14" fmla="*/ 181 w 1450"/>
                <a:gd name="T15" fmla="*/ 581 h 1361"/>
                <a:gd name="T16" fmla="*/ 225 w 1450"/>
                <a:gd name="T17" fmla="*/ 656 h 1361"/>
                <a:gd name="T18" fmla="*/ 272 w 1450"/>
                <a:gd name="T19" fmla="*/ 729 h 1361"/>
                <a:gd name="T20" fmla="*/ 323 w 1450"/>
                <a:gd name="T21" fmla="*/ 800 h 1361"/>
                <a:gd name="T22" fmla="*/ 377 w 1450"/>
                <a:gd name="T23" fmla="*/ 869 h 1361"/>
                <a:gd name="T24" fmla="*/ 433 w 1450"/>
                <a:gd name="T25" fmla="*/ 936 h 1361"/>
                <a:gd name="T26" fmla="*/ 491 w 1450"/>
                <a:gd name="T27" fmla="*/ 1000 h 1361"/>
                <a:gd name="T28" fmla="*/ 551 w 1450"/>
                <a:gd name="T29" fmla="*/ 1062 h 1361"/>
                <a:gd name="T30" fmla="*/ 645 w 1450"/>
                <a:gd name="T31" fmla="*/ 1151 h 1361"/>
                <a:gd name="T32" fmla="*/ 773 w 1450"/>
                <a:gd name="T33" fmla="*/ 1261 h 1361"/>
                <a:gd name="T34" fmla="*/ 904 w 1450"/>
                <a:gd name="T35" fmla="*/ 1361 h 1361"/>
                <a:gd name="T36" fmla="*/ 904 w 1450"/>
                <a:gd name="T37" fmla="*/ 1361 h 1361"/>
                <a:gd name="T38" fmla="*/ 965 w 1450"/>
                <a:gd name="T39" fmla="*/ 1283 h 1361"/>
                <a:gd name="T40" fmla="*/ 1023 w 1450"/>
                <a:gd name="T41" fmla="*/ 1202 h 1361"/>
                <a:gd name="T42" fmla="*/ 1077 w 1450"/>
                <a:gd name="T43" fmla="*/ 1119 h 1361"/>
                <a:gd name="T44" fmla="*/ 1126 w 1450"/>
                <a:gd name="T45" fmla="*/ 1036 h 1361"/>
                <a:gd name="T46" fmla="*/ 1173 w 1450"/>
                <a:gd name="T47" fmla="*/ 953 h 1361"/>
                <a:gd name="T48" fmla="*/ 1216 w 1450"/>
                <a:gd name="T49" fmla="*/ 867 h 1361"/>
                <a:gd name="T50" fmla="*/ 1255 w 1450"/>
                <a:gd name="T51" fmla="*/ 781 h 1361"/>
                <a:gd name="T52" fmla="*/ 1291 w 1450"/>
                <a:gd name="T53" fmla="*/ 694 h 1361"/>
                <a:gd name="T54" fmla="*/ 1324 w 1450"/>
                <a:gd name="T55" fmla="*/ 608 h 1361"/>
                <a:gd name="T56" fmla="*/ 1352 w 1450"/>
                <a:gd name="T57" fmla="*/ 520 h 1361"/>
                <a:gd name="T58" fmla="*/ 1378 w 1450"/>
                <a:gd name="T59" fmla="*/ 433 h 1361"/>
                <a:gd name="T60" fmla="*/ 1399 w 1450"/>
                <a:gd name="T61" fmla="*/ 345 h 1361"/>
                <a:gd name="T62" fmla="*/ 1417 w 1450"/>
                <a:gd name="T63" fmla="*/ 258 h 1361"/>
                <a:gd name="T64" fmla="*/ 1432 w 1450"/>
                <a:gd name="T65" fmla="*/ 171 h 1361"/>
                <a:gd name="T66" fmla="*/ 1442 w 1450"/>
                <a:gd name="T67" fmla="*/ 86 h 1361"/>
                <a:gd name="T68" fmla="*/ 1450 w 1450"/>
                <a:gd name="T69" fmla="*/ 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0" h="1361">
                  <a:moveTo>
                    <a:pt x="0" y="0"/>
                  </a:moveTo>
                  <a:lnTo>
                    <a:pt x="0" y="0"/>
                  </a:lnTo>
                  <a:lnTo>
                    <a:pt x="13" y="77"/>
                  </a:lnTo>
                  <a:lnTo>
                    <a:pt x="24" y="153"/>
                  </a:lnTo>
                  <a:lnTo>
                    <a:pt x="31" y="190"/>
                  </a:lnTo>
                  <a:lnTo>
                    <a:pt x="38" y="228"/>
                  </a:lnTo>
                  <a:lnTo>
                    <a:pt x="49" y="266"/>
                  </a:lnTo>
                  <a:lnTo>
                    <a:pt x="59" y="303"/>
                  </a:lnTo>
                  <a:lnTo>
                    <a:pt x="59" y="303"/>
                  </a:lnTo>
                  <a:lnTo>
                    <a:pt x="73" y="343"/>
                  </a:lnTo>
                  <a:lnTo>
                    <a:pt x="88" y="385"/>
                  </a:lnTo>
                  <a:lnTo>
                    <a:pt x="105" y="424"/>
                  </a:lnTo>
                  <a:lnTo>
                    <a:pt x="123" y="465"/>
                  </a:lnTo>
                  <a:lnTo>
                    <a:pt x="141" y="504"/>
                  </a:lnTo>
                  <a:lnTo>
                    <a:pt x="161" y="542"/>
                  </a:lnTo>
                  <a:lnTo>
                    <a:pt x="181" y="581"/>
                  </a:lnTo>
                  <a:lnTo>
                    <a:pt x="203" y="619"/>
                  </a:lnTo>
                  <a:lnTo>
                    <a:pt x="225" y="656"/>
                  </a:lnTo>
                  <a:lnTo>
                    <a:pt x="249" y="693"/>
                  </a:lnTo>
                  <a:lnTo>
                    <a:pt x="272" y="729"/>
                  </a:lnTo>
                  <a:lnTo>
                    <a:pt x="297" y="765"/>
                  </a:lnTo>
                  <a:lnTo>
                    <a:pt x="323" y="800"/>
                  </a:lnTo>
                  <a:lnTo>
                    <a:pt x="350" y="835"/>
                  </a:lnTo>
                  <a:lnTo>
                    <a:pt x="377" y="869"/>
                  </a:lnTo>
                  <a:lnTo>
                    <a:pt x="404" y="902"/>
                  </a:lnTo>
                  <a:lnTo>
                    <a:pt x="433" y="936"/>
                  </a:lnTo>
                  <a:lnTo>
                    <a:pt x="461" y="968"/>
                  </a:lnTo>
                  <a:lnTo>
                    <a:pt x="491" y="1000"/>
                  </a:lnTo>
                  <a:lnTo>
                    <a:pt x="521" y="1032"/>
                  </a:lnTo>
                  <a:lnTo>
                    <a:pt x="551" y="1062"/>
                  </a:lnTo>
                  <a:lnTo>
                    <a:pt x="582" y="1092"/>
                  </a:lnTo>
                  <a:lnTo>
                    <a:pt x="645" y="1151"/>
                  </a:lnTo>
                  <a:lnTo>
                    <a:pt x="709" y="1207"/>
                  </a:lnTo>
                  <a:lnTo>
                    <a:pt x="773" y="1261"/>
                  </a:lnTo>
                  <a:lnTo>
                    <a:pt x="838" y="1313"/>
                  </a:lnTo>
                  <a:lnTo>
                    <a:pt x="904" y="1361"/>
                  </a:lnTo>
                  <a:lnTo>
                    <a:pt x="904" y="1361"/>
                  </a:lnTo>
                  <a:lnTo>
                    <a:pt x="904" y="1361"/>
                  </a:lnTo>
                  <a:lnTo>
                    <a:pt x="935" y="1322"/>
                  </a:lnTo>
                  <a:lnTo>
                    <a:pt x="965" y="1283"/>
                  </a:lnTo>
                  <a:lnTo>
                    <a:pt x="994" y="1242"/>
                  </a:lnTo>
                  <a:lnTo>
                    <a:pt x="1023" y="1202"/>
                  </a:lnTo>
                  <a:lnTo>
                    <a:pt x="1050" y="1161"/>
                  </a:lnTo>
                  <a:lnTo>
                    <a:pt x="1077" y="1119"/>
                  </a:lnTo>
                  <a:lnTo>
                    <a:pt x="1101" y="1079"/>
                  </a:lnTo>
                  <a:lnTo>
                    <a:pt x="1126" y="1036"/>
                  </a:lnTo>
                  <a:lnTo>
                    <a:pt x="1150" y="995"/>
                  </a:lnTo>
                  <a:lnTo>
                    <a:pt x="1173" y="953"/>
                  </a:lnTo>
                  <a:lnTo>
                    <a:pt x="1195" y="910"/>
                  </a:lnTo>
                  <a:lnTo>
                    <a:pt x="1216" y="867"/>
                  </a:lnTo>
                  <a:lnTo>
                    <a:pt x="1236" y="825"/>
                  </a:lnTo>
                  <a:lnTo>
                    <a:pt x="1255" y="781"/>
                  </a:lnTo>
                  <a:lnTo>
                    <a:pt x="1273" y="738"/>
                  </a:lnTo>
                  <a:lnTo>
                    <a:pt x="1291" y="694"/>
                  </a:lnTo>
                  <a:lnTo>
                    <a:pt x="1308" y="651"/>
                  </a:lnTo>
                  <a:lnTo>
                    <a:pt x="1324" y="608"/>
                  </a:lnTo>
                  <a:lnTo>
                    <a:pt x="1339" y="564"/>
                  </a:lnTo>
                  <a:lnTo>
                    <a:pt x="1352" y="520"/>
                  </a:lnTo>
                  <a:lnTo>
                    <a:pt x="1366" y="476"/>
                  </a:lnTo>
                  <a:lnTo>
                    <a:pt x="1378" y="433"/>
                  </a:lnTo>
                  <a:lnTo>
                    <a:pt x="1389" y="389"/>
                  </a:lnTo>
                  <a:lnTo>
                    <a:pt x="1399" y="345"/>
                  </a:lnTo>
                  <a:lnTo>
                    <a:pt x="1408" y="302"/>
                  </a:lnTo>
                  <a:lnTo>
                    <a:pt x="1417" y="258"/>
                  </a:lnTo>
                  <a:lnTo>
                    <a:pt x="1425" y="215"/>
                  </a:lnTo>
                  <a:lnTo>
                    <a:pt x="1432" y="171"/>
                  </a:lnTo>
                  <a:lnTo>
                    <a:pt x="1438" y="128"/>
                  </a:lnTo>
                  <a:lnTo>
                    <a:pt x="1442" y="86"/>
                  </a:lnTo>
                  <a:lnTo>
                    <a:pt x="1447" y="43"/>
                  </a:lnTo>
                  <a:lnTo>
                    <a:pt x="1450" y="0"/>
                  </a:lnTo>
                  <a:lnTo>
                    <a:pt x="0" y="0"/>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8" name="Freeform 63"/>
            <p:cNvSpPr>
              <a:spLocks/>
            </p:cNvSpPr>
            <p:nvPr userDrawn="1"/>
          </p:nvSpPr>
          <p:spPr bwMode="auto">
            <a:xfrm flipH="1">
              <a:off x="-50732" y="1171575"/>
              <a:ext cx="1449951" cy="1657351"/>
            </a:xfrm>
            <a:custGeom>
              <a:avLst/>
              <a:gdLst>
                <a:gd name="T0" fmla="*/ 908 w 908"/>
                <a:gd name="T1" fmla="*/ 0 h 1044"/>
                <a:gd name="T2" fmla="*/ 908 w 908"/>
                <a:gd name="T3" fmla="*/ 0 h 1044"/>
                <a:gd name="T4" fmla="*/ 848 w 908"/>
                <a:gd name="T5" fmla="*/ 28 h 1044"/>
                <a:gd name="T6" fmla="*/ 789 w 908"/>
                <a:gd name="T7" fmla="*/ 59 h 1044"/>
                <a:gd name="T8" fmla="*/ 729 w 908"/>
                <a:gd name="T9" fmla="*/ 89 h 1044"/>
                <a:gd name="T10" fmla="*/ 671 w 908"/>
                <a:gd name="T11" fmla="*/ 120 h 1044"/>
                <a:gd name="T12" fmla="*/ 612 w 908"/>
                <a:gd name="T13" fmla="*/ 153 h 1044"/>
                <a:gd name="T14" fmla="*/ 555 w 908"/>
                <a:gd name="T15" fmla="*/ 187 h 1044"/>
                <a:gd name="T16" fmla="*/ 498 w 908"/>
                <a:gd name="T17" fmla="*/ 222 h 1044"/>
                <a:gd name="T18" fmla="*/ 440 w 908"/>
                <a:gd name="T19" fmla="*/ 259 h 1044"/>
                <a:gd name="T20" fmla="*/ 384 w 908"/>
                <a:gd name="T21" fmla="*/ 298 h 1044"/>
                <a:gd name="T22" fmla="*/ 328 w 908"/>
                <a:gd name="T23" fmla="*/ 339 h 1044"/>
                <a:gd name="T24" fmla="*/ 273 w 908"/>
                <a:gd name="T25" fmla="*/ 380 h 1044"/>
                <a:gd name="T26" fmla="*/ 217 w 908"/>
                <a:gd name="T27" fmla="*/ 424 h 1044"/>
                <a:gd name="T28" fmla="*/ 162 w 908"/>
                <a:gd name="T29" fmla="*/ 471 h 1044"/>
                <a:gd name="T30" fmla="*/ 107 w 908"/>
                <a:gd name="T31" fmla="*/ 520 h 1044"/>
                <a:gd name="T32" fmla="*/ 53 w 908"/>
                <a:gd name="T33" fmla="*/ 570 h 1044"/>
                <a:gd name="T34" fmla="*/ 0 w 908"/>
                <a:gd name="T35" fmla="*/ 623 h 1044"/>
                <a:gd name="T36" fmla="*/ 0 w 908"/>
                <a:gd name="T37" fmla="*/ 623 h 1044"/>
                <a:gd name="T38" fmla="*/ 0 w 908"/>
                <a:gd name="T39" fmla="*/ 623 h 1044"/>
                <a:gd name="T40" fmla="*/ 53 w 908"/>
                <a:gd name="T41" fmla="*/ 660 h 1044"/>
                <a:gd name="T42" fmla="*/ 106 w 908"/>
                <a:gd name="T43" fmla="*/ 698 h 1044"/>
                <a:gd name="T44" fmla="*/ 160 w 908"/>
                <a:gd name="T45" fmla="*/ 732 h 1044"/>
                <a:gd name="T46" fmla="*/ 215 w 908"/>
                <a:gd name="T47" fmla="*/ 767 h 1044"/>
                <a:gd name="T48" fmla="*/ 270 w 908"/>
                <a:gd name="T49" fmla="*/ 800 h 1044"/>
                <a:gd name="T50" fmla="*/ 325 w 908"/>
                <a:gd name="T51" fmla="*/ 831 h 1044"/>
                <a:gd name="T52" fmla="*/ 383 w 908"/>
                <a:gd name="T53" fmla="*/ 862 h 1044"/>
                <a:gd name="T54" fmla="*/ 439 w 908"/>
                <a:gd name="T55" fmla="*/ 890 h 1044"/>
                <a:gd name="T56" fmla="*/ 496 w 908"/>
                <a:gd name="T57" fmla="*/ 917 h 1044"/>
                <a:gd name="T58" fmla="*/ 555 w 908"/>
                <a:gd name="T59" fmla="*/ 942 h 1044"/>
                <a:gd name="T60" fmla="*/ 612 w 908"/>
                <a:gd name="T61" fmla="*/ 964 h 1044"/>
                <a:gd name="T62" fmla="*/ 671 w 908"/>
                <a:gd name="T63" fmla="*/ 986 h 1044"/>
                <a:gd name="T64" fmla="*/ 730 w 908"/>
                <a:gd name="T65" fmla="*/ 1004 h 1044"/>
                <a:gd name="T66" fmla="*/ 789 w 908"/>
                <a:gd name="T67" fmla="*/ 1019 h 1044"/>
                <a:gd name="T68" fmla="*/ 848 w 908"/>
                <a:gd name="T69" fmla="*/ 1033 h 1044"/>
                <a:gd name="T70" fmla="*/ 908 w 908"/>
                <a:gd name="T71" fmla="*/ 1044 h 1044"/>
                <a:gd name="T72" fmla="*/ 908 w 908"/>
                <a:gd name="T73"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8" h="1044">
                  <a:moveTo>
                    <a:pt x="908" y="0"/>
                  </a:moveTo>
                  <a:lnTo>
                    <a:pt x="908" y="0"/>
                  </a:lnTo>
                  <a:lnTo>
                    <a:pt x="848" y="28"/>
                  </a:lnTo>
                  <a:lnTo>
                    <a:pt x="789" y="59"/>
                  </a:lnTo>
                  <a:lnTo>
                    <a:pt x="729" y="89"/>
                  </a:lnTo>
                  <a:lnTo>
                    <a:pt x="671" y="120"/>
                  </a:lnTo>
                  <a:lnTo>
                    <a:pt x="612" y="153"/>
                  </a:lnTo>
                  <a:lnTo>
                    <a:pt x="555" y="187"/>
                  </a:lnTo>
                  <a:lnTo>
                    <a:pt x="498" y="222"/>
                  </a:lnTo>
                  <a:lnTo>
                    <a:pt x="440" y="259"/>
                  </a:lnTo>
                  <a:lnTo>
                    <a:pt x="384" y="298"/>
                  </a:lnTo>
                  <a:lnTo>
                    <a:pt x="328" y="339"/>
                  </a:lnTo>
                  <a:lnTo>
                    <a:pt x="273" y="380"/>
                  </a:lnTo>
                  <a:lnTo>
                    <a:pt x="217" y="424"/>
                  </a:lnTo>
                  <a:lnTo>
                    <a:pt x="162" y="471"/>
                  </a:lnTo>
                  <a:lnTo>
                    <a:pt x="107" y="520"/>
                  </a:lnTo>
                  <a:lnTo>
                    <a:pt x="53" y="570"/>
                  </a:lnTo>
                  <a:lnTo>
                    <a:pt x="0" y="623"/>
                  </a:lnTo>
                  <a:lnTo>
                    <a:pt x="0" y="623"/>
                  </a:lnTo>
                  <a:lnTo>
                    <a:pt x="0" y="623"/>
                  </a:lnTo>
                  <a:lnTo>
                    <a:pt x="53" y="660"/>
                  </a:lnTo>
                  <a:lnTo>
                    <a:pt x="106" y="698"/>
                  </a:lnTo>
                  <a:lnTo>
                    <a:pt x="160" y="732"/>
                  </a:lnTo>
                  <a:lnTo>
                    <a:pt x="215" y="767"/>
                  </a:lnTo>
                  <a:lnTo>
                    <a:pt x="270" y="800"/>
                  </a:lnTo>
                  <a:lnTo>
                    <a:pt x="325" y="831"/>
                  </a:lnTo>
                  <a:lnTo>
                    <a:pt x="383" y="862"/>
                  </a:lnTo>
                  <a:lnTo>
                    <a:pt x="439" y="890"/>
                  </a:lnTo>
                  <a:lnTo>
                    <a:pt x="496" y="917"/>
                  </a:lnTo>
                  <a:lnTo>
                    <a:pt x="555" y="942"/>
                  </a:lnTo>
                  <a:lnTo>
                    <a:pt x="612" y="964"/>
                  </a:lnTo>
                  <a:lnTo>
                    <a:pt x="671" y="986"/>
                  </a:lnTo>
                  <a:lnTo>
                    <a:pt x="730" y="1004"/>
                  </a:lnTo>
                  <a:lnTo>
                    <a:pt x="789" y="1019"/>
                  </a:lnTo>
                  <a:lnTo>
                    <a:pt x="848" y="1033"/>
                  </a:lnTo>
                  <a:lnTo>
                    <a:pt x="908" y="1044"/>
                  </a:lnTo>
                  <a:lnTo>
                    <a:pt x="908"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9" name="Freeform 64"/>
            <p:cNvSpPr>
              <a:spLocks/>
            </p:cNvSpPr>
            <p:nvPr userDrawn="1"/>
          </p:nvSpPr>
          <p:spPr bwMode="auto">
            <a:xfrm flipH="1">
              <a:off x="-50732" y="2160589"/>
              <a:ext cx="3388541" cy="2982913"/>
            </a:xfrm>
            <a:custGeom>
              <a:avLst/>
              <a:gdLst>
                <a:gd name="T0" fmla="*/ 2122 w 2122"/>
                <a:gd name="T1" fmla="*/ 1879 h 1879"/>
                <a:gd name="T2" fmla="*/ 2122 w 2122"/>
                <a:gd name="T3" fmla="*/ 502 h 1879"/>
                <a:gd name="T4" fmla="*/ 2122 w 2122"/>
                <a:gd name="T5" fmla="*/ 502 h 1879"/>
                <a:gd name="T6" fmla="*/ 2005 w 2122"/>
                <a:gd name="T7" fmla="*/ 447 h 1879"/>
                <a:gd name="T8" fmla="*/ 1889 w 2122"/>
                <a:gd name="T9" fmla="*/ 392 h 1879"/>
                <a:gd name="T10" fmla="*/ 1773 w 2122"/>
                <a:gd name="T11" fmla="*/ 334 h 1879"/>
                <a:gd name="T12" fmla="*/ 1716 w 2122"/>
                <a:gd name="T13" fmla="*/ 305 h 1879"/>
                <a:gd name="T14" fmla="*/ 1660 w 2122"/>
                <a:gd name="T15" fmla="*/ 275 h 1879"/>
                <a:gd name="T16" fmla="*/ 1602 w 2122"/>
                <a:gd name="T17" fmla="*/ 244 h 1879"/>
                <a:gd name="T18" fmla="*/ 1546 w 2122"/>
                <a:gd name="T19" fmla="*/ 213 h 1879"/>
                <a:gd name="T20" fmla="*/ 1490 w 2122"/>
                <a:gd name="T21" fmla="*/ 180 h 1879"/>
                <a:gd name="T22" fmla="*/ 1435 w 2122"/>
                <a:gd name="T23" fmla="*/ 147 h 1879"/>
                <a:gd name="T24" fmla="*/ 1379 w 2122"/>
                <a:gd name="T25" fmla="*/ 113 h 1879"/>
                <a:gd name="T26" fmla="*/ 1324 w 2122"/>
                <a:gd name="T27" fmla="*/ 77 h 1879"/>
                <a:gd name="T28" fmla="*/ 1268 w 2122"/>
                <a:gd name="T29" fmla="*/ 39 h 1879"/>
                <a:gd name="T30" fmla="*/ 1214 w 2122"/>
                <a:gd name="T31" fmla="*/ 0 h 1879"/>
                <a:gd name="T32" fmla="*/ 1214 w 2122"/>
                <a:gd name="T33" fmla="*/ 0 h 1879"/>
                <a:gd name="T34" fmla="*/ 1131 w 2122"/>
                <a:gd name="T35" fmla="*/ 132 h 1879"/>
                <a:gd name="T36" fmla="*/ 1052 w 2122"/>
                <a:gd name="T37" fmla="*/ 261 h 1879"/>
                <a:gd name="T38" fmla="*/ 976 w 2122"/>
                <a:gd name="T39" fmla="*/ 388 h 1879"/>
                <a:gd name="T40" fmla="*/ 902 w 2122"/>
                <a:gd name="T41" fmla="*/ 514 h 1879"/>
                <a:gd name="T42" fmla="*/ 758 w 2122"/>
                <a:gd name="T43" fmla="*/ 759 h 1879"/>
                <a:gd name="T44" fmla="*/ 687 w 2122"/>
                <a:gd name="T45" fmla="*/ 878 h 1879"/>
                <a:gd name="T46" fmla="*/ 617 w 2122"/>
                <a:gd name="T47" fmla="*/ 996 h 1879"/>
                <a:gd name="T48" fmla="*/ 546 w 2122"/>
                <a:gd name="T49" fmla="*/ 1111 h 1879"/>
                <a:gd name="T50" fmla="*/ 476 w 2122"/>
                <a:gd name="T51" fmla="*/ 1225 h 1879"/>
                <a:gd name="T52" fmla="*/ 402 w 2122"/>
                <a:gd name="T53" fmla="*/ 1338 h 1879"/>
                <a:gd name="T54" fmla="*/ 327 w 2122"/>
                <a:gd name="T55" fmla="*/ 1449 h 1879"/>
                <a:gd name="T56" fmla="*/ 289 w 2122"/>
                <a:gd name="T57" fmla="*/ 1503 h 1879"/>
                <a:gd name="T58" fmla="*/ 251 w 2122"/>
                <a:gd name="T59" fmla="*/ 1558 h 1879"/>
                <a:gd name="T60" fmla="*/ 211 w 2122"/>
                <a:gd name="T61" fmla="*/ 1612 h 1879"/>
                <a:gd name="T62" fmla="*/ 171 w 2122"/>
                <a:gd name="T63" fmla="*/ 1666 h 1879"/>
                <a:gd name="T64" fmla="*/ 129 w 2122"/>
                <a:gd name="T65" fmla="*/ 1720 h 1879"/>
                <a:gd name="T66" fmla="*/ 88 w 2122"/>
                <a:gd name="T67" fmla="*/ 1773 h 1879"/>
                <a:gd name="T68" fmla="*/ 44 w 2122"/>
                <a:gd name="T69" fmla="*/ 1826 h 1879"/>
                <a:gd name="T70" fmla="*/ 0 w 2122"/>
                <a:gd name="T71" fmla="*/ 1879 h 1879"/>
                <a:gd name="T72" fmla="*/ 2122 w 2122"/>
                <a:gd name="T73"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22" h="1879">
                  <a:moveTo>
                    <a:pt x="2122" y="1879"/>
                  </a:moveTo>
                  <a:lnTo>
                    <a:pt x="2122" y="502"/>
                  </a:lnTo>
                  <a:lnTo>
                    <a:pt x="2122" y="502"/>
                  </a:lnTo>
                  <a:lnTo>
                    <a:pt x="2005" y="447"/>
                  </a:lnTo>
                  <a:lnTo>
                    <a:pt x="1889" y="392"/>
                  </a:lnTo>
                  <a:lnTo>
                    <a:pt x="1773" y="334"/>
                  </a:lnTo>
                  <a:lnTo>
                    <a:pt x="1716" y="305"/>
                  </a:lnTo>
                  <a:lnTo>
                    <a:pt x="1660" y="275"/>
                  </a:lnTo>
                  <a:lnTo>
                    <a:pt x="1602" y="244"/>
                  </a:lnTo>
                  <a:lnTo>
                    <a:pt x="1546" y="213"/>
                  </a:lnTo>
                  <a:lnTo>
                    <a:pt x="1490" y="180"/>
                  </a:lnTo>
                  <a:lnTo>
                    <a:pt x="1435" y="147"/>
                  </a:lnTo>
                  <a:lnTo>
                    <a:pt x="1379" y="113"/>
                  </a:lnTo>
                  <a:lnTo>
                    <a:pt x="1324" y="77"/>
                  </a:lnTo>
                  <a:lnTo>
                    <a:pt x="1268" y="39"/>
                  </a:lnTo>
                  <a:lnTo>
                    <a:pt x="1214" y="0"/>
                  </a:lnTo>
                  <a:lnTo>
                    <a:pt x="1214" y="0"/>
                  </a:lnTo>
                  <a:lnTo>
                    <a:pt x="1131" y="132"/>
                  </a:lnTo>
                  <a:lnTo>
                    <a:pt x="1052" y="261"/>
                  </a:lnTo>
                  <a:lnTo>
                    <a:pt x="976" y="388"/>
                  </a:lnTo>
                  <a:lnTo>
                    <a:pt x="902" y="514"/>
                  </a:lnTo>
                  <a:lnTo>
                    <a:pt x="758" y="759"/>
                  </a:lnTo>
                  <a:lnTo>
                    <a:pt x="687" y="878"/>
                  </a:lnTo>
                  <a:lnTo>
                    <a:pt x="617" y="996"/>
                  </a:lnTo>
                  <a:lnTo>
                    <a:pt x="546" y="1111"/>
                  </a:lnTo>
                  <a:lnTo>
                    <a:pt x="476" y="1225"/>
                  </a:lnTo>
                  <a:lnTo>
                    <a:pt x="402" y="1338"/>
                  </a:lnTo>
                  <a:lnTo>
                    <a:pt x="327" y="1449"/>
                  </a:lnTo>
                  <a:lnTo>
                    <a:pt x="289" y="1503"/>
                  </a:lnTo>
                  <a:lnTo>
                    <a:pt x="251" y="1558"/>
                  </a:lnTo>
                  <a:lnTo>
                    <a:pt x="211" y="1612"/>
                  </a:lnTo>
                  <a:lnTo>
                    <a:pt x="171" y="1666"/>
                  </a:lnTo>
                  <a:lnTo>
                    <a:pt x="129" y="1720"/>
                  </a:lnTo>
                  <a:lnTo>
                    <a:pt x="88" y="1773"/>
                  </a:lnTo>
                  <a:lnTo>
                    <a:pt x="44" y="1826"/>
                  </a:lnTo>
                  <a:lnTo>
                    <a:pt x="0" y="1879"/>
                  </a:lnTo>
                  <a:lnTo>
                    <a:pt x="2122" y="187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0" name="Freeform 65"/>
            <p:cNvSpPr>
              <a:spLocks/>
            </p:cNvSpPr>
            <p:nvPr userDrawn="1"/>
          </p:nvSpPr>
          <p:spPr bwMode="auto">
            <a:xfrm flipH="1">
              <a:off x="-50732" y="0"/>
              <a:ext cx="1449951" cy="2160589"/>
            </a:xfrm>
            <a:custGeom>
              <a:avLst/>
              <a:gdLst>
                <a:gd name="T0" fmla="*/ 0 w 908"/>
                <a:gd name="T1" fmla="*/ 1361 h 1361"/>
                <a:gd name="T2" fmla="*/ 0 w 908"/>
                <a:gd name="T3" fmla="*/ 1361 h 1361"/>
                <a:gd name="T4" fmla="*/ 53 w 908"/>
                <a:gd name="T5" fmla="*/ 1323 h 1361"/>
                <a:gd name="T6" fmla="*/ 107 w 908"/>
                <a:gd name="T7" fmla="*/ 1285 h 1361"/>
                <a:gd name="T8" fmla="*/ 161 w 908"/>
                <a:gd name="T9" fmla="*/ 1248 h 1361"/>
                <a:gd name="T10" fmla="*/ 216 w 908"/>
                <a:gd name="T11" fmla="*/ 1212 h 1361"/>
                <a:gd name="T12" fmla="*/ 271 w 908"/>
                <a:gd name="T13" fmla="*/ 1176 h 1361"/>
                <a:gd name="T14" fmla="*/ 328 w 908"/>
                <a:gd name="T15" fmla="*/ 1141 h 1361"/>
                <a:gd name="T16" fmla="*/ 384 w 908"/>
                <a:gd name="T17" fmla="*/ 1106 h 1361"/>
                <a:gd name="T18" fmla="*/ 440 w 908"/>
                <a:gd name="T19" fmla="*/ 1072 h 1361"/>
                <a:gd name="T20" fmla="*/ 498 w 908"/>
                <a:gd name="T21" fmla="*/ 1038 h 1361"/>
                <a:gd name="T22" fmla="*/ 555 w 908"/>
                <a:gd name="T23" fmla="*/ 1006 h 1361"/>
                <a:gd name="T24" fmla="*/ 612 w 908"/>
                <a:gd name="T25" fmla="*/ 974 h 1361"/>
                <a:gd name="T26" fmla="*/ 671 w 908"/>
                <a:gd name="T27" fmla="*/ 943 h 1361"/>
                <a:gd name="T28" fmla="*/ 729 w 908"/>
                <a:gd name="T29" fmla="*/ 912 h 1361"/>
                <a:gd name="T30" fmla="*/ 789 w 908"/>
                <a:gd name="T31" fmla="*/ 882 h 1361"/>
                <a:gd name="T32" fmla="*/ 848 w 908"/>
                <a:gd name="T33" fmla="*/ 853 h 1361"/>
                <a:gd name="T34" fmla="*/ 908 w 908"/>
                <a:gd name="T35" fmla="*/ 825 h 1361"/>
                <a:gd name="T36" fmla="*/ 908 w 908"/>
                <a:gd name="T37" fmla="*/ 0 h 1361"/>
                <a:gd name="T38" fmla="*/ 261 w 908"/>
                <a:gd name="T39" fmla="*/ 0 h 1361"/>
                <a:gd name="T40" fmla="*/ 261 w 908"/>
                <a:gd name="T41" fmla="*/ 0 h 1361"/>
                <a:gd name="T42" fmla="*/ 256 w 908"/>
                <a:gd name="T43" fmla="*/ 86 h 1361"/>
                <a:gd name="T44" fmla="*/ 248 w 908"/>
                <a:gd name="T45" fmla="*/ 170 h 1361"/>
                <a:gd name="T46" fmla="*/ 239 w 908"/>
                <a:gd name="T47" fmla="*/ 255 h 1361"/>
                <a:gd name="T48" fmla="*/ 229 w 908"/>
                <a:gd name="T49" fmla="*/ 340 h 1361"/>
                <a:gd name="T50" fmla="*/ 217 w 908"/>
                <a:gd name="T51" fmla="*/ 425 h 1361"/>
                <a:gd name="T52" fmla="*/ 205 w 908"/>
                <a:gd name="T53" fmla="*/ 511 h 1361"/>
                <a:gd name="T54" fmla="*/ 190 w 908"/>
                <a:gd name="T55" fmla="*/ 596 h 1361"/>
                <a:gd name="T56" fmla="*/ 175 w 908"/>
                <a:gd name="T57" fmla="*/ 681 h 1361"/>
                <a:gd name="T58" fmla="*/ 158 w 908"/>
                <a:gd name="T59" fmla="*/ 766 h 1361"/>
                <a:gd name="T60" fmla="*/ 140 w 908"/>
                <a:gd name="T61" fmla="*/ 852 h 1361"/>
                <a:gd name="T62" fmla="*/ 120 w 908"/>
                <a:gd name="T63" fmla="*/ 937 h 1361"/>
                <a:gd name="T64" fmla="*/ 99 w 908"/>
                <a:gd name="T65" fmla="*/ 1022 h 1361"/>
                <a:gd name="T66" fmla="*/ 76 w 908"/>
                <a:gd name="T67" fmla="*/ 1107 h 1361"/>
                <a:gd name="T68" fmla="*/ 52 w 908"/>
                <a:gd name="T69" fmla="*/ 1191 h 1361"/>
                <a:gd name="T70" fmla="*/ 27 w 908"/>
                <a:gd name="T71" fmla="*/ 1277 h 1361"/>
                <a:gd name="T72" fmla="*/ 0 w 908"/>
                <a:gd name="T73" fmla="*/ 1361 h 1361"/>
                <a:gd name="T74" fmla="*/ 0 w 908"/>
                <a:gd name="T75"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8" h="1361">
                  <a:moveTo>
                    <a:pt x="0" y="1361"/>
                  </a:moveTo>
                  <a:lnTo>
                    <a:pt x="0" y="1361"/>
                  </a:lnTo>
                  <a:lnTo>
                    <a:pt x="53" y="1323"/>
                  </a:lnTo>
                  <a:lnTo>
                    <a:pt x="107" y="1285"/>
                  </a:lnTo>
                  <a:lnTo>
                    <a:pt x="161" y="1248"/>
                  </a:lnTo>
                  <a:lnTo>
                    <a:pt x="216" y="1212"/>
                  </a:lnTo>
                  <a:lnTo>
                    <a:pt x="271" y="1176"/>
                  </a:lnTo>
                  <a:lnTo>
                    <a:pt x="328" y="1141"/>
                  </a:lnTo>
                  <a:lnTo>
                    <a:pt x="384" y="1106"/>
                  </a:lnTo>
                  <a:lnTo>
                    <a:pt x="440" y="1072"/>
                  </a:lnTo>
                  <a:lnTo>
                    <a:pt x="498" y="1038"/>
                  </a:lnTo>
                  <a:lnTo>
                    <a:pt x="555" y="1006"/>
                  </a:lnTo>
                  <a:lnTo>
                    <a:pt x="612" y="974"/>
                  </a:lnTo>
                  <a:lnTo>
                    <a:pt x="671" y="943"/>
                  </a:lnTo>
                  <a:lnTo>
                    <a:pt x="729" y="912"/>
                  </a:lnTo>
                  <a:lnTo>
                    <a:pt x="789" y="882"/>
                  </a:lnTo>
                  <a:lnTo>
                    <a:pt x="848" y="853"/>
                  </a:lnTo>
                  <a:lnTo>
                    <a:pt x="908" y="825"/>
                  </a:lnTo>
                  <a:lnTo>
                    <a:pt x="908" y="0"/>
                  </a:lnTo>
                  <a:lnTo>
                    <a:pt x="261" y="0"/>
                  </a:lnTo>
                  <a:lnTo>
                    <a:pt x="261" y="0"/>
                  </a:lnTo>
                  <a:lnTo>
                    <a:pt x="256" y="86"/>
                  </a:lnTo>
                  <a:lnTo>
                    <a:pt x="248" y="170"/>
                  </a:lnTo>
                  <a:lnTo>
                    <a:pt x="239" y="255"/>
                  </a:lnTo>
                  <a:lnTo>
                    <a:pt x="229" y="340"/>
                  </a:lnTo>
                  <a:lnTo>
                    <a:pt x="217" y="425"/>
                  </a:lnTo>
                  <a:lnTo>
                    <a:pt x="205" y="511"/>
                  </a:lnTo>
                  <a:lnTo>
                    <a:pt x="190" y="596"/>
                  </a:lnTo>
                  <a:lnTo>
                    <a:pt x="175" y="681"/>
                  </a:lnTo>
                  <a:lnTo>
                    <a:pt x="158" y="766"/>
                  </a:lnTo>
                  <a:lnTo>
                    <a:pt x="140" y="852"/>
                  </a:lnTo>
                  <a:lnTo>
                    <a:pt x="120" y="937"/>
                  </a:lnTo>
                  <a:lnTo>
                    <a:pt x="99" y="1022"/>
                  </a:lnTo>
                  <a:lnTo>
                    <a:pt x="76" y="1107"/>
                  </a:lnTo>
                  <a:lnTo>
                    <a:pt x="52" y="1191"/>
                  </a:lnTo>
                  <a:lnTo>
                    <a:pt x="27" y="1277"/>
                  </a:lnTo>
                  <a:lnTo>
                    <a:pt x="0" y="1361"/>
                  </a:lnTo>
                  <a:lnTo>
                    <a:pt x="0" y="1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1" name="Freeform 66"/>
            <p:cNvSpPr>
              <a:spLocks/>
            </p:cNvSpPr>
            <p:nvPr userDrawn="1"/>
          </p:nvSpPr>
          <p:spPr bwMode="auto">
            <a:xfrm flipH="1">
              <a:off x="1399219" y="0"/>
              <a:ext cx="2112648" cy="2160589"/>
            </a:xfrm>
            <a:custGeom>
              <a:avLst/>
              <a:gdLst>
                <a:gd name="T0" fmla="*/ 1323 w 1323"/>
                <a:gd name="T1" fmla="*/ 1361 h 1361"/>
                <a:gd name="T2" fmla="*/ 1323 w 1323"/>
                <a:gd name="T3" fmla="*/ 1361 h 1361"/>
                <a:gd name="T4" fmla="*/ 1291 w 1323"/>
                <a:gd name="T5" fmla="*/ 1338 h 1361"/>
                <a:gd name="T6" fmla="*/ 1258 w 1323"/>
                <a:gd name="T7" fmla="*/ 1313 h 1361"/>
                <a:gd name="T8" fmla="*/ 1227 w 1323"/>
                <a:gd name="T9" fmla="*/ 1287 h 1361"/>
                <a:gd name="T10" fmla="*/ 1195 w 1323"/>
                <a:gd name="T11" fmla="*/ 1261 h 1361"/>
                <a:gd name="T12" fmla="*/ 1165 w 1323"/>
                <a:gd name="T13" fmla="*/ 1234 h 1361"/>
                <a:gd name="T14" fmla="*/ 1135 w 1323"/>
                <a:gd name="T15" fmla="*/ 1207 h 1361"/>
                <a:gd name="T16" fmla="*/ 1105 w 1323"/>
                <a:gd name="T17" fmla="*/ 1179 h 1361"/>
                <a:gd name="T18" fmla="*/ 1076 w 1323"/>
                <a:gd name="T19" fmla="*/ 1151 h 1361"/>
                <a:gd name="T20" fmla="*/ 1047 w 1323"/>
                <a:gd name="T21" fmla="*/ 1122 h 1361"/>
                <a:gd name="T22" fmla="*/ 1019 w 1323"/>
                <a:gd name="T23" fmla="*/ 1092 h 1361"/>
                <a:gd name="T24" fmla="*/ 991 w 1323"/>
                <a:gd name="T25" fmla="*/ 1062 h 1361"/>
                <a:gd name="T26" fmla="*/ 964 w 1323"/>
                <a:gd name="T27" fmla="*/ 1032 h 1361"/>
                <a:gd name="T28" fmla="*/ 938 w 1323"/>
                <a:gd name="T29" fmla="*/ 1000 h 1361"/>
                <a:gd name="T30" fmla="*/ 912 w 1323"/>
                <a:gd name="T31" fmla="*/ 968 h 1361"/>
                <a:gd name="T32" fmla="*/ 886 w 1323"/>
                <a:gd name="T33" fmla="*/ 936 h 1361"/>
                <a:gd name="T34" fmla="*/ 861 w 1323"/>
                <a:gd name="T35" fmla="*/ 902 h 1361"/>
                <a:gd name="T36" fmla="*/ 836 w 1323"/>
                <a:gd name="T37" fmla="*/ 869 h 1361"/>
                <a:gd name="T38" fmla="*/ 813 w 1323"/>
                <a:gd name="T39" fmla="*/ 835 h 1361"/>
                <a:gd name="T40" fmla="*/ 790 w 1323"/>
                <a:gd name="T41" fmla="*/ 800 h 1361"/>
                <a:gd name="T42" fmla="*/ 768 w 1323"/>
                <a:gd name="T43" fmla="*/ 765 h 1361"/>
                <a:gd name="T44" fmla="*/ 747 w 1323"/>
                <a:gd name="T45" fmla="*/ 729 h 1361"/>
                <a:gd name="T46" fmla="*/ 725 w 1323"/>
                <a:gd name="T47" fmla="*/ 693 h 1361"/>
                <a:gd name="T48" fmla="*/ 705 w 1323"/>
                <a:gd name="T49" fmla="*/ 656 h 1361"/>
                <a:gd name="T50" fmla="*/ 686 w 1323"/>
                <a:gd name="T51" fmla="*/ 619 h 1361"/>
                <a:gd name="T52" fmla="*/ 667 w 1323"/>
                <a:gd name="T53" fmla="*/ 581 h 1361"/>
                <a:gd name="T54" fmla="*/ 649 w 1323"/>
                <a:gd name="T55" fmla="*/ 542 h 1361"/>
                <a:gd name="T56" fmla="*/ 631 w 1323"/>
                <a:gd name="T57" fmla="*/ 504 h 1361"/>
                <a:gd name="T58" fmla="*/ 614 w 1323"/>
                <a:gd name="T59" fmla="*/ 465 h 1361"/>
                <a:gd name="T60" fmla="*/ 598 w 1323"/>
                <a:gd name="T61" fmla="*/ 424 h 1361"/>
                <a:gd name="T62" fmla="*/ 582 w 1323"/>
                <a:gd name="T63" fmla="*/ 385 h 1361"/>
                <a:gd name="T64" fmla="*/ 568 w 1323"/>
                <a:gd name="T65" fmla="*/ 343 h 1361"/>
                <a:gd name="T66" fmla="*/ 554 w 1323"/>
                <a:gd name="T67" fmla="*/ 303 h 1361"/>
                <a:gd name="T68" fmla="*/ 554 w 1323"/>
                <a:gd name="T69" fmla="*/ 303 h 1361"/>
                <a:gd name="T70" fmla="*/ 542 w 1323"/>
                <a:gd name="T71" fmla="*/ 266 h 1361"/>
                <a:gd name="T72" fmla="*/ 531 w 1323"/>
                <a:gd name="T73" fmla="*/ 228 h 1361"/>
                <a:gd name="T74" fmla="*/ 520 w 1323"/>
                <a:gd name="T75" fmla="*/ 190 h 1361"/>
                <a:gd name="T76" fmla="*/ 511 w 1323"/>
                <a:gd name="T77" fmla="*/ 153 h 1361"/>
                <a:gd name="T78" fmla="*/ 502 w 1323"/>
                <a:gd name="T79" fmla="*/ 115 h 1361"/>
                <a:gd name="T80" fmla="*/ 493 w 1323"/>
                <a:gd name="T81" fmla="*/ 77 h 1361"/>
                <a:gd name="T82" fmla="*/ 487 w 1323"/>
                <a:gd name="T83" fmla="*/ 38 h 1361"/>
                <a:gd name="T84" fmla="*/ 479 w 1323"/>
                <a:gd name="T85" fmla="*/ 0 h 1361"/>
                <a:gd name="T86" fmla="*/ 0 w 1323"/>
                <a:gd name="T87" fmla="*/ 0 h 1361"/>
                <a:gd name="T88" fmla="*/ 0 w 1323"/>
                <a:gd name="T89" fmla="*/ 0 h 1361"/>
                <a:gd name="T90" fmla="*/ 70 w 1323"/>
                <a:gd name="T91" fmla="*/ 99 h 1361"/>
                <a:gd name="T92" fmla="*/ 140 w 1323"/>
                <a:gd name="T93" fmla="*/ 197 h 1361"/>
                <a:gd name="T94" fmla="*/ 213 w 1323"/>
                <a:gd name="T95" fmla="*/ 293 h 1361"/>
                <a:gd name="T96" fmla="*/ 289 w 1323"/>
                <a:gd name="T97" fmla="*/ 386 h 1361"/>
                <a:gd name="T98" fmla="*/ 365 w 1323"/>
                <a:gd name="T99" fmla="*/ 477 h 1361"/>
                <a:gd name="T100" fmla="*/ 444 w 1323"/>
                <a:gd name="T101" fmla="*/ 568 h 1361"/>
                <a:gd name="T102" fmla="*/ 525 w 1323"/>
                <a:gd name="T103" fmla="*/ 656 h 1361"/>
                <a:gd name="T104" fmla="*/ 607 w 1323"/>
                <a:gd name="T105" fmla="*/ 743 h 1361"/>
                <a:gd name="T106" fmla="*/ 690 w 1323"/>
                <a:gd name="T107" fmla="*/ 826 h 1361"/>
                <a:gd name="T108" fmla="*/ 777 w 1323"/>
                <a:gd name="T109" fmla="*/ 909 h 1361"/>
                <a:gd name="T110" fmla="*/ 863 w 1323"/>
                <a:gd name="T111" fmla="*/ 989 h 1361"/>
                <a:gd name="T112" fmla="*/ 952 w 1323"/>
                <a:gd name="T113" fmla="*/ 1068 h 1361"/>
                <a:gd name="T114" fmla="*/ 1043 w 1323"/>
                <a:gd name="T115" fmla="*/ 1144 h 1361"/>
                <a:gd name="T116" fmla="*/ 1135 w 1323"/>
                <a:gd name="T117" fmla="*/ 1218 h 1361"/>
                <a:gd name="T118" fmla="*/ 1228 w 1323"/>
                <a:gd name="T119" fmla="*/ 1290 h 1361"/>
                <a:gd name="T120" fmla="*/ 1323 w 1323"/>
                <a:gd name="T121" fmla="*/ 1361 h 1361"/>
                <a:gd name="T122" fmla="*/ 1323 w 1323"/>
                <a:gd name="T123"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3" h="1361">
                  <a:moveTo>
                    <a:pt x="1323" y="1361"/>
                  </a:moveTo>
                  <a:lnTo>
                    <a:pt x="1323" y="1361"/>
                  </a:lnTo>
                  <a:lnTo>
                    <a:pt x="1291" y="1338"/>
                  </a:lnTo>
                  <a:lnTo>
                    <a:pt x="1258" y="1313"/>
                  </a:lnTo>
                  <a:lnTo>
                    <a:pt x="1227" y="1287"/>
                  </a:lnTo>
                  <a:lnTo>
                    <a:pt x="1195" y="1261"/>
                  </a:lnTo>
                  <a:lnTo>
                    <a:pt x="1165" y="1234"/>
                  </a:lnTo>
                  <a:lnTo>
                    <a:pt x="1135" y="1207"/>
                  </a:lnTo>
                  <a:lnTo>
                    <a:pt x="1105" y="1179"/>
                  </a:lnTo>
                  <a:lnTo>
                    <a:pt x="1076" y="1151"/>
                  </a:lnTo>
                  <a:lnTo>
                    <a:pt x="1047" y="1122"/>
                  </a:lnTo>
                  <a:lnTo>
                    <a:pt x="1019" y="1092"/>
                  </a:lnTo>
                  <a:lnTo>
                    <a:pt x="991" y="1062"/>
                  </a:lnTo>
                  <a:lnTo>
                    <a:pt x="964" y="1032"/>
                  </a:lnTo>
                  <a:lnTo>
                    <a:pt x="938" y="1000"/>
                  </a:lnTo>
                  <a:lnTo>
                    <a:pt x="912" y="968"/>
                  </a:lnTo>
                  <a:lnTo>
                    <a:pt x="886" y="936"/>
                  </a:lnTo>
                  <a:lnTo>
                    <a:pt x="861" y="902"/>
                  </a:lnTo>
                  <a:lnTo>
                    <a:pt x="836" y="869"/>
                  </a:lnTo>
                  <a:lnTo>
                    <a:pt x="813" y="835"/>
                  </a:lnTo>
                  <a:lnTo>
                    <a:pt x="790" y="800"/>
                  </a:lnTo>
                  <a:lnTo>
                    <a:pt x="768" y="765"/>
                  </a:lnTo>
                  <a:lnTo>
                    <a:pt x="747" y="729"/>
                  </a:lnTo>
                  <a:lnTo>
                    <a:pt x="725" y="693"/>
                  </a:lnTo>
                  <a:lnTo>
                    <a:pt x="705" y="656"/>
                  </a:lnTo>
                  <a:lnTo>
                    <a:pt x="686" y="619"/>
                  </a:lnTo>
                  <a:lnTo>
                    <a:pt x="667" y="581"/>
                  </a:lnTo>
                  <a:lnTo>
                    <a:pt x="649" y="542"/>
                  </a:lnTo>
                  <a:lnTo>
                    <a:pt x="631" y="504"/>
                  </a:lnTo>
                  <a:lnTo>
                    <a:pt x="614" y="465"/>
                  </a:lnTo>
                  <a:lnTo>
                    <a:pt x="598" y="424"/>
                  </a:lnTo>
                  <a:lnTo>
                    <a:pt x="582" y="385"/>
                  </a:lnTo>
                  <a:lnTo>
                    <a:pt x="568" y="343"/>
                  </a:lnTo>
                  <a:lnTo>
                    <a:pt x="554" y="303"/>
                  </a:lnTo>
                  <a:lnTo>
                    <a:pt x="554" y="303"/>
                  </a:lnTo>
                  <a:lnTo>
                    <a:pt x="542" y="266"/>
                  </a:lnTo>
                  <a:lnTo>
                    <a:pt x="531" y="228"/>
                  </a:lnTo>
                  <a:lnTo>
                    <a:pt x="520" y="190"/>
                  </a:lnTo>
                  <a:lnTo>
                    <a:pt x="511" y="153"/>
                  </a:lnTo>
                  <a:lnTo>
                    <a:pt x="502" y="115"/>
                  </a:lnTo>
                  <a:lnTo>
                    <a:pt x="493" y="77"/>
                  </a:lnTo>
                  <a:lnTo>
                    <a:pt x="487" y="38"/>
                  </a:lnTo>
                  <a:lnTo>
                    <a:pt x="479" y="0"/>
                  </a:lnTo>
                  <a:lnTo>
                    <a:pt x="0" y="0"/>
                  </a:lnTo>
                  <a:lnTo>
                    <a:pt x="0" y="0"/>
                  </a:lnTo>
                  <a:lnTo>
                    <a:pt x="70" y="99"/>
                  </a:lnTo>
                  <a:lnTo>
                    <a:pt x="140" y="197"/>
                  </a:lnTo>
                  <a:lnTo>
                    <a:pt x="213" y="293"/>
                  </a:lnTo>
                  <a:lnTo>
                    <a:pt x="289" y="386"/>
                  </a:lnTo>
                  <a:lnTo>
                    <a:pt x="365" y="477"/>
                  </a:lnTo>
                  <a:lnTo>
                    <a:pt x="444" y="568"/>
                  </a:lnTo>
                  <a:lnTo>
                    <a:pt x="525" y="656"/>
                  </a:lnTo>
                  <a:lnTo>
                    <a:pt x="607" y="743"/>
                  </a:lnTo>
                  <a:lnTo>
                    <a:pt x="690" y="826"/>
                  </a:lnTo>
                  <a:lnTo>
                    <a:pt x="777" y="909"/>
                  </a:lnTo>
                  <a:lnTo>
                    <a:pt x="863" y="989"/>
                  </a:lnTo>
                  <a:lnTo>
                    <a:pt x="952" y="1068"/>
                  </a:lnTo>
                  <a:lnTo>
                    <a:pt x="1043" y="1144"/>
                  </a:lnTo>
                  <a:lnTo>
                    <a:pt x="1135" y="1218"/>
                  </a:lnTo>
                  <a:lnTo>
                    <a:pt x="1228" y="1290"/>
                  </a:lnTo>
                  <a:lnTo>
                    <a:pt x="1323" y="1361"/>
                  </a:lnTo>
                  <a:lnTo>
                    <a:pt x="1323" y="1361"/>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2" name="Freeform 67"/>
            <p:cNvSpPr>
              <a:spLocks/>
            </p:cNvSpPr>
            <p:nvPr userDrawn="1"/>
          </p:nvSpPr>
          <p:spPr bwMode="auto">
            <a:xfrm flipH="1">
              <a:off x="-50732" y="2160589"/>
              <a:ext cx="1449951" cy="852488"/>
            </a:xfrm>
            <a:custGeom>
              <a:avLst/>
              <a:gdLst>
                <a:gd name="T0" fmla="*/ 908 w 908"/>
                <a:gd name="T1" fmla="*/ 378 h 537"/>
                <a:gd name="T2" fmla="*/ 908 w 908"/>
                <a:gd name="T3" fmla="*/ 378 h 537"/>
                <a:gd name="T4" fmla="*/ 848 w 908"/>
                <a:gd name="T5" fmla="*/ 367 h 537"/>
                <a:gd name="T6" fmla="*/ 789 w 908"/>
                <a:gd name="T7" fmla="*/ 356 h 537"/>
                <a:gd name="T8" fmla="*/ 730 w 908"/>
                <a:gd name="T9" fmla="*/ 341 h 537"/>
                <a:gd name="T10" fmla="*/ 671 w 908"/>
                <a:gd name="T11" fmla="*/ 325 h 537"/>
                <a:gd name="T12" fmla="*/ 612 w 908"/>
                <a:gd name="T13" fmla="*/ 309 h 537"/>
                <a:gd name="T14" fmla="*/ 555 w 908"/>
                <a:gd name="T15" fmla="*/ 289 h 537"/>
                <a:gd name="T16" fmla="*/ 496 w 908"/>
                <a:gd name="T17" fmla="*/ 268 h 537"/>
                <a:gd name="T18" fmla="*/ 439 w 908"/>
                <a:gd name="T19" fmla="*/ 246 h 537"/>
                <a:gd name="T20" fmla="*/ 383 w 908"/>
                <a:gd name="T21" fmla="*/ 222 h 537"/>
                <a:gd name="T22" fmla="*/ 325 w 908"/>
                <a:gd name="T23" fmla="*/ 195 h 537"/>
                <a:gd name="T24" fmla="*/ 270 w 908"/>
                <a:gd name="T25" fmla="*/ 167 h 537"/>
                <a:gd name="T26" fmla="*/ 215 w 908"/>
                <a:gd name="T27" fmla="*/ 138 h 537"/>
                <a:gd name="T28" fmla="*/ 160 w 908"/>
                <a:gd name="T29" fmla="*/ 106 h 537"/>
                <a:gd name="T30" fmla="*/ 106 w 908"/>
                <a:gd name="T31" fmla="*/ 72 h 537"/>
                <a:gd name="T32" fmla="*/ 53 w 908"/>
                <a:gd name="T33" fmla="*/ 37 h 537"/>
                <a:gd name="T34" fmla="*/ 0 w 908"/>
                <a:gd name="T35" fmla="*/ 0 h 537"/>
                <a:gd name="T36" fmla="*/ 0 w 908"/>
                <a:gd name="T37" fmla="*/ 0 h 537"/>
                <a:gd name="T38" fmla="*/ 54 w 908"/>
                <a:gd name="T39" fmla="*/ 40 h 537"/>
                <a:gd name="T40" fmla="*/ 110 w 908"/>
                <a:gd name="T41" fmla="*/ 78 h 537"/>
                <a:gd name="T42" fmla="*/ 165 w 908"/>
                <a:gd name="T43" fmla="*/ 115 h 537"/>
                <a:gd name="T44" fmla="*/ 221 w 908"/>
                <a:gd name="T45" fmla="*/ 152 h 537"/>
                <a:gd name="T46" fmla="*/ 276 w 908"/>
                <a:gd name="T47" fmla="*/ 188 h 537"/>
                <a:gd name="T48" fmla="*/ 332 w 908"/>
                <a:gd name="T49" fmla="*/ 224 h 537"/>
                <a:gd name="T50" fmla="*/ 388 w 908"/>
                <a:gd name="T51" fmla="*/ 259 h 537"/>
                <a:gd name="T52" fmla="*/ 446 w 908"/>
                <a:gd name="T53" fmla="*/ 293 h 537"/>
                <a:gd name="T54" fmla="*/ 502 w 908"/>
                <a:gd name="T55" fmla="*/ 325 h 537"/>
                <a:gd name="T56" fmla="*/ 559 w 908"/>
                <a:gd name="T57" fmla="*/ 358 h 537"/>
                <a:gd name="T58" fmla="*/ 617 w 908"/>
                <a:gd name="T59" fmla="*/ 390 h 537"/>
                <a:gd name="T60" fmla="*/ 675 w 908"/>
                <a:gd name="T61" fmla="*/ 421 h 537"/>
                <a:gd name="T62" fmla="*/ 733 w 908"/>
                <a:gd name="T63" fmla="*/ 450 h 537"/>
                <a:gd name="T64" fmla="*/ 791 w 908"/>
                <a:gd name="T65" fmla="*/ 480 h 537"/>
                <a:gd name="T66" fmla="*/ 850 w 908"/>
                <a:gd name="T67" fmla="*/ 509 h 537"/>
                <a:gd name="T68" fmla="*/ 908 w 908"/>
                <a:gd name="T69" fmla="*/ 537 h 537"/>
                <a:gd name="T70" fmla="*/ 908 w 908"/>
                <a:gd name="T71" fmla="*/ 37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8" h="537">
                  <a:moveTo>
                    <a:pt x="908" y="378"/>
                  </a:moveTo>
                  <a:lnTo>
                    <a:pt x="908" y="378"/>
                  </a:lnTo>
                  <a:lnTo>
                    <a:pt x="848" y="367"/>
                  </a:lnTo>
                  <a:lnTo>
                    <a:pt x="789" y="356"/>
                  </a:lnTo>
                  <a:lnTo>
                    <a:pt x="730" y="341"/>
                  </a:lnTo>
                  <a:lnTo>
                    <a:pt x="671" y="325"/>
                  </a:lnTo>
                  <a:lnTo>
                    <a:pt x="612" y="309"/>
                  </a:lnTo>
                  <a:lnTo>
                    <a:pt x="555" y="289"/>
                  </a:lnTo>
                  <a:lnTo>
                    <a:pt x="496" y="268"/>
                  </a:lnTo>
                  <a:lnTo>
                    <a:pt x="439" y="246"/>
                  </a:lnTo>
                  <a:lnTo>
                    <a:pt x="383" y="222"/>
                  </a:lnTo>
                  <a:lnTo>
                    <a:pt x="325" y="195"/>
                  </a:lnTo>
                  <a:lnTo>
                    <a:pt x="270" y="167"/>
                  </a:lnTo>
                  <a:lnTo>
                    <a:pt x="215" y="138"/>
                  </a:lnTo>
                  <a:lnTo>
                    <a:pt x="160" y="106"/>
                  </a:lnTo>
                  <a:lnTo>
                    <a:pt x="106" y="72"/>
                  </a:lnTo>
                  <a:lnTo>
                    <a:pt x="53" y="37"/>
                  </a:lnTo>
                  <a:lnTo>
                    <a:pt x="0" y="0"/>
                  </a:lnTo>
                  <a:lnTo>
                    <a:pt x="0" y="0"/>
                  </a:lnTo>
                  <a:lnTo>
                    <a:pt x="54" y="40"/>
                  </a:lnTo>
                  <a:lnTo>
                    <a:pt x="110" y="78"/>
                  </a:lnTo>
                  <a:lnTo>
                    <a:pt x="165" y="115"/>
                  </a:lnTo>
                  <a:lnTo>
                    <a:pt x="221" y="152"/>
                  </a:lnTo>
                  <a:lnTo>
                    <a:pt x="276" y="188"/>
                  </a:lnTo>
                  <a:lnTo>
                    <a:pt x="332" y="224"/>
                  </a:lnTo>
                  <a:lnTo>
                    <a:pt x="388" y="259"/>
                  </a:lnTo>
                  <a:lnTo>
                    <a:pt x="446" y="293"/>
                  </a:lnTo>
                  <a:lnTo>
                    <a:pt x="502" y="325"/>
                  </a:lnTo>
                  <a:lnTo>
                    <a:pt x="559" y="358"/>
                  </a:lnTo>
                  <a:lnTo>
                    <a:pt x="617" y="390"/>
                  </a:lnTo>
                  <a:lnTo>
                    <a:pt x="675" y="421"/>
                  </a:lnTo>
                  <a:lnTo>
                    <a:pt x="733" y="450"/>
                  </a:lnTo>
                  <a:lnTo>
                    <a:pt x="791" y="480"/>
                  </a:lnTo>
                  <a:lnTo>
                    <a:pt x="850" y="509"/>
                  </a:lnTo>
                  <a:lnTo>
                    <a:pt x="908" y="537"/>
                  </a:lnTo>
                  <a:lnTo>
                    <a:pt x="908" y="378"/>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3" name="Freeform 68"/>
            <p:cNvSpPr>
              <a:spLocks/>
            </p:cNvSpPr>
            <p:nvPr userDrawn="1"/>
          </p:nvSpPr>
          <p:spPr bwMode="auto">
            <a:xfrm flipH="1">
              <a:off x="1399219" y="2160588"/>
              <a:ext cx="2612466" cy="2982913"/>
            </a:xfrm>
            <a:custGeom>
              <a:avLst/>
              <a:gdLst>
                <a:gd name="T0" fmla="*/ 588 w 1636"/>
                <a:gd name="T1" fmla="*/ 1879 h 1879"/>
                <a:gd name="T2" fmla="*/ 632 w 1636"/>
                <a:gd name="T3" fmla="*/ 1826 h 1879"/>
                <a:gd name="T4" fmla="*/ 719 w 1636"/>
                <a:gd name="T5" fmla="*/ 1719 h 1879"/>
                <a:gd name="T6" fmla="*/ 802 w 1636"/>
                <a:gd name="T7" fmla="*/ 1611 h 1879"/>
                <a:gd name="T8" fmla="*/ 883 w 1636"/>
                <a:gd name="T9" fmla="*/ 1501 h 1879"/>
                <a:gd name="T10" fmla="*/ 961 w 1636"/>
                <a:gd name="T11" fmla="*/ 1389 h 1879"/>
                <a:gd name="T12" fmla="*/ 1035 w 1636"/>
                <a:gd name="T13" fmla="*/ 1275 h 1879"/>
                <a:gd name="T14" fmla="*/ 1107 w 1636"/>
                <a:gd name="T15" fmla="*/ 1160 h 1879"/>
                <a:gd name="T16" fmla="*/ 1175 w 1636"/>
                <a:gd name="T17" fmla="*/ 1043 h 1879"/>
                <a:gd name="T18" fmla="*/ 1241 w 1636"/>
                <a:gd name="T19" fmla="*/ 925 h 1879"/>
                <a:gd name="T20" fmla="*/ 1304 w 1636"/>
                <a:gd name="T21" fmla="*/ 806 h 1879"/>
                <a:gd name="T22" fmla="*/ 1363 w 1636"/>
                <a:gd name="T23" fmla="*/ 684 h 1879"/>
                <a:gd name="T24" fmla="*/ 1419 w 1636"/>
                <a:gd name="T25" fmla="*/ 563 h 1879"/>
                <a:gd name="T26" fmla="*/ 1473 w 1636"/>
                <a:gd name="T27" fmla="*/ 440 h 1879"/>
                <a:gd name="T28" fmla="*/ 1524 w 1636"/>
                <a:gd name="T29" fmla="*/ 315 h 1879"/>
                <a:gd name="T30" fmla="*/ 1571 w 1636"/>
                <a:gd name="T31" fmla="*/ 190 h 1879"/>
                <a:gd name="T32" fmla="*/ 1615 w 1636"/>
                <a:gd name="T33" fmla="*/ 63 h 1879"/>
                <a:gd name="T34" fmla="*/ 1636 w 1636"/>
                <a:gd name="T35" fmla="*/ 0 h 1879"/>
                <a:gd name="T36" fmla="*/ 1570 w 1636"/>
                <a:gd name="T37" fmla="*/ 49 h 1879"/>
                <a:gd name="T38" fmla="*/ 1442 w 1636"/>
                <a:gd name="T39" fmla="*/ 148 h 1879"/>
                <a:gd name="T40" fmla="*/ 1317 w 1636"/>
                <a:gd name="T41" fmla="*/ 250 h 1879"/>
                <a:gd name="T42" fmla="*/ 1197 w 1636"/>
                <a:gd name="T43" fmla="*/ 355 h 1879"/>
                <a:gd name="T44" fmla="*/ 1079 w 1636"/>
                <a:gd name="T45" fmla="*/ 463 h 1879"/>
                <a:gd name="T46" fmla="*/ 965 w 1636"/>
                <a:gd name="T47" fmla="*/ 573 h 1879"/>
                <a:gd name="T48" fmla="*/ 856 w 1636"/>
                <a:gd name="T49" fmla="*/ 687 h 1879"/>
                <a:gd name="T50" fmla="*/ 749 w 1636"/>
                <a:gd name="T51" fmla="*/ 802 h 1879"/>
                <a:gd name="T52" fmla="*/ 647 w 1636"/>
                <a:gd name="T53" fmla="*/ 921 h 1879"/>
                <a:gd name="T54" fmla="*/ 549 w 1636"/>
                <a:gd name="T55" fmla="*/ 1042 h 1879"/>
                <a:gd name="T56" fmla="*/ 453 w 1636"/>
                <a:gd name="T57" fmla="*/ 1165 h 1879"/>
                <a:gd name="T58" fmla="*/ 362 w 1636"/>
                <a:gd name="T59" fmla="*/ 1291 h 1879"/>
                <a:gd name="T60" fmla="*/ 276 w 1636"/>
                <a:gd name="T61" fmla="*/ 1418 h 1879"/>
                <a:gd name="T62" fmla="*/ 192 w 1636"/>
                <a:gd name="T63" fmla="*/ 1547 h 1879"/>
                <a:gd name="T64" fmla="*/ 113 w 1636"/>
                <a:gd name="T65" fmla="*/ 1679 h 1879"/>
                <a:gd name="T66" fmla="*/ 37 w 1636"/>
                <a:gd name="T67" fmla="*/ 1812 h 1879"/>
                <a:gd name="T68" fmla="*/ 0 w 1636"/>
                <a:gd name="T69"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6" h="1879">
                  <a:moveTo>
                    <a:pt x="0" y="1879"/>
                  </a:moveTo>
                  <a:lnTo>
                    <a:pt x="588" y="1879"/>
                  </a:lnTo>
                  <a:lnTo>
                    <a:pt x="588" y="1879"/>
                  </a:lnTo>
                  <a:lnTo>
                    <a:pt x="632" y="1826"/>
                  </a:lnTo>
                  <a:lnTo>
                    <a:pt x="676" y="1773"/>
                  </a:lnTo>
                  <a:lnTo>
                    <a:pt x="719" y="1719"/>
                  </a:lnTo>
                  <a:lnTo>
                    <a:pt x="760" y="1665"/>
                  </a:lnTo>
                  <a:lnTo>
                    <a:pt x="802" y="1611"/>
                  </a:lnTo>
                  <a:lnTo>
                    <a:pt x="842" y="1556"/>
                  </a:lnTo>
                  <a:lnTo>
                    <a:pt x="883" y="1501"/>
                  </a:lnTo>
                  <a:lnTo>
                    <a:pt x="922" y="1445"/>
                  </a:lnTo>
                  <a:lnTo>
                    <a:pt x="961" y="1389"/>
                  </a:lnTo>
                  <a:lnTo>
                    <a:pt x="998" y="1332"/>
                  </a:lnTo>
                  <a:lnTo>
                    <a:pt x="1035" y="1275"/>
                  </a:lnTo>
                  <a:lnTo>
                    <a:pt x="1071" y="1218"/>
                  </a:lnTo>
                  <a:lnTo>
                    <a:pt x="1107" y="1160"/>
                  </a:lnTo>
                  <a:lnTo>
                    <a:pt x="1142" y="1102"/>
                  </a:lnTo>
                  <a:lnTo>
                    <a:pt x="1175" y="1043"/>
                  </a:lnTo>
                  <a:lnTo>
                    <a:pt x="1208" y="985"/>
                  </a:lnTo>
                  <a:lnTo>
                    <a:pt x="1241" y="925"/>
                  </a:lnTo>
                  <a:lnTo>
                    <a:pt x="1272" y="865"/>
                  </a:lnTo>
                  <a:lnTo>
                    <a:pt x="1304" y="806"/>
                  </a:lnTo>
                  <a:lnTo>
                    <a:pt x="1334" y="745"/>
                  </a:lnTo>
                  <a:lnTo>
                    <a:pt x="1363" y="684"/>
                  </a:lnTo>
                  <a:lnTo>
                    <a:pt x="1391" y="624"/>
                  </a:lnTo>
                  <a:lnTo>
                    <a:pt x="1419" y="563"/>
                  </a:lnTo>
                  <a:lnTo>
                    <a:pt x="1446" y="501"/>
                  </a:lnTo>
                  <a:lnTo>
                    <a:pt x="1473" y="440"/>
                  </a:lnTo>
                  <a:lnTo>
                    <a:pt x="1498" y="377"/>
                  </a:lnTo>
                  <a:lnTo>
                    <a:pt x="1524" y="315"/>
                  </a:lnTo>
                  <a:lnTo>
                    <a:pt x="1548" y="253"/>
                  </a:lnTo>
                  <a:lnTo>
                    <a:pt x="1571" y="190"/>
                  </a:lnTo>
                  <a:lnTo>
                    <a:pt x="1594" y="127"/>
                  </a:lnTo>
                  <a:lnTo>
                    <a:pt x="1615" y="63"/>
                  </a:lnTo>
                  <a:lnTo>
                    <a:pt x="1636" y="0"/>
                  </a:lnTo>
                  <a:lnTo>
                    <a:pt x="1636" y="0"/>
                  </a:lnTo>
                  <a:lnTo>
                    <a:pt x="1636" y="0"/>
                  </a:lnTo>
                  <a:lnTo>
                    <a:pt x="1570" y="49"/>
                  </a:lnTo>
                  <a:lnTo>
                    <a:pt x="1506" y="98"/>
                  </a:lnTo>
                  <a:lnTo>
                    <a:pt x="1442" y="148"/>
                  </a:lnTo>
                  <a:lnTo>
                    <a:pt x="1379" y="198"/>
                  </a:lnTo>
                  <a:lnTo>
                    <a:pt x="1317" y="250"/>
                  </a:lnTo>
                  <a:lnTo>
                    <a:pt x="1256" y="302"/>
                  </a:lnTo>
                  <a:lnTo>
                    <a:pt x="1197" y="355"/>
                  </a:lnTo>
                  <a:lnTo>
                    <a:pt x="1137" y="409"/>
                  </a:lnTo>
                  <a:lnTo>
                    <a:pt x="1079" y="463"/>
                  </a:lnTo>
                  <a:lnTo>
                    <a:pt x="1021" y="518"/>
                  </a:lnTo>
                  <a:lnTo>
                    <a:pt x="965" y="573"/>
                  </a:lnTo>
                  <a:lnTo>
                    <a:pt x="910" y="629"/>
                  </a:lnTo>
                  <a:lnTo>
                    <a:pt x="856" y="687"/>
                  </a:lnTo>
                  <a:lnTo>
                    <a:pt x="802" y="744"/>
                  </a:lnTo>
                  <a:lnTo>
                    <a:pt x="749" y="802"/>
                  </a:lnTo>
                  <a:lnTo>
                    <a:pt x="697" y="861"/>
                  </a:lnTo>
                  <a:lnTo>
                    <a:pt x="647" y="921"/>
                  </a:lnTo>
                  <a:lnTo>
                    <a:pt x="597" y="981"/>
                  </a:lnTo>
                  <a:lnTo>
                    <a:pt x="549" y="1042"/>
                  </a:lnTo>
                  <a:lnTo>
                    <a:pt x="501" y="1103"/>
                  </a:lnTo>
                  <a:lnTo>
                    <a:pt x="453" y="1165"/>
                  </a:lnTo>
                  <a:lnTo>
                    <a:pt x="407" y="1228"/>
                  </a:lnTo>
                  <a:lnTo>
                    <a:pt x="362" y="1291"/>
                  </a:lnTo>
                  <a:lnTo>
                    <a:pt x="318" y="1354"/>
                  </a:lnTo>
                  <a:lnTo>
                    <a:pt x="276" y="1418"/>
                  </a:lnTo>
                  <a:lnTo>
                    <a:pt x="233" y="1482"/>
                  </a:lnTo>
                  <a:lnTo>
                    <a:pt x="192" y="1547"/>
                  </a:lnTo>
                  <a:lnTo>
                    <a:pt x="152" y="1612"/>
                  </a:lnTo>
                  <a:lnTo>
                    <a:pt x="113" y="1679"/>
                  </a:lnTo>
                  <a:lnTo>
                    <a:pt x="74" y="1745"/>
                  </a:lnTo>
                  <a:lnTo>
                    <a:pt x="37" y="1812"/>
                  </a:lnTo>
                  <a:lnTo>
                    <a:pt x="0" y="1879"/>
                  </a:lnTo>
                  <a:lnTo>
                    <a:pt x="0" y="187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7" name="Otsikko 1"/>
          <p:cNvSpPr>
            <a:spLocks noGrp="1"/>
          </p:cNvSpPr>
          <p:nvPr userDrawn="1">
            <p:ph type="ctrTitle" hasCustomPrompt="1"/>
          </p:nvPr>
        </p:nvSpPr>
        <p:spPr>
          <a:xfrm>
            <a:off x="5668106" y="2084851"/>
            <a:ext cx="6178703" cy="2249387"/>
          </a:xfrm>
        </p:spPr>
        <p:txBody>
          <a:bodyPr anchor="b" anchorCtr="0">
            <a:noAutofit/>
          </a:bodyPr>
          <a:lstStyle>
            <a:lvl1pPr algn="l">
              <a:defRPr sz="5333">
                <a:solidFill>
                  <a:schemeClr val="tx1"/>
                </a:solidFill>
              </a:defRPr>
            </a:lvl1pPr>
          </a:lstStyle>
          <a:p>
            <a:r>
              <a:rPr lang="fi-FI"/>
              <a:t>Esityksen </a:t>
            </a:r>
            <a:br>
              <a:rPr lang="fi-FI"/>
            </a:br>
            <a:r>
              <a:rPr lang="fi-FI"/>
              <a:t>päättävä teksti</a:t>
            </a:r>
          </a:p>
        </p:txBody>
      </p:sp>
      <p:sp>
        <p:nvSpPr>
          <p:cNvPr id="8" name="Alaotsikko 2"/>
          <p:cNvSpPr>
            <a:spLocks noGrp="1"/>
          </p:cNvSpPr>
          <p:nvPr userDrawn="1">
            <p:ph type="subTitle" idx="1"/>
          </p:nvPr>
        </p:nvSpPr>
        <p:spPr>
          <a:xfrm>
            <a:off x="5668106" y="4677138"/>
            <a:ext cx="6127460" cy="1758509"/>
          </a:xfrm>
        </p:spPr>
        <p:txBody>
          <a:bodyPr>
            <a:normAutofit/>
          </a:bodyPr>
          <a:lstStyle>
            <a:lvl1pPr marL="0" indent="0" algn="l">
              <a:spcBef>
                <a:spcPts val="0"/>
              </a:spcBef>
              <a:buNone/>
              <a:defRPr sz="24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a:t>
            </a:r>
            <a:r>
              <a:rPr lang="fi-FI" err="1"/>
              <a:t>napsautt</a:t>
            </a:r>
            <a:r>
              <a:rPr lang="fi-FI"/>
              <a:t>.</a:t>
            </a:r>
          </a:p>
        </p:txBody>
      </p:sp>
      <p:pic>
        <p:nvPicPr>
          <p:cNvPr id="15" name="Picture 14" descr="työkykyohjelman logo">
            <a:extLst>
              <a:ext uri="{FF2B5EF4-FFF2-40B4-BE49-F238E27FC236}">
                <a16:creationId xmlns:a16="http://schemas.microsoft.com/office/drawing/2014/main" id="{6DC9CB17-0753-3448-8A0D-E554F9368B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0" y="5955000"/>
            <a:ext cx="3217068" cy="642352"/>
          </a:xfrm>
          <a:prstGeom prst="rect">
            <a:avLst/>
          </a:prstGeom>
        </p:spPr>
      </p:pic>
    </p:spTree>
    <p:extLst>
      <p:ext uri="{BB962C8B-B14F-4D97-AF65-F5344CB8AC3E}">
        <p14:creationId xmlns:p14="http://schemas.microsoft.com/office/powerpoint/2010/main" val="3908267276"/>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71E289CD-BC0E-4898-812E-A6A43EF32DBA}" type="datetime1">
              <a:rPr lang="fi-FI"/>
              <a:pPr>
                <a:defRPr/>
              </a:pPr>
              <a:t>29.9.2024</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E8ACFB45-9A1F-4BF1-AEB1-168A3EE59D06}" type="slidenum">
              <a:rPr lang="fi-FI"/>
              <a:pPr>
                <a:defRPr/>
              </a:pPr>
              <a:t>‹#›</a:t>
            </a:fld>
            <a:endParaRPr lang="fi-FI"/>
          </a:p>
        </p:txBody>
      </p:sp>
    </p:spTree>
    <p:extLst>
      <p:ext uri="{BB962C8B-B14F-4D97-AF65-F5344CB8AC3E}">
        <p14:creationId xmlns:p14="http://schemas.microsoft.com/office/powerpoint/2010/main" val="83753383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14_Lopetus VN">
    <p:spTree>
      <p:nvGrpSpPr>
        <p:cNvPr id="1" name=""/>
        <p:cNvGrpSpPr/>
        <p:nvPr/>
      </p:nvGrpSpPr>
      <p:grpSpPr>
        <a:xfrm>
          <a:off x="0" y="0"/>
          <a:ext cx="0" cy="0"/>
          <a:chOff x="0" y="0"/>
          <a:chExt cx="0" cy="0"/>
        </a:xfrm>
      </p:grpSpPr>
      <p:grpSp>
        <p:nvGrpSpPr>
          <p:cNvPr id="105" name="Group 104" descr="kaarielementti"/>
          <p:cNvGrpSpPr/>
          <p:nvPr userDrawn="1"/>
        </p:nvGrpSpPr>
        <p:grpSpPr>
          <a:xfrm>
            <a:off x="-1" y="1"/>
            <a:ext cx="12191999" cy="6858001"/>
            <a:chOff x="-1" y="0"/>
            <a:chExt cx="9143999" cy="5143501"/>
          </a:xfrm>
        </p:grpSpPr>
        <p:sp>
          <p:nvSpPr>
            <p:cNvPr id="100" name="Freeform 8"/>
            <p:cNvSpPr>
              <a:spLocks/>
            </p:cNvSpPr>
            <p:nvPr userDrawn="1"/>
          </p:nvSpPr>
          <p:spPr bwMode="auto">
            <a:xfrm flipH="1">
              <a:off x="1436706" y="0"/>
              <a:ext cx="7707292" cy="5143500"/>
            </a:xfrm>
            <a:custGeom>
              <a:avLst/>
              <a:gdLst>
                <a:gd name="T0" fmla="*/ 3309 w 4863"/>
                <a:gd name="T1" fmla="*/ 0 h 3240"/>
                <a:gd name="T2" fmla="*/ 0 w 4863"/>
                <a:gd name="T3" fmla="*/ 0 h 3240"/>
                <a:gd name="T4" fmla="*/ 0 w 4863"/>
                <a:gd name="T5" fmla="*/ 3240 h 3240"/>
                <a:gd name="T6" fmla="*/ 4276 w 4863"/>
                <a:gd name="T7" fmla="*/ 3240 h 3240"/>
                <a:gd name="T8" fmla="*/ 4276 w 4863"/>
                <a:gd name="T9" fmla="*/ 3240 h 3240"/>
                <a:gd name="T10" fmla="*/ 4327 w 4863"/>
                <a:gd name="T11" fmla="*/ 3176 h 3240"/>
                <a:gd name="T12" fmla="*/ 4374 w 4863"/>
                <a:gd name="T13" fmla="*/ 3116 h 3240"/>
                <a:gd name="T14" fmla="*/ 4417 w 4863"/>
                <a:gd name="T15" fmla="*/ 3060 h 3240"/>
                <a:gd name="T16" fmla="*/ 4455 w 4863"/>
                <a:gd name="T17" fmla="*/ 3006 h 3240"/>
                <a:gd name="T18" fmla="*/ 4490 w 4863"/>
                <a:gd name="T19" fmla="*/ 2953 h 3240"/>
                <a:gd name="T20" fmla="*/ 4524 w 4863"/>
                <a:gd name="T21" fmla="*/ 2903 h 3240"/>
                <a:gd name="T22" fmla="*/ 4554 w 4863"/>
                <a:gd name="T23" fmla="*/ 2851 h 3240"/>
                <a:gd name="T24" fmla="*/ 4585 w 4863"/>
                <a:gd name="T25" fmla="*/ 2799 h 3240"/>
                <a:gd name="T26" fmla="*/ 4614 w 4863"/>
                <a:gd name="T27" fmla="*/ 2747 h 3240"/>
                <a:gd name="T28" fmla="*/ 4645 w 4863"/>
                <a:gd name="T29" fmla="*/ 2692 h 3240"/>
                <a:gd name="T30" fmla="*/ 4707 w 4863"/>
                <a:gd name="T31" fmla="*/ 2576 h 3240"/>
                <a:gd name="T32" fmla="*/ 4778 w 4863"/>
                <a:gd name="T33" fmla="*/ 2445 h 3240"/>
                <a:gd name="T34" fmla="*/ 4818 w 4863"/>
                <a:gd name="T35" fmla="*/ 2372 h 3240"/>
                <a:gd name="T36" fmla="*/ 4863 w 4863"/>
                <a:gd name="T37" fmla="*/ 2293 h 3240"/>
                <a:gd name="T38" fmla="*/ 4863 w 4863"/>
                <a:gd name="T39" fmla="*/ 2293 h 3240"/>
                <a:gd name="T40" fmla="*/ 4789 w 4863"/>
                <a:gd name="T41" fmla="*/ 2239 h 3240"/>
                <a:gd name="T42" fmla="*/ 4719 w 4863"/>
                <a:gd name="T43" fmla="*/ 2184 h 3240"/>
                <a:gd name="T44" fmla="*/ 4652 w 4863"/>
                <a:gd name="T45" fmla="*/ 2127 h 3240"/>
                <a:gd name="T46" fmla="*/ 4585 w 4863"/>
                <a:gd name="T47" fmla="*/ 2069 h 3240"/>
                <a:gd name="T48" fmla="*/ 4522 w 4863"/>
                <a:gd name="T49" fmla="*/ 2010 h 3240"/>
                <a:gd name="T50" fmla="*/ 4461 w 4863"/>
                <a:gd name="T51" fmla="*/ 1951 h 3240"/>
                <a:gd name="T52" fmla="*/ 4401 w 4863"/>
                <a:gd name="T53" fmla="*/ 1889 h 3240"/>
                <a:gd name="T54" fmla="*/ 4343 w 4863"/>
                <a:gd name="T55" fmla="*/ 1827 h 3240"/>
                <a:gd name="T56" fmla="*/ 4288 w 4863"/>
                <a:gd name="T57" fmla="*/ 1763 h 3240"/>
                <a:gd name="T58" fmla="*/ 4234 w 4863"/>
                <a:gd name="T59" fmla="*/ 1699 h 3240"/>
                <a:gd name="T60" fmla="*/ 4182 w 4863"/>
                <a:gd name="T61" fmla="*/ 1632 h 3240"/>
                <a:gd name="T62" fmla="*/ 4131 w 4863"/>
                <a:gd name="T63" fmla="*/ 1565 h 3240"/>
                <a:gd name="T64" fmla="*/ 4081 w 4863"/>
                <a:gd name="T65" fmla="*/ 1497 h 3240"/>
                <a:gd name="T66" fmla="*/ 4034 w 4863"/>
                <a:gd name="T67" fmla="*/ 1428 h 3240"/>
                <a:gd name="T68" fmla="*/ 3986 w 4863"/>
                <a:gd name="T69" fmla="*/ 1358 h 3240"/>
                <a:gd name="T70" fmla="*/ 3941 w 4863"/>
                <a:gd name="T71" fmla="*/ 1286 h 3240"/>
                <a:gd name="T72" fmla="*/ 3897 w 4863"/>
                <a:gd name="T73" fmla="*/ 1214 h 3240"/>
                <a:gd name="T74" fmla="*/ 3854 w 4863"/>
                <a:gd name="T75" fmla="*/ 1140 h 3240"/>
                <a:gd name="T76" fmla="*/ 3811 w 4863"/>
                <a:gd name="T77" fmla="*/ 1065 h 3240"/>
                <a:gd name="T78" fmla="*/ 3771 w 4863"/>
                <a:gd name="T79" fmla="*/ 989 h 3240"/>
                <a:gd name="T80" fmla="*/ 3730 w 4863"/>
                <a:gd name="T81" fmla="*/ 912 h 3240"/>
                <a:gd name="T82" fmla="*/ 3689 w 4863"/>
                <a:gd name="T83" fmla="*/ 835 h 3240"/>
                <a:gd name="T84" fmla="*/ 3650 w 4863"/>
                <a:gd name="T85" fmla="*/ 755 h 3240"/>
                <a:gd name="T86" fmla="*/ 3611 w 4863"/>
                <a:gd name="T87" fmla="*/ 675 h 3240"/>
                <a:gd name="T88" fmla="*/ 3573 w 4863"/>
                <a:gd name="T89" fmla="*/ 594 h 3240"/>
                <a:gd name="T90" fmla="*/ 3535 w 4863"/>
                <a:gd name="T91" fmla="*/ 512 h 3240"/>
                <a:gd name="T92" fmla="*/ 3460 w 4863"/>
                <a:gd name="T93" fmla="*/ 345 h 3240"/>
                <a:gd name="T94" fmla="*/ 3385 w 4863"/>
                <a:gd name="T95" fmla="*/ 174 h 3240"/>
                <a:gd name="T96" fmla="*/ 3309 w 4863"/>
                <a:gd name="T97" fmla="*/ 0 h 3240"/>
                <a:gd name="T98" fmla="*/ 3309 w 4863"/>
                <a:gd name="T99" fmla="*/ 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63" h="3240">
                  <a:moveTo>
                    <a:pt x="3309" y="0"/>
                  </a:moveTo>
                  <a:lnTo>
                    <a:pt x="0" y="0"/>
                  </a:lnTo>
                  <a:lnTo>
                    <a:pt x="0" y="3240"/>
                  </a:lnTo>
                  <a:lnTo>
                    <a:pt x="4276" y="3240"/>
                  </a:lnTo>
                  <a:lnTo>
                    <a:pt x="4276" y="3240"/>
                  </a:lnTo>
                  <a:lnTo>
                    <a:pt x="4327" y="3176"/>
                  </a:lnTo>
                  <a:lnTo>
                    <a:pt x="4374" y="3116"/>
                  </a:lnTo>
                  <a:lnTo>
                    <a:pt x="4417" y="3060"/>
                  </a:lnTo>
                  <a:lnTo>
                    <a:pt x="4455" y="3006"/>
                  </a:lnTo>
                  <a:lnTo>
                    <a:pt x="4490" y="2953"/>
                  </a:lnTo>
                  <a:lnTo>
                    <a:pt x="4524" y="2903"/>
                  </a:lnTo>
                  <a:lnTo>
                    <a:pt x="4554" y="2851"/>
                  </a:lnTo>
                  <a:lnTo>
                    <a:pt x="4585" y="2799"/>
                  </a:lnTo>
                  <a:lnTo>
                    <a:pt x="4614" y="2747"/>
                  </a:lnTo>
                  <a:lnTo>
                    <a:pt x="4645" y="2692"/>
                  </a:lnTo>
                  <a:lnTo>
                    <a:pt x="4707" y="2576"/>
                  </a:lnTo>
                  <a:lnTo>
                    <a:pt x="4778" y="2445"/>
                  </a:lnTo>
                  <a:lnTo>
                    <a:pt x="4818" y="2372"/>
                  </a:lnTo>
                  <a:lnTo>
                    <a:pt x="4863" y="2293"/>
                  </a:lnTo>
                  <a:lnTo>
                    <a:pt x="4863" y="2293"/>
                  </a:lnTo>
                  <a:lnTo>
                    <a:pt x="4789" y="2239"/>
                  </a:lnTo>
                  <a:lnTo>
                    <a:pt x="4719" y="2184"/>
                  </a:lnTo>
                  <a:lnTo>
                    <a:pt x="4652" y="2127"/>
                  </a:lnTo>
                  <a:lnTo>
                    <a:pt x="4585" y="2069"/>
                  </a:lnTo>
                  <a:lnTo>
                    <a:pt x="4522" y="2010"/>
                  </a:lnTo>
                  <a:lnTo>
                    <a:pt x="4461" y="1951"/>
                  </a:lnTo>
                  <a:lnTo>
                    <a:pt x="4401" y="1889"/>
                  </a:lnTo>
                  <a:lnTo>
                    <a:pt x="4343" y="1827"/>
                  </a:lnTo>
                  <a:lnTo>
                    <a:pt x="4288" y="1763"/>
                  </a:lnTo>
                  <a:lnTo>
                    <a:pt x="4234" y="1699"/>
                  </a:lnTo>
                  <a:lnTo>
                    <a:pt x="4182" y="1632"/>
                  </a:lnTo>
                  <a:lnTo>
                    <a:pt x="4131" y="1565"/>
                  </a:lnTo>
                  <a:lnTo>
                    <a:pt x="4081" y="1497"/>
                  </a:lnTo>
                  <a:lnTo>
                    <a:pt x="4034" y="1428"/>
                  </a:lnTo>
                  <a:lnTo>
                    <a:pt x="3986" y="1358"/>
                  </a:lnTo>
                  <a:lnTo>
                    <a:pt x="3941" y="1286"/>
                  </a:lnTo>
                  <a:lnTo>
                    <a:pt x="3897" y="1214"/>
                  </a:lnTo>
                  <a:lnTo>
                    <a:pt x="3854" y="1140"/>
                  </a:lnTo>
                  <a:lnTo>
                    <a:pt x="3811" y="1065"/>
                  </a:lnTo>
                  <a:lnTo>
                    <a:pt x="3771" y="989"/>
                  </a:lnTo>
                  <a:lnTo>
                    <a:pt x="3730" y="912"/>
                  </a:lnTo>
                  <a:lnTo>
                    <a:pt x="3689" y="835"/>
                  </a:lnTo>
                  <a:lnTo>
                    <a:pt x="3650" y="755"/>
                  </a:lnTo>
                  <a:lnTo>
                    <a:pt x="3611" y="675"/>
                  </a:lnTo>
                  <a:lnTo>
                    <a:pt x="3573" y="594"/>
                  </a:lnTo>
                  <a:lnTo>
                    <a:pt x="3535" y="512"/>
                  </a:lnTo>
                  <a:lnTo>
                    <a:pt x="3460" y="345"/>
                  </a:lnTo>
                  <a:lnTo>
                    <a:pt x="3385" y="174"/>
                  </a:lnTo>
                  <a:lnTo>
                    <a:pt x="3309" y="0"/>
                  </a:lnTo>
                  <a:lnTo>
                    <a:pt x="3309"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98" name="Freeform 6"/>
            <p:cNvSpPr>
              <a:spLocks/>
            </p:cNvSpPr>
            <p:nvPr userDrawn="1"/>
          </p:nvSpPr>
          <p:spPr bwMode="auto">
            <a:xfrm flipH="1">
              <a:off x="-1" y="2641600"/>
              <a:ext cx="1453361" cy="1671638"/>
            </a:xfrm>
            <a:custGeom>
              <a:avLst/>
              <a:gdLst>
                <a:gd name="T0" fmla="*/ 919 w 919"/>
                <a:gd name="T1" fmla="*/ 0 h 1053"/>
                <a:gd name="T2" fmla="*/ 919 w 919"/>
                <a:gd name="T3" fmla="*/ 0 h 1053"/>
                <a:gd name="T4" fmla="*/ 858 w 919"/>
                <a:gd name="T5" fmla="*/ 29 h 1053"/>
                <a:gd name="T6" fmla="*/ 798 w 919"/>
                <a:gd name="T7" fmla="*/ 62 h 1053"/>
                <a:gd name="T8" fmla="*/ 738 w 919"/>
                <a:gd name="T9" fmla="*/ 97 h 1053"/>
                <a:gd name="T10" fmla="*/ 678 w 919"/>
                <a:gd name="T11" fmla="*/ 133 h 1053"/>
                <a:gd name="T12" fmla="*/ 620 w 919"/>
                <a:gd name="T13" fmla="*/ 171 h 1053"/>
                <a:gd name="T14" fmla="*/ 561 w 919"/>
                <a:gd name="T15" fmla="*/ 210 h 1053"/>
                <a:gd name="T16" fmla="*/ 502 w 919"/>
                <a:gd name="T17" fmla="*/ 251 h 1053"/>
                <a:gd name="T18" fmla="*/ 445 w 919"/>
                <a:gd name="T19" fmla="*/ 294 h 1053"/>
                <a:gd name="T20" fmla="*/ 331 w 919"/>
                <a:gd name="T21" fmla="*/ 378 h 1053"/>
                <a:gd name="T22" fmla="*/ 219 w 919"/>
                <a:gd name="T23" fmla="*/ 465 h 1053"/>
                <a:gd name="T24" fmla="*/ 108 w 919"/>
                <a:gd name="T25" fmla="*/ 549 h 1053"/>
                <a:gd name="T26" fmla="*/ 53 w 919"/>
                <a:gd name="T27" fmla="*/ 589 h 1053"/>
                <a:gd name="T28" fmla="*/ 0 w 919"/>
                <a:gd name="T29" fmla="*/ 629 h 1053"/>
                <a:gd name="T30" fmla="*/ 0 w 919"/>
                <a:gd name="T31" fmla="*/ 629 h 1053"/>
                <a:gd name="T32" fmla="*/ 0 w 919"/>
                <a:gd name="T33" fmla="*/ 629 h 1053"/>
                <a:gd name="T34" fmla="*/ 53 w 919"/>
                <a:gd name="T35" fmla="*/ 667 h 1053"/>
                <a:gd name="T36" fmla="*/ 107 w 919"/>
                <a:gd name="T37" fmla="*/ 704 h 1053"/>
                <a:gd name="T38" fmla="*/ 161 w 919"/>
                <a:gd name="T39" fmla="*/ 739 h 1053"/>
                <a:gd name="T40" fmla="*/ 217 w 919"/>
                <a:gd name="T41" fmla="*/ 774 h 1053"/>
                <a:gd name="T42" fmla="*/ 273 w 919"/>
                <a:gd name="T43" fmla="*/ 808 h 1053"/>
                <a:gd name="T44" fmla="*/ 330 w 919"/>
                <a:gd name="T45" fmla="*/ 839 h 1053"/>
                <a:gd name="T46" fmla="*/ 386 w 919"/>
                <a:gd name="T47" fmla="*/ 870 h 1053"/>
                <a:gd name="T48" fmla="*/ 444 w 919"/>
                <a:gd name="T49" fmla="*/ 899 h 1053"/>
                <a:gd name="T50" fmla="*/ 502 w 919"/>
                <a:gd name="T51" fmla="*/ 926 h 1053"/>
                <a:gd name="T52" fmla="*/ 561 w 919"/>
                <a:gd name="T53" fmla="*/ 951 h 1053"/>
                <a:gd name="T54" fmla="*/ 620 w 919"/>
                <a:gd name="T55" fmla="*/ 973 h 1053"/>
                <a:gd name="T56" fmla="*/ 678 w 919"/>
                <a:gd name="T57" fmla="*/ 994 h 1053"/>
                <a:gd name="T58" fmla="*/ 738 w 919"/>
                <a:gd name="T59" fmla="*/ 1012 h 1053"/>
                <a:gd name="T60" fmla="*/ 798 w 919"/>
                <a:gd name="T61" fmla="*/ 1028 h 1053"/>
                <a:gd name="T62" fmla="*/ 858 w 919"/>
                <a:gd name="T63" fmla="*/ 1042 h 1053"/>
                <a:gd name="T64" fmla="*/ 889 w 919"/>
                <a:gd name="T65" fmla="*/ 1048 h 1053"/>
                <a:gd name="T66" fmla="*/ 919 w 919"/>
                <a:gd name="T67" fmla="*/ 1053 h 1053"/>
                <a:gd name="T68" fmla="*/ 919 w 919"/>
                <a:gd name="T69"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9" h="1053">
                  <a:moveTo>
                    <a:pt x="919" y="0"/>
                  </a:moveTo>
                  <a:lnTo>
                    <a:pt x="919" y="0"/>
                  </a:lnTo>
                  <a:lnTo>
                    <a:pt x="858" y="29"/>
                  </a:lnTo>
                  <a:lnTo>
                    <a:pt x="798" y="62"/>
                  </a:lnTo>
                  <a:lnTo>
                    <a:pt x="738" y="97"/>
                  </a:lnTo>
                  <a:lnTo>
                    <a:pt x="678" y="133"/>
                  </a:lnTo>
                  <a:lnTo>
                    <a:pt x="620" y="171"/>
                  </a:lnTo>
                  <a:lnTo>
                    <a:pt x="561" y="210"/>
                  </a:lnTo>
                  <a:lnTo>
                    <a:pt x="502" y="251"/>
                  </a:lnTo>
                  <a:lnTo>
                    <a:pt x="445" y="294"/>
                  </a:lnTo>
                  <a:lnTo>
                    <a:pt x="331" y="378"/>
                  </a:lnTo>
                  <a:lnTo>
                    <a:pt x="219" y="465"/>
                  </a:lnTo>
                  <a:lnTo>
                    <a:pt x="108" y="549"/>
                  </a:lnTo>
                  <a:lnTo>
                    <a:pt x="53" y="589"/>
                  </a:lnTo>
                  <a:lnTo>
                    <a:pt x="0" y="629"/>
                  </a:lnTo>
                  <a:lnTo>
                    <a:pt x="0" y="629"/>
                  </a:lnTo>
                  <a:lnTo>
                    <a:pt x="0" y="629"/>
                  </a:lnTo>
                  <a:lnTo>
                    <a:pt x="53" y="667"/>
                  </a:lnTo>
                  <a:lnTo>
                    <a:pt x="107" y="704"/>
                  </a:lnTo>
                  <a:lnTo>
                    <a:pt x="161" y="739"/>
                  </a:lnTo>
                  <a:lnTo>
                    <a:pt x="217" y="774"/>
                  </a:lnTo>
                  <a:lnTo>
                    <a:pt x="273" y="808"/>
                  </a:lnTo>
                  <a:lnTo>
                    <a:pt x="330" y="839"/>
                  </a:lnTo>
                  <a:lnTo>
                    <a:pt x="386" y="870"/>
                  </a:lnTo>
                  <a:lnTo>
                    <a:pt x="444" y="899"/>
                  </a:lnTo>
                  <a:lnTo>
                    <a:pt x="502" y="926"/>
                  </a:lnTo>
                  <a:lnTo>
                    <a:pt x="561" y="951"/>
                  </a:lnTo>
                  <a:lnTo>
                    <a:pt x="620" y="973"/>
                  </a:lnTo>
                  <a:lnTo>
                    <a:pt x="678" y="994"/>
                  </a:lnTo>
                  <a:lnTo>
                    <a:pt x="738" y="1012"/>
                  </a:lnTo>
                  <a:lnTo>
                    <a:pt x="798" y="1028"/>
                  </a:lnTo>
                  <a:lnTo>
                    <a:pt x="858" y="1042"/>
                  </a:lnTo>
                  <a:lnTo>
                    <a:pt x="889" y="1048"/>
                  </a:lnTo>
                  <a:lnTo>
                    <a:pt x="919" y="1053"/>
                  </a:lnTo>
                  <a:lnTo>
                    <a:pt x="919" y="0"/>
                  </a:lnTo>
                  <a:close/>
                </a:path>
              </a:pathLst>
            </a:custGeom>
            <a:solidFill>
              <a:srgbClr val="9BA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9" name="AutoShape 3"/>
            <p:cNvSpPr>
              <a:spLocks noChangeAspect="1" noChangeArrowheads="1" noTextEdit="1"/>
            </p:cNvSpPr>
            <p:nvPr userDrawn="1"/>
          </p:nvSpPr>
          <p:spPr bwMode="auto">
            <a:xfrm flipH="1">
              <a:off x="-1" y="0"/>
              <a:ext cx="914399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97" name="Freeform 5"/>
            <p:cNvSpPr>
              <a:spLocks/>
            </p:cNvSpPr>
            <p:nvPr userDrawn="1"/>
          </p:nvSpPr>
          <p:spPr bwMode="auto">
            <a:xfrm flipH="1">
              <a:off x="-1" y="3640138"/>
              <a:ext cx="2425959" cy="1503363"/>
            </a:xfrm>
            <a:custGeom>
              <a:avLst/>
              <a:gdLst>
                <a:gd name="T0" fmla="*/ 1534 w 1534"/>
                <a:gd name="T1" fmla="*/ 947 h 947"/>
                <a:gd name="T2" fmla="*/ 1534 w 1534"/>
                <a:gd name="T3" fmla="*/ 491 h 947"/>
                <a:gd name="T4" fmla="*/ 1534 w 1534"/>
                <a:gd name="T5" fmla="*/ 491 h 947"/>
                <a:gd name="T6" fmla="*/ 1297 w 1534"/>
                <a:gd name="T7" fmla="*/ 382 h 947"/>
                <a:gd name="T8" fmla="*/ 1181 w 1534"/>
                <a:gd name="T9" fmla="*/ 327 h 947"/>
                <a:gd name="T10" fmla="*/ 1123 w 1534"/>
                <a:gd name="T11" fmla="*/ 299 h 947"/>
                <a:gd name="T12" fmla="*/ 1065 w 1534"/>
                <a:gd name="T13" fmla="*/ 270 h 947"/>
                <a:gd name="T14" fmla="*/ 1008 w 1534"/>
                <a:gd name="T15" fmla="*/ 241 h 947"/>
                <a:gd name="T16" fmla="*/ 950 w 1534"/>
                <a:gd name="T17" fmla="*/ 210 h 947"/>
                <a:gd name="T18" fmla="*/ 894 w 1534"/>
                <a:gd name="T19" fmla="*/ 179 h 947"/>
                <a:gd name="T20" fmla="*/ 837 w 1534"/>
                <a:gd name="T21" fmla="*/ 146 h 947"/>
                <a:gd name="T22" fmla="*/ 781 w 1534"/>
                <a:gd name="T23" fmla="*/ 111 h 947"/>
                <a:gd name="T24" fmla="*/ 725 w 1534"/>
                <a:gd name="T25" fmla="*/ 76 h 947"/>
                <a:gd name="T26" fmla="*/ 670 w 1534"/>
                <a:gd name="T27" fmla="*/ 39 h 947"/>
                <a:gd name="T28" fmla="*/ 615 w 1534"/>
                <a:gd name="T29" fmla="*/ 0 h 947"/>
                <a:gd name="T30" fmla="*/ 615 w 1534"/>
                <a:gd name="T31" fmla="*/ 0 h 947"/>
                <a:gd name="T32" fmla="*/ 572 w 1534"/>
                <a:gd name="T33" fmla="*/ 70 h 947"/>
                <a:gd name="T34" fmla="*/ 530 w 1534"/>
                <a:gd name="T35" fmla="*/ 137 h 947"/>
                <a:gd name="T36" fmla="*/ 488 w 1534"/>
                <a:gd name="T37" fmla="*/ 202 h 947"/>
                <a:gd name="T38" fmla="*/ 446 w 1534"/>
                <a:gd name="T39" fmla="*/ 265 h 947"/>
                <a:gd name="T40" fmla="*/ 365 w 1534"/>
                <a:gd name="T41" fmla="*/ 386 h 947"/>
                <a:gd name="T42" fmla="*/ 285 w 1534"/>
                <a:gd name="T43" fmla="*/ 502 h 947"/>
                <a:gd name="T44" fmla="*/ 208 w 1534"/>
                <a:gd name="T45" fmla="*/ 614 h 947"/>
                <a:gd name="T46" fmla="*/ 171 w 1534"/>
                <a:gd name="T47" fmla="*/ 669 h 947"/>
                <a:gd name="T48" fmla="*/ 135 w 1534"/>
                <a:gd name="T49" fmla="*/ 724 h 947"/>
                <a:gd name="T50" fmla="*/ 100 w 1534"/>
                <a:gd name="T51" fmla="*/ 779 h 947"/>
                <a:gd name="T52" fmla="*/ 66 w 1534"/>
                <a:gd name="T53" fmla="*/ 835 h 947"/>
                <a:gd name="T54" fmla="*/ 32 w 1534"/>
                <a:gd name="T55" fmla="*/ 890 h 947"/>
                <a:gd name="T56" fmla="*/ 0 w 1534"/>
                <a:gd name="T57" fmla="*/ 947 h 947"/>
                <a:gd name="T58" fmla="*/ 1534 w 1534"/>
                <a:gd name="T59"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34" h="947">
                  <a:moveTo>
                    <a:pt x="1534" y="947"/>
                  </a:moveTo>
                  <a:lnTo>
                    <a:pt x="1534" y="491"/>
                  </a:lnTo>
                  <a:lnTo>
                    <a:pt x="1534" y="491"/>
                  </a:lnTo>
                  <a:lnTo>
                    <a:pt x="1297" y="382"/>
                  </a:lnTo>
                  <a:lnTo>
                    <a:pt x="1181" y="327"/>
                  </a:lnTo>
                  <a:lnTo>
                    <a:pt x="1123" y="299"/>
                  </a:lnTo>
                  <a:lnTo>
                    <a:pt x="1065" y="270"/>
                  </a:lnTo>
                  <a:lnTo>
                    <a:pt x="1008" y="241"/>
                  </a:lnTo>
                  <a:lnTo>
                    <a:pt x="950" y="210"/>
                  </a:lnTo>
                  <a:lnTo>
                    <a:pt x="894" y="179"/>
                  </a:lnTo>
                  <a:lnTo>
                    <a:pt x="837" y="146"/>
                  </a:lnTo>
                  <a:lnTo>
                    <a:pt x="781" y="111"/>
                  </a:lnTo>
                  <a:lnTo>
                    <a:pt x="725" y="76"/>
                  </a:lnTo>
                  <a:lnTo>
                    <a:pt x="670" y="39"/>
                  </a:lnTo>
                  <a:lnTo>
                    <a:pt x="615" y="0"/>
                  </a:lnTo>
                  <a:lnTo>
                    <a:pt x="615" y="0"/>
                  </a:lnTo>
                  <a:lnTo>
                    <a:pt x="572" y="70"/>
                  </a:lnTo>
                  <a:lnTo>
                    <a:pt x="530" y="137"/>
                  </a:lnTo>
                  <a:lnTo>
                    <a:pt x="488" y="202"/>
                  </a:lnTo>
                  <a:lnTo>
                    <a:pt x="446" y="265"/>
                  </a:lnTo>
                  <a:lnTo>
                    <a:pt x="365" y="386"/>
                  </a:lnTo>
                  <a:lnTo>
                    <a:pt x="285" y="502"/>
                  </a:lnTo>
                  <a:lnTo>
                    <a:pt x="208" y="614"/>
                  </a:lnTo>
                  <a:lnTo>
                    <a:pt x="171" y="669"/>
                  </a:lnTo>
                  <a:lnTo>
                    <a:pt x="135" y="724"/>
                  </a:lnTo>
                  <a:lnTo>
                    <a:pt x="100" y="779"/>
                  </a:lnTo>
                  <a:lnTo>
                    <a:pt x="66" y="835"/>
                  </a:lnTo>
                  <a:lnTo>
                    <a:pt x="32" y="890"/>
                  </a:lnTo>
                  <a:lnTo>
                    <a:pt x="0" y="947"/>
                  </a:lnTo>
                  <a:lnTo>
                    <a:pt x="1534" y="947"/>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99" name="Freeform 7"/>
            <p:cNvSpPr>
              <a:spLocks/>
            </p:cNvSpPr>
            <p:nvPr userDrawn="1"/>
          </p:nvSpPr>
          <p:spPr bwMode="auto">
            <a:xfrm flipH="1">
              <a:off x="624676" y="0"/>
              <a:ext cx="2546150" cy="3640138"/>
            </a:xfrm>
            <a:custGeom>
              <a:avLst/>
              <a:gdLst>
                <a:gd name="T0" fmla="*/ 47 w 1610"/>
                <a:gd name="T1" fmla="*/ 0 h 2293"/>
                <a:gd name="T2" fmla="*/ 28 w 1610"/>
                <a:gd name="T3" fmla="*/ 79 h 2293"/>
                <a:gd name="T4" fmla="*/ 13 w 1610"/>
                <a:gd name="T5" fmla="*/ 158 h 2293"/>
                <a:gd name="T6" fmla="*/ 5 w 1610"/>
                <a:gd name="T7" fmla="*/ 236 h 2293"/>
                <a:gd name="T8" fmla="*/ 0 w 1610"/>
                <a:gd name="T9" fmla="*/ 315 h 2293"/>
                <a:gd name="T10" fmla="*/ 2 w 1610"/>
                <a:gd name="T11" fmla="*/ 394 h 2293"/>
                <a:gd name="T12" fmla="*/ 7 w 1610"/>
                <a:gd name="T13" fmla="*/ 473 h 2293"/>
                <a:gd name="T14" fmla="*/ 16 w 1610"/>
                <a:gd name="T15" fmla="*/ 551 h 2293"/>
                <a:gd name="T16" fmla="*/ 28 w 1610"/>
                <a:gd name="T17" fmla="*/ 630 h 2293"/>
                <a:gd name="T18" fmla="*/ 43 w 1610"/>
                <a:gd name="T19" fmla="*/ 708 h 2293"/>
                <a:gd name="T20" fmla="*/ 81 w 1610"/>
                <a:gd name="T21" fmla="*/ 862 h 2293"/>
                <a:gd name="T22" fmla="*/ 125 w 1610"/>
                <a:gd name="T23" fmla="*/ 1014 h 2293"/>
                <a:gd name="T24" fmla="*/ 196 w 1610"/>
                <a:gd name="T25" fmla="*/ 1236 h 2293"/>
                <a:gd name="T26" fmla="*/ 211 w 1610"/>
                <a:gd name="T27" fmla="*/ 1277 h 2293"/>
                <a:gd name="T28" fmla="*/ 243 w 1610"/>
                <a:gd name="T29" fmla="*/ 1358 h 2293"/>
                <a:gd name="T30" fmla="*/ 281 w 1610"/>
                <a:gd name="T31" fmla="*/ 1437 h 2293"/>
                <a:gd name="T32" fmla="*/ 323 w 1610"/>
                <a:gd name="T33" fmla="*/ 1514 h 2293"/>
                <a:gd name="T34" fmla="*/ 371 w 1610"/>
                <a:gd name="T35" fmla="*/ 1590 h 2293"/>
                <a:gd name="T36" fmla="*/ 422 w 1610"/>
                <a:gd name="T37" fmla="*/ 1662 h 2293"/>
                <a:gd name="T38" fmla="*/ 476 w 1610"/>
                <a:gd name="T39" fmla="*/ 1733 h 2293"/>
                <a:gd name="T40" fmla="*/ 534 w 1610"/>
                <a:gd name="T41" fmla="*/ 1801 h 2293"/>
                <a:gd name="T42" fmla="*/ 593 w 1610"/>
                <a:gd name="T43" fmla="*/ 1869 h 2293"/>
                <a:gd name="T44" fmla="*/ 655 w 1610"/>
                <a:gd name="T45" fmla="*/ 1933 h 2293"/>
                <a:gd name="T46" fmla="*/ 753 w 1610"/>
                <a:gd name="T47" fmla="*/ 2025 h 2293"/>
                <a:gd name="T48" fmla="*/ 885 w 1610"/>
                <a:gd name="T49" fmla="*/ 2139 h 2293"/>
                <a:gd name="T50" fmla="*/ 1019 w 1610"/>
                <a:gd name="T51" fmla="*/ 2244 h 2293"/>
                <a:gd name="T52" fmla="*/ 1086 w 1610"/>
                <a:gd name="T53" fmla="*/ 2293 h 2293"/>
                <a:gd name="T54" fmla="*/ 1112 w 1610"/>
                <a:gd name="T55" fmla="*/ 2266 h 2293"/>
                <a:gd name="T56" fmla="*/ 1163 w 1610"/>
                <a:gd name="T57" fmla="*/ 2210 h 2293"/>
                <a:gd name="T58" fmla="*/ 1211 w 1610"/>
                <a:gd name="T59" fmla="*/ 2151 h 2293"/>
                <a:gd name="T60" fmla="*/ 1255 w 1610"/>
                <a:gd name="T61" fmla="*/ 2090 h 2293"/>
                <a:gd name="T62" fmla="*/ 1296 w 1610"/>
                <a:gd name="T63" fmla="*/ 2027 h 2293"/>
                <a:gd name="T64" fmla="*/ 1334 w 1610"/>
                <a:gd name="T65" fmla="*/ 1963 h 2293"/>
                <a:gd name="T66" fmla="*/ 1369 w 1610"/>
                <a:gd name="T67" fmla="*/ 1898 h 2293"/>
                <a:gd name="T68" fmla="*/ 1402 w 1610"/>
                <a:gd name="T69" fmla="*/ 1830 h 2293"/>
                <a:gd name="T70" fmla="*/ 1431 w 1610"/>
                <a:gd name="T71" fmla="*/ 1762 h 2293"/>
                <a:gd name="T72" fmla="*/ 1458 w 1610"/>
                <a:gd name="T73" fmla="*/ 1692 h 2293"/>
                <a:gd name="T74" fmla="*/ 1482 w 1610"/>
                <a:gd name="T75" fmla="*/ 1620 h 2293"/>
                <a:gd name="T76" fmla="*/ 1515 w 1610"/>
                <a:gd name="T77" fmla="*/ 1511 h 2293"/>
                <a:gd name="T78" fmla="*/ 1549 w 1610"/>
                <a:gd name="T79" fmla="*/ 1362 h 2293"/>
                <a:gd name="T80" fmla="*/ 1575 w 1610"/>
                <a:gd name="T81" fmla="*/ 1211 h 2293"/>
                <a:gd name="T82" fmla="*/ 1593 w 1610"/>
                <a:gd name="T83" fmla="*/ 1058 h 2293"/>
                <a:gd name="T84" fmla="*/ 1604 w 1610"/>
                <a:gd name="T85" fmla="*/ 902 h 2293"/>
                <a:gd name="T86" fmla="*/ 1610 w 1610"/>
                <a:gd name="T87" fmla="*/ 747 h 2293"/>
                <a:gd name="T88" fmla="*/ 1609 w 1610"/>
                <a:gd name="T89" fmla="*/ 593 h 2293"/>
                <a:gd name="T90" fmla="*/ 1604 w 1610"/>
                <a:gd name="T91" fmla="*/ 440 h 2293"/>
                <a:gd name="T92" fmla="*/ 1595 w 1610"/>
                <a:gd name="T93" fmla="*/ 290 h 2293"/>
                <a:gd name="T94" fmla="*/ 1584 w 1610"/>
                <a:gd name="T95" fmla="*/ 143 h 2293"/>
                <a:gd name="T96" fmla="*/ 47 w 1610"/>
                <a:gd name="T97" fmla="*/ 0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10" h="2293">
                  <a:moveTo>
                    <a:pt x="47" y="0"/>
                  </a:moveTo>
                  <a:lnTo>
                    <a:pt x="47" y="0"/>
                  </a:lnTo>
                  <a:lnTo>
                    <a:pt x="37" y="39"/>
                  </a:lnTo>
                  <a:lnTo>
                    <a:pt x="28" y="79"/>
                  </a:lnTo>
                  <a:lnTo>
                    <a:pt x="20" y="118"/>
                  </a:lnTo>
                  <a:lnTo>
                    <a:pt x="13" y="158"/>
                  </a:lnTo>
                  <a:lnTo>
                    <a:pt x="8" y="197"/>
                  </a:lnTo>
                  <a:lnTo>
                    <a:pt x="5" y="236"/>
                  </a:lnTo>
                  <a:lnTo>
                    <a:pt x="3" y="276"/>
                  </a:lnTo>
                  <a:lnTo>
                    <a:pt x="0" y="315"/>
                  </a:lnTo>
                  <a:lnTo>
                    <a:pt x="0" y="354"/>
                  </a:lnTo>
                  <a:lnTo>
                    <a:pt x="2" y="394"/>
                  </a:lnTo>
                  <a:lnTo>
                    <a:pt x="4" y="433"/>
                  </a:lnTo>
                  <a:lnTo>
                    <a:pt x="7" y="473"/>
                  </a:lnTo>
                  <a:lnTo>
                    <a:pt x="11" y="512"/>
                  </a:lnTo>
                  <a:lnTo>
                    <a:pt x="16" y="551"/>
                  </a:lnTo>
                  <a:lnTo>
                    <a:pt x="22" y="591"/>
                  </a:lnTo>
                  <a:lnTo>
                    <a:pt x="28" y="630"/>
                  </a:lnTo>
                  <a:lnTo>
                    <a:pt x="36" y="668"/>
                  </a:lnTo>
                  <a:lnTo>
                    <a:pt x="43" y="708"/>
                  </a:lnTo>
                  <a:lnTo>
                    <a:pt x="60" y="785"/>
                  </a:lnTo>
                  <a:lnTo>
                    <a:pt x="81" y="862"/>
                  </a:lnTo>
                  <a:lnTo>
                    <a:pt x="102" y="938"/>
                  </a:lnTo>
                  <a:lnTo>
                    <a:pt x="125" y="1014"/>
                  </a:lnTo>
                  <a:lnTo>
                    <a:pt x="148" y="1089"/>
                  </a:lnTo>
                  <a:lnTo>
                    <a:pt x="196" y="1236"/>
                  </a:lnTo>
                  <a:lnTo>
                    <a:pt x="196" y="1236"/>
                  </a:lnTo>
                  <a:lnTo>
                    <a:pt x="211" y="1277"/>
                  </a:lnTo>
                  <a:lnTo>
                    <a:pt x="225" y="1319"/>
                  </a:lnTo>
                  <a:lnTo>
                    <a:pt x="243" y="1358"/>
                  </a:lnTo>
                  <a:lnTo>
                    <a:pt x="261" y="1398"/>
                  </a:lnTo>
                  <a:lnTo>
                    <a:pt x="281" y="1437"/>
                  </a:lnTo>
                  <a:lnTo>
                    <a:pt x="301" y="1476"/>
                  </a:lnTo>
                  <a:lnTo>
                    <a:pt x="323" y="1514"/>
                  </a:lnTo>
                  <a:lnTo>
                    <a:pt x="346" y="1551"/>
                  </a:lnTo>
                  <a:lnTo>
                    <a:pt x="371" y="1590"/>
                  </a:lnTo>
                  <a:lnTo>
                    <a:pt x="396" y="1626"/>
                  </a:lnTo>
                  <a:lnTo>
                    <a:pt x="422" y="1662"/>
                  </a:lnTo>
                  <a:lnTo>
                    <a:pt x="448" y="1698"/>
                  </a:lnTo>
                  <a:lnTo>
                    <a:pt x="476" y="1733"/>
                  </a:lnTo>
                  <a:lnTo>
                    <a:pt x="504" y="1767"/>
                  </a:lnTo>
                  <a:lnTo>
                    <a:pt x="534" y="1801"/>
                  </a:lnTo>
                  <a:lnTo>
                    <a:pt x="563" y="1835"/>
                  </a:lnTo>
                  <a:lnTo>
                    <a:pt x="593" y="1869"/>
                  </a:lnTo>
                  <a:lnTo>
                    <a:pt x="624" y="1900"/>
                  </a:lnTo>
                  <a:lnTo>
                    <a:pt x="655" y="1933"/>
                  </a:lnTo>
                  <a:lnTo>
                    <a:pt x="688" y="1963"/>
                  </a:lnTo>
                  <a:lnTo>
                    <a:pt x="753" y="2025"/>
                  </a:lnTo>
                  <a:lnTo>
                    <a:pt x="818" y="2084"/>
                  </a:lnTo>
                  <a:lnTo>
                    <a:pt x="885" y="2139"/>
                  </a:lnTo>
                  <a:lnTo>
                    <a:pt x="952" y="2193"/>
                  </a:lnTo>
                  <a:lnTo>
                    <a:pt x="1019" y="2244"/>
                  </a:lnTo>
                  <a:lnTo>
                    <a:pt x="1086" y="2293"/>
                  </a:lnTo>
                  <a:lnTo>
                    <a:pt x="1086" y="2293"/>
                  </a:lnTo>
                  <a:lnTo>
                    <a:pt x="1086" y="2293"/>
                  </a:lnTo>
                  <a:lnTo>
                    <a:pt x="1112" y="2266"/>
                  </a:lnTo>
                  <a:lnTo>
                    <a:pt x="1138" y="2238"/>
                  </a:lnTo>
                  <a:lnTo>
                    <a:pt x="1163" y="2210"/>
                  </a:lnTo>
                  <a:lnTo>
                    <a:pt x="1187" y="2180"/>
                  </a:lnTo>
                  <a:lnTo>
                    <a:pt x="1211" y="2151"/>
                  </a:lnTo>
                  <a:lnTo>
                    <a:pt x="1234" y="2121"/>
                  </a:lnTo>
                  <a:lnTo>
                    <a:pt x="1255" y="2090"/>
                  </a:lnTo>
                  <a:lnTo>
                    <a:pt x="1275" y="2059"/>
                  </a:lnTo>
                  <a:lnTo>
                    <a:pt x="1296" y="2027"/>
                  </a:lnTo>
                  <a:lnTo>
                    <a:pt x="1316" y="1996"/>
                  </a:lnTo>
                  <a:lnTo>
                    <a:pt x="1334" y="1963"/>
                  </a:lnTo>
                  <a:lnTo>
                    <a:pt x="1352" y="1931"/>
                  </a:lnTo>
                  <a:lnTo>
                    <a:pt x="1369" y="1898"/>
                  </a:lnTo>
                  <a:lnTo>
                    <a:pt x="1386" y="1864"/>
                  </a:lnTo>
                  <a:lnTo>
                    <a:pt x="1402" y="1830"/>
                  </a:lnTo>
                  <a:lnTo>
                    <a:pt x="1417" y="1797"/>
                  </a:lnTo>
                  <a:lnTo>
                    <a:pt x="1431" y="1762"/>
                  </a:lnTo>
                  <a:lnTo>
                    <a:pt x="1445" y="1727"/>
                  </a:lnTo>
                  <a:lnTo>
                    <a:pt x="1458" y="1692"/>
                  </a:lnTo>
                  <a:lnTo>
                    <a:pt x="1471" y="1656"/>
                  </a:lnTo>
                  <a:lnTo>
                    <a:pt x="1482" y="1620"/>
                  </a:lnTo>
                  <a:lnTo>
                    <a:pt x="1493" y="1584"/>
                  </a:lnTo>
                  <a:lnTo>
                    <a:pt x="1515" y="1511"/>
                  </a:lnTo>
                  <a:lnTo>
                    <a:pt x="1533" y="1438"/>
                  </a:lnTo>
                  <a:lnTo>
                    <a:pt x="1549" y="1362"/>
                  </a:lnTo>
                  <a:lnTo>
                    <a:pt x="1563" y="1287"/>
                  </a:lnTo>
                  <a:lnTo>
                    <a:pt x="1575" y="1211"/>
                  </a:lnTo>
                  <a:lnTo>
                    <a:pt x="1585" y="1134"/>
                  </a:lnTo>
                  <a:lnTo>
                    <a:pt x="1593" y="1058"/>
                  </a:lnTo>
                  <a:lnTo>
                    <a:pt x="1600" y="980"/>
                  </a:lnTo>
                  <a:lnTo>
                    <a:pt x="1604" y="902"/>
                  </a:lnTo>
                  <a:lnTo>
                    <a:pt x="1607" y="825"/>
                  </a:lnTo>
                  <a:lnTo>
                    <a:pt x="1610" y="747"/>
                  </a:lnTo>
                  <a:lnTo>
                    <a:pt x="1610" y="671"/>
                  </a:lnTo>
                  <a:lnTo>
                    <a:pt x="1609" y="593"/>
                  </a:lnTo>
                  <a:lnTo>
                    <a:pt x="1607" y="516"/>
                  </a:lnTo>
                  <a:lnTo>
                    <a:pt x="1604" y="440"/>
                  </a:lnTo>
                  <a:lnTo>
                    <a:pt x="1600" y="365"/>
                  </a:lnTo>
                  <a:lnTo>
                    <a:pt x="1595" y="290"/>
                  </a:lnTo>
                  <a:lnTo>
                    <a:pt x="1589" y="216"/>
                  </a:lnTo>
                  <a:lnTo>
                    <a:pt x="1584" y="143"/>
                  </a:lnTo>
                  <a:lnTo>
                    <a:pt x="1569" y="0"/>
                  </a:lnTo>
                  <a:lnTo>
                    <a:pt x="47" y="0"/>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01" name="Freeform 9"/>
            <p:cNvSpPr>
              <a:spLocks/>
            </p:cNvSpPr>
            <p:nvPr userDrawn="1"/>
          </p:nvSpPr>
          <p:spPr bwMode="auto">
            <a:xfrm flipH="1">
              <a:off x="-1" y="0"/>
              <a:ext cx="1453361" cy="3640138"/>
            </a:xfrm>
            <a:custGeom>
              <a:avLst/>
              <a:gdLst>
                <a:gd name="T0" fmla="*/ 919 w 919"/>
                <a:gd name="T1" fmla="*/ 1753 h 2293"/>
                <a:gd name="T2" fmla="*/ 919 w 919"/>
                <a:gd name="T3" fmla="*/ 0 h 2293"/>
                <a:gd name="T4" fmla="*/ 241 w 919"/>
                <a:gd name="T5" fmla="*/ 0 h 2293"/>
                <a:gd name="T6" fmla="*/ 241 w 919"/>
                <a:gd name="T7" fmla="*/ 0 h 2293"/>
                <a:gd name="T8" fmla="*/ 248 w 919"/>
                <a:gd name="T9" fmla="*/ 70 h 2293"/>
                <a:gd name="T10" fmla="*/ 255 w 919"/>
                <a:gd name="T11" fmla="*/ 141 h 2293"/>
                <a:gd name="T12" fmla="*/ 261 w 919"/>
                <a:gd name="T13" fmla="*/ 212 h 2293"/>
                <a:gd name="T14" fmla="*/ 264 w 919"/>
                <a:gd name="T15" fmla="*/ 282 h 2293"/>
                <a:gd name="T16" fmla="*/ 267 w 919"/>
                <a:gd name="T17" fmla="*/ 353 h 2293"/>
                <a:gd name="T18" fmla="*/ 271 w 919"/>
                <a:gd name="T19" fmla="*/ 424 h 2293"/>
                <a:gd name="T20" fmla="*/ 272 w 919"/>
                <a:gd name="T21" fmla="*/ 496 h 2293"/>
                <a:gd name="T22" fmla="*/ 273 w 919"/>
                <a:gd name="T23" fmla="*/ 567 h 2293"/>
                <a:gd name="T24" fmla="*/ 272 w 919"/>
                <a:gd name="T25" fmla="*/ 639 h 2293"/>
                <a:gd name="T26" fmla="*/ 271 w 919"/>
                <a:gd name="T27" fmla="*/ 710 h 2293"/>
                <a:gd name="T28" fmla="*/ 270 w 919"/>
                <a:gd name="T29" fmla="*/ 782 h 2293"/>
                <a:gd name="T30" fmla="*/ 266 w 919"/>
                <a:gd name="T31" fmla="*/ 854 h 2293"/>
                <a:gd name="T32" fmla="*/ 262 w 919"/>
                <a:gd name="T33" fmla="*/ 925 h 2293"/>
                <a:gd name="T34" fmla="*/ 257 w 919"/>
                <a:gd name="T35" fmla="*/ 997 h 2293"/>
                <a:gd name="T36" fmla="*/ 252 w 919"/>
                <a:gd name="T37" fmla="*/ 1069 h 2293"/>
                <a:gd name="T38" fmla="*/ 244 w 919"/>
                <a:gd name="T39" fmla="*/ 1141 h 2293"/>
                <a:gd name="T40" fmla="*/ 236 w 919"/>
                <a:gd name="T41" fmla="*/ 1213 h 2293"/>
                <a:gd name="T42" fmla="*/ 228 w 919"/>
                <a:gd name="T43" fmla="*/ 1285 h 2293"/>
                <a:gd name="T44" fmla="*/ 218 w 919"/>
                <a:gd name="T45" fmla="*/ 1357 h 2293"/>
                <a:gd name="T46" fmla="*/ 206 w 919"/>
                <a:gd name="T47" fmla="*/ 1429 h 2293"/>
                <a:gd name="T48" fmla="*/ 195 w 919"/>
                <a:gd name="T49" fmla="*/ 1502 h 2293"/>
                <a:gd name="T50" fmla="*/ 183 w 919"/>
                <a:gd name="T51" fmla="*/ 1574 h 2293"/>
                <a:gd name="T52" fmla="*/ 168 w 919"/>
                <a:gd name="T53" fmla="*/ 1646 h 2293"/>
                <a:gd name="T54" fmla="*/ 153 w 919"/>
                <a:gd name="T55" fmla="*/ 1718 h 2293"/>
                <a:gd name="T56" fmla="*/ 138 w 919"/>
                <a:gd name="T57" fmla="*/ 1790 h 2293"/>
                <a:gd name="T58" fmla="*/ 122 w 919"/>
                <a:gd name="T59" fmla="*/ 1862 h 2293"/>
                <a:gd name="T60" fmla="*/ 104 w 919"/>
                <a:gd name="T61" fmla="*/ 1934 h 2293"/>
                <a:gd name="T62" fmla="*/ 84 w 919"/>
                <a:gd name="T63" fmla="*/ 2006 h 2293"/>
                <a:gd name="T64" fmla="*/ 65 w 919"/>
                <a:gd name="T65" fmla="*/ 2078 h 2293"/>
                <a:gd name="T66" fmla="*/ 44 w 919"/>
                <a:gd name="T67" fmla="*/ 2150 h 2293"/>
                <a:gd name="T68" fmla="*/ 22 w 919"/>
                <a:gd name="T69" fmla="*/ 2221 h 2293"/>
                <a:gd name="T70" fmla="*/ 0 w 919"/>
                <a:gd name="T71" fmla="*/ 2293 h 2293"/>
                <a:gd name="T72" fmla="*/ 0 w 919"/>
                <a:gd name="T73" fmla="*/ 2293 h 2293"/>
                <a:gd name="T74" fmla="*/ 53 w 919"/>
                <a:gd name="T75" fmla="*/ 2255 h 2293"/>
                <a:gd name="T76" fmla="*/ 108 w 919"/>
                <a:gd name="T77" fmla="*/ 2216 h 2293"/>
                <a:gd name="T78" fmla="*/ 162 w 919"/>
                <a:gd name="T79" fmla="*/ 2179 h 2293"/>
                <a:gd name="T80" fmla="*/ 219 w 919"/>
                <a:gd name="T81" fmla="*/ 2142 h 2293"/>
                <a:gd name="T82" fmla="*/ 274 w 919"/>
                <a:gd name="T83" fmla="*/ 2106 h 2293"/>
                <a:gd name="T84" fmla="*/ 331 w 919"/>
                <a:gd name="T85" fmla="*/ 2071 h 2293"/>
                <a:gd name="T86" fmla="*/ 387 w 919"/>
                <a:gd name="T87" fmla="*/ 2036 h 2293"/>
                <a:gd name="T88" fmla="*/ 445 w 919"/>
                <a:gd name="T89" fmla="*/ 2001 h 2293"/>
                <a:gd name="T90" fmla="*/ 502 w 919"/>
                <a:gd name="T91" fmla="*/ 1969 h 2293"/>
                <a:gd name="T92" fmla="*/ 561 w 919"/>
                <a:gd name="T93" fmla="*/ 1935 h 2293"/>
                <a:gd name="T94" fmla="*/ 620 w 919"/>
                <a:gd name="T95" fmla="*/ 1904 h 2293"/>
                <a:gd name="T96" fmla="*/ 678 w 919"/>
                <a:gd name="T97" fmla="*/ 1872 h 2293"/>
                <a:gd name="T98" fmla="*/ 738 w 919"/>
                <a:gd name="T99" fmla="*/ 1842 h 2293"/>
                <a:gd name="T100" fmla="*/ 798 w 919"/>
                <a:gd name="T101" fmla="*/ 1811 h 2293"/>
                <a:gd name="T102" fmla="*/ 858 w 919"/>
                <a:gd name="T103" fmla="*/ 1782 h 2293"/>
                <a:gd name="T104" fmla="*/ 919 w 919"/>
                <a:gd name="T105" fmla="*/ 1753 h 2293"/>
                <a:gd name="T106" fmla="*/ 919 w 919"/>
                <a:gd name="T107" fmla="*/ 1753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9" h="2293">
                  <a:moveTo>
                    <a:pt x="919" y="1753"/>
                  </a:moveTo>
                  <a:lnTo>
                    <a:pt x="919" y="0"/>
                  </a:lnTo>
                  <a:lnTo>
                    <a:pt x="241" y="0"/>
                  </a:lnTo>
                  <a:lnTo>
                    <a:pt x="241" y="0"/>
                  </a:lnTo>
                  <a:lnTo>
                    <a:pt x="248" y="70"/>
                  </a:lnTo>
                  <a:lnTo>
                    <a:pt x="255" y="141"/>
                  </a:lnTo>
                  <a:lnTo>
                    <a:pt x="261" y="212"/>
                  </a:lnTo>
                  <a:lnTo>
                    <a:pt x="264" y="282"/>
                  </a:lnTo>
                  <a:lnTo>
                    <a:pt x="267" y="353"/>
                  </a:lnTo>
                  <a:lnTo>
                    <a:pt x="271" y="424"/>
                  </a:lnTo>
                  <a:lnTo>
                    <a:pt x="272" y="496"/>
                  </a:lnTo>
                  <a:lnTo>
                    <a:pt x="273" y="567"/>
                  </a:lnTo>
                  <a:lnTo>
                    <a:pt x="272" y="639"/>
                  </a:lnTo>
                  <a:lnTo>
                    <a:pt x="271" y="710"/>
                  </a:lnTo>
                  <a:lnTo>
                    <a:pt x="270" y="782"/>
                  </a:lnTo>
                  <a:lnTo>
                    <a:pt x="266" y="854"/>
                  </a:lnTo>
                  <a:lnTo>
                    <a:pt x="262" y="925"/>
                  </a:lnTo>
                  <a:lnTo>
                    <a:pt x="257" y="997"/>
                  </a:lnTo>
                  <a:lnTo>
                    <a:pt x="252" y="1069"/>
                  </a:lnTo>
                  <a:lnTo>
                    <a:pt x="244" y="1141"/>
                  </a:lnTo>
                  <a:lnTo>
                    <a:pt x="236" y="1213"/>
                  </a:lnTo>
                  <a:lnTo>
                    <a:pt x="228" y="1285"/>
                  </a:lnTo>
                  <a:lnTo>
                    <a:pt x="218" y="1357"/>
                  </a:lnTo>
                  <a:lnTo>
                    <a:pt x="206" y="1429"/>
                  </a:lnTo>
                  <a:lnTo>
                    <a:pt x="195" y="1502"/>
                  </a:lnTo>
                  <a:lnTo>
                    <a:pt x="183" y="1574"/>
                  </a:lnTo>
                  <a:lnTo>
                    <a:pt x="168" y="1646"/>
                  </a:lnTo>
                  <a:lnTo>
                    <a:pt x="153" y="1718"/>
                  </a:lnTo>
                  <a:lnTo>
                    <a:pt x="138" y="1790"/>
                  </a:lnTo>
                  <a:lnTo>
                    <a:pt x="122" y="1862"/>
                  </a:lnTo>
                  <a:lnTo>
                    <a:pt x="104" y="1934"/>
                  </a:lnTo>
                  <a:lnTo>
                    <a:pt x="84" y="2006"/>
                  </a:lnTo>
                  <a:lnTo>
                    <a:pt x="65" y="2078"/>
                  </a:lnTo>
                  <a:lnTo>
                    <a:pt x="44" y="2150"/>
                  </a:lnTo>
                  <a:lnTo>
                    <a:pt x="22" y="2221"/>
                  </a:lnTo>
                  <a:lnTo>
                    <a:pt x="0" y="2293"/>
                  </a:lnTo>
                  <a:lnTo>
                    <a:pt x="0" y="2293"/>
                  </a:lnTo>
                  <a:lnTo>
                    <a:pt x="53" y="2255"/>
                  </a:lnTo>
                  <a:lnTo>
                    <a:pt x="108" y="2216"/>
                  </a:lnTo>
                  <a:lnTo>
                    <a:pt x="162" y="2179"/>
                  </a:lnTo>
                  <a:lnTo>
                    <a:pt x="219" y="2142"/>
                  </a:lnTo>
                  <a:lnTo>
                    <a:pt x="274" y="2106"/>
                  </a:lnTo>
                  <a:lnTo>
                    <a:pt x="331" y="2071"/>
                  </a:lnTo>
                  <a:lnTo>
                    <a:pt x="387" y="2036"/>
                  </a:lnTo>
                  <a:lnTo>
                    <a:pt x="445" y="2001"/>
                  </a:lnTo>
                  <a:lnTo>
                    <a:pt x="502" y="1969"/>
                  </a:lnTo>
                  <a:lnTo>
                    <a:pt x="561" y="1935"/>
                  </a:lnTo>
                  <a:lnTo>
                    <a:pt x="620" y="1904"/>
                  </a:lnTo>
                  <a:lnTo>
                    <a:pt x="678" y="1872"/>
                  </a:lnTo>
                  <a:lnTo>
                    <a:pt x="738" y="1842"/>
                  </a:lnTo>
                  <a:lnTo>
                    <a:pt x="798" y="1811"/>
                  </a:lnTo>
                  <a:lnTo>
                    <a:pt x="858" y="1782"/>
                  </a:lnTo>
                  <a:lnTo>
                    <a:pt x="919" y="1753"/>
                  </a:lnTo>
                  <a:lnTo>
                    <a:pt x="919" y="1753"/>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02" name="Freeform 10"/>
            <p:cNvSpPr>
              <a:spLocks/>
            </p:cNvSpPr>
            <p:nvPr userDrawn="1"/>
          </p:nvSpPr>
          <p:spPr bwMode="auto">
            <a:xfrm flipH="1">
              <a:off x="-1" y="3640138"/>
              <a:ext cx="1453361" cy="857250"/>
            </a:xfrm>
            <a:custGeom>
              <a:avLst/>
              <a:gdLst>
                <a:gd name="T0" fmla="*/ 919 w 919"/>
                <a:gd name="T1" fmla="*/ 378 h 540"/>
                <a:gd name="T2" fmla="*/ 919 w 919"/>
                <a:gd name="T3" fmla="*/ 378 h 540"/>
                <a:gd name="T4" fmla="*/ 858 w 919"/>
                <a:gd name="T5" fmla="*/ 368 h 540"/>
                <a:gd name="T6" fmla="*/ 798 w 919"/>
                <a:gd name="T7" fmla="*/ 356 h 540"/>
                <a:gd name="T8" fmla="*/ 738 w 919"/>
                <a:gd name="T9" fmla="*/ 342 h 540"/>
                <a:gd name="T10" fmla="*/ 678 w 919"/>
                <a:gd name="T11" fmla="*/ 327 h 540"/>
                <a:gd name="T12" fmla="*/ 620 w 919"/>
                <a:gd name="T13" fmla="*/ 309 h 540"/>
                <a:gd name="T14" fmla="*/ 561 w 919"/>
                <a:gd name="T15" fmla="*/ 290 h 540"/>
                <a:gd name="T16" fmla="*/ 502 w 919"/>
                <a:gd name="T17" fmla="*/ 270 h 540"/>
                <a:gd name="T18" fmla="*/ 444 w 919"/>
                <a:gd name="T19" fmla="*/ 247 h 540"/>
                <a:gd name="T20" fmla="*/ 386 w 919"/>
                <a:gd name="T21" fmla="*/ 223 h 540"/>
                <a:gd name="T22" fmla="*/ 330 w 919"/>
                <a:gd name="T23" fmla="*/ 196 h 540"/>
                <a:gd name="T24" fmla="*/ 273 w 919"/>
                <a:gd name="T25" fmla="*/ 167 h 540"/>
                <a:gd name="T26" fmla="*/ 217 w 919"/>
                <a:gd name="T27" fmla="*/ 138 h 540"/>
                <a:gd name="T28" fmla="*/ 161 w 919"/>
                <a:gd name="T29" fmla="*/ 107 h 540"/>
                <a:gd name="T30" fmla="*/ 107 w 919"/>
                <a:gd name="T31" fmla="*/ 73 h 540"/>
                <a:gd name="T32" fmla="*/ 53 w 919"/>
                <a:gd name="T33" fmla="*/ 37 h 540"/>
                <a:gd name="T34" fmla="*/ 0 w 919"/>
                <a:gd name="T35" fmla="*/ 0 h 540"/>
                <a:gd name="T36" fmla="*/ 0 w 919"/>
                <a:gd name="T37" fmla="*/ 0 h 540"/>
                <a:gd name="T38" fmla="*/ 55 w 919"/>
                <a:gd name="T39" fmla="*/ 39 h 540"/>
                <a:gd name="T40" fmla="*/ 110 w 919"/>
                <a:gd name="T41" fmla="*/ 79 h 540"/>
                <a:gd name="T42" fmla="*/ 166 w 919"/>
                <a:gd name="T43" fmla="*/ 116 h 540"/>
                <a:gd name="T44" fmla="*/ 222 w 919"/>
                <a:gd name="T45" fmla="*/ 153 h 540"/>
                <a:gd name="T46" fmla="*/ 279 w 919"/>
                <a:gd name="T47" fmla="*/ 190 h 540"/>
                <a:gd name="T48" fmla="*/ 335 w 919"/>
                <a:gd name="T49" fmla="*/ 225 h 540"/>
                <a:gd name="T50" fmla="*/ 393 w 919"/>
                <a:gd name="T51" fmla="*/ 260 h 540"/>
                <a:gd name="T52" fmla="*/ 450 w 919"/>
                <a:gd name="T53" fmla="*/ 295 h 540"/>
                <a:gd name="T54" fmla="*/ 508 w 919"/>
                <a:gd name="T55" fmla="*/ 327 h 540"/>
                <a:gd name="T56" fmla="*/ 566 w 919"/>
                <a:gd name="T57" fmla="*/ 360 h 540"/>
                <a:gd name="T58" fmla="*/ 624 w 919"/>
                <a:gd name="T59" fmla="*/ 392 h 540"/>
                <a:gd name="T60" fmla="*/ 682 w 919"/>
                <a:gd name="T61" fmla="*/ 423 h 540"/>
                <a:gd name="T62" fmla="*/ 741 w 919"/>
                <a:gd name="T63" fmla="*/ 453 h 540"/>
                <a:gd name="T64" fmla="*/ 800 w 919"/>
                <a:gd name="T65" fmla="*/ 482 h 540"/>
                <a:gd name="T66" fmla="*/ 859 w 919"/>
                <a:gd name="T67" fmla="*/ 512 h 540"/>
                <a:gd name="T68" fmla="*/ 919 w 919"/>
                <a:gd name="T69" fmla="*/ 540 h 540"/>
                <a:gd name="T70" fmla="*/ 919 w 919"/>
                <a:gd name="T71" fmla="*/ 37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9" h="540">
                  <a:moveTo>
                    <a:pt x="919" y="378"/>
                  </a:moveTo>
                  <a:lnTo>
                    <a:pt x="919" y="378"/>
                  </a:lnTo>
                  <a:lnTo>
                    <a:pt x="858" y="368"/>
                  </a:lnTo>
                  <a:lnTo>
                    <a:pt x="798" y="356"/>
                  </a:lnTo>
                  <a:lnTo>
                    <a:pt x="738" y="342"/>
                  </a:lnTo>
                  <a:lnTo>
                    <a:pt x="678" y="327"/>
                  </a:lnTo>
                  <a:lnTo>
                    <a:pt x="620" y="309"/>
                  </a:lnTo>
                  <a:lnTo>
                    <a:pt x="561" y="290"/>
                  </a:lnTo>
                  <a:lnTo>
                    <a:pt x="502" y="270"/>
                  </a:lnTo>
                  <a:lnTo>
                    <a:pt x="444" y="247"/>
                  </a:lnTo>
                  <a:lnTo>
                    <a:pt x="386" y="223"/>
                  </a:lnTo>
                  <a:lnTo>
                    <a:pt x="330" y="196"/>
                  </a:lnTo>
                  <a:lnTo>
                    <a:pt x="273" y="167"/>
                  </a:lnTo>
                  <a:lnTo>
                    <a:pt x="217" y="138"/>
                  </a:lnTo>
                  <a:lnTo>
                    <a:pt x="161" y="107"/>
                  </a:lnTo>
                  <a:lnTo>
                    <a:pt x="107" y="73"/>
                  </a:lnTo>
                  <a:lnTo>
                    <a:pt x="53" y="37"/>
                  </a:lnTo>
                  <a:lnTo>
                    <a:pt x="0" y="0"/>
                  </a:lnTo>
                  <a:lnTo>
                    <a:pt x="0" y="0"/>
                  </a:lnTo>
                  <a:lnTo>
                    <a:pt x="55" y="39"/>
                  </a:lnTo>
                  <a:lnTo>
                    <a:pt x="110" y="79"/>
                  </a:lnTo>
                  <a:lnTo>
                    <a:pt x="166" y="116"/>
                  </a:lnTo>
                  <a:lnTo>
                    <a:pt x="222" y="153"/>
                  </a:lnTo>
                  <a:lnTo>
                    <a:pt x="279" y="190"/>
                  </a:lnTo>
                  <a:lnTo>
                    <a:pt x="335" y="225"/>
                  </a:lnTo>
                  <a:lnTo>
                    <a:pt x="393" y="260"/>
                  </a:lnTo>
                  <a:lnTo>
                    <a:pt x="450" y="295"/>
                  </a:lnTo>
                  <a:lnTo>
                    <a:pt x="508" y="327"/>
                  </a:lnTo>
                  <a:lnTo>
                    <a:pt x="566" y="360"/>
                  </a:lnTo>
                  <a:lnTo>
                    <a:pt x="624" y="392"/>
                  </a:lnTo>
                  <a:lnTo>
                    <a:pt x="682" y="423"/>
                  </a:lnTo>
                  <a:lnTo>
                    <a:pt x="741" y="453"/>
                  </a:lnTo>
                  <a:lnTo>
                    <a:pt x="800" y="482"/>
                  </a:lnTo>
                  <a:lnTo>
                    <a:pt x="859" y="512"/>
                  </a:lnTo>
                  <a:lnTo>
                    <a:pt x="919" y="540"/>
                  </a:lnTo>
                  <a:lnTo>
                    <a:pt x="919" y="378"/>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03" name="Freeform 11"/>
            <p:cNvSpPr>
              <a:spLocks/>
            </p:cNvSpPr>
            <p:nvPr userDrawn="1"/>
          </p:nvSpPr>
          <p:spPr bwMode="auto">
            <a:xfrm flipH="1">
              <a:off x="1453360" y="0"/>
              <a:ext cx="2913048" cy="3640138"/>
            </a:xfrm>
            <a:custGeom>
              <a:avLst/>
              <a:gdLst>
                <a:gd name="T0" fmla="*/ 1069 w 1842"/>
                <a:gd name="T1" fmla="*/ 1236 h 2293"/>
                <a:gd name="T2" fmla="*/ 1047 w 1842"/>
                <a:gd name="T3" fmla="*/ 1163 h 2293"/>
                <a:gd name="T4" fmla="*/ 1028 w 1842"/>
                <a:gd name="T5" fmla="*/ 1089 h 2293"/>
                <a:gd name="T6" fmla="*/ 1009 w 1842"/>
                <a:gd name="T7" fmla="*/ 1014 h 2293"/>
                <a:gd name="T8" fmla="*/ 996 w 1842"/>
                <a:gd name="T9" fmla="*/ 938 h 2293"/>
                <a:gd name="T10" fmla="*/ 983 w 1842"/>
                <a:gd name="T11" fmla="*/ 862 h 2293"/>
                <a:gd name="T12" fmla="*/ 974 w 1842"/>
                <a:gd name="T13" fmla="*/ 785 h 2293"/>
                <a:gd name="T14" fmla="*/ 969 w 1842"/>
                <a:gd name="T15" fmla="*/ 708 h 2293"/>
                <a:gd name="T16" fmla="*/ 965 w 1842"/>
                <a:gd name="T17" fmla="*/ 630 h 2293"/>
                <a:gd name="T18" fmla="*/ 965 w 1842"/>
                <a:gd name="T19" fmla="*/ 551 h 2293"/>
                <a:gd name="T20" fmla="*/ 968 w 1842"/>
                <a:gd name="T21" fmla="*/ 473 h 2293"/>
                <a:gd name="T22" fmla="*/ 973 w 1842"/>
                <a:gd name="T23" fmla="*/ 394 h 2293"/>
                <a:gd name="T24" fmla="*/ 982 w 1842"/>
                <a:gd name="T25" fmla="*/ 315 h 2293"/>
                <a:gd name="T26" fmla="*/ 995 w 1842"/>
                <a:gd name="T27" fmla="*/ 236 h 2293"/>
                <a:gd name="T28" fmla="*/ 1009 w 1842"/>
                <a:gd name="T29" fmla="*/ 158 h 2293"/>
                <a:gd name="T30" fmla="*/ 1028 w 1842"/>
                <a:gd name="T31" fmla="*/ 79 h 2293"/>
                <a:gd name="T32" fmla="*/ 1048 w 1842"/>
                <a:gd name="T33" fmla="*/ 0 h 2293"/>
                <a:gd name="T34" fmla="*/ 0 w 1842"/>
                <a:gd name="T35" fmla="*/ 0 h 2293"/>
                <a:gd name="T36" fmla="*/ 79 w 1842"/>
                <a:gd name="T37" fmla="*/ 174 h 2293"/>
                <a:gd name="T38" fmla="*/ 162 w 1842"/>
                <a:gd name="T39" fmla="*/ 345 h 2293"/>
                <a:gd name="T40" fmla="*/ 253 w 1842"/>
                <a:gd name="T41" fmla="*/ 512 h 2293"/>
                <a:gd name="T42" fmla="*/ 348 w 1842"/>
                <a:gd name="T43" fmla="*/ 675 h 2293"/>
                <a:gd name="T44" fmla="*/ 447 w 1842"/>
                <a:gd name="T45" fmla="*/ 835 h 2293"/>
                <a:gd name="T46" fmla="*/ 552 w 1842"/>
                <a:gd name="T47" fmla="*/ 989 h 2293"/>
                <a:gd name="T48" fmla="*/ 662 w 1842"/>
                <a:gd name="T49" fmla="*/ 1140 h 2293"/>
                <a:gd name="T50" fmla="*/ 777 w 1842"/>
                <a:gd name="T51" fmla="*/ 1286 h 2293"/>
                <a:gd name="T52" fmla="*/ 895 w 1842"/>
                <a:gd name="T53" fmla="*/ 1428 h 2293"/>
                <a:gd name="T54" fmla="*/ 1018 w 1842"/>
                <a:gd name="T55" fmla="*/ 1565 h 2293"/>
                <a:gd name="T56" fmla="*/ 1146 w 1842"/>
                <a:gd name="T57" fmla="*/ 1699 h 2293"/>
                <a:gd name="T58" fmla="*/ 1277 w 1842"/>
                <a:gd name="T59" fmla="*/ 1827 h 2293"/>
                <a:gd name="T60" fmla="*/ 1413 w 1842"/>
                <a:gd name="T61" fmla="*/ 1951 h 2293"/>
                <a:gd name="T62" fmla="*/ 1552 w 1842"/>
                <a:gd name="T63" fmla="*/ 2069 h 2293"/>
                <a:gd name="T64" fmla="*/ 1695 w 1842"/>
                <a:gd name="T65" fmla="*/ 2184 h 2293"/>
                <a:gd name="T66" fmla="*/ 1842 w 1842"/>
                <a:gd name="T67" fmla="*/ 2293 h 2293"/>
                <a:gd name="T68" fmla="*/ 1809 w 1842"/>
                <a:gd name="T69" fmla="*/ 2269 h 2293"/>
                <a:gd name="T70" fmla="*/ 1745 w 1842"/>
                <a:gd name="T71" fmla="*/ 2219 h 2293"/>
                <a:gd name="T72" fmla="*/ 1683 w 1842"/>
                <a:gd name="T73" fmla="*/ 2167 h 2293"/>
                <a:gd name="T74" fmla="*/ 1623 w 1842"/>
                <a:gd name="T75" fmla="*/ 2112 h 2293"/>
                <a:gd name="T76" fmla="*/ 1564 w 1842"/>
                <a:gd name="T77" fmla="*/ 2054 h 2293"/>
                <a:gd name="T78" fmla="*/ 1509 w 1842"/>
                <a:gd name="T79" fmla="*/ 1995 h 2293"/>
                <a:gd name="T80" fmla="*/ 1454 w 1842"/>
                <a:gd name="T81" fmla="*/ 1933 h 2293"/>
                <a:gd name="T82" fmla="*/ 1402 w 1842"/>
                <a:gd name="T83" fmla="*/ 1869 h 2293"/>
                <a:gd name="T84" fmla="*/ 1354 w 1842"/>
                <a:gd name="T85" fmla="*/ 1801 h 2293"/>
                <a:gd name="T86" fmla="*/ 1306 w 1842"/>
                <a:gd name="T87" fmla="*/ 1733 h 2293"/>
                <a:gd name="T88" fmla="*/ 1262 w 1842"/>
                <a:gd name="T89" fmla="*/ 1662 h 2293"/>
                <a:gd name="T90" fmla="*/ 1222 w 1842"/>
                <a:gd name="T91" fmla="*/ 1590 h 2293"/>
                <a:gd name="T92" fmla="*/ 1182 w 1842"/>
                <a:gd name="T93" fmla="*/ 1514 h 2293"/>
                <a:gd name="T94" fmla="*/ 1147 w 1842"/>
                <a:gd name="T95" fmla="*/ 1437 h 2293"/>
                <a:gd name="T96" fmla="*/ 1113 w 1842"/>
                <a:gd name="T97" fmla="*/ 1358 h 2293"/>
                <a:gd name="T98" fmla="*/ 1084 w 1842"/>
                <a:gd name="T99" fmla="*/ 1277 h 2293"/>
                <a:gd name="T100" fmla="*/ 1069 w 1842"/>
                <a:gd name="T101" fmla="*/ 1236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2" h="2293">
                  <a:moveTo>
                    <a:pt x="1069" y="1236"/>
                  </a:moveTo>
                  <a:lnTo>
                    <a:pt x="1069" y="1236"/>
                  </a:lnTo>
                  <a:lnTo>
                    <a:pt x="1058" y="1199"/>
                  </a:lnTo>
                  <a:lnTo>
                    <a:pt x="1047" y="1163"/>
                  </a:lnTo>
                  <a:lnTo>
                    <a:pt x="1037" y="1126"/>
                  </a:lnTo>
                  <a:lnTo>
                    <a:pt x="1028" y="1089"/>
                  </a:lnTo>
                  <a:lnTo>
                    <a:pt x="1018" y="1051"/>
                  </a:lnTo>
                  <a:lnTo>
                    <a:pt x="1009" y="1014"/>
                  </a:lnTo>
                  <a:lnTo>
                    <a:pt x="1003" y="975"/>
                  </a:lnTo>
                  <a:lnTo>
                    <a:pt x="996" y="938"/>
                  </a:lnTo>
                  <a:lnTo>
                    <a:pt x="989" y="900"/>
                  </a:lnTo>
                  <a:lnTo>
                    <a:pt x="983" y="862"/>
                  </a:lnTo>
                  <a:lnTo>
                    <a:pt x="979" y="824"/>
                  </a:lnTo>
                  <a:lnTo>
                    <a:pt x="974" y="785"/>
                  </a:lnTo>
                  <a:lnTo>
                    <a:pt x="971" y="746"/>
                  </a:lnTo>
                  <a:lnTo>
                    <a:pt x="969" y="708"/>
                  </a:lnTo>
                  <a:lnTo>
                    <a:pt x="967" y="668"/>
                  </a:lnTo>
                  <a:lnTo>
                    <a:pt x="965" y="630"/>
                  </a:lnTo>
                  <a:lnTo>
                    <a:pt x="965" y="591"/>
                  </a:lnTo>
                  <a:lnTo>
                    <a:pt x="965" y="551"/>
                  </a:lnTo>
                  <a:lnTo>
                    <a:pt x="967" y="512"/>
                  </a:lnTo>
                  <a:lnTo>
                    <a:pt x="968" y="473"/>
                  </a:lnTo>
                  <a:lnTo>
                    <a:pt x="971" y="433"/>
                  </a:lnTo>
                  <a:lnTo>
                    <a:pt x="973" y="394"/>
                  </a:lnTo>
                  <a:lnTo>
                    <a:pt x="978" y="354"/>
                  </a:lnTo>
                  <a:lnTo>
                    <a:pt x="982" y="315"/>
                  </a:lnTo>
                  <a:lnTo>
                    <a:pt x="988" y="276"/>
                  </a:lnTo>
                  <a:lnTo>
                    <a:pt x="995" y="236"/>
                  </a:lnTo>
                  <a:lnTo>
                    <a:pt x="1002" y="197"/>
                  </a:lnTo>
                  <a:lnTo>
                    <a:pt x="1009" y="158"/>
                  </a:lnTo>
                  <a:lnTo>
                    <a:pt x="1017" y="118"/>
                  </a:lnTo>
                  <a:lnTo>
                    <a:pt x="1028" y="79"/>
                  </a:lnTo>
                  <a:lnTo>
                    <a:pt x="1038" y="39"/>
                  </a:lnTo>
                  <a:lnTo>
                    <a:pt x="1048" y="0"/>
                  </a:lnTo>
                  <a:lnTo>
                    <a:pt x="0" y="0"/>
                  </a:lnTo>
                  <a:lnTo>
                    <a:pt x="0" y="0"/>
                  </a:lnTo>
                  <a:lnTo>
                    <a:pt x="38" y="88"/>
                  </a:lnTo>
                  <a:lnTo>
                    <a:pt x="79" y="174"/>
                  </a:lnTo>
                  <a:lnTo>
                    <a:pt x="121" y="260"/>
                  </a:lnTo>
                  <a:lnTo>
                    <a:pt x="162" y="345"/>
                  </a:lnTo>
                  <a:lnTo>
                    <a:pt x="208" y="430"/>
                  </a:lnTo>
                  <a:lnTo>
                    <a:pt x="253" y="512"/>
                  </a:lnTo>
                  <a:lnTo>
                    <a:pt x="299" y="594"/>
                  </a:lnTo>
                  <a:lnTo>
                    <a:pt x="348" y="675"/>
                  </a:lnTo>
                  <a:lnTo>
                    <a:pt x="397" y="755"/>
                  </a:lnTo>
                  <a:lnTo>
                    <a:pt x="447" y="835"/>
                  </a:lnTo>
                  <a:lnTo>
                    <a:pt x="499" y="912"/>
                  </a:lnTo>
                  <a:lnTo>
                    <a:pt x="552" y="989"/>
                  </a:lnTo>
                  <a:lnTo>
                    <a:pt x="606" y="1065"/>
                  </a:lnTo>
                  <a:lnTo>
                    <a:pt x="662" y="1140"/>
                  </a:lnTo>
                  <a:lnTo>
                    <a:pt x="719" y="1214"/>
                  </a:lnTo>
                  <a:lnTo>
                    <a:pt x="777" y="1286"/>
                  </a:lnTo>
                  <a:lnTo>
                    <a:pt x="836" y="1358"/>
                  </a:lnTo>
                  <a:lnTo>
                    <a:pt x="895" y="1428"/>
                  </a:lnTo>
                  <a:lnTo>
                    <a:pt x="956" y="1497"/>
                  </a:lnTo>
                  <a:lnTo>
                    <a:pt x="1018" y="1565"/>
                  </a:lnTo>
                  <a:lnTo>
                    <a:pt x="1082" y="1632"/>
                  </a:lnTo>
                  <a:lnTo>
                    <a:pt x="1146" y="1699"/>
                  </a:lnTo>
                  <a:lnTo>
                    <a:pt x="1212" y="1763"/>
                  </a:lnTo>
                  <a:lnTo>
                    <a:pt x="1277" y="1827"/>
                  </a:lnTo>
                  <a:lnTo>
                    <a:pt x="1345" y="1889"/>
                  </a:lnTo>
                  <a:lnTo>
                    <a:pt x="1413" y="1951"/>
                  </a:lnTo>
                  <a:lnTo>
                    <a:pt x="1482" y="2010"/>
                  </a:lnTo>
                  <a:lnTo>
                    <a:pt x="1552" y="2069"/>
                  </a:lnTo>
                  <a:lnTo>
                    <a:pt x="1623" y="2127"/>
                  </a:lnTo>
                  <a:lnTo>
                    <a:pt x="1695" y="2184"/>
                  </a:lnTo>
                  <a:lnTo>
                    <a:pt x="1767" y="2239"/>
                  </a:lnTo>
                  <a:lnTo>
                    <a:pt x="1842" y="2293"/>
                  </a:lnTo>
                  <a:lnTo>
                    <a:pt x="1842" y="2293"/>
                  </a:lnTo>
                  <a:lnTo>
                    <a:pt x="1809" y="2269"/>
                  </a:lnTo>
                  <a:lnTo>
                    <a:pt x="1776" y="2244"/>
                  </a:lnTo>
                  <a:lnTo>
                    <a:pt x="1745" y="2219"/>
                  </a:lnTo>
                  <a:lnTo>
                    <a:pt x="1713" y="2193"/>
                  </a:lnTo>
                  <a:lnTo>
                    <a:pt x="1683" y="2167"/>
                  </a:lnTo>
                  <a:lnTo>
                    <a:pt x="1652" y="2139"/>
                  </a:lnTo>
                  <a:lnTo>
                    <a:pt x="1623" y="2112"/>
                  </a:lnTo>
                  <a:lnTo>
                    <a:pt x="1593" y="2084"/>
                  </a:lnTo>
                  <a:lnTo>
                    <a:pt x="1564" y="2054"/>
                  </a:lnTo>
                  <a:lnTo>
                    <a:pt x="1536" y="2025"/>
                  </a:lnTo>
                  <a:lnTo>
                    <a:pt x="1509" y="1995"/>
                  </a:lnTo>
                  <a:lnTo>
                    <a:pt x="1482" y="1963"/>
                  </a:lnTo>
                  <a:lnTo>
                    <a:pt x="1454" y="1933"/>
                  </a:lnTo>
                  <a:lnTo>
                    <a:pt x="1428" y="1900"/>
                  </a:lnTo>
                  <a:lnTo>
                    <a:pt x="1402" y="1869"/>
                  </a:lnTo>
                  <a:lnTo>
                    <a:pt x="1378" y="1835"/>
                  </a:lnTo>
                  <a:lnTo>
                    <a:pt x="1354" y="1801"/>
                  </a:lnTo>
                  <a:lnTo>
                    <a:pt x="1330" y="1767"/>
                  </a:lnTo>
                  <a:lnTo>
                    <a:pt x="1306" y="1733"/>
                  </a:lnTo>
                  <a:lnTo>
                    <a:pt x="1285" y="1698"/>
                  </a:lnTo>
                  <a:lnTo>
                    <a:pt x="1262" y="1662"/>
                  </a:lnTo>
                  <a:lnTo>
                    <a:pt x="1242" y="1626"/>
                  </a:lnTo>
                  <a:lnTo>
                    <a:pt x="1222" y="1590"/>
                  </a:lnTo>
                  <a:lnTo>
                    <a:pt x="1201" y="1551"/>
                  </a:lnTo>
                  <a:lnTo>
                    <a:pt x="1182" y="1514"/>
                  </a:lnTo>
                  <a:lnTo>
                    <a:pt x="1164" y="1476"/>
                  </a:lnTo>
                  <a:lnTo>
                    <a:pt x="1147" y="1437"/>
                  </a:lnTo>
                  <a:lnTo>
                    <a:pt x="1130" y="1398"/>
                  </a:lnTo>
                  <a:lnTo>
                    <a:pt x="1113" y="1358"/>
                  </a:lnTo>
                  <a:lnTo>
                    <a:pt x="1099" y="1319"/>
                  </a:lnTo>
                  <a:lnTo>
                    <a:pt x="1084" y="1277"/>
                  </a:lnTo>
                  <a:lnTo>
                    <a:pt x="1069" y="1236"/>
                  </a:lnTo>
                  <a:lnTo>
                    <a:pt x="1069" y="1236"/>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04" name="Freeform 12"/>
            <p:cNvSpPr>
              <a:spLocks/>
            </p:cNvSpPr>
            <p:nvPr userDrawn="1"/>
          </p:nvSpPr>
          <p:spPr bwMode="auto">
            <a:xfrm flipH="1">
              <a:off x="1453360" y="3640138"/>
              <a:ext cx="1605181" cy="1503363"/>
            </a:xfrm>
            <a:custGeom>
              <a:avLst/>
              <a:gdLst>
                <a:gd name="T0" fmla="*/ 605 w 1015"/>
                <a:gd name="T1" fmla="*/ 947 h 947"/>
                <a:gd name="T2" fmla="*/ 605 w 1015"/>
                <a:gd name="T3" fmla="*/ 947 h 947"/>
                <a:gd name="T4" fmla="*/ 635 w 1015"/>
                <a:gd name="T5" fmla="*/ 890 h 947"/>
                <a:gd name="T6" fmla="*/ 666 w 1015"/>
                <a:gd name="T7" fmla="*/ 832 h 947"/>
                <a:gd name="T8" fmla="*/ 695 w 1015"/>
                <a:gd name="T9" fmla="*/ 775 h 947"/>
                <a:gd name="T10" fmla="*/ 725 w 1015"/>
                <a:gd name="T11" fmla="*/ 716 h 947"/>
                <a:gd name="T12" fmla="*/ 753 w 1015"/>
                <a:gd name="T13" fmla="*/ 658 h 947"/>
                <a:gd name="T14" fmla="*/ 780 w 1015"/>
                <a:gd name="T15" fmla="*/ 599 h 947"/>
                <a:gd name="T16" fmla="*/ 806 w 1015"/>
                <a:gd name="T17" fmla="*/ 541 h 947"/>
                <a:gd name="T18" fmla="*/ 832 w 1015"/>
                <a:gd name="T19" fmla="*/ 481 h 947"/>
                <a:gd name="T20" fmla="*/ 858 w 1015"/>
                <a:gd name="T21" fmla="*/ 423 h 947"/>
                <a:gd name="T22" fmla="*/ 881 w 1015"/>
                <a:gd name="T23" fmla="*/ 363 h 947"/>
                <a:gd name="T24" fmla="*/ 906 w 1015"/>
                <a:gd name="T25" fmla="*/ 302 h 947"/>
                <a:gd name="T26" fmla="*/ 929 w 1015"/>
                <a:gd name="T27" fmla="*/ 243 h 947"/>
                <a:gd name="T28" fmla="*/ 952 w 1015"/>
                <a:gd name="T29" fmla="*/ 182 h 947"/>
                <a:gd name="T30" fmla="*/ 973 w 1015"/>
                <a:gd name="T31" fmla="*/ 121 h 947"/>
                <a:gd name="T32" fmla="*/ 994 w 1015"/>
                <a:gd name="T33" fmla="*/ 61 h 947"/>
                <a:gd name="T34" fmla="*/ 1015 w 1015"/>
                <a:gd name="T35" fmla="*/ 0 h 947"/>
                <a:gd name="T36" fmla="*/ 1015 w 1015"/>
                <a:gd name="T37" fmla="*/ 0 h 947"/>
                <a:gd name="T38" fmla="*/ 1015 w 1015"/>
                <a:gd name="T39" fmla="*/ 0 h 947"/>
                <a:gd name="T40" fmla="*/ 942 w 1015"/>
                <a:gd name="T41" fmla="*/ 53 h 947"/>
                <a:gd name="T42" fmla="*/ 871 w 1015"/>
                <a:gd name="T43" fmla="*/ 107 h 947"/>
                <a:gd name="T44" fmla="*/ 802 w 1015"/>
                <a:gd name="T45" fmla="*/ 161 h 947"/>
                <a:gd name="T46" fmla="*/ 734 w 1015"/>
                <a:gd name="T47" fmla="*/ 217 h 947"/>
                <a:gd name="T48" fmla="*/ 667 w 1015"/>
                <a:gd name="T49" fmla="*/ 273 h 947"/>
                <a:gd name="T50" fmla="*/ 600 w 1015"/>
                <a:gd name="T51" fmla="*/ 329 h 947"/>
                <a:gd name="T52" fmla="*/ 535 w 1015"/>
                <a:gd name="T53" fmla="*/ 388 h 947"/>
                <a:gd name="T54" fmla="*/ 472 w 1015"/>
                <a:gd name="T55" fmla="*/ 446 h 947"/>
                <a:gd name="T56" fmla="*/ 408 w 1015"/>
                <a:gd name="T57" fmla="*/ 507 h 947"/>
                <a:gd name="T58" fmla="*/ 346 w 1015"/>
                <a:gd name="T59" fmla="*/ 567 h 947"/>
                <a:gd name="T60" fmla="*/ 285 w 1015"/>
                <a:gd name="T61" fmla="*/ 629 h 947"/>
                <a:gd name="T62" fmla="*/ 227 w 1015"/>
                <a:gd name="T63" fmla="*/ 691 h 947"/>
                <a:gd name="T64" fmla="*/ 168 w 1015"/>
                <a:gd name="T65" fmla="*/ 754 h 947"/>
                <a:gd name="T66" fmla="*/ 110 w 1015"/>
                <a:gd name="T67" fmla="*/ 818 h 947"/>
                <a:gd name="T68" fmla="*/ 54 w 1015"/>
                <a:gd name="T69" fmla="*/ 882 h 947"/>
                <a:gd name="T70" fmla="*/ 0 w 1015"/>
                <a:gd name="T71" fmla="*/ 947 h 947"/>
                <a:gd name="T72" fmla="*/ 605 w 1015"/>
                <a:gd name="T73"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5" h="947">
                  <a:moveTo>
                    <a:pt x="605" y="947"/>
                  </a:moveTo>
                  <a:lnTo>
                    <a:pt x="605" y="947"/>
                  </a:lnTo>
                  <a:lnTo>
                    <a:pt x="635" y="890"/>
                  </a:lnTo>
                  <a:lnTo>
                    <a:pt x="666" y="832"/>
                  </a:lnTo>
                  <a:lnTo>
                    <a:pt x="695" y="775"/>
                  </a:lnTo>
                  <a:lnTo>
                    <a:pt x="725" y="716"/>
                  </a:lnTo>
                  <a:lnTo>
                    <a:pt x="753" y="658"/>
                  </a:lnTo>
                  <a:lnTo>
                    <a:pt x="780" y="599"/>
                  </a:lnTo>
                  <a:lnTo>
                    <a:pt x="806" y="541"/>
                  </a:lnTo>
                  <a:lnTo>
                    <a:pt x="832" y="481"/>
                  </a:lnTo>
                  <a:lnTo>
                    <a:pt x="858" y="423"/>
                  </a:lnTo>
                  <a:lnTo>
                    <a:pt x="881" y="363"/>
                  </a:lnTo>
                  <a:lnTo>
                    <a:pt x="906" y="302"/>
                  </a:lnTo>
                  <a:lnTo>
                    <a:pt x="929" y="243"/>
                  </a:lnTo>
                  <a:lnTo>
                    <a:pt x="952" y="182"/>
                  </a:lnTo>
                  <a:lnTo>
                    <a:pt x="973" y="121"/>
                  </a:lnTo>
                  <a:lnTo>
                    <a:pt x="994" y="61"/>
                  </a:lnTo>
                  <a:lnTo>
                    <a:pt x="1015" y="0"/>
                  </a:lnTo>
                  <a:lnTo>
                    <a:pt x="1015" y="0"/>
                  </a:lnTo>
                  <a:lnTo>
                    <a:pt x="1015" y="0"/>
                  </a:lnTo>
                  <a:lnTo>
                    <a:pt x="942" y="53"/>
                  </a:lnTo>
                  <a:lnTo>
                    <a:pt x="871" y="107"/>
                  </a:lnTo>
                  <a:lnTo>
                    <a:pt x="802" y="161"/>
                  </a:lnTo>
                  <a:lnTo>
                    <a:pt x="734" y="217"/>
                  </a:lnTo>
                  <a:lnTo>
                    <a:pt x="667" y="273"/>
                  </a:lnTo>
                  <a:lnTo>
                    <a:pt x="600" y="329"/>
                  </a:lnTo>
                  <a:lnTo>
                    <a:pt x="535" y="388"/>
                  </a:lnTo>
                  <a:lnTo>
                    <a:pt x="472" y="446"/>
                  </a:lnTo>
                  <a:lnTo>
                    <a:pt x="408" y="507"/>
                  </a:lnTo>
                  <a:lnTo>
                    <a:pt x="346" y="567"/>
                  </a:lnTo>
                  <a:lnTo>
                    <a:pt x="285" y="629"/>
                  </a:lnTo>
                  <a:lnTo>
                    <a:pt x="227" y="691"/>
                  </a:lnTo>
                  <a:lnTo>
                    <a:pt x="168" y="754"/>
                  </a:lnTo>
                  <a:lnTo>
                    <a:pt x="110" y="818"/>
                  </a:lnTo>
                  <a:lnTo>
                    <a:pt x="54" y="882"/>
                  </a:lnTo>
                  <a:lnTo>
                    <a:pt x="0" y="947"/>
                  </a:lnTo>
                  <a:lnTo>
                    <a:pt x="605" y="947"/>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95" name="Otsikko 1"/>
          <p:cNvSpPr>
            <a:spLocks noGrp="1"/>
          </p:cNvSpPr>
          <p:nvPr userDrawn="1">
            <p:ph type="ctrTitle" hasCustomPrompt="1"/>
          </p:nvPr>
        </p:nvSpPr>
        <p:spPr>
          <a:xfrm>
            <a:off x="5668106" y="2341010"/>
            <a:ext cx="6178703" cy="1866900"/>
          </a:xfrm>
        </p:spPr>
        <p:txBody>
          <a:bodyPr anchor="b" anchorCtr="0">
            <a:noAutofit/>
          </a:bodyPr>
          <a:lstStyle>
            <a:lvl1pPr algn="l">
              <a:defRPr sz="5333">
                <a:solidFill>
                  <a:srgbClr val="FFFFFF"/>
                </a:solidFill>
              </a:defRPr>
            </a:lvl1pPr>
          </a:lstStyle>
          <a:p>
            <a:r>
              <a:rPr lang="fi-FI"/>
              <a:t>Esityksen </a:t>
            </a:r>
            <a:br>
              <a:rPr lang="fi-FI"/>
            </a:br>
            <a:r>
              <a:rPr lang="fi-FI"/>
              <a:t>päättävä teksti</a:t>
            </a:r>
          </a:p>
        </p:txBody>
      </p:sp>
      <p:sp>
        <p:nvSpPr>
          <p:cNvPr id="96" name="Alaotsikko 2"/>
          <p:cNvSpPr>
            <a:spLocks noGrp="1"/>
          </p:cNvSpPr>
          <p:nvPr userDrawn="1">
            <p:ph type="subTitle" idx="1"/>
          </p:nvPr>
        </p:nvSpPr>
        <p:spPr>
          <a:xfrm>
            <a:off x="5668106" y="4550811"/>
            <a:ext cx="6127460" cy="1758509"/>
          </a:xfrm>
        </p:spPr>
        <p:txBody>
          <a:bodyPr>
            <a:normAutofit/>
          </a:bodyPr>
          <a:lstStyle>
            <a:lvl1pPr marL="0" indent="0" algn="l">
              <a:spcBef>
                <a:spcPts val="0"/>
              </a:spcBef>
              <a:buNone/>
              <a:defRPr sz="240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15" name="Picture 14" descr="työkykyohjelman logo">
            <a:extLst>
              <a:ext uri="{FF2B5EF4-FFF2-40B4-BE49-F238E27FC236}">
                <a16:creationId xmlns:a16="http://schemas.microsoft.com/office/drawing/2014/main" id="{CCC6C89A-EB61-4042-B19C-8A683577C8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4299" y="6010333"/>
            <a:ext cx="3217068" cy="642351"/>
          </a:xfrm>
          <a:prstGeom prst="rect">
            <a:avLst/>
          </a:prstGeom>
        </p:spPr>
      </p:pic>
    </p:spTree>
    <p:extLst>
      <p:ext uri="{BB962C8B-B14F-4D97-AF65-F5344CB8AC3E}">
        <p14:creationId xmlns:p14="http://schemas.microsoft.com/office/powerpoint/2010/main" val="384510358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383D7C97-CFE1-41A5-B815-D7FFB48B1EE1}" type="datetime1">
              <a:rPr lang="fi-FI" smtClean="0"/>
              <a:t>29.9.2024</a:t>
            </a:fld>
            <a:endParaRPr lang="fi-FI"/>
          </a:p>
        </p:txBody>
      </p:sp>
      <p:sp>
        <p:nvSpPr>
          <p:cNvPr id="3"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4" name="Dian numeron paikkamerkki 5"/>
          <p:cNvSpPr>
            <a:spLocks noGrp="1"/>
          </p:cNvSpPr>
          <p:nvPr>
            <p:ph type="sldNum" sz="quarter" idx="12"/>
          </p:nvPr>
        </p:nvSpPr>
        <p:spPr/>
        <p:txBody>
          <a:bodyPr/>
          <a:lstStyle>
            <a:lvl1pPr>
              <a:defRPr/>
            </a:lvl1pPr>
          </a:lstStyle>
          <a:p>
            <a:pPr>
              <a:defRPr/>
            </a:pPr>
            <a:fld id="{06116D16-6E45-4A50-88A4-2D70F4B225F6}" type="slidenum">
              <a:rPr lang="fi-FI"/>
              <a:pPr>
                <a:defRPr/>
              </a:pPr>
              <a:t>‹#›</a:t>
            </a:fld>
            <a:endParaRPr lang="fi-FI"/>
          </a:p>
        </p:txBody>
      </p:sp>
    </p:spTree>
    <p:extLst>
      <p:ext uri="{BB962C8B-B14F-4D97-AF65-F5344CB8AC3E}">
        <p14:creationId xmlns:p14="http://schemas.microsoft.com/office/powerpoint/2010/main" val="413673519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009246"/>
                </a:solidFill>
                <a:latin typeface="+mj-lt"/>
              </a:defRPr>
            </a:lvl1pPr>
          </a:lstStyle>
          <a:p>
            <a:r>
              <a:rPr lang="fi-FI"/>
              <a:t>Muokkaa </a:t>
            </a:r>
            <a:r>
              <a:rPr lang="fi-FI" err="1"/>
              <a:t>perustyyl</a:t>
            </a:r>
            <a:r>
              <a:rPr lang="fi-FI"/>
              <a:t>. </a:t>
            </a:r>
            <a:r>
              <a:rPr lang="fi-FI" err="1"/>
              <a:t>napsautt</a:t>
            </a:r>
            <a:r>
              <a:rPr lang="fi-FI"/>
              <a:t>.</a:t>
            </a:r>
          </a:p>
        </p:txBody>
      </p:sp>
      <p:sp>
        <p:nvSpPr>
          <p:cNvPr id="3" name="Päivämäärän paikkamerkki 3"/>
          <p:cNvSpPr>
            <a:spLocks noGrp="1"/>
          </p:cNvSpPr>
          <p:nvPr>
            <p:ph type="dt" sz="half" idx="10"/>
          </p:nvPr>
        </p:nvSpPr>
        <p:spPr/>
        <p:txBody>
          <a:bodyPr/>
          <a:lstStyle>
            <a:lvl1pPr>
              <a:defRPr/>
            </a:lvl1pPr>
          </a:lstStyle>
          <a:p>
            <a:pPr>
              <a:defRPr/>
            </a:pPr>
            <a:fld id="{030B0F0B-3399-48D0-9DBA-D12419CA452C}" type="datetime1">
              <a:rPr lang="fi-FI"/>
              <a:pPr>
                <a:defRPr/>
              </a:pPr>
              <a:t>29.9.2024</a:t>
            </a:fld>
            <a:endParaRPr lang="fi-FI"/>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p:cNvSpPr>
            <a:spLocks noGrp="1"/>
          </p:cNvSpPr>
          <p:nvPr>
            <p:ph type="sldNum" sz="quarter" idx="12"/>
          </p:nvPr>
        </p:nvSpPr>
        <p:spPr/>
        <p:txBody>
          <a:bodyPr/>
          <a:lstStyle>
            <a:lvl1pPr>
              <a:defRPr/>
            </a:lvl1pPr>
          </a:lstStyle>
          <a:p>
            <a:pPr>
              <a:defRPr/>
            </a:pPr>
            <a:fld id="{80DEF7FA-814A-42EE-9FF5-8145637E3287}" type="slidenum">
              <a:rPr lang="fi-FI"/>
              <a:pPr>
                <a:defRPr/>
              </a:pPr>
              <a:t>‹#›</a:t>
            </a:fld>
            <a:endParaRPr lang="fi-FI"/>
          </a:p>
        </p:txBody>
      </p:sp>
    </p:spTree>
    <p:extLst>
      <p:ext uri="{BB962C8B-B14F-4D97-AF65-F5344CB8AC3E}">
        <p14:creationId xmlns:p14="http://schemas.microsoft.com/office/powerpoint/2010/main" val="1811468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570"/>
        <p:cNvGrpSpPr/>
        <p:nvPr/>
      </p:nvGrpSpPr>
      <p:grpSpPr>
        <a:xfrm>
          <a:off x="0" y="0"/>
          <a:ext cx="0" cy="0"/>
          <a:chOff x="0" y="0"/>
          <a:chExt cx="0" cy="0"/>
        </a:xfrm>
      </p:grpSpPr>
      <p:sp>
        <p:nvSpPr>
          <p:cNvPr id="571" name="Google Shape;571;p53"/>
          <p:cNvSpPr txBox="1">
            <a:spLocks noGrp="1"/>
          </p:cNvSpPr>
          <p:nvPr>
            <p:ph type="title"/>
          </p:nvPr>
        </p:nvSpPr>
        <p:spPr>
          <a:xfrm>
            <a:off x="457200" y="407988"/>
            <a:ext cx="11234738" cy="7874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72" name="Google Shape;572;p53"/>
          <p:cNvSpPr txBox="1">
            <a:spLocks noGrp="1"/>
          </p:cNvSpPr>
          <p:nvPr>
            <p:ph type="body" idx="1"/>
          </p:nvPr>
        </p:nvSpPr>
        <p:spPr>
          <a:xfrm>
            <a:off x="457200" y="1196975"/>
            <a:ext cx="11234738" cy="4979988"/>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3" name="Google Shape;573;p53"/>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4" name="Google Shape;574;p53"/>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5" name="Google Shape;575;p53"/>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303166240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userDrawn="1">
  <p:cSld name="Väliotsikko">
    <p:bg>
      <p:bgPr>
        <a:solidFill>
          <a:srgbClr val="00924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D7EA7DFB-FF56-46B9-AC12-91CBFA78356C}" type="datetime1">
              <a:rPr lang="fi-FI"/>
              <a:pPr>
                <a:defRPr/>
              </a:pPr>
              <a:t>29.9.2024</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3282FF55-A701-4B72-9E59-8F3FA2AFFFD3}" type="slidenum">
              <a:rPr lang="fi-FI"/>
              <a:pPr>
                <a:defRPr/>
              </a:pPr>
              <a:t>‹#›</a:t>
            </a:fld>
            <a:endParaRPr lang="fi-FI"/>
          </a:p>
        </p:txBody>
      </p:sp>
    </p:spTree>
    <p:extLst>
      <p:ext uri="{BB962C8B-B14F-4D97-AF65-F5344CB8AC3E}">
        <p14:creationId xmlns:p14="http://schemas.microsoft.com/office/powerpoint/2010/main" val="558702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latin typeface="+mj-lt"/>
              </a:defRPr>
            </a:lvl1p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8E7A0B99-23B0-46E2-8F58-6A50EF3E375C}" type="datetime1">
              <a:rPr lang="fi-FI" smtClean="0"/>
              <a:t>29.9.2024</a:t>
            </a:fld>
            <a:endParaRPr lang="fi-FI"/>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CFD546AC-A794-4921-8574-7404E1BCB37D}" type="slidenum">
              <a:rPr lang="fi-FI"/>
              <a:pPr>
                <a:defRPr/>
              </a:pPr>
              <a:t>‹#›</a:t>
            </a:fld>
            <a:endParaRPr lang="fi-FI"/>
          </a:p>
        </p:txBody>
      </p:sp>
    </p:spTree>
    <p:extLst>
      <p:ext uri="{BB962C8B-B14F-4D97-AF65-F5344CB8AC3E}">
        <p14:creationId xmlns:p14="http://schemas.microsoft.com/office/powerpoint/2010/main" val="144000894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Otsikkodia nega">
    <p:bg>
      <p:bgPr>
        <a:solidFill>
          <a:srgbClr val="000000"/>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a:solidFill>
                  <a:srgbClr val="FFFFFF"/>
                </a:solidFill>
              </a:defRPr>
            </a:lvl1pPr>
          </a:lstStyle>
          <a:p>
            <a:pPr>
              <a:defRPr/>
            </a:pPr>
            <a:fld id="{F31BAA98-DDB1-414B-A3F1-6736CDCD07C5}" type="datetime1">
              <a:rPr lang="fi-FI" smtClean="0"/>
              <a:t>29.9.2024</a:t>
            </a:fld>
            <a:endParaRPr lang="fi-FI"/>
          </a:p>
        </p:txBody>
      </p:sp>
      <p:sp>
        <p:nvSpPr>
          <p:cNvPr id="16" name="Alatunnisteen paikkamerkki 4"/>
          <p:cNvSpPr>
            <a:spLocks noGrp="1"/>
          </p:cNvSpPr>
          <p:nvPr>
            <p:ph type="ftr" sz="quarter" idx="11"/>
          </p:nvPr>
        </p:nvSpPr>
        <p:spPr/>
        <p:txBody>
          <a:bodyPr/>
          <a:lstStyle>
            <a:lvl1pPr>
              <a:defRPr>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a:solidFill>
                  <a:srgbClr val="FFFFFF"/>
                </a:solidFill>
              </a:defRPr>
            </a:lvl1pPr>
          </a:lstStyle>
          <a:p>
            <a:pPr>
              <a:defRPr/>
            </a:pPr>
            <a:fld id="{FB8C0F22-0F82-4707-9DFE-C3C2B6C0FDAF}" type="slidenum">
              <a:rPr lang="fi-FI"/>
              <a:pPr>
                <a:defRPr/>
              </a:pPr>
              <a:t>‹#›</a:t>
            </a:fld>
            <a:endParaRPr lang="fi-FI"/>
          </a:p>
        </p:txBody>
      </p:sp>
    </p:spTree>
    <p:extLst>
      <p:ext uri="{BB962C8B-B14F-4D97-AF65-F5344CB8AC3E}">
        <p14:creationId xmlns:p14="http://schemas.microsoft.com/office/powerpoint/2010/main" val="390647517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Väliotsikko spåra">
    <p:bg>
      <p:bgPr>
        <a:solidFill>
          <a:srgbClr val="00924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a:solidFill>
                  <a:srgbClr val="FFFFFF"/>
                </a:solidFill>
              </a:defRPr>
            </a:lvl1pPr>
          </a:lstStyle>
          <a:p>
            <a:pPr>
              <a:defRPr/>
            </a:pPr>
            <a:fld id="{582A64A8-7BC2-4B78-AF98-9BB0E8C39CAF}" type="datetime1">
              <a:rPr lang="fi-FI" smtClean="0"/>
              <a:t>29.9.2024</a:t>
            </a:fld>
            <a:endParaRPr lang="fi-FI"/>
          </a:p>
        </p:txBody>
      </p:sp>
      <p:sp>
        <p:nvSpPr>
          <p:cNvPr id="16" name="Alatunnisteen paikkamerkki 4"/>
          <p:cNvSpPr>
            <a:spLocks noGrp="1"/>
          </p:cNvSpPr>
          <p:nvPr>
            <p:ph type="ftr" sz="quarter" idx="11"/>
          </p:nvPr>
        </p:nvSpPr>
        <p:spPr/>
        <p:txBody>
          <a:bodyPr/>
          <a:lstStyle>
            <a:lvl1pPr>
              <a:defRPr>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a:solidFill>
                  <a:srgbClr val="FFFFFF"/>
                </a:solidFill>
              </a:defRPr>
            </a:lvl1pPr>
          </a:lstStyle>
          <a:p>
            <a:pPr>
              <a:defRPr/>
            </a:pPr>
            <a:fld id="{4C05776F-FF38-4B58-A05B-C1740C7D2A93}" type="slidenum">
              <a:rPr lang="fi-FI"/>
              <a:pPr>
                <a:defRPr/>
              </a:pPr>
              <a:t>‹#›</a:t>
            </a:fld>
            <a:endParaRPr lang="fi-FI"/>
          </a:p>
        </p:txBody>
      </p:sp>
    </p:spTree>
    <p:extLst>
      <p:ext uri="{BB962C8B-B14F-4D97-AF65-F5344CB8AC3E}">
        <p14:creationId xmlns:p14="http://schemas.microsoft.com/office/powerpoint/2010/main" val="394998941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rgbClr val="00D7A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a:solidFill>
                  <a:srgbClr val="FFFFFF"/>
                </a:solidFill>
              </a:defRPr>
            </a:lvl1pPr>
          </a:lstStyle>
          <a:p>
            <a:pPr>
              <a:defRPr/>
            </a:pPr>
            <a:fld id="{A1BEA59B-78C1-46E5-A4EA-D3B01D6266D2}" type="datetime1">
              <a:rPr lang="fi-FI" smtClean="0"/>
              <a:t>29.9.2024</a:t>
            </a:fld>
            <a:endParaRPr lang="fi-FI"/>
          </a:p>
        </p:txBody>
      </p:sp>
      <p:sp>
        <p:nvSpPr>
          <p:cNvPr id="16" name="Alatunnisteen paikkamerkki 4"/>
          <p:cNvSpPr>
            <a:spLocks noGrp="1"/>
          </p:cNvSpPr>
          <p:nvPr>
            <p:ph type="ftr" sz="quarter" idx="11"/>
          </p:nvPr>
        </p:nvSpPr>
        <p:spPr/>
        <p:txBody>
          <a:bodyPr/>
          <a:lstStyle>
            <a:lvl1pPr>
              <a:defRPr>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a:solidFill>
                  <a:srgbClr val="FFFFFF"/>
                </a:solidFill>
              </a:defRPr>
            </a:lvl1pPr>
          </a:lstStyle>
          <a:p>
            <a:pPr>
              <a:defRPr/>
            </a:pPr>
            <a:fld id="{778977A9-B8DB-4BE0-AF02-8563471895BF}" type="slidenum">
              <a:rPr lang="fi-FI"/>
              <a:pPr>
                <a:defRPr/>
              </a:pPr>
              <a:t>‹#›</a:t>
            </a:fld>
            <a:endParaRPr lang="fi-FI"/>
          </a:p>
        </p:txBody>
      </p:sp>
    </p:spTree>
    <p:extLst>
      <p:ext uri="{BB962C8B-B14F-4D97-AF65-F5344CB8AC3E}">
        <p14:creationId xmlns:p14="http://schemas.microsoft.com/office/powerpoint/2010/main" val="221056307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Väliotsikko vaakuna">
    <p:bg>
      <p:bgPr>
        <a:solidFill>
          <a:srgbClr val="0001BE"/>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a:solidFill>
                  <a:srgbClr val="FFFFFF"/>
                </a:solidFill>
              </a:defRPr>
            </a:lvl1pPr>
          </a:lstStyle>
          <a:p>
            <a:pPr>
              <a:defRPr/>
            </a:pPr>
            <a:fld id="{DA28FBF4-0450-4492-A19C-1DBFF7435B81}" type="datetime1">
              <a:rPr lang="fi-FI" smtClean="0"/>
              <a:t>29.9.2024</a:t>
            </a:fld>
            <a:endParaRPr lang="fi-FI"/>
          </a:p>
        </p:txBody>
      </p:sp>
      <p:sp>
        <p:nvSpPr>
          <p:cNvPr id="16" name="Alatunnisteen paikkamerkki 4"/>
          <p:cNvSpPr>
            <a:spLocks noGrp="1"/>
          </p:cNvSpPr>
          <p:nvPr>
            <p:ph type="ftr" sz="quarter" idx="11"/>
          </p:nvPr>
        </p:nvSpPr>
        <p:spPr/>
        <p:txBody>
          <a:bodyPr/>
          <a:lstStyle>
            <a:lvl1pPr>
              <a:defRPr>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a:solidFill>
                  <a:srgbClr val="FFFFFF"/>
                </a:solidFill>
              </a:defRPr>
            </a:lvl1pPr>
          </a:lstStyle>
          <a:p>
            <a:pPr>
              <a:defRPr/>
            </a:pPr>
            <a:fld id="{73D8C716-CFB8-4335-8514-1AC8C7CACEA5}" type="slidenum">
              <a:rPr lang="fi-FI"/>
              <a:pPr>
                <a:defRPr/>
              </a:pPr>
              <a:t>‹#›</a:t>
            </a:fld>
            <a:endParaRPr lang="fi-FI"/>
          </a:p>
        </p:txBody>
      </p:sp>
    </p:spTree>
    <p:extLst>
      <p:ext uri="{BB962C8B-B14F-4D97-AF65-F5344CB8AC3E}">
        <p14:creationId xmlns:p14="http://schemas.microsoft.com/office/powerpoint/2010/main" val="1564893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a:t>Muokkaa tekstin perustyylejä napsauttamalla</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a:t>Muokkaa tekstin perustyylejä napsauttamalla</a:t>
            </a:r>
          </a:p>
        </p:txBody>
      </p:sp>
      <p:sp>
        <p:nvSpPr>
          <p:cNvPr id="7" name="Päivämäärän paikkamerkki 3"/>
          <p:cNvSpPr>
            <a:spLocks noGrp="1"/>
          </p:cNvSpPr>
          <p:nvPr>
            <p:ph type="dt" sz="half" idx="15"/>
          </p:nvPr>
        </p:nvSpPr>
        <p:spPr/>
        <p:txBody>
          <a:bodyPr/>
          <a:lstStyle>
            <a:lvl1pPr>
              <a:defRPr/>
            </a:lvl1pPr>
          </a:lstStyle>
          <a:p>
            <a:pPr>
              <a:defRPr/>
            </a:pPr>
            <a:fld id="{AE3CF9F1-E9BA-4577-88F3-3C23F9C0C1A0}" type="datetime1">
              <a:rPr lang="fi-FI"/>
              <a:pPr>
                <a:defRPr/>
              </a:pPr>
              <a:t>29.9.2024</a:t>
            </a:fld>
            <a:endParaRPr lang="fi-FI"/>
          </a:p>
        </p:txBody>
      </p:sp>
      <p:sp>
        <p:nvSpPr>
          <p:cNvPr id="8" name="Alatunnisteen paikkamerkki 4"/>
          <p:cNvSpPr>
            <a:spLocks noGrp="1"/>
          </p:cNvSpPr>
          <p:nvPr>
            <p:ph type="ftr" sz="quarter" idx="16"/>
          </p:nvPr>
        </p:nvSpPr>
        <p:spPr/>
        <p:txBody>
          <a:bodyPr/>
          <a:lstStyle>
            <a:lvl1pPr>
              <a:defRPr/>
            </a:lvl1pPr>
          </a:lstStyle>
          <a:p>
            <a:pPr>
              <a:defRPr/>
            </a:pPr>
            <a:r>
              <a:rPr lang="fi-FI"/>
              <a:t>Etunimi Sukunimi</a:t>
            </a:r>
          </a:p>
        </p:txBody>
      </p:sp>
      <p:sp>
        <p:nvSpPr>
          <p:cNvPr id="9" name="Dian numeron paikkamerkki 5"/>
          <p:cNvSpPr>
            <a:spLocks noGrp="1"/>
          </p:cNvSpPr>
          <p:nvPr>
            <p:ph type="sldNum" sz="quarter" idx="17"/>
          </p:nvPr>
        </p:nvSpPr>
        <p:spPr/>
        <p:txBody>
          <a:bodyPr/>
          <a:lstStyle>
            <a:lvl1pPr>
              <a:defRPr/>
            </a:lvl1pPr>
          </a:lstStyle>
          <a:p>
            <a:pPr>
              <a:defRPr/>
            </a:pPr>
            <a:fld id="{4E379DBF-2A29-43B1-9F7E-346CAF37AC69}" type="slidenum">
              <a:rPr lang="fi-FI"/>
              <a:pPr>
                <a:defRPr/>
              </a:pPr>
              <a:t>‹#›</a:t>
            </a:fld>
            <a:endParaRPr lang="fi-FI"/>
          </a:p>
        </p:txBody>
      </p:sp>
    </p:spTree>
    <p:extLst>
      <p:ext uri="{BB962C8B-B14F-4D97-AF65-F5344CB8AC3E}">
        <p14:creationId xmlns:p14="http://schemas.microsoft.com/office/powerpoint/2010/main" val="230058145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Väliotsikko tiili">
    <p:bg>
      <p:bgPr>
        <a:solidFill>
          <a:srgbClr val="DB2719"/>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a:solidFill>
                  <a:srgbClr val="FFFFFF"/>
                </a:solidFill>
              </a:defRPr>
            </a:lvl1pPr>
          </a:lstStyle>
          <a:p>
            <a:pPr>
              <a:defRPr/>
            </a:pPr>
            <a:fld id="{0FF5A58A-AFBD-4C56-8043-53C6DA7F61F7}" type="datetime1">
              <a:rPr lang="fi-FI" smtClean="0"/>
              <a:t>29.9.2024</a:t>
            </a:fld>
            <a:endParaRPr lang="fi-FI"/>
          </a:p>
        </p:txBody>
      </p:sp>
      <p:sp>
        <p:nvSpPr>
          <p:cNvPr id="16" name="Alatunnisteen paikkamerkki 4"/>
          <p:cNvSpPr>
            <a:spLocks noGrp="1"/>
          </p:cNvSpPr>
          <p:nvPr>
            <p:ph type="ftr" sz="quarter" idx="11"/>
          </p:nvPr>
        </p:nvSpPr>
        <p:spPr/>
        <p:txBody>
          <a:bodyPr/>
          <a:lstStyle>
            <a:lvl1pPr>
              <a:defRPr>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a:solidFill>
                  <a:srgbClr val="FFFFFF"/>
                </a:solidFill>
              </a:defRPr>
            </a:lvl1pPr>
          </a:lstStyle>
          <a:p>
            <a:pPr>
              <a:defRPr/>
            </a:pPr>
            <a:fld id="{A87C8873-0074-4A8F-ADAB-AEE3BF9BFE44}" type="slidenum">
              <a:rPr lang="fi-FI"/>
              <a:pPr>
                <a:defRPr/>
              </a:pPr>
              <a:t>‹#›</a:t>
            </a:fld>
            <a:endParaRPr lang="fi-FI"/>
          </a:p>
        </p:txBody>
      </p:sp>
    </p:spTree>
    <p:extLst>
      <p:ext uri="{BB962C8B-B14F-4D97-AF65-F5344CB8AC3E}">
        <p14:creationId xmlns:p14="http://schemas.microsoft.com/office/powerpoint/2010/main" val="424616812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Väliotsikko sumu">
    <p:bg>
      <p:bgPr>
        <a:solidFill>
          <a:srgbClr val="9FC9EB"/>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a:solidFill>
                  <a:srgbClr val="FFFFFF"/>
                </a:solidFill>
              </a:defRPr>
            </a:lvl1pPr>
          </a:lstStyle>
          <a:p>
            <a:pPr>
              <a:defRPr/>
            </a:pPr>
            <a:fld id="{9714B5CE-8931-45FA-88AC-AFCFCEC59DCC}" type="datetime1">
              <a:rPr lang="fi-FI" smtClean="0"/>
              <a:t>29.9.2024</a:t>
            </a:fld>
            <a:endParaRPr lang="fi-FI"/>
          </a:p>
        </p:txBody>
      </p:sp>
      <p:sp>
        <p:nvSpPr>
          <p:cNvPr id="16" name="Alatunnisteen paikkamerkki 4"/>
          <p:cNvSpPr>
            <a:spLocks noGrp="1"/>
          </p:cNvSpPr>
          <p:nvPr>
            <p:ph type="ftr" sz="quarter" idx="11"/>
          </p:nvPr>
        </p:nvSpPr>
        <p:spPr/>
        <p:txBody>
          <a:bodyPr/>
          <a:lstStyle>
            <a:lvl1pPr>
              <a:defRPr>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a:solidFill>
                  <a:srgbClr val="FFFFFF"/>
                </a:solidFill>
              </a:defRPr>
            </a:lvl1pPr>
          </a:lstStyle>
          <a:p>
            <a:pPr>
              <a:defRPr/>
            </a:pPr>
            <a:fld id="{99788EF4-B966-4E05-AB80-724CBB277058}" type="slidenum">
              <a:rPr lang="fi-FI"/>
              <a:pPr>
                <a:defRPr/>
              </a:pPr>
              <a:t>‹#›</a:t>
            </a:fld>
            <a:endParaRPr lang="fi-FI"/>
          </a:p>
        </p:txBody>
      </p:sp>
    </p:spTree>
    <p:extLst>
      <p:ext uri="{BB962C8B-B14F-4D97-AF65-F5344CB8AC3E}">
        <p14:creationId xmlns:p14="http://schemas.microsoft.com/office/powerpoint/2010/main" val="17293267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Väliotsikko metro">
    <p:bg>
      <p:bgPr>
        <a:solidFill>
          <a:schemeClr val="accent2"/>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a:solidFill>
                  <a:srgbClr val="FFFFFF"/>
                </a:solidFill>
              </a:defRPr>
            </a:lvl1pPr>
          </a:lstStyle>
          <a:p>
            <a:pPr>
              <a:defRPr/>
            </a:pPr>
            <a:fld id="{FE040570-DDB2-4335-8BA5-8977507CE897}" type="datetime1">
              <a:rPr lang="fi-FI" smtClean="0"/>
              <a:t>29.9.2024</a:t>
            </a:fld>
            <a:endParaRPr lang="fi-FI"/>
          </a:p>
        </p:txBody>
      </p:sp>
      <p:sp>
        <p:nvSpPr>
          <p:cNvPr id="16" name="Alatunnisteen paikkamerkki 4"/>
          <p:cNvSpPr>
            <a:spLocks noGrp="1"/>
          </p:cNvSpPr>
          <p:nvPr>
            <p:ph type="ftr" sz="quarter" idx="11"/>
          </p:nvPr>
        </p:nvSpPr>
        <p:spPr/>
        <p:txBody>
          <a:bodyPr/>
          <a:lstStyle>
            <a:lvl1pPr>
              <a:defRPr>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a:solidFill>
                  <a:srgbClr val="FFFFFF"/>
                </a:solidFill>
              </a:defRPr>
            </a:lvl1pPr>
          </a:lstStyle>
          <a:p>
            <a:pPr>
              <a:defRPr/>
            </a:pPr>
            <a:fld id="{D5F81645-2DD0-4B55-870E-3272A9EF5A80}" type="slidenum">
              <a:rPr lang="fi-FI"/>
              <a:pPr>
                <a:defRPr/>
              </a:pPr>
              <a:t>‹#›</a:t>
            </a:fld>
            <a:endParaRPr lang="fi-FI"/>
          </a:p>
        </p:txBody>
      </p:sp>
    </p:spTree>
    <p:extLst>
      <p:ext uri="{BB962C8B-B14F-4D97-AF65-F5344CB8AC3E}">
        <p14:creationId xmlns:p14="http://schemas.microsoft.com/office/powerpoint/2010/main" val="349034287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B6542A6B-3C67-43FA-A94A-C6D19B04D7F9}" type="datetime1">
              <a:rPr lang="fi-FI" smtClean="0"/>
              <a:t>29.9.2024</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21CA548F-47B8-485E-9D4E-A049A99A74ED}" type="slidenum">
              <a:rPr lang="fi-FI"/>
              <a:pPr>
                <a:defRPr/>
              </a:pPr>
              <a:t>‹#›</a:t>
            </a:fld>
            <a:endParaRPr lang="fi-FI"/>
          </a:p>
        </p:txBody>
      </p:sp>
    </p:spTree>
    <p:extLst>
      <p:ext uri="{BB962C8B-B14F-4D97-AF65-F5344CB8AC3E}">
        <p14:creationId xmlns:p14="http://schemas.microsoft.com/office/powerpoint/2010/main" val="62326195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p:cNvSpPr>
            <a:spLocks noChangeAspect="1"/>
          </p:cNvSpPr>
          <p:nvPr/>
        </p:nvSpPr>
        <p:spPr bwMode="auto">
          <a:xfrm>
            <a:off x="11018838" y="0"/>
            <a:ext cx="1189037" cy="6858000"/>
          </a:xfrm>
          <a:custGeom>
            <a:avLst/>
            <a:gdLst>
              <a:gd name="T0" fmla="*/ 2147483646 w 2460"/>
              <a:gd name="T1" fmla="*/ 0 h 14300"/>
              <a:gd name="T2" fmla="*/ 0 w 2460"/>
              <a:gd name="T3" fmla="*/ 2147483646 h 14300"/>
              <a:gd name="T4" fmla="*/ 2147483646 w 2460"/>
              <a:gd name="T5" fmla="*/ 2147483646 h 14300"/>
              <a:gd name="T6" fmla="*/ 0 w 2460"/>
              <a:gd name="T7" fmla="*/ 2147483646 h 14300"/>
              <a:gd name="T8" fmla="*/ 2147483646 w 2460"/>
              <a:gd name="T9" fmla="*/ 2147483646 h 14300"/>
              <a:gd name="T10" fmla="*/ 0 w 2460"/>
              <a:gd name="T11" fmla="*/ 2147483646 h 14300"/>
              <a:gd name="T12" fmla="*/ 2147483646 w 2460"/>
              <a:gd name="T13" fmla="*/ 2147483646 h 14300"/>
              <a:gd name="T14" fmla="*/ 2147483646 w 2460"/>
              <a:gd name="T15" fmla="*/ 2147483646 h 14300"/>
              <a:gd name="T16" fmla="*/ 0 w 2460"/>
              <a:gd name="T17" fmla="*/ 2147483646 h 14300"/>
              <a:gd name="T18" fmla="*/ 2147483646 w 2460"/>
              <a:gd name="T19" fmla="*/ 2147483646 h 14300"/>
              <a:gd name="T20" fmla="*/ 0 w 2460"/>
              <a:gd name="T21" fmla="*/ 2147483646 h 14300"/>
              <a:gd name="T22" fmla="*/ 2147483646 w 2460"/>
              <a:gd name="T23" fmla="*/ 2147483646 h 14300"/>
              <a:gd name="T24" fmla="*/ 0 w 2460"/>
              <a:gd name="T25" fmla="*/ 2147483646 h 14300"/>
              <a:gd name="T26" fmla="*/ 2147483646 w 2460"/>
              <a:gd name="T27" fmla="*/ 2147483646 h 14300"/>
              <a:gd name="T28" fmla="*/ 0 w 2460"/>
              <a:gd name="T29" fmla="*/ 2147483646 h 14300"/>
              <a:gd name="T30" fmla="*/ 2147483646 w 2460"/>
              <a:gd name="T31" fmla="*/ 2147483646 h 14300"/>
              <a:gd name="T32" fmla="*/ 0 w 2460"/>
              <a:gd name="T33" fmla="*/ 2147483646 h 14300"/>
              <a:gd name="T34" fmla="*/ 2147483646 w 2460"/>
              <a:gd name="T35" fmla="*/ 2147483646 h 14300"/>
              <a:gd name="T36" fmla="*/ 2147483646 w 2460"/>
              <a:gd name="T37" fmla="*/ 2147483646 h 14300"/>
              <a:gd name="T38" fmla="*/ 2147483646 w 2460"/>
              <a:gd name="T39" fmla="*/ 2147483646 h 14300"/>
              <a:gd name="T40" fmla="*/ 2147483646 w 2460"/>
              <a:gd name="T41" fmla="*/ 0 h 14300"/>
              <a:gd name="T42" fmla="*/ 2147483646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1D00CC25-E2AF-4176-94D1-B088A019E83B}" type="datetime1">
              <a:rPr lang="fi-FI" smtClean="0"/>
              <a:t>29.9.2024</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EFFC82EA-053C-4A0F-90C2-E76C6143B81D}" type="slidenum">
              <a:rPr lang="fi-FI"/>
              <a:pPr>
                <a:defRPr/>
              </a:pPr>
              <a:t>‹#›</a:t>
            </a:fld>
            <a:endParaRPr lang="fi-FI"/>
          </a:p>
        </p:txBody>
      </p:sp>
    </p:spTree>
    <p:extLst>
      <p:ext uri="{BB962C8B-B14F-4D97-AF65-F5344CB8AC3E}">
        <p14:creationId xmlns:p14="http://schemas.microsoft.com/office/powerpoint/2010/main" val="1855017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p:cNvSpPr>
            <a:spLocks noChangeAspect="1"/>
          </p:cNvSpPr>
          <p:nvPr/>
        </p:nvSpPr>
        <p:spPr bwMode="auto">
          <a:xfrm>
            <a:off x="11077575" y="0"/>
            <a:ext cx="1112838" cy="6858000"/>
          </a:xfrm>
          <a:custGeom>
            <a:avLst/>
            <a:gdLst>
              <a:gd name="T0" fmla="*/ 2147483646 w 2304"/>
              <a:gd name="T1" fmla="*/ 0 h 14300"/>
              <a:gd name="T2" fmla="*/ 2147483646 w 2304"/>
              <a:gd name="T3" fmla="*/ 2147483646 h 14300"/>
              <a:gd name="T4" fmla="*/ 2147483646 w 2304"/>
              <a:gd name="T5" fmla="*/ 2147483646 h 14300"/>
              <a:gd name="T6" fmla="*/ 2147483646 w 2304"/>
              <a:gd name="T7" fmla="*/ 2147483646 h 14300"/>
              <a:gd name="T8" fmla="*/ 2147483646 w 2304"/>
              <a:gd name="T9" fmla="*/ 2147483646 h 14300"/>
              <a:gd name="T10" fmla="*/ 0 w 2304"/>
              <a:gd name="T11" fmla="*/ 2147483646 h 14300"/>
              <a:gd name="T12" fmla="*/ 2147483646 w 2304"/>
              <a:gd name="T13" fmla="*/ 2147483646 h 14300"/>
              <a:gd name="T14" fmla="*/ 0 w 2304"/>
              <a:gd name="T15" fmla="*/ 2147483646 h 14300"/>
              <a:gd name="T16" fmla="*/ 2147483646 w 2304"/>
              <a:gd name="T17" fmla="*/ 2147483646 h 14300"/>
              <a:gd name="T18" fmla="*/ 0 w 2304"/>
              <a:gd name="T19" fmla="*/ 2147483646 h 14300"/>
              <a:gd name="T20" fmla="*/ 2147483646 w 2304"/>
              <a:gd name="T21" fmla="*/ 2147483646 h 14300"/>
              <a:gd name="T22" fmla="*/ 0 w 2304"/>
              <a:gd name="T23" fmla="*/ 2147483646 h 14300"/>
              <a:gd name="T24" fmla="*/ 2147483646 w 2304"/>
              <a:gd name="T25" fmla="*/ 2147483646 h 14300"/>
              <a:gd name="T26" fmla="*/ 0 w 2304"/>
              <a:gd name="T27" fmla="*/ 2147483646 h 14300"/>
              <a:gd name="T28" fmla="*/ 2147483646 w 2304"/>
              <a:gd name="T29" fmla="*/ 2147483646 h 14300"/>
              <a:gd name="T30" fmla="*/ 2147483646 w 2304"/>
              <a:gd name="T31" fmla="*/ 2147483646 h 14300"/>
              <a:gd name="T32" fmla="*/ 2147483646 w 2304"/>
              <a:gd name="T33" fmla="*/ 2147483646 h 14300"/>
              <a:gd name="T34" fmla="*/ 2147483646 w 2304"/>
              <a:gd name="T35" fmla="*/ 2147483646 h 14300"/>
              <a:gd name="T36" fmla="*/ 2147483646 w 2304"/>
              <a:gd name="T37" fmla="*/ 2147483646 h 14300"/>
              <a:gd name="T38" fmla="*/ 2147483646 w 2304"/>
              <a:gd name="T39" fmla="*/ 2147483646 h 14300"/>
              <a:gd name="T40" fmla="*/ 2147483646 w 2304"/>
              <a:gd name="T41" fmla="*/ 2147483646 h 14300"/>
              <a:gd name="T42" fmla="*/ 2147483646 w 2304"/>
              <a:gd name="T43" fmla="*/ 2147483646 h 14300"/>
              <a:gd name="T44" fmla="*/ 2147483646 w 2304"/>
              <a:gd name="T45" fmla="*/ 2147483646 h 14300"/>
              <a:gd name="T46" fmla="*/ 0 w 2304"/>
              <a:gd name="T47" fmla="*/ 2147483646 h 14300"/>
              <a:gd name="T48" fmla="*/ 2147483646 w 2304"/>
              <a:gd name="T49" fmla="*/ 2147483646 h 14300"/>
              <a:gd name="T50" fmla="*/ 0 w 2304"/>
              <a:gd name="T51" fmla="*/ 2147483646 h 14300"/>
              <a:gd name="T52" fmla="*/ 2147483646 w 2304"/>
              <a:gd name="T53" fmla="*/ 2147483646 h 14300"/>
              <a:gd name="T54" fmla="*/ 2147483646 w 2304"/>
              <a:gd name="T55" fmla="*/ 2147483646 h 14300"/>
              <a:gd name="T56" fmla="*/ 2147483646 w 2304"/>
              <a:gd name="T57" fmla="*/ 2147483646 h 14300"/>
              <a:gd name="T58" fmla="*/ 2147483646 w 2304"/>
              <a:gd name="T59" fmla="*/ 0 h 14300"/>
              <a:gd name="T60" fmla="*/ 2147483646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C8FB3153-854F-4DD9-B92C-7D8E03B36875}" type="datetime1">
              <a:rPr lang="fi-FI" smtClean="0"/>
              <a:t>29.9.2024</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E786C8BE-DC18-46D3-BED1-02AB0CA90E25}" type="slidenum">
              <a:rPr lang="fi-FI"/>
              <a:pPr>
                <a:defRPr/>
              </a:pPr>
              <a:t>‹#›</a:t>
            </a:fld>
            <a:endParaRPr lang="fi-FI"/>
          </a:p>
        </p:txBody>
      </p:sp>
    </p:spTree>
    <p:extLst>
      <p:ext uri="{BB962C8B-B14F-4D97-AF65-F5344CB8AC3E}">
        <p14:creationId xmlns:p14="http://schemas.microsoft.com/office/powerpoint/2010/main" val="68567929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p:cNvSpPr>
            <a:spLocks noChangeAspect="1"/>
          </p:cNvSpPr>
          <p:nvPr/>
        </p:nvSpPr>
        <p:spPr bwMode="auto">
          <a:xfrm>
            <a:off x="10964863" y="0"/>
            <a:ext cx="1228725" cy="6858000"/>
          </a:xfrm>
          <a:custGeom>
            <a:avLst/>
            <a:gdLst>
              <a:gd name="T0" fmla="*/ 0 w 2539"/>
              <a:gd name="T1" fmla="*/ 2147483646 h 14300"/>
              <a:gd name="T2" fmla="*/ 0 w 2539"/>
              <a:gd name="T3" fmla="*/ 2147483646 h 14300"/>
              <a:gd name="T4" fmla="*/ 2147483646 w 2539"/>
              <a:gd name="T5" fmla="*/ 2147483646 h 14300"/>
              <a:gd name="T6" fmla="*/ 0 w 2539"/>
              <a:gd name="T7" fmla="*/ 2147483646 h 14300"/>
              <a:gd name="T8" fmla="*/ 0 w 2539"/>
              <a:gd name="T9" fmla="*/ 2147483646 h 14300"/>
              <a:gd name="T10" fmla="*/ 0 w 2539"/>
              <a:gd name="T11" fmla="*/ 2147483646 h 14300"/>
              <a:gd name="T12" fmla="*/ 2147483646 w 2539"/>
              <a:gd name="T13" fmla="*/ 2147483646 h 14300"/>
              <a:gd name="T14" fmla="*/ 0 w 2539"/>
              <a:gd name="T15" fmla="*/ 2147483646 h 14300"/>
              <a:gd name="T16" fmla="*/ 0 w 2539"/>
              <a:gd name="T17" fmla="*/ 2147483646 h 14300"/>
              <a:gd name="T18" fmla="*/ 0 w 2539"/>
              <a:gd name="T19" fmla="*/ 2147483646 h 14300"/>
              <a:gd name="T20" fmla="*/ 2147483646 w 2539"/>
              <a:gd name="T21" fmla="*/ 2147483646 h 14300"/>
              <a:gd name="T22" fmla="*/ 0 w 2539"/>
              <a:gd name="T23" fmla="*/ 2147483646 h 14300"/>
              <a:gd name="T24" fmla="*/ 2147483646 w 2539"/>
              <a:gd name="T25" fmla="*/ 2147483646 h 14300"/>
              <a:gd name="T26" fmla="*/ 0 w 2539"/>
              <a:gd name="T27" fmla="*/ 2147483646 h 14300"/>
              <a:gd name="T28" fmla="*/ 2147483646 w 2539"/>
              <a:gd name="T29" fmla="*/ 2147483646 h 14300"/>
              <a:gd name="T30" fmla="*/ 0 w 2539"/>
              <a:gd name="T31" fmla="*/ 2147483646 h 14300"/>
              <a:gd name="T32" fmla="*/ 2147483646 w 2539"/>
              <a:gd name="T33" fmla="*/ 2147483646 h 14300"/>
              <a:gd name="T34" fmla="*/ 2147483646 w 2539"/>
              <a:gd name="T35" fmla="*/ 0 h 14300"/>
              <a:gd name="T36" fmla="*/ 0 w 2539"/>
              <a:gd name="T37" fmla="*/ 0 h 14300"/>
              <a:gd name="T38" fmla="*/ 2147483646 w 2539"/>
              <a:gd name="T39" fmla="*/ 2147483646 h 14300"/>
              <a:gd name="T40" fmla="*/ 0 w 2539"/>
              <a:gd name="T41" fmla="*/ 2147483646 h 14300"/>
              <a:gd name="T42" fmla="*/ 2147483646 w 2539"/>
              <a:gd name="T43" fmla="*/ 2147483646 h 14300"/>
              <a:gd name="T44" fmla="*/ 0 w 2539"/>
              <a:gd name="T45" fmla="*/ 2147483646 h 14300"/>
              <a:gd name="T46" fmla="*/ 2147483646 w 2539"/>
              <a:gd name="T47" fmla="*/ 2147483646 h 14300"/>
              <a:gd name="T48" fmla="*/ 0 w 2539"/>
              <a:gd name="T49" fmla="*/ 2147483646 h 14300"/>
              <a:gd name="T50" fmla="*/ 2147483646 w 2539"/>
              <a:gd name="T51" fmla="*/ 2147483646 h 14300"/>
              <a:gd name="T52" fmla="*/ 0 w 2539"/>
              <a:gd name="T53" fmla="*/ 2147483646 h 14300"/>
              <a:gd name="T54" fmla="*/ 2147483646 w 2539"/>
              <a:gd name="T55" fmla="*/ 2147483646 h 14300"/>
              <a:gd name="T56" fmla="*/ 0 w 2539"/>
              <a:gd name="T57" fmla="*/ 2147483646 h 14300"/>
              <a:gd name="T58" fmla="*/ 2147483646 w 2539"/>
              <a:gd name="T59" fmla="*/ 2147483646 h 14300"/>
              <a:gd name="T60" fmla="*/ 0 w 2539"/>
              <a:gd name="T61" fmla="*/ 2147483646 h 14300"/>
              <a:gd name="T62" fmla="*/ 2147483646 w 2539"/>
              <a:gd name="T63" fmla="*/ 2147483646 h 14300"/>
              <a:gd name="T64" fmla="*/ 0 w 2539"/>
              <a:gd name="T65" fmla="*/ 2147483646 h 14300"/>
              <a:gd name="T66" fmla="*/ 2147483646 w 2539"/>
              <a:gd name="T67" fmla="*/ 2147483646 h 14300"/>
              <a:gd name="T68" fmla="*/ 0 w 2539"/>
              <a:gd name="T69" fmla="*/ 2147483646 h 14300"/>
              <a:gd name="T70" fmla="*/ 0 w 2539"/>
              <a:gd name="T71" fmla="*/ 2147483646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7134679C-B2FA-4A63-A3B5-FB33BE6CAF7B}" type="datetime1">
              <a:rPr lang="fi-FI" smtClean="0"/>
              <a:t>29.9.2024</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18277B71-DF6F-4A1A-9062-13B23689C09F}" type="slidenum">
              <a:rPr lang="fi-FI"/>
              <a:pPr>
                <a:defRPr/>
              </a:pPr>
              <a:t>‹#›</a:t>
            </a:fld>
            <a:endParaRPr lang="fi-FI"/>
          </a:p>
        </p:txBody>
      </p:sp>
    </p:spTree>
    <p:extLst>
      <p:ext uri="{BB962C8B-B14F-4D97-AF65-F5344CB8AC3E}">
        <p14:creationId xmlns:p14="http://schemas.microsoft.com/office/powerpoint/2010/main" val="83279846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p:cNvSpPr>
            <a:spLocks noChangeAspect="1"/>
          </p:cNvSpPr>
          <p:nvPr/>
        </p:nvSpPr>
        <p:spPr bwMode="auto">
          <a:xfrm>
            <a:off x="10887075" y="0"/>
            <a:ext cx="1304925" cy="6858000"/>
          </a:xfrm>
          <a:custGeom>
            <a:avLst/>
            <a:gdLst>
              <a:gd name="T0" fmla="*/ 0 w 2700"/>
              <a:gd name="T1" fmla="*/ 2147483646 h 14300"/>
              <a:gd name="T2" fmla="*/ 2147483646 w 2700"/>
              <a:gd name="T3" fmla="*/ 2147483646 h 14300"/>
              <a:gd name="T4" fmla="*/ 2147483646 w 2700"/>
              <a:gd name="T5" fmla="*/ 2147483646 h 14300"/>
              <a:gd name="T6" fmla="*/ 0 w 2700"/>
              <a:gd name="T7" fmla="*/ 2147483646 h 14300"/>
              <a:gd name="T8" fmla="*/ 2147483646 w 2700"/>
              <a:gd name="T9" fmla="*/ 2147483646 h 14300"/>
              <a:gd name="T10" fmla="*/ 2147483646 w 2700"/>
              <a:gd name="T11" fmla="*/ 2147483646 h 14300"/>
              <a:gd name="T12" fmla="*/ 0 w 2700"/>
              <a:gd name="T13" fmla="*/ 2147483646 h 14300"/>
              <a:gd name="T14" fmla="*/ 2147483646 w 2700"/>
              <a:gd name="T15" fmla="*/ 2147483646 h 14300"/>
              <a:gd name="T16" fmla="*/ 2147483646 w 2700"/>
              <a:gd name="T17" fmla="*/ 2147483646 h 14300"/>
              <a:gd name="T18" fmla="*/ 0 w 2700"/>
              <a:gd name="T19" fmla="*/ 2147483646 h 14300"/>
              <a:gd name="T20" fmla="*/ 2147483646 w 2700"/>
              <a:gd name="T21" fmla="*/ 2147483646 h 14300"/>
              <a:gd name="T22" fmla="*/ 2147483646 w 2700"/>
              <a:gd name="T23" fmla="*/ 2147483646 h 14300"/>
              <a:gd name="T24" fmla="*/ 0 w 2700"/>
              <a:gd name="T25" fmla="*/ 2147483646 h 14300"/>
              <a:gd name="T26" fmla="*/ 2147483646 w 2700"/>
              <a:gd name="T27" fmla="*/ 2147483646 h 14300"/>
              <a:gd name="T28" fmla="*/ 2147483646 w 2700"/>
              <a:gd name="T29" fmla="*/ 2147483646 h 14300"/>
              <a:gd name="T30" fmla="*/ 0 w 2700"/>
              <a:gd name="T31" fmla="*/ 2147483646 h 14300"/>
              <a:gd name="T32" fmla="*/ 2147483646 w 2700"/>
              <a:gd name="T33" fmla="*/ 2147483646 h 14300"/>
              <a:gd name="T34" fmla="*/ 2147483646 w 2700"/>
              <a:gd name="T35" fmla="*/ 2147483646 h 14300"/>
              <a:gd name="T36" fmla="*/ 0 w 2700"/>
              <a:gd name="T37" fmla="*/ 2147483646 h 14300"/>
              <a:gd name="T38" fmla="*/ 2147483646 w 2700"/>
              <a:gd name="T39" fmla="*/ 2147483646 h 14300"/>
              <a:gd name="T40" fmla="*/ 2147483646 w 2700"/>
              <a:gd name="T41" fmla="*/ 2147483646 h 14300"/>
              <a:gd name="T42" fmla="*/ 0 w 2700"/>
              <a:gd name="T43" fmla="*/ 2147483646 h 14300"/>
              <a:gd name="T44" fmla="*/ 2147483646 w 2700"/>
              <a:gd name="T45" fmla="*/ 2147483646 h 14300"/>
              <a:gd name="T46" fmla="*/ 2147483646 w 2700"/>
              <a:gd name="T47" fmla="*/ 2147483646 h 14300"/>
              <a:gd name="T48" fmla="*/ 0 w 2700"/>
              <a:gd name="T49" fmla="*/ 2147483646 h 14300"/>
              <a:gd name="T50" fmla="*/ 2147483646 w 2700"/>
              <a:gd name="T51" fmla="*/ 2147483646 h 14300"/>
              <a:gd name="T52" fmla="*/ 2147483646 w 2700"/>
              <a:gd name="T53" fmla="*/ 2147483646 h 14300"/>
              <a:gd name="T54" fmla="*/ 0 w 2700"/>
              <a:gd name="T55" fmla="*/ 2147483646 h 14300"/>
              <a:gd name="T56" fmla="*/ 2147483646 w 2700"/>
              <a:gd name="T57" fmla="*/ 2147483646 h 14300"/>
              <a:gd name="T58" fmla="*/ 2147483646 w 2700"/>
              <a:gd name="T59" fmla="*/ 2147483646 h 14300"/>
              <a:gd name="T60" fmla="*/ 0 w 2700"/>
              <a:gd name="T61" fmla="*/ 2147483646 h 14300"/>
              <a:gd name="T62" fmla="*/ 2147483646 w 2700"/>
              <a:gd name="T63" fmla="*/ 2147483646 h 14300"/>
              <a:gd name="T64" fmla="*/ 2147483646 w 2700"/>
              <a:gd name="T65" fmla="*/ 2147483646 h 14300"/>
              <a:gd name="T66" fmla="*/ 0 w 2700"/>
              <a:gd name="T67" fmla="*/ 2147483646 h 14300"/>
              <a:gd name="T68" fmla="*/ 2147483646 w 2700"/>
              <a:gd name="T69" fmla="*/ 2147483646 h 14300"/>
              <a:gd name="T70" fmla="*/ 2147483646 w 2700"/>
              <a:gd name="T71" fmla="*/ 2147483646 h 14300"/>
              <a:gd name="T72" fmla="*/ 2147483646 w 2700"/>
              <a:gd name="T73" fmla="*/ 2147483646 h 14300"/>
              <a:gd name="T74" fmla="*/ 2147483646 w 2700"/>
              <a:gd name="T75" fmla="*/ 2147483646 h 14300"/>
              <a:gd name="T76" fmla="*/ 2147483646 w 2700"/>
              <a:gd name="T77" fmla="*/ 2147483646 h 14300"/>
              <a:gd name="T78" fmla="*/ 2147483646 w 2700"/>
              <a:gd name="T79" fmla="*/ 2147483646 h 14300"/>
              <a:gd name="T80" fmla="*/ 2147483646 w 2700"/>
              <a:gd name="T81" fmla="*/ 2147483646 h 14300"/>
              <a:gd name="T82" fmla="*/ 2147483646 w 2700"/>
              <a:gd name="T83" fmla="*/ 2147483646 h 14300"/>
              <a:gd name="T84" fmla="*/ 2147483646 w 2700"/>
              <a:gd name="T85" fmla="*/ 2147483646 h 14300"/>
              <a:gd name="T86" fmla="*/ 2147483646 w 2700"/>
              <a:gd name="T87" fmla="*/ 2147483646 h 14300"/>
              <a:gd name="T88" fmla="*/ 2147483646 w 2700"/>
              <a:gd name="T89" fmla="*/ 2147483646 h 14300"/>
              <a:gd name="T90" fmla="*/ 2147483646 w 2700"/>
              <a:gd name="T91" fmla="*/ 2147483646 h 14300"/>
              <a:gd name="T92" fmla="*/ 2147483646 w 2700"/>
              <a:gd name="T93" fmla="*/ 2147483646 h 14300"/>
              <a:gd name="T94" fmla="*/ 2147483646 w 2700"/>
              <a:gd name="T95" fmla="*/ 2147483646 h 14300"/>
              <a:gd name="T96" fmla="*/ 2147483646 w 2700"/>
              <a:gd name="T97" fmla="*/ 2147483646 h 14300"/>
              <a:gd name="T98" fmla="*/ 2147483646 w 2700"/>
              <a:gd name="T99" fmla="*/ 2147483646 h 14300"/>
              <a:gd name="T100" fmla="*/ 2147483646 w 2700"/>
              <a:gd name="T101" fmla="*/ 2147483646 h 14300"/>
              <a:gd name="T102" fmla="*/ 2147483646 w 2700"/>
              <a:gd name="T103" fmla="*/ 2147483646 h 14300"/>
              <a:gd name="T104" fmla="*/ 2147483646 w 2700"/>
              <a:gd name="T105" fmla="*/ 2147483646 h 14300"/>
              <a:gd name="T106" fmla="*/ 2147483646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9821B735-2936-4F41-861A-F8931127ECBD}" type="datetime1">
              <a:rPr lang="fi-FI" smtClean="0"/>
              <a:t>29.9.2024</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8C754592-7AB7-4D01-A07F-C46C8DB4C47F}" type="slidenum">
              <a:rPr lang="fi-FI"/>
              <a:pPr>
                <a:defRPr/>
              </a:pPr>
              <a:t>‹#›</a:t>
            </a:fld>
            <a:endParaRPr lang="fi-FI"/>
          </a:p>
        </p:txBody>
      </p:sp>
    </p:spTree>
    <p:extLst>
      <p:ext uri="{BB962C8B-B14F-4D97-AF65-F5344CB8AC3E}">
        <p14:creationId xmlns:p14="http://schemas.microsoft.com/office/powerpoint/2010/main" val="113556860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p:cNvSpPr>
            <a:spLocks noChangeAspect="1"/>
          </p:cNvSpPr>
          <p:nvPr/>
        </p:nvSpPr>
        <p:spPr bwMode="auto">
          <a:xfrm>
            <a:off x="10902950" y="0"/>
            <a:ext cx="1290638" cy="6858000"/>
          </a:xfrm>
          <a:custGeom>
            <a:avLst/>
            <a:gdLst>
              <a:gd name="T0" fmla="*/ 2147483646 w 2658"/>
              <a:gd name="T1" fmla="*/ 0 h 14271"/>
              <a:gd name="T2" fmla="*/ 0 w 2658"/>
              <a:gd name="T3" fmla="*/ 2147483646 h 14271"/>
              <a:gd name="T4" fmla="*/ 2147483646 w 2658"/>
              <a:gd name="T5" fmla="*/ 2147483646 h 14271"/>
              <a:gd name="T6" fmla="*/ 0 w 2658"/>
              <a:gd name="T7" fmla="*/ 2147483646 h 14271"/>
              <a:gd name="T8" fmla="*/ 2147483646 w 2658"/>
              <a:gd name="T9" fmla="*/ 2147483646 h 14271"/>
              <a:gd name="T10" fmla="*/ 0 w 2658"/>
              <a:gd name="T11" fmla="*/ 2147483646 h 14271"/>
              <a:gd name="T12" fmla="*/ 2147483646 w 2658"/>
              <a:gd name="T13" fmla="*/ 2147483646 h 14271"/>
              <a:gd name="T14" fmla="*/ 0 w 2658"/>
              <a:gd name="T15" fmla="*/ 2147483646 h 14271"/>
              <a:gd name="T16" fmla="*/ 2147483646 w 2658"/>
              <a:gd name="T17" fmla="*/ 2147483646 h 14271"/>
              <a:gd name="T18" fmla="*/ 0 w 2658"/>
              <a:gd name="T19" fmla="*/ 2147483646 h 14271"/>
              <a:gd name="T20" fmla="*/ 2147483646 w 2658"/>
              <a:gd name="T21" fmla="*/ 2147483646 h 14271"/>
              <a:gd name="T22" fmla="*/ 0 w 2658"/>
              <a:gd name="T23" fmla="*/ 2147483646 h 14271"/>
              <a:gd name="T24" fmla="*/ 2147483646 w 2658"/>
              <a:gd name="T25" fmla="*/ 2147483646 h 14271"/>
              <a:gd name="T26" fmla="*/ 0 w 2658"/>
              <a:gd name="T27" fmla="*/ 2147483646 h 14271"/>
              <a:gd name="T28" fmla="*/ 2147483646 w 2658"/>
              <a:gd name="T29" fmla="*/ 2147483646 h 14271"/>
              <a:gd name="T30" fmla="*/ 0 w 2658"/>
              <a:gd name="T31" fmla="*/ 2147483646 h 14271"/>
              <a:gd name="T32" fmla="*/ 2147483646 w 2658"/>
              <a:gd name="T33" fmla="*/ 2147483646 h 14271"/>
              <a:gd name="T34" fmla="*/ 0 w 2658"/>
              <a:gd name="T35" fmla="*/ 2147483646 h 14271"/>
              <a:gd name="T36" fmla="*/ 2147483646 w 2658"/>
              <a:gd name="T37" fmla="*/ 2147483646 h 14271"/>
              <a:gd name="T38" fmla="*/ 0 w 2658"/>
              <a:gd name="T39" fmla="*/ 2147483646 h 14271"/>
              <a:gd name="T40" fmla="*/ 2147483646 w 2658"/>
              <a:gd name="T41" fmla="*/ 2147483646 h 14271"/>
              <a:gd name="T42" fmla="*/ 0 w 2658"/>
              <a:gd name="T43" fmla="*/ 2147483646 h 14271"/>
              <a:gd name="T44" fmla="*/ 2147483646 w 2658"/>
              <a:gd name="T45" fmla="*/ 2147483646 h 14271"/>
              <a:gd name="T46" fmla="*/ 0 w 2658"/>
              <a:gd name="T47" fmla="*/ 2147483646 h 14271"/>
              <a:gd name="T48" fmla="*/ 2147483646 w 2658"/>
              <a:gd name="T49" fmla="*/ 2147483646 h 14271"/>
              <a:gd name="T50" fmla="*/ 0 w 2658"/>
              <a:gd name="T51" fmla="*/ 2147483646 h 14271"/>
              <a:gd name="T52" fmla="*/ 2147483646 w 2658"/>
              <a:gd name="T53" fmla="*/ 2147483646 h 14271"/>
              <a:gd name="T54" fmla="*/ 2147483646 w 2658"/>
              <a:gd name="T55" fmla="*/ 2147483646 h 14271"/>
              <a:gd name="T56" fmla="*/ 2147483646 w 2658"/>
              <a:gd name="T57" fmla="*/ 2147483646 h 14271"/>
              <a:gd name="T58" fmla="*/ 2147483646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2691105F-3518-49A2-B35A-A87B7A7C4AF0}" type="datetime1">
              <a:rPr lang="fi-FI" smtClean="0"/>
              <a:t>29.9.2024</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ACA0809B-7377-40B5-ACDE-BC4744173DC1}" type="slidenum">
              <a:rPr lang="fi-FI"/>
              <a:pPr>
                <a:defRPr/>
              </a:pPr>
              <a:t>‹#›</a:t>
            </a:fld>
            <a:endParaRPr lang="fi-FI"/>
          </a:p>
        </p:txBody>
      </p:sp>
    </p:spTree>
    <p:extLst>
      <p:ext uri="{BB962C8B-B14F-4D97-AF65-F5344CB8AC3E}">
        <p14:creationId xmlns:p14="http://schemas.microsoft.com/office/powerpoint/2010/main" val="265936318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9A592E7E-3A2D-4414-B937-C824B5BEC1B8}" type="datetime1">
              <a:rPr lang="fi-FI" smtClean="0"/>
              <a:t>29.9.2024</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98498EFF-9802-4CE5-9E21-2174BD5ED7A9}" type="slidenum">
              <a:rPr lang="fi-FI"/>
              <a:pPr>
                <a:defRPr/>
              </a:pPr>
              <a:t>‹#›</a:t>
            </a:fld>
            <a:endParaRPr lang="fi-FI"/>
          </a:p>
        </p:txBody>
      </p:sp>
    </p:spTree>
    <p:extLst>
      <p:ext uri="{BB962C8B-B14F-4D97-AF65-F5344CB8AC3E}">
        <p14:creationId xmlns:p14="http://schemas.microsoft.com/office/powerpoint/2010/main" val="1023899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perustyyl. napsautt.</a:t>
            </a:r>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r>
              <a:rPr lang="fi-FI" noProof="0"/>
              <a:t>Lisää kuva napsauttamalla kuvaketta</a:t>
            </a:r>
          </a:p>
        </p:txBody>
      </p:sp>
      <p:sp>
        <p:nvSpPr>
          <p:cNvPr id="5" name="Päivämäärän paikkamerkki 3"/>
          <p:cNvSpPr>
            <a:spLocks noGrp="1"/>
          </p:cNvSpPr>
          <p:nvPr>
            <p:ph type="dt" sz="half" idx="14"/>
          </p:nvPr>
        </p:nvSpPr>
        <p:spPr/>
        <p:txBody>
          <a:bodyPr/>
          <a:lstStyle>
            <a:lvl1pPr>
              <a:defRPr/>
            </a:lvl1pPr>
          </a:lstStyle>
          <a:p>
            <a:pPr>
              <a:defRPr/>
            </a:pPr>
            <a:fld id="{D83ECD06-8F20-4CE8-943F-B69CD98B9D5E}" type="datetime1">
              <a:rPr lang="fi-FI"/>
              <a:pPr>
                <a:defRPr/>
              </a:pPr>
              <a:t>29.9.2024</a:t>
            </a:fld>
            <a:endParaRPr lang="fi-FI"/>
          </a:p>
        </p:txBody>
      </p:sp>
      <p:sp>
        <p:nvSpPr>
          <p:cNvPr id="6" name="Alatunnisteen paikkamerkki 4"/>
          <p:cNvSpPr>
            <a:spLocks noGrp="1"/>
          </p:cNvSpPr>
          <p:nvPr>
            <p:ph type="ftr" sz="quarter" idx="15"/>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6"/>
          </p:nvPr>
        </p:nvSpPr>
        <p:spPr/>
        <p:txBody>
          <a:bodyPr/>
          <a:lstStyle>
            <a:lvl1pPr>
              <a:defRPr/>
            </a:lvl1pPr>
          </a:lstStyle>
          <a:p>
            <a:pPr>
              <a:defRPr/>
            </a:pPr>
            <a:fld id="{79853895-AB2C-4C0C-8295-D1EE2770F9CD}" type="slidenum">
              <a:rPr lang="fi-FI"/>
              <a:pPr>
                <a:defRPr/>
              </a:pPr>
              <a:t>‹#›</a:t>
            </a:fld>
            <a:endParaRPr lang="fi-FI"/>
          </a:p>
        </p:txBody>
      </p:sp>
    </p:spTree>
    <p:extLst>
      <p:ext uri="{BB962C8B-B14F-4D97-AF65-F5344CB8AC3E}">
        <p14:creationId xmlns:p14="http://schemas.microsoft.com/office/powerpoint/2010/main" val="149460473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a:t>Muokkaa tekstin perustyylejä napsauttamalla</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a:t>Muokkaa tekstin perustyylejä napsauttamalla</a:t>
            </a:r>
          </a:p>
        </p:txBody>
      </p:sp>
      <p:sp>
        <p:nvSpPr>
          <p:cNvPr id="7" name="Päivämäärän paikkamerkki 3"/>
          <p:cNvSpPr>
            <a:spLocks noGrp="1"/>
          </p:cNvSpPr>
          <p:nvPr>
            <p:ph type="dt" sz="half" idx="15"/>
          </p:nvPr>
        </p:nvSpPr>
        <p:spPr/>
        <p:txBody>
          <a:bodyPr/>
          <a:lstStyle>
            <a:lvl1pPr>
              <a:defRPr/>
            </a:lvl1pPr>
          </a:lstStyle>
          <a:p>
            <a:pPr>
              <a:defRPr/>
            </a:pPr>
            <a:fld id="{06D4A3A5-C638-4111-8C1B-874EFDFD5088}" type="datetime1">
              <a:rPr lang="fi-FI" smtClean="0"/>
              <a:t>29.9.2024</a:t>
            </a:fld>
            <a:endParaRPr lang="fi-FI"/>
          </a:p>
        </p:txBody>
      </p:sp>
      <p:sp>
        <p:nvSpPr>
          <p:cNvPr id="8" name="Alatunnisteen paikkamerkki 4"/>
          <p:cNvSpPr>
            <a:spLocks noGrp="1"/>
          </p:cNvSpPr>
          <p:nvPr>
            <p:ph type="ftr" sz="quarter" idx="16"/>
          </p:nvPr>
        </p:nvSpPr>
        <p:spPr/>
        <p:txBody>
          <a:bodyPr/>
          <a:lstStyle>
            <a:lvl1pPr>
              <a:defRPr/>
            </a:lvl1pPr>
          </a:lstStyle>
          <a:p>
            <a:pPr>
              <a:defRPr/>
            </a:pPr>
            <a:endParaRPr lang="fi-FI"/>
          </a:p>
        </p:txBody>
      </p:sp>
      <p:sp>
        <p:nvSpPr>
          <p:cNvPr id="9" name="Dian numeron paikkamerkki 5"/>
          <p:cNvSpPr>
            <a:spLocks noGrp="1"/>
          </p:cNvSpPr>
          <p:nvPr>
            <p:ph type="sldNum" sz="quarter" idx="17"/>
          </p:nvPr>
        </p:nvSpPr>
        <p:spPr/>
        <p:txBody>
          <a:bodyPr/>
          <a:lstStyle>
            <a:lvl1pPr>
              <a:defRPr/>
            </a:lvl1pPr>
          </a:lstStyle>
          <a:p>
            <a:pPr>
              <a:defRPr/>
            </a:pPr>
            <a:fld id="{04453AEE-5F09-44AA-900E-798F976F0497}" type="slidenum">
              <a:rPr lang="fi-FI"/>
              <a:pPr>
                <a:defRPr/>
              </a:pPr>
              <a:t>‹#›</a:t>
            </a:fld>
            <a:endParaRPr lang="fi-FI"/>
          </a:p>
        </p:txBody>
      </p:sp>
    </p:spTree>
    <p:extLst>
      <p:ext uri="{BB962C8B-B14F-4D97-AF65-F5344CB8AC3E}">
        <p14:creationId xmlns:p14="http://schemas.microsoft.com/office/powerpoint/2010/main" val="247976054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perustyyl. napsautt.</a:t>
            </a:r>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r>
              <a:rPr lang="fi-FI" noProof="0"/>
              <a:t>Lisää kuva napsauttamalla kuvaketta</a:t>
            </a:r>
          </a:p>
        </p:txBody>
      </p:sp>
      <p:sp>
        <p:nvSpPr>
          <p:cNvPr id="5" name="Päivämäärän paikkamerkki 3"/>
          <p:cNvSpPr>
            <a:spLocks noGrp="1"/>
          </p:cNvSpPr>
          <p:nvPr>
            <p:ph type="dt" sz="half" idx="14"/>
          </p:nvPr>
        </p:nvSpPr>
        <p:spPr/>
        <p:txBody>
          <a:bodyPr/>
          <a:lstStyle>
            <a:lvl1pPr>
              <a:defRPr/>
            </a:lvl1pPr>
          </a:lstStyle>
          <a:p>
            <a:pPr>
              <a:defRPr/>
            </a:pPr>
            <a:fld id="{B89E24BC-D9BE-4A7E-9DF6-374AFB4F7356}" type="datetime1">
              <a:rPr lang="fi-FI" smtClean="0"/>
              <a:t>29.9.2024</a:t>
            </a:fld>
            <a:endParaRPr lang="fi-FI"/>
          </a:p>
        </p:txBody>
      </p:sp>
      <p:sp>
        <p:nvSpPr>
          <p:cNvPr id="6" name="Alatunnisteen paikkamerkki 4"/>
          <p:cNvSpPr>
            <a:spLocks noGrp="1"/>
          </p:cNvSpPr>
          <p:nvPr>
            <p:ph type="ftr" sz="quarter" idx="15"/>
          </p:nvPr>
        </p:nvSpPr>
        <p:spPr/>
        <p:txBody>
          <a:bodyPr/>
          <a:lstStyle>
            <a:lvl1pPr>
              <a:defRPr/>
            </a:lvl1pPr>
          </a:lstStyle>
          <a:p>
            <a:pPr>
              <a:defRPr/>
            </a:pPr>
            <a:endParaRPr lang="fi-FI"/>
          </a:p>
        </p:txBody>
      </p:sp>
      <p:sp>
        <p:nvSpPr>
          <p:cNvPr id="7" name="Dian numeron paikkamerkki 5"/>
          <p:cNvSpPr>
            <a:spLocks noGrp="1"/>
          </p:cNvSpPr>
          <p:nvPr>
            <p:ph type="sldNum" sz="quarter" idx="16"/>
          </p:nvPr>
        </p:nvSpPr>
        <p:spPr/>
        <p:txBody>
          <a:bodyPr/>
          <a:lstStyle>
            <a:lvl1pPr>
              <a:defRPr/>
            </a:lvl1pPr>
          </a:lstStyle>
          <a:p>
            <a:pPr>
              <a:defRPr/>
            </a:pPr>
            <a:fld id="{53CC9FAD-F9E6-41F5-B952-29F2CF1F7F28}" type="slidenum">
              <a:rPr lang="fi-FI"/>
              <a:pPr>
                <a:defRPr/>
              </a:pPr>
              <a:t>‹#›</a:t>
            </a:fld>
            <a:endParaRPr lang="fi-FI"/>
          </a:p>
        </p:txBody>
      </p:sp>
    </p:spTree>
    <p:extLst>
      <p:ext uri="{BB962C8B-B14F-4D97-AF65-F5344CB8AC3E}">
        <p14:creationId xmlns:p14="http://schemas.microsoft.com/office/powerpoint/2010/main" val="251475878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4" name="Päivämäärän paikkamerkki 3"/>
          <p:cNvSpPr>
            <a:spLocks noGrp="1"/>
          </p:cNvSpPr>
          <p:nvPr>
            <p:ph type="dt" sz="half" idx="14"/>
          </p:nvPr>
        </p:nvSpPr>
        <p:spPr/>
        <p:txBody>
          <a:bodyPr/>
          <a:lstStyle>
            <a:lvl1pPr>
              <a:defRPr/>
            </a:lvl1pPr>
          </a:lstStyle>
          <a:p>
            <a:pPr>
              <a:defRPr/>
            </a:pPr>
            <a:fld id="{55BAA7A6-CCF2-44B3-9414-13254D405BA0}" type="datetime1">
              <a:rPr lang="fi-FI" smtClean="0"/>
              <a:t>29.9.2024</a:t>
            </a:fld>
            <a:endParaRPr lang="fi-FI"/>
          </a:p>
        </p:txBody>
      </p:sp>
      <p:sp>
        <p:nvSpPr>
          <p:cNvPr id="5" name="Alatunnisteen paikkamerkki 4"/>
          <p:cNvSpPr>
            <a:spLocks noGrp="1"/>
          </p:cNvSpPr>
          <p:nvPr>
            <p:ph type="ftr" sz="quarter" idx="15"/>
          </p:nvPr>
        </p:nvSpPr>
        <p:spPr/>
        <p:txBody>
          <a:bodyPr/>
          <a:lstStyle>
            <a:lvl1pPr>
              <a:defRPr/>
            </a:lvl1pPr>
          </a:lstStyle>
          <a:p>
            <a:pPr>
              <a:defRPr/>
            </a:pPr>
            <a:endParaRPr lang="fi-FI"/>
          </a:p>
        </p:txBody>
      </p:sp>
      <p:sp>
        <p:nvSpPr>
          <p:cNvPr id="6" name="Dian numeron paikkamerkki 5"/>
          <p:cNvSpPr>
            <a:spLocks noGrp="1"/>
          </p:cNvSpPr>
          <p:nvPr>
            <p:ph type="sldNum" sz="quarter" idx="16"/>
          </p:nvPr>
        </p:nvSpPr>
        <p:spPr/>
        <p:txBody>
          <a:bodyPr/>
          <a:lstStyle>
            <a:lvl1pPr>
              <a:defRPr/>
            </a:lvl1pPr>
          </a:lstStyle>
          <a:p>
            <a:pPr>
              <a:defRPr/>
            </a:pPr>
            <a:fld id="{F651AE69-EC1C-483B-98E6-53C43FFF3C96}" type="slidenum">
              <a:rPr lang="fi-FI"/>
              <a:pPr>
                <a:defRPr/>
              </a:pPr>
              <a:t>‹#›</a:t>
            </a:fld>
            <a:endParaRPr lang="fi-FI"/>
          </a:p>
        </p:txBody>
      </p:sp>
    </p:spTree>
    <p:extLst>
      <p:ext uri="{BB962C8B-B14F-4D97-AF65-F5344CB8AC3E}">
        <p14:creationId xmlns:p14="http://schemas.microsoft.com/office/powerpoint/2010/main" val="155164411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10" name="Picture Placeholder 7"/>
          <p:cNvSpPr>
            <a:spLocks noGrp="1"/>
          </p:cNvSpPr>
          <p:nvPr>
            <p:ph type="pic" sz="quarter" idx="14"/>
          </p:nvPr>
        </p:nvSpPr>
        <p:spPr>
          <a:xfrm>
            <a:off x="4258733"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2" name="Picture Placeholder 7"/>
          <p:cNvSpPr>
            <a:spLocks noGrp="1"/>
          </p:cNvSpPr>
          <p:nvPr>
            <p:ph type="pic" sz="quarter" idx="15"/>
          </p:nvPr>
        </p:nvSpPr>
        <p:spPr>
          <a:xfrm>
            <a:off x="8271933"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6" name="Päivämäärän paikkamerkki 3"/>
          <p:cNvSpPr>
            <a:spLocks noGrp="1"/>
          </p:cNvSpPr>
          <p:nvPr>
            <p:ph type="dt" sz="half" idx="16"/>
          </p:nvPr>
        </p:nvSpPr>
        <p:spPr/>
        <p:txBody>
          <a:bodyPr/>
          <a:lstStyle>
            <a:lvl1pPr>
              <a:defRPr/>
            </a:lvl1pPr>
          </a:lstStyle>
          <a:p>
            <a:pPr>
              <a:defRPr/>
            </a:pPr>
            <a:fld id="{E310EFB9-B67C-4DE4-8A6E-AF8536DDDBC5}" type="datetime1">
              <a:rPr lang="fi-FI" smtClean="0"/>
              <a:t>29.9.2024</a:t>
            </a:fld>
            <a:endParaRPr lang="fi-FI"/>
          </a:p>
        </p:txBody>
      </p:sp>
      <p:sp>
        <p:nvSpPr>
          <p:cNvPr id="7" name="Alatunnisteen paikkamerkki 4"/>
          <p:cNvSpPr>
            <a:spLocks noGrp="1"/>
          </p:cNvSpPr>
          <p:nvPr>
            <p:ph type="ftr" sz="quarter" idx="17"/>
          </p:nvPr>
        </p:nvSpPr>
        <p:spPr/>
        <p:txBody>
          <a:bodyPr/>
          <a:lstStyle>
            <a:lvl1pPr>
              <a:defRPr/>
            </a:lvl1pPr>
          </a:lstStyle>
          <a:p>
            <a:pPr>
              <a:defRPr/>
            </a:pPr>
            <a:endParaRPr lang="fi-FI"/>
          </a:p>
        </p:txBody>
      </p:sp>
      <p:sp>
        <p:nvSpPr>
          <p:cNvPr id="9" name="Dian numeron paikkamerkki 5"/>
          <p:cNvSpPr>
            <a:spLocks noGrp="1"/>
          </p:cNvSpPr>
          <p:nvPr>
            <p:ph type="sldNum" sz="quarter" idx="18"/>
          </p:nvPr>
        </p:nvSpPr>
        <p:spPr/>
        <p:txBody>
          <a:bodyPr/>
          <a:lstStyle>
            <a:lvl1pPr>
              <a:defRPr/>
            </a:lvl1pPr>
          </a:lstStyle>
          <a:p>
            <a:pPr>
              <a:defRPr/>
            </a:pPr>
            <a:fld id="{B662EA4C-2C67-4AA3-8E6A-10522450986E}" type="slidenum">
              <a:rPr lang="fi-FI"/>
              <a:pPr>
                <a:defRPr/>
              </a:pPr>
              <a:t>‹#›</a:t>
            </a:fld>
            <a:endParaRPr lang="fi-FI"/>
          </a:p>
        </p:txBody>
      </p:sp>
    </p:spTree>
    <p:extLst>
      <p:ext uri="{BB962C8B-B14F-4D97-AF65-F5344CB8AC3E}">
        <p14:creationId xmlns:p14="http://schemas.microsoft.com/office/powerpoint/2010/main" val="276444671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1" name="Picture Placeholder 10"/>
          <p:cNvSpPr>
            <a:spLocks noGrp="1"/>
          </p:cNvSpPr>
          <p:nvPr>
            <p:ph type="pic" sz="quarter" idx="15"/>
          </p:nvPr>
        </p:nvSpPr>
        <p:spPr>
          <a:xfrm>
            <a:off x="4046537" y="0"/>
            <a:ext cx="4085785" cy="5428642"/>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6" name="Päivämäärän paikkamerkki 3"/>
          <p:cNvSpPr>
            <a:spLocks noGrp="1"/>
          </p:cNvSpPr>
          <p:nvPr>
            <p:ph type="dt" sz="half" idx="16"/>
          </p:nvPr>
        </p:nvSpPr>
        <p:spPr/>
        <p:txBody>
          <a:bodyPr/>
          <a:lstStyle>
            <a:lvl1pPr>
              <a:defRPr/>
            </a:lvl1pPr>
          </a:lstStyle>
          <a:p>
            <a:pPr>
              <a:defRPr/>
            </a:pPr>
            <a:fld id="{D361C318-00BA-4757-BF1F-B7A63C9F0158}" type="datetime1">
              <a:rPr lang="fi-FI" smtClean="0"/>
              <a:t>29.9.2024</a:t>
            </a:fld>
            <a:endParaRPr lang="fi-FI"/>
          </a:p>
        </p:txBody>
      </p:sp>
      <p:sp>
        <p:nvSpPr>
          <p:cNvPr id="7" name="Alatunnisteen paikkamerkki 4"/>
          <p:cNvSpPr>
            <a:spLocks noGrp="1"/>
          </p:cNvSpPr>
          <p:nvPr>
            <p:ph type="ftr" sz="quarter" idx="17"/>
          </p:nvPr>
        </p:nvSpPr>
        <p:spPr/>
        <p:txBody>
          <a:bodyPr/>
          <a:lstStyle>
            <a:lvl1pPr>
              <a:defRPr/>
            </a:lvl1pPr>
          </a:lstStyle>
          <a:p>
            <a:pPr>
              <a:defRPr/>
            </a:pPr>
            <a:endParaRPr lang="fi-FI"/>
          </a:p>
        </p:txBody>
      </p:sp>
      <p:sp>
        <p:nvSpPr>
          <p:cNvPr id="10" name="Dian numeron paikkamerkki 5"/>
          <p:cNvSpPr>
            <a:spLocks noGrp="1"/>
          </p:cNvSpPr>
          <p:nvPr>
            <p:ph type="sldNum" sz="quarter" idx="18"/>
          </p:nvPr>
        </p:nvSpPr>
        <p:spPr/>
        <p:txBody>
          <a:bodyPr/>
          <a:lstStyle>
            <a:lvl1pPr>
              <a:defRPr/>
            </a:lvl1pPr>
          </a:lstStyle>
          <a:p>
            <a:pPr>
              <a:defRPr/>
            </a:pPr>
            <a:fld id="{D84A96AD-047A-441D-B726-56AC0AF55628}" type="slidenum">
              <a:rPr lang="fi-FI"/>
              <a:pPr>
                <a:defRPr/>
              </a:pPr>
              <a:t>‹#›</a:t>
            </a:fld>
            <a:endParaRPr lang="fi-FI"/>
          </a:p>
        </p:txBody>
      </p:sp>
    </p:spTree>
    <p:extLst>
      <p:ext uri="{BB962C8B-B14F-4D97-AF65-F5344CB8AC3E}">
        <p14:creationId xmlns:p14="http://schemas.microsoft.com/office/powerpoint/2010/main" val="350030911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9" name="Picture Placeholder 7"/>
          <p:cNvSpPr>
            <a:spLocks noGrp="1"/>
          </p:cNvSpPr>
          <p:nvPr>
            <p:ph type="pic" sz="quarter" idx="14"/>
          </p:nvPr>
        </p:nvSpPr>
        <p:spPr>
          <a:xfrm>
            <a:off x="8132324" y="0"/>
            <a:ext cx="4059676"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1" name="Picture Placeholder 10"/>
          <p:cNvSpPr>
            <a:spLocks noGrp="1"/>
          </p:cNvSpPr>
          <p:nvPr>
            <p:ph type="pic" sz="quarter" idx="15"/>
          </p:nvPr>
        </p:nvSpPr>
        <p:spPr>
          <a:xfrm>
            <a:off x="4046537" y="0"/>
            <a:ext cx="4085785" cy="2714625"/>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12" name="Picture Placeholder 7"/>
          <p:cNvSpPr>
            <a:spLocks noGrp="1"/>
          </p:cNvSpPr>
          <p:nvPr>
            <p:ph type="pic" sz="quarter" idx="16"/>
          </p:nvPr>
        </p:nvSpPr>
        <p:spPr>
          <a:xfrm>
            <a:off x="0" y="2714017"/>
            <a:ext cx="4046538"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3" name="Picture Placeholder 7"/>
          <p:cNvSpPr>
            <a:spLocks noGrp="1"/>
          </p:cNvSpPr>
          <p:nvPr>
            <p:ph type="pic" sz="quarter" idx="17"/>
          </p:nvPr>
        </p:nvSpPr>
        <p:spPr>
          <a:xfrm>
            <a:off x="8132324" y="2714017"/>
            <a:ext cx="4059676"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4" name="Picture Placeholder 10"/>
          <p:cNvSpPr>
            <a:spLocks noGrp="1"/>
          </p:cNvSpPr>
          <p:nvPr>
            <p:ph type="pic" sz="quarter" idx="18"/>
          </p:nvPr>
        </p:nvSpPr>
        <p:spPr>
          <a:xfrm>
            <a:off x="4046537" y="2714017"/>
            <a:ext cx="4085785" cy="2714625"/>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10" name="Päivämäärän paikkamerkki 3"/>
          <p:cNvSpPr>
            <a:spLocks noGrp="1"/>
          </p:cNvSpPr>
          <p:nvPr>
            <p:ph type="dt" sz="half" idx="19"/>
          </p:nvPr>
        </p:nvSpPr>
        <p:spPr/>
        <p:txBody>
          <a:bodyPr/>
          <a:lstStyle>
            <a:lvl1pPr>
              <a:defRPr/>
            </a:lvl1pPr>
          </a:lstStyle>
          <a:p>
            <a:pPr>
              <a:defRPr/>
            </a:pPr>
            <a:fld id="{55AA30EE-4FC5-4A0E-8DF8-607A7A9EEC72}" type="datetime1">
              <a:rPr lang="fi-FI" smtClean="0"/>
              <a:t>29.9.2024</a:t>
            </a:fld>
            <a:endParaRPr lang="fi-FI"/>
          </a:p>
        </p:txBody>
      </p:sp>
      <p:sp>
        <p:nvSpPr>
          <p:cNvPr id="15" name="Alatunnisteen paikkamerkki 4"/>
          <p:cNvSpPr>
            <a:spLocks noGrp="1"/>
          </p:cNvSpPr>
          <p:nvPr>
            <p:ph type="ftr" sz="quarter" idx="20"/>
          </p:nvPr>
        </p:nvSpPr>
        <p:spPr/>
        <p:txBody>
          <a:bodyPr/>
          <a:lstStyle>
            <a:lvl1pPr>
              <a:defRPr/>
            </a:lvl1pPr>
          </a:lstStyle>
          <a:p>
            <a:pPr>
              <a:defRPr/>
            </a:pPr>
            <a:endParaRPr lang="fi-FI"/>
          </a:p>
        </p:txBody>
      </p:sp>
      <p:sp>
        <p:nvSpPr>
          <p:cNvPr id="16" name="Dian numeron paikkamerkki 5"/>
          <p:cNvSpPr>
            <a:spLocks noGrp="1"/>
          </p:cNvSpPr>
          <p:nvPr>
            <p:ph type="sldNum" sz="quarter" idx="21"/>
          </p:nvPr>
        </p:nvSpPr>
        <p:spPr/>
        <p:txBody>
          <a:bodyPr/>
          <a:lstStyle>
            <a:lvl1pPr>
              <a:defRPr/>
            </a:lvl1pPr>
          </a:lstStyle>
          <a:p>
            <a:pPr>
              <a:defRPr/>
            </a:pPr>
            <a:fld id="{67988B5B-0DB3-4826-8276-DE4E1684C7B8}" type="slidenum">
              <a:rPr lang="fi-FI"/>
              <a:pPr>
                <a:defRPr/>
              </a:pPr>
              <a:t>‹#›</a:t>
            </a:fld>
            <a:endParaRPr lang="fi-FI"/>
          </a:p>
        </p:txBody>
      </p:sp>
    </p:spTree>
    <p:extLst>
      <p:ext uri="{BB962C8B-B14F-4D97-AF65-F5344CB8AC3E}">
        <p14:creationId xmlns:p14="http://schemas.microsoft.com/office/powerpoint/2010/main" val="128090130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Kuva aaltokuviolla">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0" y="5199063"/>
            <a:ext cx="12193588" cy="1646237"/>
          </a:xfrm>
          <a:custGeom>
            <a:avLst/>
            <a:gdLst>
              <a:gd name="T0" fmla="*/ 2147483646 w 25400"/>
              <a:gd name="T1" fmla="*/ 2147483646 h 3411"/>
              <a:gd name="T2" fmla="*/ 2147483646 w 25400"/>
              <a:gd name="T3" fmla="*/ 2147483646 h 3411"/>
              <a:gd name="T4" fmla="*/ 2147483646 w 25400"/>
              <a:gd name="T5" fmla="*/ 2147483646 h 3411"/>
              <a:gd name="T6" fmla="*/ 2147483646 w 25400"/>
              <a:gd name="T7" fmla="*/ 0 h 3411"/>
              <a:gd name="T8" fmla="*/ 2147483646 w 25400"/>
              <a:gd name="T9" fmla="*/ 2147483646 h 3411"/>
              <a:gd name="T10" fmla="*/ 2147483646 w 25400"/>
              <a:gd name="T11" fmla="*/ 0 h 3411"/>
              <a:gd name="T12" fmla="*/ 2147483646 w 25400"/>
              <a:gd name="T13" fmla="*/ 2147483646 h 3411"/>
              <a:gd name="T14" fmla="*/ 2147483646 w 25400"/>
              <a:gd name="T15" fmla="*/ 0 h 3411"/>
              <a:gd name="T16" fmla="*/ 2147483646 w 25400"/>
              <a:gd name="T17" fmla="*/ 2147483646 h 3411"/>
              <a:gd name="T18" fmla="*/ 2147483646 w 25400"/>
              <a:gd name="T19" fmla="*/ 0 h 3411"/>
              <a:gd name="T20" fmla="*/ 2147483646 w 25400"/>
              <a:gd name="T21" fmla="*/ 2147483646 h 3411"/>
              <a:gd name="T22" fmla="*/ 2147483646 w 25400"/>
              <a:gd name="T23" fmla="*/ 0 h 3411"/>
              <a:gd name="T24" fmla="*/ 2147483646 w 25400"/>
              <a:gd name="T25" fmla="*/ 2147483646 h 3411"/>
              <a:gd name="T26" fmla="*/ 2147483646 w 25400"/>
              <a:gd name="T27" fmla="*/ 0 h 3411"/>
              <a:gd name="T28" fmla="*/ 2147483646 w 25400"/>
              <a:gd name="T29" fmla="*/ 2147483646 h 3411"/>
              <a:gd name="T30" fmla="*/ 2147483646 w 25400"/>
              <a:gd name="T31" fmla="*/ 0 h 3411"/>
              <a:gd name="T32" fmla="*/ 2147483646 w 25400"/>
              <a:gd name="T33" fmla="*/ 2147483646 h 3411"/>
              <a:gd name="T34" fmla="*/ 0 w 25400"/>
              <a:gd name="T35" fmla="*/ 2147483646 h 3411"/>
              <a:gd name="T36" fmla="*/ 0 w 25400"/>
              <a:gd name="T37" fmla="*/ 2147483646 h 3411"/>
              <a:gd name="T38" fmla="*/ 2147483646 w 25400"/>
              <a:gd name="T39" fmla="*/ 2147483646 h 3411"/>
              <a:gd name="T40" fmla="*/ 2147483646 w 25400"/>
              <a:gd name="T41" fmla="*/ 2147483646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8"/>
          <p:cNvGrpSpPr>
            <a:grpSpLocks/>
          </p:cNvGrpSpPr>
          <p:nvPr/>
        </p:nvGrpSpPr>
        <p:grpSpPr bwMode="auto">
          <a:xfrm>
            <a:off x="465138" y="6221413"/>
            <a:ext cx="804862" cy="374650"/>
            <a:chOff x="228601" y="704851"/>
            <a:chExt cx="11734800" cy="5449888"/>
          </a:xfrm>
        </p:grpSpPr>
        <p:sp>
          <p:nvSpPr>
            <p:cNvPr id="5" name="Freeform 5"/>
            <p:cNvSpPr>
              <a:spLocks noEditPoints="1"/>
            </p:cNvSpPr>
            <p:nvPr/>
          </p:nvSpPr>
          <p:spPr bwMode="black">
            <a:xfrm>
              <a:off x="228601" y="704851"/>
              <a:ext cx="11734800" cy="5449888"/>
            </a:xfrm>
            <a:custGeom>
              <a:avLst/>
              <a:gdLst>
                <a:gd name="T0" fmla="*/ 2147483646 w 32573"/>
                <a:gd name="T1" fmla="*/ 2147483646 h 15116"/>
                <a:gd name="T2" fmla="*/ 2147483646 w 32573"/>
                <a:gd name="T3" fmla="*/ 2147483646 h 15116"/>
                <a:gd name="T4" fmla="*/ 2147483646 w 32573"/>
                <a:gd name="T5" fmla="*/ 2147483646 h 15116"/>
                <a:gd name="T6" fmla="*/ 2147483646 w 32573"/>
                <a:gd name="T7" fmla="*/ 2147483646 h 15116"/>
                <a:gd name="T8" fmla="*/ 2147483646 w 32573"/>
                <a:gd name="T9" fmla="*/ 0 h 15116"/>
                <a:gd name="T10" fmla="*/ 0 w 32573"/>
                <a:gd name="T11" fmla="*/ 0 h 15116"/>
                <a:gd name="T12" fmla="*/ 0 w 32573"/>
                <a:gd name="T13" fmla="*/ 2147483646 h 15116"/>
                <a:gd name="T14" fmla="*/ 2147483646 w 32573"/>
                <a:gd name="T15" fmla="*/ 2147483646 h 15116"/>
                <a:gd name="T16" fmla="*/ 2147483646 w 32573"/>
                <a:gd name="T17" fmla="*/ 2147483646 h 15116"/>
                <a:gd name="T18" fmla="*/ 2147483646 w 32573"/>
                <a:gd name="T19" fmla="*/ 2147483646 h 15116"/>
                <a:gd name="T20" fmla="*/ 2147483646 w 32573"/>
                <a:gd name="T21" fmla="*/ 2147483646 h 15116"/>
                <a:gd name="T22" fmla="*/ 2147483646 w 32573"/>
                <a:gd name="T23" fmla="*/ 2147483646 h 15116"/>
                <a:gd name="T24" fmla="*/ 2147483646 w 32573"/>
                <a:gd name="T25" fmla="*/ 2147483646 h 15116"/>
                <a:gd name="T26" fmla="*/ 2147483646 w 32573"/>
                <a:gd name="T27" fmla="*/ 2147483646 h 15116"/>
                <a:gd name="T28" fmla="*/ 2147483646 w 32573"/>
                <a:gd name="T29" fmla="*/ 2147483646 h 15116"/>
                <a:gd name="T30" fmla="*/ 2147483646 w 32573"/>
                <a:gd name="T31" fmla="*/ 2147483646 h 15116"/>
                <a:gd name="T32" fmla="*/ 2147483646 w 32573"/>
                <a:gd name="T33" fmla="*/ 2147483646 h 15116"/>
                <a:gd name="T34" fmla="*/ 2147483646 w 32573"/>
                <a:gd name="T35" fmla="*/ 2147483646 h 15116"/>
                <a:gd name="T36" fmla="*/ 2147483646 w 32573"/>
                <a:gd name="T37" fmla="*/ 2147483646 h 15116"/>
                <a:gd name="T38" fmla="*/ 2147483646 w 32573"/>
                <a:gd name="T39" fmla="*/ 2147483646 h 15116"/>
                <a:gd name="T40" fmla="*/ 2147483646 w 32573"/>
                <a:gd name="T41" fmla="*/ 2147483646 h 15116"/>
                <a:gd name="T42" fmla="*/ 2147483646 w 32573"/>
                <a:gd name="T43" fmla="*/ 2147483646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6" name="Freeform 6"/>
            <p:cNvSpPr>
              <a:spLocks/>
            </p:cNvSpPr>
            <p:nvPr/>
          </p:nvSpPr>
          <p:spPr bwMode="black">
            <a:xfrm>
              <a:off x="9961563" y="2287588"/>
              <a:ext cx="377825" cy="363538"/>
            </a:xfrm>
            <a:custGeom>
              <a:avLst/>
              <a:gdLst>
                <a:gd name="T0" fmla="*/ 2147483646 w 1048"/>
                <a:gd name="T1" fmla="*/ 2147483646 h 1009"/>
                <a:gd name="T2" fmla="*/ 2147483646 w 1048"/>
                <a:gd name="T3" fmla="*/ 2147483646 h 1009"/>
                <a:gd name="T4" fmla="*/ 0 w 1048"/>
                <a:gd name="T5" fmla="*/ 2147483646 h 1009"/>
                <a:gd name="T6" fmla="*/ 2147483646 w 1048"/>
                <a:gd name="T7" fmla="*/ 0 h 1009"/>
                <a:gd name="T8" fmla="*/ 2147483646 w 1048"/>
                <a:gd name="T9" fmla="*/ 2147483646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7" name="Rectangle 7"/>
            <p:cNvSpPr>
              <a:spLocks noChangeArrowheads="1"/>
            </p:cNvSpPr>
            <p:nvPr/>
          </p:nvSpPr>
          <p:spPr bwMode="black">
            <a:xfrm>
              <a:off x="9996034" y="2783198"/>
              <a:ext cx="324038" cy="11777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fi-FI" altLang="fi-FI"/>
            </a:p>
          </p:txBody>
        </p:sp>
        <p:sp>
          <p:nvSpPr>
            <p:cNvPr id="8" name="Freeform 8"/>
            <p:cNvSpPr>
              <a:spLocks/>
            </p:cNvSpPr>
            <p:nvPr/>
          </p:nvSpPr>
          <p:spPr bwMode="black">
            <a:xfrm>
              <a:off x="8709026" y="2282826"/>
              <a:ext cx="1119188" cy="1668463"/>
            </a:xfrm>
            <a:custGeom>
              <a:avLst/>
              <a:gdLst>
                <a:gd name="T0" fmla="*/ 2147483646 w 3105"/>
                <a:gd name="T1" fmla="*/ 2147483646 h 4625"/>
                <a:gd name="T2" fmla="*/ 2147483646 w 3105"/>
                <a:gd name="T3" fmla="*/ 2147483646 h 4625"/>
                <a:gd name="T4" fmla="*/ 2147483646 w 3105"/>
                <a:gd name="T5" fmla="*/ 2147483646 h 4625"/>
                <a:gd name="T6" fmla="*/ 2147483646 w 3105"/>
                <a:gd name="T7" fmla="*/ 2147483646 h 4625"/>
                <a:gd name="T8" fmla="*/ 2147483646 w 3105"/>
                <a:gd name="T9" fmla="*/ 2147483646 h 4625"/>
                <a:gd name="T10" fmla="*/ 2147483646 w 3105"/>
                <a:gd name="T11" fmla="*/ 2147483646 h 4625"/>
                <a:gd name="T12" fmla="*/ 0 w 3105"/>
                <a:gd name="T13" fmla="*/ 2147483646 h 4625"/>
                <a:gd name="T14" fmla="*/ 0 w 3105"/>
                <a:gd name="T15" fmla="*/ 0 h 4625"/>
                <a:gd name="T16" fmla="*/ 2147483646 w 3105"/>
                <a:gd name="T17" fmla="*/ 0 h 4625"/>
                <a:gd name="T18" fmla="*/ 2147483646 w 3105"/>
                <a:gd name="T19" fmla="*/ 2147483646 h 4625"/>
                <a:gd name="T20" fmla="*/ 2147483646 w 3105"/>
                <a:gd name="T21" fmla="*/ 2147483646 h 4625"/>
                <a:gd name="T22" fmla="*/ 2147483646 w 3105"/>
                <a:gd name="T23" fmla="*/ 2147483646 h 4625"/>
                <a:gd name="T24" fmla="*/ 2147483646 w 3105"/>
                <a:gd name="T25" fmla="*/ 2147483646 h 4625"/>
                <a:gd name="T26" fmla="*/ 2147483646 w 3105"/>
                <a:gd name="T27" fmla="*/ 2147483646 h 4625"/>
                <a:gd name="T28" fmla="*/ 2147483646 w 3105"/>
                <a:gd name="T29" fmla="*/ 2147483646 h 4625"/>
                <a:gd name="T30" fmla="*/ 2147483646 w 3105"/>
                <a:gd name="T31" fmla="*/ 2147483646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9" name="Freeform 9"/>
            <p:cNvSpPr>
              <a:spLocks/>
            </p:cNvSpPr>
            <p:nvPr/>
          </p:nvSpPr>
          <p:spPr bwMode="black">
            <a:xfrm>
              <a:off x="7353301" y="2762251"/>
              <a:ext cx="1027113" cy="1189038"/>
            </a:xfrm>
            <a:custGeom>
              <a:avLst/>
              <a:gdLst>
                <a:gd name="T0" fmla="*/ 2147483646 w 2850"/>
                <a:gd name="T1" fmla="*/ 2147483646 h 3296"/>
                <a:gd name="T2" fmla="*/ 2147483646 w 2850"/>
                <a:gd name="T3" fmla="*/ 0 h 3296"/>
                <a:gd name="T4" fmla="*/ 2147483646 w 2850"/>
                <a:gd name="T5" fmla="*/ 2147483646 h 3296"/>
                <a:gd name="T6" fmla="*/ 2147483646 w 2850"/>
                <a:gd name="T7" fmla="*/ 2147483646 h 3296"/>
                <a:gd name="T8" fmla="*/ 2147483646 w 2850"/>
                <a:gd name="T9" fmla="*/ 2147483646 h 3296"/>
                <a:gd name="T10" fmla="*/ 0 w 2850"/>
                <a:gd name="T11" fmla="*/ 2147483646 h 3296"/>
                <a:gd name="T12" fmla="*/ 0 w 2850"/>
                <a:gd name="T13" fmla="*/ 2147483646 h 3296"/>
                <a:gd name="T14" fmla="*/ 2147483646 w 2850"/>
                <a:gd name="T15" fmla="*/ 2147483646 h 3296"/>
                <a:gd name="T16" fmla="*/ 2147483646 w 2850"/>
                <a:gd name="T17" fmla="*/ 2147483646 h 3296"/>
                <a:gd name="T18" fmla="*/ 2147483646 w 2850"/>
                <a:gd name="T19" fmla="*/ 2147483646 h 3296"/>
                <a:gd name="T20" fmla="*/ 2147483646 w 2850"/>
                <a:gd name="T21" fmla="*/ 2147483646 h 3296"/>
                <a:gd name="T22" fmla="*/ 2147483646 w 2850"/>
                <a:gd name="T23" fmla="*/ 2147483646 h 3296"/>
                <a:gd name="T24" fmla="*/ 2147483646 w 2850"/>
                <a:gd name="T25" fmla="*/ 2147483646 h 3296"/>
                <a:gd name="T26" fmla="*/ 2147483646 w 2850"/>
                <a:gd name="T27" fmla="*/ 21474836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 name="Freeform 10"/>
            <p:cNvSpPr>
              <a:spLocks/>
            </p:cNvSpPr>
            <p:nvPr/>
          </p:nvSpPr>
          <p:spPr bwMode="black">
            <a:xfrm>
              <a:off x="6664326" y="2287588"/>
              <a:ext cx="377825" cy="363538"/>
            </a:xfrm>
            <a:custGeom>
              <a:avLst/>
              <a:gdLst>
                <a:gd name="T0" fmla="*/ 2147483646 w 1047"/>
                <a:gd name="T1" fmla="*/ 2147483646 h 1009"/>
                <a:gd name="T2" fmla="*/ 2147483646 w 1047"/>
                <a:gd name="T3" fmla="*/ 2147483646 h 1009"/>
                <a:gd name="T4" fmla="*/ 0 w 1047"/>
                <a:gd name="T5" fmla="*/ 2147483646 h 1009"/>
                <a:gd name="T6" fmla="*/ 2147483646 w 1047"/>
                <a:gd name="T7" fmla="*/ 0 h 1009"/>
                <a:gd name="T8" fmla="*/ 2147483646 w 1047"/>
                <a:gd name="T9" fmla="*/ 2147483646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1" name="Rectangle 11"/>
            <p:cNvSpPr>
              <a:spLocks noChangeArrowheads="1"/>
            </p:cNvSpPr>
            <p:nvPr/>
          </p:nvSpPr>
          <p:spPr bwMode="black">
            <a:xfrm>
              <a:off x="6686210" y="2783198"/>
              <a:ext cx="324038" cy="11777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fi-FI" altLang="fi-FI"/>
            </a:p>
          </p:txBody>
        </p:sp>
        <p:sp>
          <p:nvSpPr>
            <p:cNvPr id="12" name="Freeform 12"/>
            <p:cNvSpPr>
              <a:spLocks/>
            </p:cNvSpPr>
            <p:nvPr/>
          </p:nvSpPr>
          <p:spPr bwMode="black">
            <a:xfrm>
              <a:off x="5399088" y="2762251"/>
              <a:ext cx="1047750" cy="1216025"/>
            </a:xfrm>
            <a:custGeom>
              <a:avLst/>
              <a:gdLst>
                <a:gd name="T0" fmla="*/ 2147483646 w 2907"/>
                <a:gd name="T1" fmla="*/ 2147483646 h 3373"/>
                <a:gd name="T2" fmla="*/ 2147483646 w 2907"/>
                <a:gd name="T3" fmla="*/ 2147483646 h 3373"/>
                <a:gd name="T4" fmla="*/ 2147483646 w 2907"/>
                <a:gd name="T5" fmla="*/ 2147483646 h 3373"/>
                <a:gd name="T6" fmla="*/ 2147483646 w 2907"/>
                <a:gd name="T7" fmla="*/ 0 h 3373"/>
                <a:gd name="T8" fmla="*/ 2147483646 w 2907"/>
                <a:gd name="T9" fmla="*/ 2147483646 h 3373"/>
                <a:gd name="T10" fmla="*/ 2147483646 w 2907"/>
                <a:gd name="T11" fmla="*/ 2147483646 h 3373"/>
                <a:gd name="T12" fmla="*/ 2147483646 w 2907"/>
                <a:gd name="T13" fmla="*/ 2147483646 h 3373"/>
                <a:gd name="T14" fmla="*/ 2147483646 w 2907"/>
                <a:gd name="T15" fmla="*/ 2147483646 h 3373"/>
                <a:gd name="T16" fmla="*/ 2147483646 w 2907"/>
                <a:gd name="T17" fmla="*/ 2147483646 h 3373"/>
                <a:gd name="T18" fmla="*/ 2147483646 w 2907"/>
                <a:gd name="T19" fmla="*/ 2147483646 h 3373"/>
                <a:gd name="T20" fmla="*/ 2147483646 w 2907"/>
                <a:gd name="T21" fmla="*/ 2147483646 h 3373"/>
                <a:gd name="T22" fmla="*/ 0 w 2907"/>
                <a:gd name="T23" fmla="*/ 2147483646 h 3373"/>
                <a:gd name="T24" fmla="*/ 2147483646 w 2907"/>
                <a:gd name="T25" fmla="*/ 2147483646 h 3373"/>
                <a:gd name="T26" fmla="*/ 2147483646 w 2907"/>
                <a:gd name="T27" fmla="*/ 2147483646 h 3373"/>
                <a:gd name="T28" fmla="*/ 2147483646 w 2907"/>
                <a:gd name="T29" fmla="*/ 2147483646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3" name="Freeform 13"/>
            <p:cNvSpPr>
              <a:spLocks/>
            </p:cNvSpPr>
            <p:nvPr/>
          </p:nvSpPr>
          <p:spPr bwMode="black">
            <a:xfrm>
              <a:off x="4770438" y="2295526"/>
              <a:ext cx="563563" cy="1677988"/>
            </a:xfrm>
            <a:custGeom>
              <a:avLst/>
              <a:gdLst>
                <a:gd name="T0" fmla="*/ 2147483646 w 1565"/>
                <a:gd name="T1" fmla="*/ 0 h 4657"/>
                <a:gd name="T2" fmla="*/ 0 w 1565"/>
                <a:gd name="T3" fmla="*/ 0 h 4657"/>
                <a:gd name="T4" fmla="*/ 0 w 1565"/>
                <a:gd name="T5" fmla="*/ 2147483646 h 4657"/>
                <a:gd name="T6" fmla="*/ 2147483646 w 1565"/>
                <a:gd name="T7" fmla="*/ 2147483646 h 4657"/>
                <a:gd name="T8" fmla="*/ 2147483646 w 1565"/>
                <a:gd name="T9" fmla="*/ 2147483646 h 4657"/>
                <a:gd name="T10" fmla="*/ 2147483646 w 1565"/>
                <a:gd name="T11" fmla="*/ 2147483646 h 4657"/>
                <a:gd name="T12" fmla="*/ 2147483646 w 1565"/>
                <a:gd name="T13" fmla="*/ 2147483646 h 4657"/>
                <a:gd name="T14" fmla="*/ 2147483646 w 1565"/>
                <a:gd name="T15" fmla="*/ 2147483646 h 4657"/>
                <a:gd name="T16" fmla="*/ 2147483646 w 1565"/>
                <a:gd name="T17" fmla="*/ 2147483646 h 4657"/>
                <a:gd name="T18" fmla="*/ 2147483646 w 1565"/>
                <a:gd name="T19" fmla="*/ 2147483646 h 4657"/>
                <a:gd name="T20" fmla="*/ 2147483646 w 1565"/>
                <a:gd name="T21" fmla="*/ 2147483646 h 4657"/>
                <a:gd name="T22" fmla="*/ 2147483646 w 1565"/>
                <a:gd name="T23" fmla="*/ 2147483646 h 4657"/>
                <a:gd name="T24" fmla="*/ 2147483646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4" name="Freeform 14"/>
            <p:cNvSpPr>
              <a:spLocks noEditPoints="1"/>
            </p:cNvSpPr>
            <p:nvPr/>
          </p:nvSpPr>
          <p:spPr bwMode="black">
            <a:xfrm>
              <a:off x="3455988" y="2762251"/>
              <a:ext cx="1073150" cy="1216025"/>
            </a:xfrm>
            <a:custGeom>
              <a:avLst/>
              <a:gdLst>
                <a:gd name="T0" fmla="*/ 2147483646 w 2977"/>
                <a:gd name="T1" fmla="*/ 2147483646 h 3373"/>
                <a:gd name="T2" fmla="*/ 2147483646 w 2977"/>
                <a:gd name="T3" fmla="*/ 2147483646 h 3373"/>
                <a:gd name="T4" fmla="*/ 2147483646 w 2977"/>
                <a:gd name="T5" fmla="*/ 2147483646 h 3373"/>
                <a:gd name="T6" fmla="*/ 2147483646 w 2977"/>
                <a:gd name="T7" fmla="*/ 2147483646 h 3373"/>
                <a:gd name="T8" fmla="*/ 2147483646 w 2977"/>
                <a:gd name="T9" fmla="*/ 2147483646 h 3373"/>
                <a:gd name="T10" fmla="*/ 2147483646 w 2977"/>
                <a:gd name="T11" fmla="*/ 2147483646 h 3373"/>
                <a:gd name="T12" fmla="*/ 2147483646 w 2977"/>
                <a:gd name="T13" fmla="*/ 2147483646 h 3373"/>
                <a:gd name="T14" fmla="*/ 2147483646 w 2977"/>
                <a:gd name="T15" fmla="*/ 2147483646 h 3373"/>
                <a:gd name="T16" fmla="*/ 2147483646 w 2977"/>
                <a:gd name="T17" fmla="*/ 2147483646 h 3373"/>
                <a:gd name="T18" fmla="*/ 2147483646 w 2977"/>
                <a:gd name="T19" fmla="*/ 2147483646 h 3373"/>
                <a:gd name="T20" fmla="*/ 0 w 2977"/>
                <a:gd name="T21" fmla="*/ 2147483646 h 3373"/>
                <a:gd name="T22" fmla="*/ 2147483646 w 2977"/>
                <a:gd name="T23" fmla="*/ 0 h 3373"/>
                <a:gd name="T24" fmla="*/ 2147483646 w 2977"/>
                <a:gd name="T25" fmla="*/ 2147483646 h 3373"/>
                <a:gd name="T26" fmla="*/ 2147483646 w 2977"/>
                <a:gd name="T27" fmla="*/ 2147483646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5" name="Freeform 15"/>
            <p:cNvSpPr>
              <a:spLocks/>
            </p:cNvSpPr>
            <p:nvPr/>
          </p:nvSpPr>
          <p:spPr bwMode="black">
            <a:xfrm>
              <a:off x="1879601" y="2357438"/>
              <a:ext cx="1311275" cy="1593850"/>
            </a:xfrm>
            <a:custGeom>
              <a:avLst/>
              <a:gdLst>
                <a:gd name="T0" fmla="*/ 2147483646 w 3641"/>
                <a:gd name="T1" fmla="*/ 2147483646 h 4420"/>
                <a:gd name="T2" fmla="*/ 2147483646 w 3641"/>
                <a:gd name="T3" fmla="*/ 2147483646 h 4420"/>
                <a:gd name="T4" fmla="*/ 2147483646 w 3641"/>
                <a:gd name="T5" fmla="*/ 0 h 4420"/>
                <a:gd name="T6" fmla="*/ 2147483646 w 3641"/>
                <a:gd name="T7" fmla="*/ 0 h 4420"/>
                <a:gd name="T8" fmla="*/ 2147483646 w 3641"/>
                <a:gd name="T9" fmla="*/ 2147483646 h 4420"/>
                <a:gd name="T10" fmla="*/ 2147483646 w 3641"/>
                <a:gd name="T11" fmla="*/ 2147483646 h 4420"/>
                <a:gd name="T12" fmla="*/ 2147483646 w 3641"/>
                <a:gd name="T13" fmla="*/ 0 h 4420"/>
                <a:gd name="T14" fmla="*/ 0 w 3641"/>
                <a:gd name="T15" fmla="*/ 0 h 4420"/>
                <a:gd name="T16" fmla="*/ 0 w 3641"/>
                <a:gd name="T17" fmla="*/ 2147483646 h 4420"/>
                <a:gd name="T18" fmla="*/ 2147483646 w 3641"/>
                <a:gd name="T19" fmla="*/ 2147483646 h 4420"/>
                <a:gd name="T20" fmla="*/ 2147483646 w 3641"/>
                <a:gd name="T21" fmla="*/ 2147483646 h 4420"/>
                <a:gd name="T22" fmla="*/ 2147483646 w 3641"/>
                <a:gd name="T23" fmla="*/ 2147483646 h 4420"/>
                <a:gd name="T24" fmla="*/ 2147483646 w 3641"/>
                <a:gd name="T25" fmla="*/ 2147483646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16" name="Päivämäärän paikkamerkki 2"/>
          <p:cNvSpPr>
            <a:spLocks noGrp="1"/>
          </p:cNvSpPr>
          <p:nvPr>
            <p:ph type="dt" sz="half" idx="10"/>
          </p:nvPr>
        </p:nvSpPr>
        <p:spPr/>
        <p:txBody>
          <a:bodyPr/>
          <a:lstStyle>
            <a:lvl1pPr>
              <a:defRPr/>
            </a:lvl1pPr>
          </a:lstStyle>
          <a:p>
            <a:pPr>
              <a:defRPr/>
            </a:pPr>
            <a:fld id="{1035966F-68A1-4246-BB9D-391D649F50A8}" type="datetime1">
              <a:rPr lang="fi-FI" smtClean="0"/>
              <a:t>29.9.2024</a:t>
            </a:fld>
            <a:endParaRPr lang="fi-FI"/>
          </a:p>
        </p:txBody>
      </p:sp>
      <p:sp>
        <p:nvSpPr>
          <p:cNvPr id="17" name="Alatunnisteen paikkamerkki 3"/>
          <p:cNvSpPr>
            <a:spLocks noGrp="1"/>
          </p:cNvSpPr>
          <p:nvPr>
            <p:ph type="ftr" sz="quarter" idx="11"/>
          </p:nvPr>
        </p:nvSpPr>
        <p:spPr/>
        <p:txBody>
          <a:bodyPr/>
          <a:lstStyle>
            <a:lvl1pPr>
              <a:defRPr/>
            </a:lvl1pPr>
          </a:lstStyle>
          <a:p>
            <a:pPr>
              <a:defRPr/>
            </a:pPr>
            <a:endParaRPr lang="fi-FI"/>
          </a:p>
        </p:txBody>
      </p:sp>
      <p:sp>
        <p:nvSpPr>
          <p:cNvPr id="18" name="Dian numeron paikkamerkki 4"/>
          <p:cNvSpPr>
            <a:spLocks noGrp="1"/>
          </p:cNvSpPr>
          <p:nvPr>
            <p:ph type="sldNum" sz="quarter" idx="12"/>
          </p:nvPr>
        </p:nvSpPr>
        <p:spPr/>
        <p:txBody>
          <a:bodyPr/>
          <a:lstStyle>
            <a:lvl1pPr>
              <a:defRPr/>
            </a:lvl1pPr>
          </a:lstStyle>
          <a:p>
            <a:pPr>
              <a:defRPr/>
            </a:pPr>
            <a:fld id="{041AAF44-110E-40D0-A357-20D507BF91F6}" type="slidenum">
              <a:rPr lang="fi-FI"/>
              <a:pPr>
                <a:defRPr/>
              </a:pPr>
              <a:t>‹#›</a:t>
            </a:fld>
            <a:endParaRPr lang="fi-FI"/>
          </a:p>
        </p:txBody>
      </p:sp>
    </p:spTree>
    <p:extLst>
      <p:ext uri="{BB962C8B-B14F-4D97-AF65-F5344CB8AC3E}">
        <p14:creationId xmlns:p14="http://schemas.microsoft.com/office/powerpoint/2010/main" val="412788278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Kuva aaltokuviolla B">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8715375" y="3384550"/>
            <a:ext cx="3460750" cy="3475038"/>
          </a:xfrm>
          <a:custGeom>
            <a:avLst/>
            <a:gdLst>
              <a:gd name="T0" fmla="*/ 0 w 7208"/>
              <a:gd name="T1" fmla="*/ 2147483646 h 7249"/>
              <a:gd name="T2" fmla="*/ 2147483646 w 7208"/>
              <a:gd name="T3" fmla="*/ 2147483646 h 7249"/>
              <a:gd name="T4" fmla="*/ 2147483646 w 7208"/>
              <a:gd name="T5" fmla="*/ 0 h 7249"/>
              <a:gd name="T6" fmla="*/ 2147483646 w 7208"/>
              <a:gd name="T7" fmla="*/ 2147483646 h 7249"/>
              <a:gd name="T8" fmla="*/ 2147483646 w 7208"/>
              <a:gd name="T9" fmla="*/ 2147483646 h 7249"/>
              <a:gd name="T10" fmla="*/ 2147483646 w 7208"/>
              <a:gd name="T11" fmla="*/ 2147483646 h 7249"/>
              <a:gd name="T12" fmla="*/ 2147483646 w 7208"/>
              <a:gd name="T13" fmla="*/ 2147483646 h 7249"/>
              <a:gd name="T14" fmla="*/ 2147483646 w 7208"/>
              <a:gd name="T15" fmla="*/ 2147483646 h 7249"/>
              <a:gd name="T16" fmla="*/ 2147483646 w 7208"/>
              <a:gd name="T17" fmla="*/ 2147483646 h 7249"/>
              <a:gd name="T18" fmla="*/ 2147483646 w 7208"/>
              <a:gd name="T19" fmla="*/ 2147483646 h 7249"/>
              <a:gd name="T20" fmla="*/ 2147483646 w 7208"/>
              <a:gd name="T21" fmla="*/ 2147483646 h 7249"/>
              <a:gd name="T22" fmla="*/ 2147483646 w 7208"/>
              <a:gd name="T23" fmla="*/ 2147483646 h 7249"/>
              <a:gd name="T24" fmla="*/ 2147483646 w 7208"/>
              <a:gd name="T25" fmla="*/ 2147483646 h 7249"/>
              <a:gd name="T26" fmla="*/ 2147483646 w 7208"/>
              <a:gd name="T27" fmla="*/ 2147483646 h 7249"/>
              <a:gd name="T28" fmla="*/ 2147483646 w 7208"/>
              <a:gd name="T29" fmla="*/ 2147483646 h 7249"/>
              <a:gd name="T30" fmla="*/ 0 w 7208"/>
              <a:gd name="T31" fmla="*/ 2147483646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36"/>
          <p:cNvGrpSpPr/>
          <p:nvPr/>
        </p:nvGrpSpPr>
        <p:grpSpPr bwMode="black">
          <a:xfrm>
            <a:off x="472152" y="6228511"/>
            <a:ext cx="804333" cy="373549"/>
            <a:chOff x="228601" y="704851"/>
            <a:chExt cx="11734800" cy="5449888"/>
          </a:xfrm>
          <a:solidFill>
            <a:schemeClr val="bg1"/>
          </a:solidFill>
        </p:grpSpPr>
        <p:sp>
          <p:nvSpPr>
            <p:cNvPr id="5"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title"/>
          </p:nvPr>
        </p:nvSpPr>
        <p:spPr>
          <a:xfrm>
            <a:off x="10408599" y="5457217"/>
            <a:ext cx="1420237" cy="670884"/>
          </a:xfrm>
        </p:spPr>
        <p:txBody>
          <a:bodyPr anchor="ctr"/>
          <a:lstStyle>
            <a:lvl1pPr algn="ctr">
              <a:defRPr sz="1400" b="0">
                <a:latin typeface="+mn-lt"/>
              </a:defRPr>
            </a:lvl1pPr>
          </a:lstStyle>
          <a:p>
            <a:r>
              <a:rPr lang="fi-FI"/>
              <a:t>Muokkaa perustyyl. napsautt.</a:t>
            </a:r>
          </a:p>
        </p:txBody>
      </p:sp>
    </p:spTree>
    <p:extLst>
      <p:ext uri="{BB962C8B-B14F-4D97-AF65-F5344CB8AC3E}">
        <p14:creationId xmlns:p14="http://schemas.microsoft.com/office/powerpoint/2010/main" val="377909973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273113154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28D9E815-6437-4A77-B388-72D302B147A0}" type="datetime1">
              <a:rPr lang="fi-FI" smtClean="0"/>
              <a:t>29.9.2024</a:t>
            </a:fld>
            <a:endParaRPr lang="fi-FI"/>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526691DB-E69D-4A76-91F5-3F8B5138D478}" type="slidenum">
              <a:rPr lang="fi-FI"/>
              <a:pPr>
                <a:defRPr/>
              </a:pPr>
              <a:t>‹#›</a:t>
            </a:fld>
            <a:endParaRPr lang="fi-FI"/>
          </a:p>
        </p:txBody>
      </p:sp>
    </p:spTree>
    <p:extLst>
      <p:ext uri="{BB962C8B-B14F-4D97-AF65-F5344CB8AC3E}">
        <p14:creationId xmlns:p14="http://schemas.microsoft.com/office/powerpoint/2010/main" val="2761615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4" name="Päivämäärän paikkamerkki 3"/>
          <p:cNvSpPr>
            <a:spLocks noGrp="1"/>
          </p:cNvSpPr>
          <p:nvPr>
            <p:ph type="dt" sz="half" idx="14"/>
          </p:nvPr>
        </p:nvSpPr>
        <p:spPr/>
        <p:txBody>
          <a:bodyPr/>
          <a:lstStyle>
            <a:lvl1pPr>
              <a:defRPr/>
            </a:lvl1pPr>
          </a:lstStyle>
          <a:p>
            <a:pPr>
              <a:defRPr/>
            </a:pPr>
            <a:fld id="{AAA1AE9D-5030-41AB-A4FF-78CB0C415936}" type="datetime1">
              <a:rPr lang="fi-FI"/>
              <a:pPr>
                <a:defRPr/>
              </a:pPr>
              <a:t>29.9.2024</a:t>
            </a:fld>
            <a:endParaRPr lang="fi-FI"/>
          </a:p>
        </p:txBody>
      </p:sp>
      <p:sp>
        <p:nvSpPr>
          <p:cNvPr id="5" name="Alatunnisteen paikkamerkki 4"/>
          <p:cNvSpPr>
            <a:spLocks noGrp="1"/>
          </p:cNvSpPr>
          <p:nvPr>
            <p:ph type="ftr" sz="quarter" idx="15"/>
          </p:nvPr>
        </p:nvSpPr>
        <p:spPr/>
        <p:txBody>
          <a:bodyPr/>
          <a:lstStyle>
            <a:lvl1pPr>
              <a:defRPr/>
            </a:lvl1pPr>
          </a:lstStyle>
          <a:p>
            <a:pPr>
              <a:defRPr/>
            </a:pPr>
            <a:r>
              <a:rPr lang="fi-FI"/>
              <a:t>Etunimi Sukunimi</a:t>
            </a:r>
          </a:p>
        </p:txBody>
      </p:sp>
      <p:sp>
        <p:nvSpPr>
          <p:cNvPr id="6" name="Dian numeron paikkamerkki 5"/>
          <p:cNvSpPr>
            <a:spLocks noGrp="1"/>
          </p:cNvSpPr>
          <p:nvPr>
            <p:ph type="sldNum" sz="quarter" idx="16"/>
          </p:nvPr>
        </p:nvSpPr>
        <p:spPr/>
        <p:txBody>
          <a:bodyPr/>
          <a:lstStyle>
            <a:lvl1pPr>
              <a:defRPr/>
            </a:lvl1pPr>
          </a:lstStyle>
          <a:p>
            <a:pPr>
              <a:defRPr/>
            </a:pPr>
            <a:fld id="{10D2B2FB-3A4B-4871-9BF7-9291A37AF9F4}" type="slidenum">
              <a:rPr lang="fi-FI"/>
              <a:pPr>
                <a:defRPr/>
              </a:pPr>
              <a:t>‹#›</a:t>
            </a:fld>
            <a:endParaRPr lang="fi-FI"/>
          </a:p>
        </p:txBody>
      </p:sp>
    </p:spTree>
    <p:extLst>
      <p:ext uri="{BB962C8B-B14F-4D97-AF65-F5344CB8AC3E}">
        <p14:creationId xmlns:p14="http://schemas.microsoft.com/office/powerpoint/2010/main" val="276663825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E87EDCD3-B6CE-4470-B8D5-511707356A15}" type="datetime1">
              <a:rPr lang="fi-FI" smtClean="0"/>
              <a:t>29.9.2024</a:t>
            </a:fld>
            <a:endParaRPr lang="fi-FI"/>
          </a:p>
        </p:txBody>
      </p:sp>
      <p:sp>
        <p:nvSpPr>
          <p:cNvPr id="3" name="Alatunnisteen paikkamerkki 4"/>
          <p:cNvSpPr>
            <a:spLocks noGrp="1"/>
          </p:cNvSpPr>
          <p:nvPr>
            <p:ph type="ftr" sz="quarter" idx="11"/>
          </p:nvPr>
        </p:nvSpPr>
        <p:spPr/>
        <p:txBody>
          <a:bodyPr/>
          <a:lstStyle>
            <a:lvl1pPr>
              <a:defRPr/>
            </a:lvl1pPr>
          </a:lstStyle>
          <a:p>
            <a:pPr>
              <a:defRPr/>
            </a:pPr>
            <a:endParaRPr lang="fi-FI"/>
          </a:p>
        </p:txBody>
      </p:sp>
      <p:sp>
        <p:nvSpPr>
          <p:cNvPr id="4" name="Dian numeron paikkamerkki 5"/>
          <p:cNvSpPr>
            <a:spLocks noGrp="1"/>
          </p:cNvSpPr>
          <p:nvPr>
            <p:ph type="sldNum" sz="quarter" idx="12"/>
          </p:nvPr>
        </p:nvSpPr>
        <p:spPr/>
        <p:txBody>
          <a:bodyPr/>
          <a:lstStyle>
            <a:lvl1pPr>
              <a:defRPr/>
            </a:lvl1pPr>
          </a:lstStyle>
          <a:p>
            <a:pPr>
              <a:defRPr/>
            </a:pPr>
            <a:fld id="{7A2B400D-B244-4CB5-9584-50E18B640DF5}" type="slidenum">
              <a:rPr lang="fi-FI"/>
              <a:pPr>
                <a:defRPr/>
              </a:pPr>
              <a:t>‹#›</a:t>
            </a:fld>
            <a:endParaRPr lang="fi-FI"/>
          </a:p>
        </p:txBody>
      </p:sp>
    </p:spTree>
    <p:extLst>
      <p:ext uri="{BB962C8B-B14F-4D97-AF65-F5344CB8AC3E}">
        <p14:creationId xmlns:p14="http://schemas.microsoft.com/office/powerpoint/2010/main" val="174745421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147483646 w 19559"/>
              <a:gd name="T1" fmla="*/ 2147483646 h 14300"/>
              <a:gd name="T2" fmla="*/ 2147483646 w 19559"/>
              <a:gd name="T3" fmla="*/ 2147483646 h 14300"/>
              <a:gd name="T4" fmla="*/ 2147483646 w 19559"/>
              <a:gd name="T5" fmla="*/ 2147483646 h 14300"/>
              <a:gd name="T6" fmla="*/ 2147483646 w 19559"/>
              <a:gd name="T7" fmla="*/ 2147483646 h 14300"/>
              <a:gd name="T8" fmla="*/ 2147483646 w 19559"/>
              <a:gd name="T9" fmla="*/ 2147483646 h 14300"/>
              <a:gd name="T10" fmla="*/ 2147483646 w 19559"/>
              <a:gd name="T11" fmla="*/ 2147483646 h 14300"/>
              <a:gd name="T12" fmla="*/ 2147483646 w 19559"/>
              <a:gd name="T13" fmla="*/ 2147483646 h 14300"/>
              <a:gd name="T14" fmla="*/ 2147483646 w 19559"/>
              <a:gd name="T15" fmla="*/ 2147483646 h 14300"/>
              <a:gd name="T16" fmla="*/ 2147483646 w 19559"/>
              <a:gd name="T17" fmla="*/ 2147483646 h 14300"/>
              <a:gd name="T18" fmla="*/ 2147483646 w 19559"/>
              <a:gd name="T19" fmla="*/ 2147483646 h 14300"/>
              <a:gd name="T20" fmla="*/ 2147483646 w 19559"/>
              <a:gd name="T21" fmla="*/ 2147483646 h 14300"/>
              <a:gd name="T22" fmla="*/ 2147483646 w 19559"/>
              <a:gd name="T23" fmla="*/ 2147483646 h 14300"/>
              <a:gd name="T24" fmla="*/ 2147483646 w 19559"/>
              <a:gd name="T25" fmla="*/ 2147483646 h 14300"/>
              <a:gd name="T26" fmla="*/ 2147483646 w 19559"/>
              <a:gd name="T27" fmla="*/ 0 h 14300"/>
              <a:gd name="T28" fmla="*/ 0 w 19559"/>
              <a:gd name="T29" fmla="*/ 0 h 14300"/>
              <a:gd name="T30" fmla="*/ 0 w 19559"/>
              <a:gd name="T31" fmla="*/ 2147483646 h 14300"/>
              <a:gd name="T32" fmla="*/ 2147483646 w 19559"/>
              <a:gd name="T33" fmla="*/ 2147483646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45054467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2147483646 w 25400"/>
              <a:gd name="T1" fmla="*/ 2147483646 h 14300"/>
              <a:gd name="T2" fmla="*/ 2147483646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147483646 h 14300"/>
              <a:gd name="T12" fmla="*/ 2147483646 w 25400"/>
              <a:gd name="T13" fmla="*/ 2147483646 h 14300"/>
              <a:gd name="T14" fmla="*/ 2147483646 w 25400"/>
              <a:gd name="T15" fmla="*/ 2147483646 h 14300"/>
              <a:gd name="T16" fmla="*/ 2147483646 w 25400"/>
              <a:gd name="T17" fmla="*/ 2147483646 h 14300"/>
              <a:gd name="T18" fmla="*/ 2147483646 w 25400"/>
              <a:gd name="T19" fmla="*/ 2147483646 h 14300"/>
              <a:gd name="T20" fmla="*/ 2147483646 w 25400"/>
              <a:gd name="T21" fmla="*/ 2147483646 h 14300"/>
              <a:gd name="T22" fmla="*/ 2147483646 w 25400"/>
              <a:gd name="T23" fmla="*/ 2147483646 h 14300"/>
              <a:gd name="T24" fmla="*/ 2147483646 w 25400"/>
              <a:gd name="T25" fmla="*/ 2147483646 h 14300"/>
              <a:gd name="T26" fmla="*/ 2147483646 w 25400"/>
              <a:gd name="T27" fmla="*/ 2147483646 h 14300"/>
              <a:gd name="T28" fmla="*/ 2147483646 w 25400"/>
              <a:gd name="T29" fmla="*/ 0 h 14300"/>
              <a:gd name="T30" fmla="*/ 0 w 25400"/>
              <a:gd name="T31" fmla="*/ 0 h 14300"/>
              <a:gd name="T32" fmla="*/ 0 w 25400"/>
              <a:gd name="T33" fmla="*/ 2147483646 h 14300"/>
              <a:gd name="T34" fmla="*/ 2147483646 w 25400"/>
              <a:gd name="T35" fmla="*/ 2147483646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64619496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2147483646 h 8063"/>
              <a:gd name="T2" fmla="*/ 2147483646 w 25400"/>
              <a:gd name="T3" fmla="*/ 2147483646 h 8063"/>
              <a:gd name="T4" fmla="*/ 2147483646 w 25400"/>
              <a:gd name="T5" fmla="*/ 2147483646 h 8063"/>
              <a:gd name="T6" fmla="*/ 2147483646 w 25400"/>
              <a:gd name="T7" fmla="*/ 2147483646 h 8063"/>
              <a:gd name="T8" fmla="*/ 2147483646 w 25400"/>
              <a:gd name="T9" fmla="*/ 2147483646 h 8063"/>
              <a:gd name="T10" fmla="*/ 2147483646 w 25400"/>
              <a:gd name="T11" fmla="*/ 2147483646 h 8063"/>
              <a:gd name="T12" fmla="*/ 2147483646 w 25400"/>
              <a:gd name="T13" fmla="*/ 2147483646 h 8063"/>
              <a:gd name="T14" fmla="*/ 2147483646 w 25400"/>
              <a:gd name="T15" fmla="*/ 2147483646 h 8063"/>
              <a:gd name="T16" fmla="*/ 2147483646 w 25400"/>
              <a:gd name="T17" fmla="*/ 2147483646 h 8063"/>
              <a:gd name="T18" fmla="*/ 2147483646 w 25400"/>
              <a:gd name="T19" fmla="*/ 2147483646 h 8063"/>
              <a:gd name="T20" fmla="*/ 2147483646 w 25400"/>
              <a:gd name="T21" fmla="*/ 2147483646 h 8063"/>
              <a:gd name="T22" fmla="*/ 2147483646 w 25400"/>
              <a:gd name="T23" fmla="*/ 0 h 8063"/>
              <a:gd name="T24" fmla="*/ 0 w 25400"/>
              <a:gd name="T25" fmla="*/ 0 h 8063"/>
              <a:gd name="T26" fmla="*/ 0 w 25400"/>
              <a:gd name="T27" fmla="*/ 2147483646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80477468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2147483646 h 11590"/>
              <a:gd name="T2" fmla="*/ 2147483646 w 25400"/>
              <a:gd name="T3" fmla="*/ 2147483646 h 11590"/>
              <a:gd name="T4" fmla="*/ 2147483646 w 25400"/>
              <a:gd name="T5" fmla="*/ 2147483646 h 11590"/>
              <a:gd name="T6" fmla="*/ 2147483646 w 25400"/>
              <a:gd name="T7" fmla="*/ 2147483646 h 11590"/>
              <a:gd name="T8" fmla="*/ 2147483646 w 25400"/>
              <a:gd name="T9" fmla="*/ 2147483646 h 11590"/>
              <a:gd name="T10" fmla="*/ 2147483646 w 25400"/>
              <a:gd name="T11" fmla="*/ 2147483646 h 11590"/>
              <a:gd name="T12" fmla="*/ 2147483646 w 25400"/>
              <a:gd name="T13" fmla="*/ 2147483646 h 11590"/>
              <a:gd name="T14" fmla="*/ 2147483646 w 25400"/>
              <a:gd name="T15" fmla="*/ 2147483646 h 11590"/>
              <a:gd name="T16" fmla="*/ 2147483646 w 25400"/>
              <a:gd name="T17" fmla="*/ 2147483646 h 11590"/>
              <a:gd name="T18" fmla="*/ 2147483646 w 25400"/>
              <a:gd name="T19" fmla="*/ 2147483646 h 11590"/>
              <a:gd name="T20" fmla="*/ 2147483646 w 25400"/>
              <a:gd name="T21" fmla="*/ 2147483646 h 11590"/>
              <a:gd name="T22" fmla="*/ 2147483646 w 25400"/>
              <a:gd name="T23" fmla="*/ 0 h 11590"/>
              <a:gd name="T24" fmla="*/ 0 w 25400"/>
              <a:gd name="T25" fmla="*/ 0 h 11590"/>
              <a:gd name="T26" fmla="*/ 0 w 25400"/>
              <a:gd name="T27" fmla="*/ 2147483646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48726106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2147483646 w 15203"/>
              <a:gd name="T1" fmla="*/ 2147483646 h 14300"/>
              <a:gd name="T2" fmla="*/ 2147483646 w 15203"/>
              <a:gd name="T3" fmla="*/ 2147483646 h 14300"/>
              <a:gd name="T4" fmla="*/ 2147483646 w 15203"/>
              <a:gd name="T5" fmla="*/ 2147483646 h 14300"/>
              <a:gd name="T6" fmla="*/ 2147483646 w 15203"/>
              <a:gd name="T7" fmla="*/ 2147483646 h 14300"/>
              <a:gd name="T8" fmla="*/ 2147483646 w 15203"/>
              <a:gd name="T9" fmla="*/ 2147483646 h 14300"/>
              <a:gd name="T10" fmla="*/ 2147483646 w 15203"/>
              <a:gd name="T11" fmla="*/ 2147483646 h 14300"/>
              <a:gd name="T12" fmla="*/ 2147483646 w 15203"/>
              <a:gd name="T13" fmla="*/ 2147483646 h 14300"/>
              <a:gd name="T14" fmla="*/ 2147483646 w 15203"/>
              <a:gd name="T15" fmla="*/ 2147483646 h 14300"/>
              <a:gd name="T16" fmla="*/ 2147483646 w 15203"/>
              <a:gd name="T17" fmla="*/ 0 h 14300"/>
              <a:gd name="T18" fmla="*/ 0 w 15203"/>
              <a:gd name="T19" fmla="*/ 0 h 14300"/>
              <a:gd name="T20" fmla="*/ 0 w 15203"/>
              <a:gd name="T21" fmla="*/ 2147483646 h 14300"/>
              <a:gd name="T22" fmla="*/ 0 w 15203"/>
              <a:gd name="T23" fmla="*/ 2147483646 h 14300"/>
              <a:gd name="T24" fmla="*/ 2147483646 w 15203"/>
              <a:gd name="T25" fmla="*/ 2147483646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20212439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2147483646 h 14300"/>
              <a:gd name="T4" fmla="*/ 2147483646 w 20142"/>
              <a:gd name="T5" fmla="*/ 2147483646 h 14300"/>
              <a:gd name="T6" fmla="*/ 2147483646 w 20142"/>
              <a:gd name="T7" fmla="*/ 2147483646 h 14300"/>
              <a:gd name="T8" fmla="*/ 2147483646 w 20142"/>
              <a:gd name="T9" fmla="*/ 2147483646 h 14300"/>
              <a:gd name="T10" fmla="*/ 2147483646 w 20142"/>
              <a:gd name="T11" fmla="*/ 2147483646 h 14300"/>
              <a:gd name="T12" fmla="*/ 2147483646 w 20142"/>
              <a:gd name="T13" fmla="*/ 2147483646 h 14300"/>
              <a:gd name="T14" fmla="*/ 2147483646 w 20142"/>
              <a:gd name="T15" fmla="*/ 2147483646 h 14300"/>
              <a:gd name="T16" fmla="*/ 2147483646 w 20142"/>
              <a:gd name="T17" fmla="*/ 2147483646 h 14300"/>
              <a:gd name="T18" fmla="*/ 2147483646 w 20142"/>
              <a:gd name="T19" fmla="*/ 2147483646 h 14300"/>
              <a:gd name="T20" fmla="*/ 2147483646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293877860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2147483646 h 14293"/>
              <a:gd name="T2" fmla="*/ 2147483646 w 20470"/>
              <a:gd name="T3" fmla="*/ 2147483646 h 14293"/>
              <a:gd name="T4" fmla="*/ 2147483646 w 20470"/>
              <a:gd name="T5" fmla="*/ 2147483646 h 14293"/>
              <a:gd name="T6" fmla="*/ 2147483646 w 20470"/>
              <a:gd name="T7" fmla="*/ 2147483646 h 14293"/>
              <a:gd name="T8" fmla="*/ 2147483646 w 20470"/>
              <a:gd name="T9" fmla="*/ 2147483646 h 14293"/>
              <a:gd name="T10" fmla="*/ 2147483646 w 20470"/>
              <a:gd name="T11" fmla="*/ 2147483646 h 14293"/>
              <a:gd name="T12" fmla="*/ 2147483646 w 20470"/>
              <a:gd name="T13" fmla="*/ 2147483646 h 14293"/>
              <a:gd name="T14" fmla="*/ 2147483646 w 20470"/>
              <a:gd name="T15" fmla="*/ 2147483646 h 14293"/>
              <a:gd name="T16" fmla="*/ 2147483646 w 20470"/>
              <a:gd name="T17" fmla="*/ 2147483646 h 14293"/>
              <a:gd name="T18" fmla="*/ 2147483646 w 20470"/>
              <a:gd name="T19" fmla="*/ 2147483646 h 14293"/>
              <a:gd name="T20" fmla="*/ 2147483646 w 20470"/>
              <a:gd name="T21" fmla="*/ 2147483646 h 14293"/>
              <a:gd name="T22" fmla="*/ 2147483646 w 20470"/>
              <a:gd name="T23" fmla="*/ 2147483646 h 14293"/>
              <a:gd name="T24" fmla="*/ 2147483646 w 20470"/>
              <a:gd name="T25" fmla="*/ 2147483646 h 14293"/>
              <a:gd name="T26" fmla="*/ 2147483646 w 20470"/>
              <a:gd name="T27" fmla="*/ 2147483646 h 14293"/>
              <a:gd name="T28" fmla="*/ 2147483646 w 20470"/>
              <a:gd name="T29" fmla="*/ 2147483646 h 14293"/>
              <a:gd name="T30" fmla="*/ 2147483646 w 20470"/>
              <a:gd name="T31" fmla="*/ 2147483646 h 14293"/>
              <a:gd name="T32" fmla="*/ 2147483646 w 20470"/>
              <a:gd name="T33" fmla="*/ 2147483646 h 14293"/>
              <a:gd name="T34" fmla="*/ 2147483646 w 20470"/>
              <a:gd name="T35" fmla="*/ 2147483646 h 14293"/>
              <a:gd name="T36" fmla="*/ 2147483646 w 20470"/>
              <a:gd name="T37" fmla="*/ 2147483646 h 14293"/>
              <a:gd name="T38" fmla="*/ 2147483646 w 20470"/>
              <a:gd name="T39" fmla="*/ 2147483646 h 14293"/>
              <a:gd name="T40" fmla="*/ 2147483646 w 20470"/>
              <a:gd name="T41" fmla="*/ 2147483646 h 14293"/>
              <a:gd name="T42" fmla="*/ 2147483646 w 20470"/>
              <a:gd name="T43" fmla="*/ 2147483646 h 14293"/>
              <a:gd name="T44" fmla="*/ 2147483646 w 20470"/>
              <a:gd name="T45" fmla="*/ 2147483646 h 14293"/>
              <a:gd name="T46" fmla="*/ 2147483646 w 20470"/>
              <a:gd name="T47" fmla="*/ 2147483646 h 14293"/>
              <a:gd name="T48" fmla="*/ 2147483646 w 20470"/>
              <a:gd name="T49" fmla="*/ 2147483646 h 14293"/>
              <a:gd name="T50" fmla="*/ 2147483646 w 20470"/>
              <a:gd name="T51" fmla="*/ 2147483646 h 14293"/>
              <a:gd name="T52" fmla="*/ 2147483646 w 20470"/>
              <a:gd name="T53" fmla="*/ 2147483646 h 14293"/>
              <a:gd name="T54" fmla="*/ 2147483646 w 20470"/>
              <a:gd name="T55" fmla="*/ 2147483646 h 14293"/>
              <a:gd name="T56" fmla="*/ 2147483646 w 20470"/>
              <a:gd name="T57" fmla="*/ 2147483646 h 14293"/>
              <a:gd name="T58" fmla="*/ 2147483646 w 20470"/>
              <a:gd name="T59" fmla="*/ 2147483646 h 14293"/>
              <a:gd name="T60" fmla="*/ 2147483646 w 20470"/>
              <a:gd name="T61" fmla="*/ 2147483646 h 14293"/>
              <a:gd name="T62" fmla="*/ 2147483646 w 20470"/>
              <a:gd name="T63" fmla="*/ 2147483646 h 14293"/>
              <a:gd name="T64" fmla="*/ 2147483646 w 20470"/>
              <a:gd name="T65" fmla="*/ 0 h 14293"/>
              <a:gd name="T66" fmla="*/ 0 w 20470"/>
              <a:gd name="T67" fmla="*/ 0 h 14293"/>
              <a:gd name="T68" fmla="*/ 0 w 20470"/>
              <a:gd name="T69" fmla="*/ 2147483646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66044951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2147483646 h 14293"/>
              <a:gd name="T2" fmla="*/ 2147483646 w 25400"/>
              <a:gd name="T3" fmla="*/ 2147483646 h 14293"/>
              <a:gd name="T4" fmla="*/ 2147483646 w 25400"/>
              <a:gd name="T5" fmla="*/ 2147483646 h 14293"/>
              <a:gd name="T6" fmla="*/ 2147483646 w 25400"/>
              <a:gd name="T7" fmla="*/ 2147483646 h 14293"/>
              <a:gd name="T8" fmla="*/ 2147483646 w 25400"/>
              <a:gd name="T9" fmla="*/ 2147483646 h 14293"/>
              <a:gd name="T10" fmla="*/ 2147483646 w 25400"/>
              <a:gd name="T11" fmla="*/ 2147483646 h 14293"/>
              <a:gd name="T12" fmla="*/ 2147483646 w 25400"/>
              <a:gd name="T13" fmla="*/ 2147483646 h 14293"/>
              <a:gd name="T14" fmla="*/ 2147483646 w 25400"/>
              <a:gd name="T15" fmla="*/ 2147483646 h 14293"/>
              <a:gd name="T16" fmla="*/ 2147483646 w 25400"/>
              <a:gd name="T17" fmla="*/ 2147483646 h 14293"/>
              <a:gd name="T18" fmla="*/ 2147483646 w 25400"/>
              <a:gd name="T19" fmla="*/ 2147483646 h 14293"/>
              <a:gd name="T20" fmla="*/ 2147483646 w 25400"/>
              <a:gd name="T21" fmla="*/ 2147483646 h 14293"/>
              <a:gd name="T22" fmla="*/ 2147483646 w 25400"/>
              <a:gd name="T23" fmla="*/ 2147483646 h 14293"/>
              <a:gd name="T24" fmla="*/ 2147483646 w 25400"/>
              <a:gd name="T25" fmla="*/ 2147483646 h 14293"/>
              <a:gd name="T26" fmla="*/ 2147483646 w 25400"/>
              <a:gd name="T27" fmla="*/ 2147483646 h 14293"/>
              <a:gd name="T28" fmla="*/ 2147483646 w 25400"/>
              <a:gd name="T29" fmla="*/ 2147483646 h 14293"/>
              <a:gd name="T30" fmla="*/ 2147483646 w 25400"/>
              <a:gd name="T31" fmla="*/ 2147483646 h 14293"/>
              <a:gd name="T32" fmla="*/ 2147483646 w 25400"/>
              <a:gd name="T33" fmla="*/ 2147483646 h 14293"/>
              <a:gd name="T34" fmla="*/ 2147483646 w 25400"/>
              <a:gd name="T35" fmla="*/ 2147483646 h 14293"/>
              <a:gd name="T36" fmla="*/ 2147483646 w 25400"/>
              <a:gd name="T37" fmla="*/ 2147483646 h 14293"/>
              <a:gd name="T38" fmla="*/ 2147483646 w 25400"/>
              <a:gd name="T39" fmla="*/ 2147483646 h 14293"/>
              <a:gd name="T40" fmla="*/ 2147483646 w 25400"/>
              <a:gd name="T41" fmla="*/ 2147483646 h 14293"/>
              <a:gd name="T42" fmla="*/ 2147483646 w 25400"/>
              <a:gd name="T43" fmla="*/ 2147483646 h 14293"/>
              <a:gd name="T44" fmla="*/ 2147483646 w 25400"/>
              <a:gd name="T45" fmla="*/ 2147483646 h 14293"/>
              <a:gd name="T46" fmla="*/ 2147483646 w 25400"/>
              <a:gd name="T47" fmla="*/ 2147483646 h 14293"/>
              <a:gd name="T48" fmla="*/ 2147483646 w 25400"/>
              <a:gd name="T49" fmla="*/ 2147483646 h 14293"/>
              <a:gd name="T50" fmla="*/ 2147483646 w 25400"/>
              <a:gd name="T51" fmla="*/ 2147483646 h 14293"/>
              <a:gd name="T52" fmla="*/ 2147483646 w 25400"/>
              <a:gd name="T53" fmla="*/ 2147483646 h 14293"/>
              <a:gd name="T54" fmla="*/ 2147483646 w 25400"/>
              <a:gd name="T55" fmla="*/ 2147483646 h 14293"/>
              <a:gd name="T56" fmla="*/ 2147483646 w 25400"/>
              <a:gd name="T57" fmla="*/ 2147483646 h 14293"/>
              <a:gd name="T58" fmla="*/ 2147483646 w 25400"/>
              <a:gd name="T59" fmla="*/ 2147483646 h 14293"/>
              <a:gd name="T60" fmla="*/ 2147483646 w 25400"/>
              <a:gd name="T61" fmla="*/ 2147483646 h 14293"/>
              <a:gd name="T62" fmla="*/ 2147483646 w 25400"/>
              <a:gd name="T63" fmla="*/ 0 h 14293"/>
              <a:gd name="T64" fmla="*/ 0 w 25400"/>
              <a:gd name="T65" fmla="*/ 0 h 14293"/>
              <a:gd name="T66" fmla="*/ 0 w 25400"/>
              <a:gd name="T67" fmla="*/ 2147483646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41523478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18"/>
          <p:cNvSpPr>
            <a:spLocks noChangeAspect="1"/>
          </p:cNvSpPr>
          <p:nvPr/>
        </p:nvSpPr>
        <p:spPr bwMode="auto">
          <a:xfrm>
            <a:off x="-17463" y="-17463"/>
            <a:ext cx="9726613" cy="6875463"/>
          </a:xfrm>
          <a:custGeom>
            <a:avLst/>
            <a:gdLst>
              <a:gd name="T0" fmla="*/ 2147483646 w 20233"/>
              <a:gd name="T1" fmla="*/ 2147483646 h 14300"/>
              <a:gd name="T2" fmla="*/ 2147483646 w 20233"/>
              <a:gd name="T3" fmla="*/ 2147483646 h 14300"/>
              <a:gd name="T4" fmla="*/ 2147483646 w 20233"/>
              <a:gd name="T5" fmla="*/ 2147483646 h 14300"/>
              <a:gd name="T6" fmla="*/ 2147483646 w 20233"/>
              <a:gd name="T7" fmla="*/ 2147483646 h 14300"/>
              <a:gd name="T8" fmla="*/ 2147483646 w 20233"/>
              <a:gd name="T9" fmla="*/ 2147483646 h 14300"/>
              <a:gd name="T10" fmla="*/ 2147483646 w 20233"/>
              <a:gd name="T11" fmla="*/ 2147483646 h 14300"/>
              <a:gd name="T12" fmla="*/ 2147483646 w 20233"/>
              <a:gd name="T13" fmla="*/ 2147483646 h 14300"/>
              <a:gd name="T14" fmla="*/ 2147483646 w 20233"/>
              <a:gd name="T15" fmla="*/ 2147483646 h 14300"/>
              <a:gd name="T16" fmla="*/ 2147483646 w 20233"/>
              <a:gd name="T17" fmla="*/ 2147483646 h 14300"/>
              <a:gd name="T18" fmla="*/ 2147483646 w 20233"/>
              <a:gd name="T19" fmla="*/ 2147483646 h 14300"/>
              <a:gd name="T20" fmla="*/ 2147483646 w 20233"/>
              <a:gd name="T21" fmla="*/ 2147483646 h 14300"/>
              <a:gd name="T22" fmla="*/ 2147483646 w 20233"/>
              <a:gd name="T23" fmla="*/ 2147483646 h 14300"/>
              <a:gd name="T24" fmla="*/ 2147483646 w 20233"/>
              <a:gd name="T25" fmla="*/ 2147483646 h 14300"/>
              <a:gd name="T26" fmla="*/ 2147483646 w 20233"/>
              <a:gd name="T27" fmla="*/ 2147483646 h 14300"/>
              <a:gd name="T28" fmla="*/ 2147483646 w 20233"/>
              <a:gd name="T29" fmla="*/ 2147483646 h 14300"/>
              <a:gd name="T30" fmla="*/ 2147483646 w 20233"/>
              <a:gd name="T31" fmla="*/ 2147483646 h 14300"/>
              <a:gd name="T32" fmla="*/ 2147483646 w 20233"/>
              <a:gd name="T33" fmla="*/ 2147483646 h 14300"/>
              <a:gd name="T34" fmla="*/ 2147483646 w 20233"/>
              <a:gd name="T35" fmla="*/ 0 h 14300"/>
              <a:gd name="T36" fmla="*/ 2147483646 w 20233"/>
              <a:gd name="T37" fmla="*/ 2147483646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28945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10" name="Picture Placeholder 7"/>
          <p:cNvSpPr>
            <a:spLocks noGrp="1"/>
          </p:cNvSpPr>
          <p:nvPr>
            <p:ph type="pic" sz="quarter" idx="14"/>
          </p:nvPr>
        </p:nvSpPr>
        <p:spPr>
          <a:xfrm>
            <a:off x="4258733"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2" name="Picture Placeholder 7"/>
          <p:cNvSpPr>
            <a:spLocks noGrp="1"/>
          </p:cNvSpPr>
          <p:nvPr>
            <p:ph type="pic" sz="quarter" idx="15"/>
          </p:nvPr>
        </p:nvSpPr>
        <p:spPr>
          <a:xfrm>
            <a:off x="8271933"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6" name="Päivämäärän paikkamerkki 3"/>
          <p:cNvSpPr>
            <a:spLocks noGrp="1"/>
          </p:cNvSpPr>
          <p:nvPr>
            <p:ph type="dt" sz="half" idx="16"/>
          </p:nvPr>
        </p:nvSpPr>
        <p:spPr/>
        <p:txBody>
          <a:bodyPr/>
          <a:lstStyle>
            <a:lvl1pPr>
              <a:defRPr/>
            </a:lvl1pPr>
          </a:lstStyle>
          <a:p>
            <a:pPr>
              <a:defRPr/>
            </a:pPr>
            <a:fld id="{1A0C054D-5469-4F93-96B9-22A37617ACB9}" type="datetime1">
              <a:rPr lang="fi-FI"/>
              <a:pPr>
                <a:defRPr/>
              </a:pPr>
              <a:t>29.9.2024</a:t>
            </a:fld>
            <a:endParaRPr lang="fi-FI"/>
          </a:p>
        </p:txBody>
      </p:sp>
      <p:sp>
        <p:nvSpPr>
          <p:cNvPr id="7" name="Alatunnisteen paikkamerkki 4"/>
          <p:cNvSpPr>
            <a:spLocks noGrp="1"/>
          </p:cNvSpPr>
          <p:nvPr>
            <p:ph type="ftr" sz="quarter" idx="17"/>
          </p:nvPr>
        </p:nvSpPr>
        <p:spPr/>
        <p:txBody>
          <a:bodyPr/>
          <a:lstStyle>
            <a:lvl1pPr>
              <a:defRPr/>
            </a:lvl1pPr>
          </a:lstStyle>
          <a:p>
            <a:pPr>
              <a:defRPr/>
            </a:pPr>
            <a:r>
              <a:rPr lang="fi-FI"/>
              <a:t>Etunimi Sukunimi</a:t>
            </a:r>
          </a:p>
        </p:txBody>
      </p:sp>
      <p:sp>
        <p:nvSpPr>
          <p:cNvPr id="9" name="Dian numeron paikkamerkki 5"/>
          <p:cNvSpPr>
            <a:spLocks noGrp="1"/>
          </p:cNvSpPr>
          <p:nvPr>
            <p:ph type="sldNum" sz="quarter" idx="18"/>
          </p:nvPr>
        </p:nvSpPr>
        <p:spPr/>
        <p:txBody>
          <a:bodyPr/>
          <a:lstStyle>
            <a:lvl1pPr>
              <a:defRPr/>
            </a:lvl1pPr>
          </a:lstStyle>
          <a:p>
            <a:pPr>
              <a:defRPr/>
            </a:pPr>
            <a:fld id="{30A1BF7D-A071-4EEB-BDBC-D210FAA6695A}" type="slidenum">
              <a:rPr lang="fi-FI"/>
              <a:pPr>
                <a:defRPr/>
              </a:pPr>
              <a:t>‹#›</a:t>
            </a:fld>
            <a:endParaRPr lang="fi-FI"/>
          </a:p>
        </p:txBody>
      </p:sp>
    </p:spTree>
    <p:extLst>
      <p:ext uri="{BB962C8B-B14F-4D97-AF65-F5344CB8AC3E}">
        <p14:creationId xmlns:p14="http://schemas.microsoft.com/office/powerpoint/2010/main" val="383760406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147483646 h 14300"/>
              <a:gd name="T12" fmla="*/ 2147483646 w 25400"/>
              <a:gd name="T13" fmla="*/ 2147483646 h 14300"/>
              <a:gd name="T14" fmla="*/ 2147483646 w 25400"/>
              <a:gd name="T15" fmla="*/ 2147483646 h 14300"/>
              <a:gd name="T16" fmla="*/ 2147483646 w 25400"/>
              <a:gd name="T17" fmla="*/ 2147483646 h 14300"/>
              <a:gd name="T18" fmla="*/ 2147483646 w 25400"/>
              <a:gd name="T19" fmla="*/ 2147483646 h 14300"/>
              <a:gd name="T20" fmla="*/ 2147483646 w 25400"/>
              <a:gd name="T21" fmla="*/ 2147483646 h 14300"/>
              <a:gd name="T22" fmla="*/ 2147483646 w 25400"/>
              <a:gd name="T23" fmla="*/ 2147483646 h 14300"/>
              <a:gd name="T24" fmla="*/ 2147483646 w 25400"/>
              <a:gd name="T25" fmla="*/ 2147483646 h 14300"/>
              <a:gd name="T26" fmla="*/ 2147483646 w 25400"/>
              <a:gd name="T27" fmla="*/ 2147483646 h 14300"/>
              <a:gd name="T28" fmla="*/ 2147483646 w 25400"/>
              <a:gd name="T29" fmla="*/ 2147483646 h 14300"/>
              <a:gd name="T30" fmla="*/ 2147483646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04064866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5" y="457200"/>
            <a:ext cx="10661515" cy="5136204"/>
          </a:xfrm>
        </p:spPr>
        <p:txBody>
          <a:bodyPr/>
          <a:lstStyle>
            <a:lvl1pPr algn="l">
              <a:lnSpc>
                <a:spcPct val="85000"/>
              </a:lnSpc>
              <a:defRPr sz="7001">
                <a:latin typeface="+mj-lt"/>
              </a:defRPr>
            </a:lvl1pPr>
          </a:lstStyle>
          <a:p>
            <a:r>
              <a:rPr lang="en-US"/>
              <a:t>Click to edit Master title style</a:t>
            </a:r>
            <a:endParaRPr lang="fi-FI"/>
          </a:p>
        </p:txBody>
      </p:sp>
      <p:sp>
        <p:nvSpPr>
          <p:cNvPr id="3" name="Päivämäärän paikkamerkki 3">
            <a:extLst>
              <a:ext uri="{FF2B5EF4-FFF2-40B4-BE49-F238E27FC236}">
                <a16:creationId xmlns:a16="http://schemas.microsoft.com/office/drawing/2014/main" id="{B82DE116-CB3A-F04A-8B59-C84BA49206B7}"/>
              </a:ext>
            </a:extLst>
          </p:cNvPr>
          <p:cNvSpPr>
            <a:spLocks noGrp="1"/>
          </p:cNvSpPr>
          <p:nvPr>
            <p:ph type="dt" sz="half" idx="10"/>
          </p:nvPr>
        </p:nvSpPr>
        <p:spPr/>
        <p:txBody>
          <a:bodyPr/>
          <a:lstStyle>
            <a:lvl1pPr>
              <a:defRPr/>
            </a:lvl1pPr>
          </a:lstStyle>
          <a:p>
            <a:pPr>
              <a:defRPr/>
            </a:pPr>
            <a:fld id="{B0DCF9A3-46EE-DC4A-AD3C-CF70206DD62C}" type="datetime1">
              <a:rPr lang="fi-FI"/>
              <a:pPr>
                <a:defRPr/>
              </a:pPr>
              <a:t>29.9.2024</a:t>
            </a:fld>
            <a:endParaRPr lang="fi-FI"/>
          </a:p>
        </p:txBody>
      </p:sp>
      <p:sp>
        <p:nvSpPr>
          <p:cNvPr id="4" name="Alatunnisteen paikkamerkki 4">
            <a:extLst>
              <a:ext uri="{FF2B5EF4-FFF2-40B4-BE49-F238E27FC236}">
                <a16:creationId xmlns:a16="http://schemas.microsoft.com/office/drawing/2014/main" id="{70D1A60B-2FB7-654B-ABA8-B60914127129}"/>
              </a:ext>
            </a:extLst>
          </p:cNvPr>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a:extLst>
              <a:ext uri="{FF2B5EF4-FFF2-40B4-BE49-F238E27FC236}">
                <a16:creationId xmlns:a16="http://schemas.microsoft.com/office/drawing/2014/main" id="{BE1DB9DB-7196-0F49-9579-BEB6969C9AB0}"/>
              </a:ext>
            </a:extLst>
          </p:cNvPr>
          <p:cNvSpPr>
            <a:spLocks noGrp="1"/>
          </p:cNvSpPr>
          <p:nvPr>
            <p:ph type="sldNum" sz="quarter" idx="12"/>
          </p:nvPr>
        </p:nvSpPr>
        <p:spPr/>
        <p:txBody>
          <a:bodyPr/>
          <a:lstStyle>
            <a:lvl1pPr>
              <a:defRPr/>
            </a:lvl1pPr>
          </a:lstStyle>
          <a:p>
            <a:pPr>
              <a:defRPr/>
            </a:pPr>
            <a:fld id="{0B6E651A-6E85-3D4C-A186-90F2C053E4E7}" type="slidenum">
              <a:rPr lang="fi-FI"/>
              <a:pPr>
                <a:defRPr/>
              </a:pPr>
              <a:t>‹#›</a:t>
            </a:fld>
            <a:endParaRPr lang="fi-FI"/>
          </a:p>
        </p:txBody>
      </p:sp>
    </p:spTree>
    <p:extLst>
      <p:ext uri="{BB962C8B-B14F-4D97-AF65-F5344CB8AC3E}">
        <p14:creationId xmlns:p14="http://schemas.microsoft.com/office/powerpoint/2010/main" val="329177291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Otsikkodia nega">
    <p:bg>
      <p:bgPr>
        <a:solidFill>
          <a:srgbClr val="000000"/>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9B583A7C-B533-F249-8A6F-F5B3813DBFB0}"/>
              </a:ext>
            </a:extLst>
          </p:cNvPr>
          <p:cNvGrpSpPr/>
          <p:nvPr userDrawn="1"/>
        </p:nvGrpSpPr>
        <p:grpSpPr bwMode="black">
          <a:xfrm>
            <a:off x="465668" y="6222029"/>
            <a:ext cx="804334" cy="373549"/>
            <a:chOff x="228601" y="704851"/>
            <a:chExt cx="11734800" cy="5449888"/>
          </a:xfrm>
          <a:solidFill>
            <a:srgbClr val="FFFFFF"/>
          </a:solidFill>
        </p:grpSpPr>
        <p:sp>
          <p:nvSpPr>
            <p:cNvPr id="4" name="Freeform 5">
              <a:extLst>
                <a:ext uri="{FF2B5EF4-FFF2-40B4-BE49-F238E27FC236}">
                  <a16:creationId xmlns:a16="http://schemas.microsoft.com/office/drawing/2014/main" id="{862D501A-3C3C-E941-91F9-FAAF70931F76}"/>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5" name="Freeform 6">
              <a:extLst>
                <a:ext uri="{FF2B5EF4-FFF2-40B4-BE49-F238E27FC236}">
                  <a16:creationId xmlns:a16="http://schemas.microsoft.com/office/drawing/2014/main" id="{B3139823-B6DD-0F45-8144-DF1A26451788}"/>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6" name="Rectangle 7">
              <a:extLst>
                <a:ext uri="{FF2B5EF4-FFF2-40B4-BE49-F238E27FC236}">
                  <a16:creationId xmlns:a16="http://schemas.microsoft.com/office/drawing/2014/main" id="{D2FF6A60-FF79-C24A-BE46-46B4C79DD255}"/>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7" name="Freeform 8">
              <a:extLst>
                <a:ext uri="{FF2B5EF4-FFF2-40B4-BE49-F238E27FC236}">
                  <a16:creationId xmlns:a16="http://schemas.microsoft.com/office/drawing/2014/main" id="{ABB815D3-132D-5146-933F-C76CF2B9F5BE}"/>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8" name="Freeform 9">
              <a:extLst>
                <a:ext uri="{FF2B5EF4-FFF2-40B4-BE49-F238E27FC236}">
                  <a16:creationId xmlns:a16="http://schemas.microsoft.com/office/drawing/2014/main" id="{1873BC15-51A6-A341-9FA2-8732DABA26E9}"/>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9" name="Freeform 10">
              <a:extLst>
                <a:ext uri="{FF2B5EF4-FFF2-40B4-BE49-F238E27FC236}">
                  <a16:creationId xmlns:a16="http://schemas.microsoft.com/office/drawing/2014/main" id="{83DE36DE-E7C2-214B-81FA-E0B24845A4F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0" name="Rectangle 11">
              <a:extLst>
                <a:ext uri="{FF2B5EF4-FFF2-40B4-BE49-F238E27FC236}">
                  <a16:creationId xmlns:a16="http://schemas.microsoft.com/office/drawing/2014/main" id="{5D4F2DB2-2E6B-0246-B275-BAAAB25C7106}"/>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1" name="Freeform 12">
              <a:extLst>
                <a:ext uri="{FF2B5EF4-FFF2-40B4-BE49-F238E27FC236}">
                  <a16:creationId xmlns:a16="http://schemas.microsoft.com/office/drawing/2014/main" id="{43A5D771-1CFE-C34F-B071-51881CD4AB86}"/>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2" name="Freeform 13">
              <a:extLst>
                <a:ext uri="{FF2B5EF4-FFF2-40B4-BE49-F238E27FC236}">
                  <a16:creationId xmlns:a16="http://schemas.microsoft.com/office/drawing/2014/main" id="{B24EAE92-C25B-E346-8C4B-E898F47B135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3" name="Freeform 14">
              <a:extLst>
                <a:ext uri="{FF2B5EF4-FFF2-40B4-BE49-F238E27FC236}">
                  <a16:creationId xmlns:a16="http://schemas.microsoft.com/office/drawing/2014/main" id="{76424938-AE57-8742-B7D0-CBF782E08A98}"/>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4" name="Freeform 15">
              <a:extLst>
                <a:ext uri="{FF2B5EF4-FFF2-40B4-BE49-F238E27FC236}">
                  <a16:creationId xmlns:a16="http://schemas.microsoft.com/office/drawing/2014/main" id="{1CA40401-0F5F-8D4F-AC5A-6A8B64007D53}"/>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en-US"/>
              <a:t>Click to edit Master title style</a:t>
            </a:r>
            <a:endParaRPr lang="fi-FI"/>
          </a:p>
        </p:txBody>
      </p:sp>
      <p:sp>
        <p:nvSpPr>
          <p:cNvPr id="15" name="Päivämäärän paikkamerkki 3">
            <a:extLst>
              <a:ext uri="{FF2B5EF4-FFF2-40B4-BE49-F238E27FC236}">
                <a16:creationId xmlns:a16="http://schemas.microsoft.com/office/drawing/2014/main" id="{E77716F9-BC04-F143-9906-22D86C5A650E}"/>
              </a:ext>
            </a:extLst>
          </p:cNvPr>
          <p:cNvSpPr>
            <a:spLocks noGrp="1"/>
          </p:cNvSpPr>
          <p:nvPr>
            <p:ph type="dt" sz="half" idx="10"/>
          </p:nvPr>
        </p:nvSpPr>
        <p:spPr/>
        <p:txBody>
          <a:bodyPr/>
          <a:lstStyle>
            <a:lvl1pPr>
              <a:defRPr>
                <a:solidFill>
                  <a:srgbClr val="FFFFFF"/>
                </a:solidFill>
              </a:defRPr>
            </a:lvl1pPr>
          </a:lstStyle>
          <a:p>
            <a:pPr>
              <a:defRPr/>
            </a:pPr>
            <a:fld id="{C4ACDAEB-EC74-E84E-BC45-EFFA93D6C548}" type="datetime1">
              <a:rPr lang="fi-FI"/>
              <a:pPr>
                <a:defRPr/>
              </a:pPr>
              <a:t>29.9.2024</a:t>
            </a:fld>
            <a:endParaRPr lang="fi-FI"/>
          </a:p>
        </p:txBody>
      </p:sp>
      <p:sp>
        <p:nvSpPr>
          <p:cNvPr id="16" name="Alatunnisteen paikkamerkki 4">
            <a:extLst>
              <a:ext uri="{FF2B5EF4-FFF2-40B4-BE49-F238E27FC236}">
                <a16:creationId xmlns:a16="http://schemas.microsoft.com/office/drawing/2014/main" id="{777C8E04-304D-2948-9A4A-A1DC2F9B6ACB}"/>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8FA25DFF-0757-8746-B645-6DB4010904D2}"/>
              </a:ext>
            </a:extLst>
          </p:cNvPr>
          <p:cNvSpPr>
            <a:spLocks noGrp="1"/>
          </p:cNvSpPr>
          <p:nvPr>
            <p:ph type="sldNum" sz="quarter" idx="12"/>
          </p:nvPr>
        </p:nvSpPr>
        <p:spPr/>
        <p:txBody>
          <a:bodyPr/>
          <a:lstStyle>
            <a:lvl1pPr>
              <a:defRPr>
                <a:solidFill>
                  <a:srgbClr val="FFFFFF"/>
                </a:solidFill>
              </a:defRPr>
            </a:lvl1pPr>
          </a:lstStyle>
          <a:p>
            <a:pPr>
              <a:defRPr/>
            </a:pPr>
            <a:fld id="{FEE3480A-4155-1240-A32F-AEBFF48CE6ED}" type="slidenum">
              <a:rPr lang="fi-FI"/>
              <a:pPr>
                <a:defRPr/>
              </a:pPr>
              <a:t>‹#›</a:t>
            </a:fld>
            <a:endParaRPr lang="fi-FI"/>
          </a:p>
        </p:txBody>
      </p:sp>
    </p:spTree>
    <p:extLst>
      <p:ext uri="{BB962C8B-B14F-4D97-AF65-F5344CB8AC3E}">
        <p14:creationId xmlns:p14="http://schemas.microsoft.com/office/powerpoint/2010/main" val="125918158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Väliotsikko spåra">
    <p:bg>
      <p:bgPr>
        <a:solidFill>
          <a:srgbClr val="009246"/>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0DE0211C-B42C-8B4A-80DB-C7241A87C0B8}"/>
              </a:ext>
            </a:extLst>
          </p:cNvPr>
          <p:cNvGrpSpPr/>
          <p:nvPr userDrawn="1"/>
        </p:nvGrpSpPr>
        <p:grpSpPr bwMode="black">
          <a:xfrm>
            <a:off x="465668" y="6222029"/>
            <a:ext cx="804334" cy="373549"/>
            <a:chOff x="228601" y="704851"/>
            <a:chExt cx="11734800" cy="5449888"/>
          </a:xfrm>
          <a:solidFill>
            <a:srgbClr val="FFFFFF"/>
          </a:solidFill>
        </p:grpSpPr>
        <p:sp>
          <p:nvSpPr>
            <p:cNvPr id="4" name="Freeform 5">
              <a:extLst>
                <a:ext uri="{FF2B5EF4-FFF2-40B4-BE49-F238E27FC236}">
                  <a16:creationId xmlns:a16="http://schemas.microsoft.com/office/drawing/2014/main" id="{C222CE07-887D-B244-82A4-75FAEFFC8FAF}"/>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5" name="Freeform 6">
              <a:extLst>
                <a:ext uri="{FF2B5EF4-FFF2-40B4-BE49-F238E27FC236}">
                  <a16:creationId xmlns:a16="http://schemas.microsoft.com/office/drawing/2014/main" id="{6924627B-BB7C-134B-B271-A69C620481BA}"/>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6" name="Rectangle 7">
              <a:extLst>
                <a:ext uri="{FF2B5EF4-FFF2-40B4-BE49-F238E27FC236}">
                  <a16:creationId xmlns:a16="http://schemas.microsoft.com/office/drawing/2014/main" id="{9CCBFDC5-C942-AE46-994F-094D396A1A6B}"/>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7" name="Freeform 8">
              <a:extLst>
                <a:ext uri="{FF2B5EF4-FFF2-40B4-BE49-F238E27FC236}">
                  <a16:creationId xmlns:a16="http://schemas.microsoft.com/office/drawing/2014/main" id="{D4A3B34E-9669-8B46-875F-994E0CBBB3BD}"/>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8" name="Freeform 9">
              <a:extLst>
                <a:ext uri="{FF2B5EF4-FFF2-40B4-BE49-F238E27FC236}">
                  <a16:creationId xmlns:a16="http://schemas.microsoft.com/office/drawing/2014/main" id="{17E87A06-A73C-3440-A048-9A1D07D7E5C7}"/>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9" name="Freeform 10">
              <a:extLst>
                <a:ext uri="{FF2B5EF4-FFF2-40B4-BE49-F238E27FC236}">
                  <a16:creationId xmlns:a16="http://schemas.microsoft.com/office/drawing/2014/main" id="{70DF8BED-E560-4042-A6B2-6999349C4D2C}"/>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0" name="Rectangle 11">
              <a:extLst>
                <a:ext uri="{FF2B5EF4-FFF2-40B4-BE49-F238E27FC236}">
                  <a16:creationId xmlns:a16="http://schemas.microsoft.com/office/drawing/2014/main" id="{1966B786-1310-A149-A9B6-159DFC5E383C}"/>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1" name="Freeform 12">
              <a:extLst>
                <a:ext uri="{FF2B5EF4-FFF2-40B4-BE49-F238E27FC236}">
                  <a16:creationId xmlns:a16="http://schemas.microsoft.com/office/drawing/2014/main" id="{F904F943-BAD9-9149-9131-D305884ECCD8}"/>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2" name="Freeform 13">
              <a:extLst>
                <a:ext uri="{FF2B5EF4-FFF2-40B4-BE49-F238E27FC236}">
                  <a16:creationId xmlns:a16="http://schemas.microsoft.com/office/drawing/2014/main" id="{20DC2B78-51EB-0B4D-AC20-69E81D0DE25D}"/>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3" name="Freeform 14">
              <a:extLst>
                <a:ext uri="{FF2B5EF4-FFF2-40B4-BE49-F238E27FC236}">
                  <a16:creationId xmlns:a16="http://schemas.microsoft.com/office/drawing/2014/main" id="{AFBC24F6-D4F8-0A43-BDA6-513637AAE9B0}"/>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4" name="Freeform 15">
              <a:extLst>
                <a:ext uri="{FF2B5EF4-FFF2-40B4-BE49-F238E27FC236}">
                  <a16:creationId xmlns:a16="http://schemas.microsoft.com/office/drawing/2014/main" id="{A47FF552-E9E1-984E-A5E2-B54359B6C0AA}"/>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en-US"/>
              <a:t>Click to edit Master title style</a:t>
            </a:r>
            <a:endParaRPr lang="fi-FI"/>
          </a:p>
        </p:txBody>
      </p:sp>
      <p:sp>
        <p:nvSpPr>
          <p:cNvPr id="15" name="Päivämäärän paikkamerkki 3">
            <a:extLst>
              <a:ext uri="{FF2B5EF4-FFF2-40B4-BE49-F238E27FC236}">
                <a16:creationId xmlns:a16="http://schemas.microsoft.com/office/drawing/2014/main" id="{FFC5383F-5190-5547-8209-63C2020F1AB7}"/>
              </a:ext>
            </a:extLst>
          </p:cNvPr>
          <p:cNvSpPr>
            <a:spLocks noGrp="1"/>
          </p:cNvSpPr>
          <p:nvPr>
            <p:ph type="dt" sz="half" idx="10"/>
          </p:nvPr>
        </p:nvSpPr>
        <p:spPr/>
        <p:txBody>
          <a:bodyPr/>
          <a:lstStyle>
            <a:lvl1pPr>
              <a:defRPr>
                <a:solidFill>
                  <a:srgbClr val="FFFFFF"/>
                </a:solidFill>
              </a:defRPr>
            </a:lvl1pPr>
          </a:lstStyle>
          <a:p>
            <a:pPr>
              <a:defRPr/>
            </a:pPr>
            <a:fld id="{5AE9EA5A-E51A-2748-AFF2-AC078549AF7E}" type="datetime1">
              <a:rPr lang="fi-FI"/>
              <a:pPr>
                <a:defRPr/>
              </a:pPr>
              <a:t>29.9.2024</a:t>
            </a:fld>
            <a:endParaRPr lang="fi-FI"/>
          </a:p>
        </p:txBody>
      </p:sp>
      <p:sp>
        <p:nvSpPr>
          <p:cNvPr id="16" name="Alatunnisteen paikkamerkki 4">
            <a:extLst>
              <a:ext uri="{FF2B5EF4-FFF2-40B4-BE49-F238E27FC236}">
                <a16:creationId xmlns:a16="http://schemas.microsoft.com/office/drawing/2014/main" id="{D7ABF062-CCA2-A545-8487-2B199588A58E}"/>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CE131F75-8CD0-CB4E-AFF9-17569C0F01B6}"/>
              </a:ext>
            </a:extLst>
          </p:cNvPr>
          <p:cNvSpPr>
            <a:spLocks noGrp="1"/>
          </p:cNvSpPr>
          <p:nvPr>
            <p:ph type="sldNum" sz="quarter" idx="12"/>
          </p:nvPr>
        </p:nvSpPr>
        <p:spPr/>
        <p:txBody>
          <a:bodyPr/>
          <a:lstStyle>
            <a:lvl1pPr>
              <a:defRPr>
                <a:solidFill>
                  <a:srgbClr val="FFFFFF"/>
                </a:solidFill>
              </a:defRPr>
            </a:lvl1pPr>
          </a:lstStyle>
          <a:p>
            <a:pPr>
              <a:defRPr/>
            </a:pPr>
            <a:fld id="{5A4943CE-AF8C-9645-9DDB-2311F9CFE448}" type="slidenum">
              <a:rPr lang="fi-FI"/>
              <a:pPr>
                <a:defRPr/>
              </a:pPr>
              <a:t>‹#›</a:t>
            </a:fld>
            <a:endParaRPr lang="fi-FI"/>
          </a:p>
        </p:txBody>
      </p:sp>
    </p:spTree>
    <p:extLst>
      <p:ext uri="{BB962C8B-B14F-4D97-AF65-F5344CB8AC3E}">
        <p14:creationId xmlns:p14="http://schemas.microsoft.com/office/powerpoint/2010/main" val="297075656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rgbClr val="00D7A6"/>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23BF0FB7-0EB0-164D-8DE9-E1145C61B232}"/>
              </a:ext>
            </a:extLst>
          </p:cNvPr>
          <p:cNvGrpSpPr/>
          <p:nvPr userDrawn="1"/>
        </p:nvGrpSpPr>
        <p:grpSpPr bwMode="black">
          <a:xfrm>
            <a:off x="465668" y="6222029"/>
            <a:ext cx="804334" cy="373549"/>
            <a:chOff x="228601" y="704851"/>
            <a:chExt cx="11734800" cy="5449888"/>
          </a:xfrm>
          <a:solidFill>
            <a:srgbClr val="FFFFFF"/>
          </a:solidFill>
        </p:grpSpPr>
        <p:sp>
          <p:nvSpPr>
            <p:cNvPr id="4" name="Freeform 5">
              <a:extLst>
                <a:ext uri="{FF2B5EF4-FFF2-40B4-BE49-F238E27FC236}">
                  <a16:creationId xmlns:a16="http://schemas.microsoft.com/office/drawing/2014/main" id="{9CC9A082-984E-6C40-83BA-429A1BB240C3}"/>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5" name="Freeform 6">
              <a:extLst>
                <a:ext uri="{FF2B5EF4-FFF2-40B4-BE49-F238E27FC236}">
                  <a16:creationId xmlns:a16="http://schemas.microsoft.com/office/drawing/2014/main" id="{70062B96-93E1-D441-B449-033DB15EA2A4}"/>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6" name="Rectangle 7">
              <a:extLst>
                <a:ext uri="{FF2B5EF4-FFF2-40B4-BE49-F238E27FC236}">
                  <a16:creationId xmlns:a16="http://schemas.microsoft.com/office/drawing/2014/main" id="{30BA2355-11D9-1E47-9E5D-E29C74BE630A}"/>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7" name="Freeform 8">
              <a:extLst>
                <a:ext uri="{FF2B5EF4-FFF2-40B4-BE49-F238E27FC236}">
                  <a16:creationId xmlns:a16="http://schemas.microsoft.com/office/drawing/2014/main" id="{0D50614E-98F3-EF41-9C79-952694EDDB2F}"/>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8" name="Freeform 9">
              <a:extLst>
                <a:ext uri="{FF2B5EF4-FFF2-40B4-BE49-F238E27FC236}">
                  <a16:creationId xmlns:a16="http://schemas.microsoft.com/office/drawing/2014/main" id="{FAF527A3-74F8-B242-AF3F-F384DBDBBA8C}"/>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9" name="Freeform 10">
              <a:extLst>
                <a:ext uri="{FF2B5EF4-FFF2-40B4-BE49-F238E27FC236}">
                  <a16:creationId xmlns:a16="http://schemas.microsoft.com/office/drawing/2014/main" id="{5ACD062F-147A-144A-B0DF-A0DE728AC47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0" name="Rectangle 11">
              <a:extLst>
                <a:ext uri="{FF2B5EF4-FFF2-40B4-BE49-F238E27FC236}">
                  <a16:creationId xmlns:a16="http://schemas.microsoft.com/office/drawing/2014/main" id="{BE4ABE4C-8D67-5A46-9344-7A27CE528C2B}"/>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1" name="Freeform 12">
              <a:extLst>
                <a:ext uri="{FF2B5EF4-FFF2-40B4-BE49-F238E27FC236}">
                  <a16:creationId xmlns:a16="http://schemas.microsoft.com/office/drawing/2014/main" id="{11F6C65A-3A06-424D-8787-74EABB89E524}"/>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2" name="Freeform 13">
              <a:extLst>
                <a:ext uri="{FF2B5EF4-FFF2-40B4-BE49-F238E27FC236}">
                  <a16:creationId xmlns:a16="http://schemas.microsoft.com/office/drawing/2014/main" id="{C993A04E-95ED-A14B-8A3C-4C5C6F7D5D2C}"/>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3" name="Freeform 14">
              <a:extLst>
                <a:ext uri="{FF2B5EF4-FFF2-40B4-BE49-F238E27FC236}">
                  <a16:creationId xmlns:a16="http://schemas.microsoft.com/office/drawing/2014/main" id="{B2CFB702-37FD-2C42-AAD4-CEF9736C2AF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4" name="Freeform 15">
              <a:extLst>
                <a:ext uri="{FF2B5EF4-FFF2-40B4-BE49-F238E27FC236}">
                  <a16:creationId xmlns:a16="http://schemas.microsoft.com/office/drawing/2014/main" id="{D2F5248C-9797-CB43-A484-B14C627E3AFA}"/>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en-US"/>
              <a:t>Click to edit Master title style</a:t>
            </a:r>
            <a:endParaRPr lang="fi-FI"/>
          </a:p>
        </p:txBody>
      </p:sp>
      <p:sp>
        <p:nvSpPr>
          <p:cNvPr id="15" name="Päivämäärän paikkamerkki 3">
            <a:extLst>
              <a:ext uri="{FF2B5EF4-FFF2-40B4-BE49-F238E27FC236}">
                <a16:creationId xmlns:a16="http://schemas.microsoft.com/office/drawing/2014/main" id="{1EBABECF-22C8-6A42-BE57-5D5193A476B2}"/>
              </a:ext>
            </a:extLst>
          </p:cNvPr>
          <p:cNvSpPr>
            <a:spLocks noGrp="1"/>
          </p:cNvSpPr>
          <p:nvPr>
            <p:ph type="dt" sz="half" idx="10"/>
          </p:nvPr>
        </p:nvSpPr>
        <p:spPr/>
        <p:txBody>
          <a:bodyPr/>
          <a:lstStyle>
            <a:lvl1pPr>
              <a:defRPr>
                <a:solidFill>
                  <a:srgbClr val="FFFFFF"/>
                </a:solidFill>
              </a:defRPr>
            </a:lvl1pPr>
          </a:lstStyle>
          <a:p>
            <a:pPr>
              <a:defRPr/>
            </a:pPr>
            <a:fld id="{CDCC21D6-275D-ED44-876D-C7454EE4F4B1}" type="datetime1">
              <a:rPr lang="fi-FI"/>
              <a:pPr>
                <a:defRPr/>
              </a:pPr>
              <a:t>29.9.2024</a:t>
            </a:fld>
            <a:endParaRPr lang="fi-FI"/>
          </a:p>
        </p:txBody>
      </p:sp>
      <p:sp>
        <p:nvSpPr>
          <p:cNvPr id="16" name="Alatunnisteen paikkamerkki 4">
            <a:extLst>
              <a:ext uri="{FF2B5EF4-FFF2-40B4-BE49-F238E27FC236}">
                <a16:creationId xmlns:a16="http://schemas.microsoft.com/office/drawing/2014/main" id="{38DC849B-37B1-C245-AD33-EF63AC3261B2}"/>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1232DE35-40DC-F94D-AF6B-F18DF94B3F9B}"/>
              </a:ext>
            </a:extLst>
          </p:cNvPr>
          <p:cNvSpPr>
            <a:spLocks noGrp="1"/>
          </p:cNvSpPr>
          <p:nvPr>
            <p:ph type="sldNum" sz="quarter" idx="12"/>
          </p:nvPr>
        </p:nvSpPr>
        <p:spPr/>
        <p:txBody>
          <a:bodyPr/>
          <a:lstStyle>
            <a:lvl1pPr>
              <a:defRPr>
                <a:solidFill>
                  <a:srgbClr val="FFFFFF"/>
                </a:solidFill>
              </a:defRPr>
            </a:lvl1pPr>
          </a:lstStyle>
          <a:p>
            <a:pPr>
              <a:defRPr/>
            </a:pPr>
            <a:fld id="{D81A1E6C-6968-2B48-9E19-4AC383BFAEDF}" type="slidenum">
              <a:rPr lang="fi-FI"/>
              <a:pPr>
                <a:defRPr/>
              </a:pPr>
              <a:t>‹#›</a:t>
            </a:fld>
            <a:endParaRPr lang="fi-FI"/>
          </a:p>
        </p:txBody>
      </p:sp>
    </p:spTree>
    <p:extLst>
      <p:ext uri="{BB962C8B-B14F-4D97-AF65-F5344CB8AC3E}">
        <p14:creationId xmlns:p14="http://schemas.microsoft.com/office/powerpoint/2010/main" val="137102640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Väliotsikko vaakuna">
    <p:bg>
      <p:bgPr>
        <a:solidFill>
          <a:srgbClr val="0001BE"/>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593CA356-E177-0F43-97AC-8C704F4FA0DE}"/>
              </a:ext>
            </a:extLst>
          </p:cNvPr>
          <p:cNvGrpSpPr/>
          <p:nvPr userDrawn="1"/>
        </p:nvGrpSpPr>
        <p:grpSpPr bwMode="black">
          <a:xfrm>
            <a:off x="465668" y="6222029"/>
            <a:ext cx="804334" cy="373549"/>
            <a:chOff x="228601" y="704851"/>
            <a:chExt cx="11734800" cy="5449888"/>
          </a:xfrm>
          <a:solidFill>
            <a:srgbClr val="FFFFFF"/>
          </a:solidFill>
        </p:grpSpPr>
        <p:sp>
          <p:nvSpPr>
            <p:cNvPr id="4" name="Freeform 5">
              <a:extLst>
                <a:ext uri="{FF2B5EF4-FFF2-40B4-BE49-F238E27FC236}">
                  <a16:creationId xmlns:a16="http://schemas.microsoft.com/office/drawing/2014/main" id="{254D8541-0949-0243-8275-A1E9BD533965}"/>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5" name="Freeform 6">
              <a:extLst>
                <a:ext uri="{FF2B5EF4-FFF2-40B4-BE49-F238E27FC236}">
                  <a16:creationId xmlns:a16="http://schemas.microsoft.com/office/drawing/2014/main" id="{635A1974-627D-D648-835D-4F95C2A66E5E}"/>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6" name="Rectangle 7">
              <a:extLst>
                <a:ext uri="{FF2B5EF4-FFF2-40B4-BE49-F238E27FC236}">
                  <a16:creationId xmlns:a16="http://schemas.microsoft.com/office/drawing/2014/main" id="{42102F3C-F48E-D041-B57C-94BD2F64CBBD}"/>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7" name="Freeform 8">
              <a:extLst>
                <a:ext uri="{FF2B5EF4-FFF2-40B4-BE49-F238E27FC236}">
                  <a16:creationId xmlns:a16="http://schemas.microsoft.com/office/drawing/2014/main" id="{B19556AF-2923-D24B-860B-CF8A247495EF}"/>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8" name="Freeform 9">
              <a:extLst>
                <a:ext uri="{FF2B5EF4-FFF2-40B4-BE49-F238E27FC236}">
                  <a16:creationId xmlns:a16="http://schemas.microsoft.com/office/drawing/2014/main" id="{9949E8AF-9D43-DF4C-BBAB-8AF9B09E31A0}"/>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9" name="Freeform 10">
              <a:extLst>
                <a:ext uri="{FF2B5EF4-FFF2-40B4-BE49-F238E27FC236}">
                  <a16:creationId xmlns:a16="http://schemas.microsoft.com/office/drawing/2014/main" id="{1174F93E-7381-6E4A-A70F-DEC24033CF23}"/>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0" name="Rectangle 11">
              <a:extLst>
                <a:ext uri="{FF2B5EF4-FFF2-40B4-BE49-F238E27FC236}">
                  <a16:creationId xmlns:a16="http://schemas.microsoft.com/office/drawing/2014/main" id="{D8C45D1D-CADB-5942-A259-7FDF2C360B35}"/>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1" name="Freeform 12">
              <a:extLst>
                <a:ext uri="{FF2B5EF4-FFF2-40B4-BE49-F238E27FC236}">
                  <a16:creationId xmlns:a16="http://schemas.microsoft.com/office/drawing/2014/main" id="{F0A16D9B-108C-5C4A-A304-C02186C7660D}"/>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2" name="Freeform 13">
              <a:extLst>
                <a:ext uri="{FF2B5EF4-FFF2-40B4-BE49-F238E27FC236}">
                  <a16:creationId xmlns:a16="http://schemas.microsoft.com/office/drawing/2014/main" id="{5DB44975-9BFE-1145-AE56-0D5D15012E16}"/>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3" name="Freeform 14">
              <a:extLst>
                <a:ext uri="{FF2B5EF4-FFF2-40B4-BE49-F238E27FC236}">
                  <a16:creationId xmlns:a16="http://schemas.microsoft.com/office/drawing/2014/main" id="{CC6BC2EC-BF9A-7344-8121-E4167C644AFC}"/>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4" name="Freeform 15">
              <a:extLst>
                <a:ext uri="{FF2B5EF4-FFF2-40B4-BE49-F238E27FC236}">
                  <a16:creationId xmlns:a16="http://schemas.microsoft.com/office/drawing/2014/main" id="{2D4AD8C8-AE8F-534E-83DE-9BF80D1987E6}"/>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en-US"/>
              <a:t>Click to edit Master title style</a:t>
            </a:r>
            <a:endParaRPr lang="fi-FI"/>
          </a:p>
        </p:txBody>
      </p:sp>
      <p:sp>
        <p:nvSpPr>
          <p:cNvPr id="15" name="Päivämäärän paikkamerkki 3">
            <a:extLst>
              <a:ext uri="{FF2B5EF4-FFF2-40B4-BE49-F238E27FC236}">
                <a16:creationId xmlns:a16="http://schemas.microsoft.com/office/drawing/2014/main" id="{0ADFD305-8E6C-8E4B-A35F-7F2628FD0387}"/>
              </a:ext>
            </a:extLst>
          </p:cNvPr>
          <p:cNvSpPr>
            <a:spLocks noGrp="1"/>
          </p:cNvSpPr>
          <p:nvPr>
            <p:ph type="dt" sz="half" idx="10"/>
          </p:nvPr>
        </p:nvSpPr>
        <p:spPr/>
        <p:txBody>
          <a:bodyPr/>
          <a:lstStyle>
            <a:lvl1pPr>
              <a:defRPr>
                <a:solidFill>
                  <a:srgbClr val="FFFFFF"/>
                </a:solidFill>
              </a:defRPr>
            </a:lvl1pPr>
          </a:lstStyle>
          <a:p>
            <a:pPr>
              <a:defRPr/>
            </a:pPr>
            <a:fld id="{6468D5FA-3C7E-184E-9403-E2668FA67C40}" type="datetime1">
              <a:rPr lang="fi-FI"/>
              <a:pPr>
                <a:defRPr/>
              </a:pPr>
              <a:t>29.9.2024</a:t>
            </a:fld>
            <a:endParaRPr lang="fi-FI"/>
          </a:p>
        </p:txBody>
      </p:sp>
      <p:sp>
        <p:nvSpPr>
          <p:cNvPr id="16" name="Alatunnisteen paikkamerkki 4">
            <a:extLst>
              <a:ext uri="{FF2B5EF4-FFF2-40B4-BE49-F238E27FC236}">
                <a16:creationId xmlns:a16="http://schemas.microsoft.com/office/drawing/2014/main" id="{3CB86E5D-431D-E74C-935C-CD66E134A64A}"/>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4ECD76C1-92F4-C14C-8738-B40BDBFE1665}"/>
              </a:ext>
            </a:extLst>
          </p:cNvPr>
          <p:cNvSpPr>
            <a:spLocks noGrp="1"/>
          </p:cNvSpPr>
          <p:nvPr>
            <p:ph type="sldNum" sz="quarter" idx="12"/>
          </p:nvPr>
        </p:nvSpPr>
        <p:spPr/>
        <p:txBody>
          <a:bodyPr/>
          <a:lstStyle>
            <a:lvl1pPr>
              <a:defRPr>
                <a:solidFill>
                  <a:srgbClr val="FFFFFF"/>
                </a:solidFill>
              </a:defRPr>
            </a:lvl1pPr>
          </a:lstStyle>
          <a:p>
            <a:pPr>
              <a:defRPr/>
            </a:pPr>
            <a:fld id="{13CB3E92-6A96-8E4D-9A1F-FF1A0FD39426}" type="slidenum">
              <a:rPr lang="fi-FI"/>
              <a:pPr>
                <a:defRPr/>
              </a:pPr>
              <a:t>‹#›</a:t>
            </a:fld>
            <a:endParaRPr lang="fi-FI"/>
          </a:p>
        </p:txBody>
      </p:sp>
    </p:spTree>
    <p:extLst>
      <p:ext uri="{BB962C8B-B14F-4D97-AF65-F5344CB8AC3E}">
        <p14:creationId xmlns:p14="http://schemas.microsoft.com/office/powerpoint/2010/main" val="102733435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Väliotsikko tiili">
    <p:bg>
      <p:bgPr>
        <a:solidFill>
          <a:srgbClr val="DB2719"/>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39C16803-3DFD-2444-B137-C13C00D500AD}"/>
              </a:ext>
            </a:extLst>
          </p:cNvPr>
          <p:cNvGrpSpPr/>
          <p:nvPr userDrawn="1"/>
        </p:nvGrpSpPr>
        <p:grpSpPr bwMode="black">
          <a:xfrm>
            <a:off x="465668" y="6222029"/>
            <a:ext cx="804334" cy="373549"/>
            <a:chOff x="228601" y="704851"/>
            <a:chExt cx="11734800" cy="5449888"/>
          </a:xfrm>
          <a:solidFill>
            <a:srgbClr val="FFFFFF"/>
          </a:solidFill>
        </p:grpSpPr>
        <p:sp>
          <p:nvSpPr>
            <p:cNvPr id="4" name="Freeform 5">
              <a:extLst>
                <a:ext uri="{FF2B5EF4-FFF2-40B4-BE49-F238E27FC236}">
                  <a16:creationId xmlns:a16="http://schemas.microsoft.com/office/drawing/2014/main" id="{4D4AE324-A4A0-1742-AF85-B1A72AE72ED6}"/>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5" name="Freeform 6">
              <a:extLst>
                <a:ext uri="{FF2B5EF4-FFF2-40B4-BE49-F238E27FC236}">
                  <a16:creationId xmlns:a16="http://schemas.microsoft.com/office/drawing/2014/main" id="{6FBF3435-B4AD-5042-B3A8-AE5EBFD0D2E7}"/>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6" name="Rectangle 7">
              <a:extLst>
                <a:ext uri="{FF2B5EF4-FFF2-40B4-BE49-F238E27FC236}">
                  <a16:creationId xmlns:a16="http://schemas.microsoft.com/office/drawing/2014/main" id="{D38D4AC0-FE35-1745-B88B-EAF82633B40A}"/>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7" name="Freeform 8">
              <a:extLst>
                <a:ext uri="{FF2B5EF4-FFF2-40B4-BE49-F238E27FC236}">
                  <a16:creationId xmlns:a16="http://schemas.microsoft.com/office/drawing/2014/main" id="{84CB9EAF-8B4D-284E-937B-D2514CDCC225}"/>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8" name="Freeform 9">
              <a:extLst>
                <a:ext uri="{FF2B5EF4-FFF2-40B4-BE49-F238E27FC236}">
                  <a16:creationId xmlns:a16="http://schemas.microsoft.com/office/drawing/2014/main" id="{8373BE55-F2F5-3641-A4D3-F84540B41904}"/>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9" name="Freeform 10">
              <a:extLst>
                <a:ext uri="{FF2B5EF4-FFF2-40B4-BE49-F238E27FC236}">
                  <a16:creationId xmlns:a16="http://schemas.microsoft.com/office/drawing/2014/main" id="{A710EE63-C713-974F-92A2-1071575ECB2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0" name="Rectangle 11">
              <a:extLst>
                <a:ext uri="{FF2B5EF4-FFF2-40B4-BE49-F238E27FC236}">
                  <a16:creationId xmlns:a16="http://schemas.microsoft.com/office/drawing/2014/main" id="{8A7B2164-4195-2445-A7B0-5BB4BA79A23A}"/>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1" name="Freeform 12">
              <a:extLst>
                <a:ext uri="{FF2B5EF4-FFF2-40B4-BE49-F238E27FC236}">
                  <a16:creationId xmlns:a16="http://schemas.microsoft.com/office/drawing/2014/main" id="{B437C67C-B22E-6641-8F7A-2949CBB59671}"/>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2" name="Freeform 13">
              <a:extLst>
                <a:ext uri="{FF2B5EF4-FFF2-40B4-BE49-F238E27FC236}">
                  <a16:creationId xmlns:a16="http://schemas.microsoft.com/office/drawing/2014/main" id="{1E297872-C3D9-0E4B-B1C7-7447C5CCEF95}"/>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3" name="Freeform 14">
              <a:extLst>
                <a:ext uri="{FF2B5EF4-FFF2-40B4-BE49-F238E27FC236}">
                  <a16:creationId xmlns:a16="http://schemas.microsoft.com/office/drawing/2014/main" id="{3D2D6358-65A0-3B46-BC14-88313C406BFB}"/>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4" name="Freeform 15">
              <a:extLst>
                <a:ext uri="{FF2B5EF4-FFF2-40B4-BE49-F238E27FC236}">
                  <a16:creationId xmlns:a16="http://schemas.microsoft.com/office/drawing/2014/main" id="{42B43803-D00D-244C-9227-122DA6D6ADB6}"/>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en-US"/>
              <a:t>Click to edit Master title style</a:t>
            </a:r>
            <a:endParaRPr lang="fi-FI"/>
          </a:p>
        </p:txBody>
      </p:sp>
      <p:sp>
        <p:nvSpPr>
          <p:cNvPr id="15" name="Päivämäärän paikkamerkki 3">
            <a:extLst>
              <a:ext uri="{FF2B5EF4-FFF2-40B4-BE49-F238E27FC236}">
                <a16:creationId xmlns:a16="http://schemas.microsoft.com/office/drawing/2014/main" id="{342F8A62-DFFF-7D45-BDD9-D5743AD6BE10}"/>
              </a:ext>
            </a:extLst>
          </p:cNvPr>
          <p:cNvSpPr>
            <a:spLocks noGrp="1"/>
          </p:cNvSpPr>
          <p:nvPr>
            <p:ph type="dt" sz="half" idx="10"/>
          </p:nvPr>
        </p:nvSpPr>
        <p:spPr/>
        <p:txBody>
          <a:bodyPr/>
          <a:lstStyle>
            <a:lvl1pPr>
              <a:defRPr>
                <a:solidFill>
                  <a:srgbClr val="FFFFFF"/>
                </a:solidFill>
              </a:defRPr>
            </a:lvl1pPr>
          </a:lstStyle>
          <a:p>
            <a:pPr>
              <a:defRPr/>
            </a:pPr>
            <a:fld id="{1BD1B6EC-D67A-334F-82DF-25F908628BCF}" type="datetime1">
              <a:rPr lang="fi-FI"/>
              <a:pPr>
                <a:defRPr/>
              </a:pPr>
              <a:t>29.9.2024</a:t>
            </a:fld>
            <a:endParaRPr lang="fi-FI"/>
          </a:p>
        </p:txBody>
      </p:sp>
      <p:sp>
        <p:nvSpPr>
          <p:cNvPr id="16" name="Alatunnisteen paikkamerkki 4">
            <a:extLst>
              <a:ext uri="{FF2B5EF4-FFF2-40B4-BE49-F238E27FC236}">
                <a16:creationId xmlns:a16="http://schemas.microsoft.com/office/drawing/2014/main" id="{6456A532-0813-3548-8E83-6F5D6C490F57}"/>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199AE858-E347-A74D-B9B2-3ADCE8D689C2}"/>
              </a:ext>
            </a:extLst>
          </p:cNvPr>
          <p:cNvSpPr>
            <a:spLocks noGrp="1"/>
          </p:cNvSpPr>
          <p:nvPr>
            <p:ph type="sldNum" sz="quarter" idx="12"/>
          </p:nvPr>
        </p:nvSpPr>
        <p:spPr/>
        <p:txBody>
          <a:bodyPr/>
          <a:lstStyle>
            <a:lvl1pPr>
              <a:defRPr>
                <a:solidFill>
                  <a:srgbClr val="FFFFFF"/>
                </a:solidFill>
              </a:defRPr>
            </a:lvl1pPr>
          </a:lstStyle>
          <a:p>
            <a:pPr>
              <a:defRPr/>
            </a:pPr>
            <a:fld id="{965EBF97-81AE-454F-B79D-33516FAD8CA8}" type="slidenum">
              <a:rPr lang="fi-FI"/>
              <a:pPr>
                <a:defRPr/>
              </a:pPr>
              <a:t>‹#›</a:t>
            </a:fld>
            <a:endParaRPr lang="fi-FI"/>
          </a:p>
        </p:txBody>
      </p:sp>
    </p:spTree>
    <p:extLst>
      <p:ext uri="{BB962C8B-B14F-4D97-AF65-F5344CB8AC3E}">
        <p14:creationId xmlns:p14="http://schemas.microsoft.com/office/powerpoint/2010/main" val="363812112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Väliotsikko sumu">
    <p:bg>
      <p:bgPr>
        <a:solidFill>
          <a:srgbClr val="9FC9EB"/>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C7A2BB8F-4C2B-0D44-B135-62BC4497B0A0}"/>
              </a:ext>
            </a:extLst>
          </p:cNvPr>
          <p:cNvGrpSpPr/>
          <p:nvPr userDrawn="1"/>
        </p:nvGrpSpPr>
        <p:grpSpPr bwMode="black">
          <a:xfrm>
            <a:off x="465668" y="6222029"/>
            <a:ext cx="804334" cy="373549"/>
            <a:chOff x="228601" y="704851"/>
            <a:chExt cx="11734800" cy="5449888"/>
          </a:xfrm>
          <a:solidFill>
            <a:srgbClr val="FFFFFF"/>
          </a:solidFill>
        </p:grpSpPr>
        <p:sp>
          <p:nvSpPr>
            <p:cNvPr id="4" name="Freeform 5">
              <a:extLst>
                <a:ext uri="{FF2B5EF4-FFF2-40B4-BE49-F238E27FC236}">
                  <a16:creationId xmlns:a16="http://schemas.microsoft.com/office/drawing/2014/main" id="{05CD37A7-26A4-0241-8C89-C5BD305F6486}"/>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5" name="Freeform 6">
              <a:extLst>
                <a:ext uri="{FF2B5EF4-FFF2-40B4-BE49-F238E27FC236}">
                  <a16:creationId xmlns:a16="http://schemas.microsoft.com/office/drawing/2014/main" id="{C990EC93-A1BA-B748-9823-97E03A929B98}"/>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6" name="Rectangle 7">
              <a:extLst>
                <a:ext uri="{FF2B5EF4-FFF2-40B4-BE49-F238E27FC236}">
                  <a16:creationId xmlns:a16="http://schemas.microsoft.com/office/drawing/2014/main" id="{6C0F144C-DDBB-CF4D-A564-676719D50C5F}"/>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7" name="Freeform 8">
              <a:extLst>
                <a:ext uri="{FF2B5EF4-FFF2-40B4-BE49-F238E27FC236}">
                  <a16:creationId xmlns:a16="http://schemas.microsoft.com/office/drawing/2014/main" id="{D310538A-9E0E-2548-97C9-5FCD47181F8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8" name="Freeform 9">
              <a:extLst>
                <a:ext uri="{FF2B5EF4-FFF2-40B4-BE49-F238E27FC236}">
                  <a16:creationId xmlns:a16="http://schemas.microsoft.com/office/drawing/2014/main" id="{B064EAED-E44B-3B45-A311-F630A333EF29}"/>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9" name="Freeform 10">
              <a:extLst>
                <a:ext uri="{FF2B5EF4-FFF2-40B4-BE49-F238E27FC236}">
                  <a16:creationId xmlns:a16="http://schemas.microsoft.com/office/drawing/2014/main" id="{48EAAE89-9802-2949-965D-3A1456957815}"/>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0" name="Rectangle 11">
              <a:extLst>
                <a:ext uri="{FF2B5EF4-FFF2-40B4-BE49-F238E27FC236}">
                  <a16:creationId xmlns:a16="http://schemas.microsoft.com/office/drawing/2014/main" id="{E2D26F96-564F-F34F-88E8-B8FA96800D13}"/>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1" name="Freeform 12">
              <a:extLst>
                <a:ext uri="{FF2B5EF4-FFF2-40B4-BE49-F238E27FC236}">
                  <a16:creationId xmlns:a16="http://schemas.microsoft.com/office/drawing/2014/main" id="{FAC812F9-8129-7749-8748-D84967DFA752}"/>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2" name="Freeform 13">
              <a:extLst>
                <a:ext uri="{FF2B5EF4-FFF2-40B4-BE49-F238E27FC236}">
                  <a16:creationId xmlns:a16="http://schemas.microsoft.com/office/drawing/2014/main" id="{E1C313F6-FEDE-2C4C-9705-32F3F7F7918E}"/>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3" name="Freeform 14">
              <a:extLst>
                <a:ext uri="{FF2B5EF4-FFF2-40B4-BE49-F238E27FC236}">
                  <a16:creationId xmlns:a16="http://schemas.microsoft.com/office/drawing/2014/main" id="{7A6607C3-DD2D-8148-8E46-3078585D94C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4" name="Freeform 15">
              <a:extLst>
                <a:ext uri="{FF2B5EF4-FFF2-40B4-BE49-F238E27FC236}">
                  <a16:creationId xmlns:a16="http://schemas.microsoft.com/office/drawing/2014/main" id="{6373C8CF-D0DD-6844-9003-DBF1C16E3E24}"/>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en-US"/>
              <a:t>Click to edit Master title style</a:t>
            </a:r>
            <a:endParaRPr lang="fi-FI"/>
          </a:p>
        </p:txBody>
      </p:sp>
      <p:sp>
        <p:nvSpPr>
          <p:cNvPr id="15" name="Päivämäärän paikkamerkki 3">
            <a:extLst>
              <a:ext uri="{FF2B5EF4-FFF2-40B4-BE49-F238E27FC236}">
                <a16:creationId xmlns:a16="http://schemas.microsoft.com/office/drawing/2014/main" id="{815FED5F-74F0-774D-8349-1B8F7E716877}"/>
              </a:ext>
            </a:extLst>
          </p:cNvPr>
          <p:cNvSpPr>
            <a:spLocks noGrp="1"/>
          </p:cNvSpPr>
          <p:nvPr>
            <p:ph type="dt" sz="half" idx="10"/>
          </p:nvPr>
        </p:nvSpPr>
        <p:spPr/>
        <p:txBody>
          <a:bodyPr/>
          <a:lstStyle>
            <a:lvl1pPr>
              <a:defRPr>
                <a:solidFill>
                  <a:srgbClr val="FFFFFF"/>
                </a:solidFill>
              </a:defRPr>
            </a:lvl1pPr>
          </a:lstStyle>
          <a:p>
            <a:pPr>
              <a:defRPr/>
            </a:pPr>
            <a:fld id="{3CCF001B-6CF4-0E45-9A46-B7AF4A05ACBC}" type="datetime1">
              <a:rPr lang="fi-FI"/>
              <a:pPr>
                <a:defRPr/>
              </a:pPr>
              <a:t>29.9.2024</a:t>
            </a:fld>
            <a:endParaRPr lang="fi-FI"/>
          </a:p>
        </p:txBody>
      </p:sp>
      <p:sp>
        <p:nvSpPr>
          <p:cNvPr id="16" name="Alatunnisteen paikkamerkki 4">
            <a:extLst>
              <a:ext uri="{FF2B5EF4-FFF2-40B4-BE49-F238E27FC236}">
                <a16:creationId xmlns:a16="http://schemas.microsoft.com/office/drawing/2014/main" id="{F188DF62-0157-A643-A697-CE1E7862B30E}"/>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14EC941C-ED5E-EE43-9A99-ADC2DEC97B22}"/>
              </a:ext>
            </a:extLst>
          </p:cNvPr>
          <p:cNvSpPr>
            <a:spLocks noGrp="1"/>
          </p:cNvSpPr>
          <p:nvPr>
            <p:ph type="sldNum" sz="quarter" idx="12"/>
          </p:nvPr>
        </p:nvSpPr>
        <p:spPr/>
        <p:txBody>
          <a:bodyPr/>
          <a:lstStyle>
            <a:lvl1pPr>
              <a:defRPr>
                <a:solidFill>
                  <a:srgbClr val="FFFFFF"/>
                </a:solidFill>
              </a:defRPr>
            </a:lvl1pPr>
          </a:lstStyle>
          <a:p>
            <a:pPr>
              <a:defRPr/>
            </a:pPr>
            <a:fld id="{C1BD7A11-E96E-A647-A6EE-E88936E27E52}" type="slidenum">
              <a:rPr lang="fi-FI"/>
              <a:pPr>
                <a:defRPr/>
              </a:pPr>
              <a:t>‹#›</a:t>
            </a:fld>
            <a:endParaRPr lang="fi-FI"/>
          </a:p>
        </p:txBody>
      </p:sp>
    </p:spTree>
    <p:extLst>
      <p:ext uri="{BB962C8B-B14F-4D97-AF65-F5344CB8AC3E}">
        <p14:creationId xmlns:p14="http://schemas.microsoft.com/office/powerpoint/2010/main" val="125439416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Väliotsikko metro">
    <p:bg>
      <p:bgPr>
        <a:solidFill>
          <a:schemeClr val="accent2"/>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D3BCF45F-058B-F54B-864B-4384C94D5594}"/>
              </a:ext>
            </a:extLst>
          </p:cNvPr>
          <p:cNvGrpSpPr/>
          <p:nvPr userDrawn="1"/>
        </p:nvGrpSpPr>
        <p:grpSpPr bwMode="black">
          <a:xfrm>
            <a:off x="465668" y="6222029"/>
            <a:ext cx="804334" cy="373549"/>
            <a:chOff x="228601" y="704851"/>
            <a:chExt cx="11734800" cy="5449888"/>
          </a:xfrm>
          <a:solidFill>
            <a:srgbClr val="FFFFFF"/>
          </a:solidFill>
        </p:grpSpPr>
        <p:sp>
          <p:nvSpPr>
            <p:cNvPr id="4" name="Freeform 5">
              <a:extLst>
                <a:ext uri="{FF2B5EF4-FFF2-40B4-BE49-F238E27FC236}">
                  <a16:creationId xmlns:a16="http://schemas.microsoft.com/office/drawing/2014/main" id="{D7BEB1A6-BDF9-B549-A569-D84503CBAC95}"/>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5" name="Freeform 6">
              <a:extLst>
                <a:ext uri="{FF2B5EF4-FFF2-40B4-BE49-F238E27FC236}">
                  <a16:creationId xmlns:a16="http://schemas.microsoft.com/office/drawing/2014/main" id="{4CAA62F5-2744-BA48-BB9B-8AED188DAD71}"/>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6" name="Rectangle 7">
              <a:extLst>
                <a:ext uri="{FF2B5EF4-FFF2-40B4-BE49-F238E27FC236}">
                  <a16:creationId xmlns:a16="http://schemas.microsoft.com/office/drawing/2014/main" id="{CCD41613-CE7B-DB4F-895E-CA034746A96C}"/>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7" name="Freeform 8">
              <a:extLst>
                <a:ext uri="{FF2B5EF4-FFF2-40B4-BE49-F238E27FC236}">
                  <a16:creationId xmlns:a16="http://schemas.microsoft.com/office/drawing/2014/main" id="{BB25BB9C-C565-894C-B40C-7F6FD86131C0}"/>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8" name="Freeform 9">
              <a:extLst>
                <a:ext uri="{FF2B5EF4-FFF2-40B4-BE49-F238E27FC236}">
                  <a16:creationId xmlns:a16="http://schemas.microsoft.com/office/drawing/2014/main" id="{7D332ED0-3A61-AA43-B232-616A336C99B3}"/>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9" name="Freeform 10">
              <a:extLst>
                <a:ext uri="{FF2B5EF4-FFF2-40B4-BE49-F238E27FC236}">
                  <a16:creationId xmlns:a16="http://schemas.microsoft.com/office/drawing/2014/main" id="{47E88615-EB04-1A4F-923F-96F9FC27204F}"/>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0" name="Rectangle 11">
              <a:extLst>
                <a:ext uri="{FF2B5EF4-FFF2-40B4-BE49-F238E27FC236}">
                  <a16:creationId xmlns:a16="http://schemas.microsoft.com/office/drawing/2014/main" id="{3839D75D-4484-2848-BCDC-EF364FB2CFC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1" name="Freeform 12">
              <a:extLst>
                <a:ext uri="{FF2B5EF4-FFF2-40B4-BE49-F238E27FC236}">
                  <a16:creationId xmlns:a16="http://schemas.microsoft.com/office/drawing/2014/main" id="{A44A91D2-4267-E24E-A342-3C4325628897}"/>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2" name="Freeform 13">
              <a:extLst>
                <a:ext uri="{FF2B5EF4-FFF2-40B4-BE49-F238E27FC236}">
                  <a16:creationId xmlns:a16="http://schemas.microsoft.com/office/drawing/2014/main" id="{4F8575DC-3F85-324B-BB50-B164E983812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3" name="Freeform 14">
              <a:extLst>
                <a:ext uri="{FF2B5EF4-FFF2-40B4-BE49-F238E27FC236}">
                  <a16:creationId xmlns:a16="http://schemas.microsoft.com/office/drawing/2014/main" id="{2DB2E5B7-E8AE-BA4F-8632-E690AA6A80F0}"/>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4" name="Freeform 15">
              <a:extLst>
                <a:ext uri="{FF2B5EF4-FFF2-40B4-BE49-F238E27FC236}">
                  <a16:creationId xmlns:a16="http://schemas.microsoft.com/office/drawing/2014/main" id="{D5A4ABDC-B8EE-6E4A-88DF-8EE4F8C27E83}"/>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en-US"/>
              <a:t>Click to edit Master title style</a:t>
            </a:r>
            <a:endParaRPr lang="fi-FI"/>
          </a:p>
        </p:txBody>
      </p:sp>
      <p:sp>
        <p:nvSpPr>
          <p:cNvPr id="15" name="Päivämäärän paikkamerkki 3">
            <a:extLst>
              <a:ext uri="{FF2B5EF4-FFF2-40B4-BE49-F238E27FC236}">
                <a16:creationId xmlns:a16="http://schemas.microsoft.com/office/drawing/2014/main" id="{4831BCAE-0148-C84C-84AD-B60B49894405}"/>
              </a:ext>
            </a:extLst>
          </p:cNvPr>
          <p:cNvSpPr>
            <a:spLocks noGrp="1"/>
          </p:cNvSpPr>
          <p:nvPr>
            <p:ph type="dt" sz="half" idx="10"/>
          </p:nvPr>
        </p:nvSpPr>
        <p:spPr/>
        <p:txBody>
          <a:bodyPr/>
          <a:lstStyle>
            <a:lvl1pPr>
              <a:defRPr>
                <a:solidFill>
                  <a:srgbClr val="FFFFFF"/>
                </a:solidFill>
              </a:defRPr>
            </a:lvl1pPr>
          </a:lstStyle>
          <a:p>
            <a:pPr>
              <a:defRPr/>
            </a:pPr>
            <a:fld id="{982B1B97-CB45-BD44-9898-23484FB75DC1}" type="datetime1">
              <a:rPr lang="fi-FI"/>
              <a:pPr>
                <a:defRPr/>
              </a:pPr>
              <a:t>29.9.2024</a:t>
            </a:fld>
            <a:endParaRPr lang="fi-FI"/>
          </a:p>
        </p:txBody>
      </p:sp>
      <p:sp>
        <p:nvSpPr>
          <p:cNvPr id="16" name="Alatunnisteen paikkamerkki 4">
            <a:extLst>
              <a:ext uri="{FF2B5EF4-FFF2-40B4-BE49-F238E27FC236}">
                <a16:creationId xmlns:a16="http://schemas.microsoft.com/office/drawing/2014/main" id="{F5C5C293-3B83-5F41-8443-3863C5AF3630}"/>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FEEF590B-916C-D745-8A4E-429A850521C1}"/>
              </a:ext>
            </a:extLst>
          </p:cNvPr>
          <p:cNvSpPr>
            <a:spLocks noGrp="1"/>
          </p:cNvSpPr>
          <p:nvPr>
            <p:ph type="sldNum" sz="quarter" idx="12"/>
          </p:nvPr>
        </p:nvSpPr>
        <p:spPr/>
        <p:txBody>
          <a:bodyPr/>
          <a:lstStyle>
            <a:lvl1pPr>
              <a:defRPr>
                <a:solidFill>
                  <a:srgbClr val="FFFFFF"/>
                </a:solidFill>
              </a:defRPr>
            </a:lvl1pPr>
          </a:lstStyle>
          <a:p>
            <a:pPr>
              <a:defRPr/>
            </a:pPr>
            <a:fld id="{B6BD388D-F077-C146-BDB8-5E4EB72EE779}" type="slidenum">
              <a:rPr lang="fi-FI"/>
              <a:pPr>
                <a:defRPr/>
              </a:pPr>
              <a:t>‹#›</a:t>
            </a:fld>
            <a:endParaRPr lang="fi-FI"/>
          </a:p>
        </p:txBody>
      </p:sp>
    </p:spTree>
    <p:extLst>
      <p:ext uri="{BB962C8B-B14F-4D97-AF65-F5344CB8AC3E}">
        <p14:creationId xmlns:p14="http://schemas.microsoft.com/office/powerpoint/2010/main" val="200994972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Päivämäärän paikkamerkki 3">
            <a:extLst>
              <a:ext uri="{FF2B5EF4-FFF2-40B4-BE49-F238E27FC236}">
                <a16:creationId xmlns:a16="http://schemas.microsoft.com/office/drawing/2014/main" id="{B046DBEE-5EEA-E144-9BE0-61E37DC47A8C}"/>
              </a:ext>
            </a:extLst>
          </p:cNvPr>
          <p:cNvSpPr>
            <a:spLocks noGrp="1"/>
          </p:cNvSpPr>
          <p:nvPr>
            <p:ph type="dt" sz="half" idx="10"/>
          </p:nvPr>
        </p:nvSpPr>
        <p:spPr/>
        <p:txBody>
          <a:bodyPr/>
          <a:lstStyle>
            <a:lvl1pPr>
              <a:defRPr/>
            </a:lvl1pPr>
          </a:lstStyle>
          <a:p>
            <a:pPr>
              <a:defRPr/>
            </a:pPr>
            <a:fld id="{FFE302EC-7F9B-CD4E-987A-B617735BAB2E}" type="datetime1">
              <a:rPr lang="fi-FI"/>
              <a:pPr>
                <a:defRPr/>
              </a:pPr>
              <a:t>29.9.2024</a:t>
            </a:fld>
            <a:endParaRPr lang="fi-FI"/>
          </a:p>
        </p:txBody>
      </p:sp>
      <p:sp>
        <p:nvSpPr>
          <p:cNvPr id="5" name="Alatunnisteen paikkamerkki 4">
            <a:extLst>
              <a:ext uri="{FF2B5EF4-FFF2-40B4-BE49-F238E27FC236}">
                <a16:creationId xmlns:a16="http://schemas.microsoft.com/office/drawing/2014/main" id="{31609C4C-D7A8-A34A-90B1-C281BFE9B300}"/>
              </a:ext>
            </a:extLst>
          </p:cNvPr>
          <p:cNvSpPr>
            <a:spLocks noGrp="1"/>
          </p:cNvSpPr>
          <p:nvPr>
            <p:ph type="ftr" sz="quarter" idx="11"/>
          </p:nvPr>
        </p:nvSpPr>
        <p:spPr/>
        <p:txBody>
          <a:bodyPr/>
          <a:lstStyle>
            <a:lvl1pPr>
              <a:defRPr/>
            </a:lvl1pPr>
          </a:lstStyle>
          <a:p>
            <a:pPr>
              <a:defRPr/>
            </a:pPr>
            <a:r>
              <a:rPr lang="fi-FI"/>
              <a:t>Etunimi Sukunimi</a:t>
            </a:r>
          </a:p>
        </p:txBody>
      </p:sp>
      <p:sp>
        <p:nvSpPr>
          <p:cNvPr id="6" name="Dian numeron paikkamerkki 5">
            <a:extLst>
              <a:ext uri="{FF2B5EF4-FFF2-40B4-BE49-F238E27FC236}">
                <a16:creationId xmlns:a16="http://schemas.microsoft.com/office/drawing/2014/main" id="{A6F7C551-6520-4341-A009-AD993B871FA5}"/>
              </a:ext>
            </a:extLst>
          </p:cNvPr>
          <p:cNvSpPr>
            <a:spLocks noGrp="1"/>
          </p:cNvSpPr>
          <p:nvPr>
            <p:ph type="sldNum" sz="quarter" idx="12"/>
          </p:nvPr>
        </p:nvSpPr>
        <p:spPr/>
        <p:txBody>
          <a:bodyPr/>
          <a:lstStyle>
            <a:lvl1pPr>
              <a:defRPr/>
            </a:lvl1pPr>
          </a:lstStyle>
          <a:p>
            <a:pPr>
              <a:defRPr/>
            </a:pPr>
            <a:fld id="{B74D04B3-9A60-014C-B5BF-7AE59B5410A5}" type="slidenum">
              <a:rPr lang="fi-FI"/>
              <a:pPr>
                <a:defRPr/>
              </a:pPr>
              <a:t>‹#›</a:t>
            </a:fld>
            <a:endParaRPr lang="fi-FI"/>
          </a:p>
        </p:txBody>
      </p:sp>
    </p:spTree>
    <p:extLst>
      <p:ext uri="{BB962C8B-B14F-4D97-AF65-F5344CB8AC3E}">
        <p14:creationId xmlns:p14="http://schemas.microsoft.com/office/powerpoint/2010/main" val="1201939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nega">
    <p:bg>
      <p:bgPr>
        <a:solidFill>
          <a:srgbClr val="000000"/>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50C53A87-B2DF-47C3-900C-545114A6C718}" type="datetime1">
              <a:rPr lang="fi-FI"/>
              <a:pPr>
                <a:defRPr/>
              </a:pPr>
              <a:t>29.9.2024</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16CC2EC4-E07B-4C1C-85C1-1FD61959887D}" type="slidenum">
              <a:rPr lang="fi-FI"/>
              <a:pPr>
                <a:defRPr/>
              </a:pPr>
              <a:t>‹#›</a:t>
            </a:fld>
            <a:endParaRPr lang="fi-FI"/>
          </a:p>
        </p:txBody>
      </p:sp>
    </p:spTree>
    <p:extLst>
      <p:ext uri="{BB962C8B-B14F-4D97-AF65-F5344CB8AC3E}">
        <p14:creationId xmlns:p14="http://schemas.microsoft.com/office/powerpoint/2010/main" val="1732232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1" name="Picture Placeholder 10"/>
          <p:cNvSpPr>
            <a:spLocks noGrp="1"/>
          </p:cNvSpPr>
          <p:nvPr>
            <p:ph type="pic" sz="quarter" idx="15"/>
          </p:nvPr>
        </p:nvSpPr>
        <p:spPr>
          <a:xfrm>
            <a:off x="4046537" y="0"/>
            <a:ext cx="4085785" cy="5428642"/>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6" name="Päivämäärän paikkamerkki 3"/>
          <p:cNvSpPr>
            <a:spLocks noGrp="1"/>
          </p:cNvSpPr>
          <p:nvPr>
            <p:ph type="dt" sz="half" idx="16"/>
          </p:nvPr>
        </p:nvSpPr>
        <p:spPr/>
        <p:txBody>
          <a:bodyPr/>
          <a:lstStyle>
            <a:lvl1pPr>
              <a:defRPr/>
            </a:lvl1pPr>
          </a:lstStyle>
          <a:p>
            <a:pPr>
              <a:defRPr/>
            </a:pPr>
            <a:fld id="{8C31F623-B4BB-4BA9-94B0-5FCD5E9CC118}" type="datetime1">
              <a:rPr lang="fi-FI"/>
              <a:pPr>
                <a:defRPr/>
              </a:pPr>
              <a:t>29.9.2024</a:t>
            </a:fld>
            <a:endParaRPr lang="fi-FI"/>
          </a:p>
        </p:txBody>
      </p:sp>
      <p:sp>
        <p:nvSpPr>
          <p:cNvPr id="7" name="Alatunnisteen paikkamerkki 4"/>
          <p:cNvSpPr>
            <a:spLocks noGrp="1"/>
          </p:cNvSpPr>
          <p:nvPr>
            <p:ph type="ftr" sz="quarter" idx="17"/>
          </p:nvPr>
        </p:nvSpPr>
        <p:spPr/>
        <p:txBody>
          <a:bodyPr/>
          <a:lstStyle>
            <a:lvl1pPr>
              <a:defRPr/>
            </a:lvl1pPr>
          </a:lstStyle>
          <a:p>
            <a:pPr>
              <a:defRPr/>
            </a:pPr>
            <a:r>
              <a:rPr lang="fi-FI"/>
              <a:t>Etunimi Sukunimi</a:t>
            </a:r>
          </a:p>
        </p:txBody>
      </p:sp>
      <p:sp>
        <p:nvSpPr>
          <p:cNvPr id="10" name="Dian numeron paikkamerkki 5"/>
          <p:cNvSpPr>
            <a:spLocks noGrp="1"/>
          </p:cNvSpPr>
          <p:nvPr>
            <p:ph type="sldNum" sz="quarter" idx="18"/>
          </p:nvPr>
        </p:nvSpPr>
        <p:spPr/>
        <p:txBody>
          <a:bodyPr/>
          <a:lstStyle>
            <a:lvl1pPr>
              <a:defRPr/>
            </a:lvl1pPr>
          </a:lstStyle>
          <a:p>
            <a:pPr>
              <a:defRPr/>
            </a:pPr>
            <a:fld id="{38FE3441-211B-4FAE-844A-6F0F418E8983}" type="slidenum">
              <a:rPr lang="fi-FI"/>
              <a:pPr>
                <a:defRPr/>
              </a:pPr>
              <a:t>‹#›</a:t>
            </a:fld>
            <a:endParaRPr lang="fi-FI"/>
          </a:p>
        </p:txBody>
      </p:sp>
    </p:spTree>
    <p:extLst>
      <p:ext uri="{BB962C8B-B14F-4D97-AF65-F5344CB8AC3E}">
        <p14:creationId xmlns:p14="http://schemas.microsoft.com/office/powerpoint/2010/main" val="388393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9A46EF94-EBE5-514D-9468-3D0E8A3107E8}"/>
              </a:ext>
            </a:extLst>
          </p:cNvPr>
          <p:cNvSpPr>
            <a:spLocks noChangeAspect="1"/>
          </p:cNvSpPr>
          <p:nvPr userDrawn="1"/>
        </p:nvSpPr>
        <p:spPr bwMode="auto">
          <a:xfrm>
            <a:off x="11018839" y="0"/>
            <a:ext cx="1189038" cy="6858000"/>
          </a:xfrm>
          <a:custGeom>
            <a:avLst/>
            <a:gdLst>
              <a:gd name="T0" fmla="*/ 51852164 w 2460"/>
              <a:gd name="T1" fmla="*/ 0 h 14300"/>
              <a:gd name="T2" fmla="*/ 0 w 2460"/>
              <a:gd name="T3" fmla="*/ 163068373 h 14300"/>
              <a:gd name="T4" fmla="*/ 55822870 w 2460"/>
              <a:gd name="T5" fmla="*/ 370065833 h 14300"/>
              <a:gd name="T6" fmla="*/ 0 w 2460"/>
              <a:gd name="T7" fmla="*/ 577063293 h 14300"/>
              <a:gd name="T8" fmla="*/ 55822870 w 2460"/>
              <a:gd name="T9" fmla="*/ 784061232 h 14300"/>
              <a:gd name="T10" fmla="*/ 0 w 2460"/>
              <a:gd name="T11" fmla="*/ 990828493 h 14300"/>
              <a:gd name="T12" fmla="*/ 55822870 w 2460"/>
              <a:gd name="T13" fmla="*/ 1197826433 h 14300"/>
              <a:gd name="T14" fmla="*/ 55822870 w 2460"/>
              <a:gd name="T15" fmla="*/ 1208406457 h 14300"/>
              <a:gd name="T16" fmla="*/ 0 w 2460"/>
              <a:gd name="T17" fmla="*/ 1415403916 h 14300"/>
              <a:gd name="T18" fmla="*/ 55822870 w 2460"/>
              <a:gd name="T19" fmla="*/ 1622171657 h 14300"/>
              <a:gd name="T20" fmla="*/ 0 w 2460"/>
              <a:gd name="T21" fmla="*/ 1829169117 h 14300"/>
              <a:gd name="T22" fmla="*/ 55822870 w 2460"/>
              <a:gd name="T23" fmla="*/ 2036166577 h 14300"/>
              <a:gd name="T24" fmla="*/ 0 w 2460"/>
              <a:gd name="T25" fmla="*/ 2147483646 h 14300"/>
              <a:gd name="T26" fmla="*/ 55822870 w 2460"/>
              <a:gd name="T27" fmla="*/ 2147483646 h 14300"/>
              <a:gd name="T28" fmla="*/ 0 w 2460"/>
              <a:gd name="T29" fmla="*/ 2147483646 h 14300"/>
              <a:gd name="T30" fmla="*/ 55822870 w 2460"/>
              <a:gd name="T31" fmla="*/ 2147483646 h 14300"/>
              <a:gd name="T32" fmla="*/ 0 w 2460"/>
              <a:gd name="T33" fmla="*/ 2147483646 h 14300"/>
              <a:gd name="T34" fmla="*/ 55822870 w 2460"/>
              <a:gd name="T35" fmla="*/ 2147483646 h 14300"/>
              <a:gd name="T36" fmla="*/ 55589413 w 2460"/>
              <a:gd name="T37" fmla="*/ 2147483646 h 14300"/>
              <a:gd name="T38" fmla="*/ 574579896 w 2460"/>
              <a:gd name="T39" fmla="*/ 2147483646 h 14300"/>
              <a:gd name="T40" fmla="*/ 574579896 w 2460"/>
              <a:gd name="T41" fmla="*/ 0 h 14300"/>
              <a:gd name="T42" fmla="*/ 51852164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sz="1801"/>
          </a:p>
        </p:txBody>
      </p:sp>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A6E96F06-665B-6847-9EEB-5323358BCD94}" type="datetime1">
              <a:rPr lang="fi-FI"/>
              <a:pPr>
                <a:defRPr/>
              </a:pPr>
              <a:t>29.9.2024</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spTree>
    <p:extLst>
      <p:ext uri="{BB962C8B-B14F-4D97-AF65-F5344CB8AC3E}">
        <p14:creationId xmlns:p14="http://schemas.microsoft.com/office/powerpoint/2010/main" val="223562339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2EF9DA39-29EC-F544-9AC2-B2DFD21DD18C}"/>
              </a:ext>
            </a:extLst>
          </p:cNvPr>
          <p:cNvSpPr>
            <a:spLocks noChangeAspect="1"/>
          </p:cNvSpPr>
          <p:nvPr userDrawn="1"/>
        </p:nvSpPr>
        <p:spPr bwMode="auto">
          <a:xfrm>
            <a:off x="11077576" y="0"/>
            <a:ext cx="1112838" cy="6858000"/>
          </a:xfrm>
          <a:custGeom>
            <a:avLst/>
            <a:gdLst>
              <a:gd name="T0" fmla="*/ 14695837 w 2304"/>
              <a:gd name="T1" fmla="*/ 0 h 14300"/>
              <a:gd name="T2" fmla="*/ 8864064 w 2304"/>
              <a:gd name="T3" fmla="*/ 5750169 h 14300"/>
              <a:gd name="T4" fmla="*/ 138329531 w 2304"/>
              <a:gd name="T5" fmla="*/ 132708535 h 14300"/>
              <a:gd name="T6" fmla="*/ 8864064 w 2304"/>
              <a:gd name="T7" fmla="*/ 259437181 h 14300"/>
              <a:gd name="T8" fmla="*/ 129464984 w 2304"/>
              <a:gd name="T9" fmla="*/ 377885871 h 14300"/>
              <a:gd name="T10" fmla="*/ 0 w 2304"/>
              <a:gd name="T11" fmla="*/ 504614038 h 14300"/>
              <a:gd name="T12" fmla="*/ 129464984 w 2304"/>
              <a:gd name="T13" fmla="*/ 631572883 h 14300"/>
              <a:gd name="T14" fmla="*/ 0 w 2304"/>
              <a:gd name="T15" fmla="*/ 758531248 h 14300"/>
              <a:gd name="T16" fmla="*/ 129464984 w 2304"/>
              <a:gd name="T17" fmla="*/ 885490093 h 14300"/>
              <a:gd name="T18" fmla="*/ 0 w 2304"/>
              <a:gd name="T19" fmla="*/ 1012448458 h 14300"/>
              <a:gd name="T20" fmla="*/ 129464984 w 2304"/>
              <a:gd name="T21" fmla="*/ 1139406824 h 14300"/>
              <a:gd name="T22" fmla="*/ 0 w 2304"/>
              <a:gd name="T23" fmla="*/ 1266365669 h 14300"/>
              <a:gd name="T24" fmla="*/ 129464984 w 2304"/>
              <a:gd name="T25" fmla="*/ 1393324034 h 14300"/>
              <a:gd name="T26" fmla="*/ 0 w 2304"/>
              <a:gd name="T27" fmla="*/ 1520282879 h 14300"/>
              <a:gd name="T28" fmla="*/ 135763338 w 2304"/>
              <a:gd name="T29" fmla="*/ 1653451331 h 14300"/>
              <a:gd name="T30" fmla="*/ 8864064 w 2304"/>
              <a:gd name="T31" fmla="*/ 1777649711 h 14300"/>
              <a:gd name="T32" fmla="*/ 138329531 w 2304"/>
              <a:gd name="T33" fmla="*/ 1904608076 h 14300"/>
              <a:gd name="T34" fmla="*/ 8864064 w 2304"/>
              <a:gd name="T35" fmla="*/ 2031566921 h 14300"/>
              <a:gd name="T36" fmla="*/ 138329531 w 2304"/>
              <a:gd name="T37" fmla="*/ 2147483646 h 14300"/>
              <a:gd name="T38" fmla="*/ 8864064 w 2304"/>
              <a:gd name="T39" fmla="*/ 2147483646 h 14300"/>
              <a:gd name="T40" fmla="*/ 138329531 w 2304"/>
              <a:gd name="T41" fmla="*/ 2147483646 h 14300"/>
              <a:gd name="T42" fmla="*/ 8864064 w 2304"/>
              <a:gd name="T43" fmla="*/ 2147483646 h 14300"/>
              <a:gd name="T44" fmla="*/ 129464984 w 2304"/>
              <a:gd name="T45" fmla="*/ 2147483646 h 14300"/>
              <a:gd name="T46" fmla="*/ 0 w 2304"/>
              <a:gd name="T47" fmla="*/ 2147483646 h 14300"/>
              <a:gd name="T48" fmla="*/ 129464984 w 2304"/>
              <a:gd name="T49" fmla="*/ 2147483646 h 14300"/>
              <a:gd name="T50" fmla="*/ 0 w 2304"/>
              <a:gd name="T51" fmla="*/ 2147483646 h 14300"/>
              <a:gd name="T52" fmla="*/ 129464984 w 2304"/>
              <a:gd name="T53" fmla="*/ 2147483646 h 14300"/>
              <a:gd name="T54" fmla="*/ 3498871 w 2304"/>
              <a:gd name="T55" fmla="*/ 2147483646 h 14300"/>
              <a:gd name="T56" fmla="*/ 537454869 w 2304"/>
              <a:gd name="T57" fmla="*/ 2147483646 h 14300"/>
              <a:gd name="T58" fmla="*/ 537454869 w 2304"/>
              <a:gd name="T59" fmla="*/ 0 h 14300"/>
              <a:gd name="T60" fmla="*/ 14695837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sz="1801"/>
          </a:p>
        </p:txBody>
      </p:sp>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Päivämäärän paikkamerkki 3">
            <a:extLst>
              <a:ext uri="{FF2B5EF4-FFF2-40B4-BE49-F238E27FC236}">
                <a16:creationId xmlns:a16="http://schemas.microsoft.com/office/drawing/2014/main" id="{08061D68-00C2-0645-B5E8-BE1A73438316}"/>
              </a:ext>
            </a:extLst>
          </p:cNvPr>
          <p:cNvSpPr>
            <a:spLocks noGrp="1"/>
          </p:cNvSpPr>
          <p:nvPr>
            <p:ph type="dt" sz="half" idx="10"/>
          </p:nvPr>
        </p:nvSpPr>
        <p:spPr/>
        <p:txBody>
          <a:bodyPr/>
          <a:lstStyle>
            <a:lvl1pPr>
              <a:defRPr/>
            </a:lvl1pPr>
          </a:lstStyle>
          <a:p>
            <a:pPr>
              <a:defRPr/>
            </a:pPr>
            <a:fld id="{F6B89727-6483-7540-B969-751A8728B4EC}" type="datetime1">
              <a:rPr lang="fi-FI"/>
              <a:pPr>
                <a:defRPr/>
              </a:pPr>
              <a:t>29.9.2024</a:t>
            </a:fld>
            <a:endParaRPr lang="fi-FI"/>
          </a:p>
        </p:txBody>
      </p:sp>
      <p:sp>
        <p:nvSpPr>
          <p:cNvPr id="6" name="Alatunnisteen paikkamerkki 4">
            <a:extLst>
              <a:ext uri="{FF2B5EF4-FFF2-40B4-BE49-F238E27FC236}">
                <a16:creationId xmlns:a16="http://schemas.microsoft.com/office/drawing/2014/main" id="{F7926BF8-A34F-6045-8D9A-C5D378E1C544}"/>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48508DF5-AB63-1548-92B6-2D4E4AD7AB22}"/>
              </a:ext>
            </a:extLst>
          </p:cNvPr>
          <p:cNvSpPr>
            <a:spLocks noGrp="1"/>
          </p:cNvSpPr>
          <p:nvPr>
            <p:ph type="sldNum" sz="quarter" idx="12"/>
          </p:nvPr>
        </p:nvSpPr>
        <p:spPr/>
        <p:txBody>
          <a:bodyPr/>
          <a:lstStyle>
            <a:lvl1pPr>
              <a:defRPr/>
            </a:lvl1pPr>
          </a:lstStyle>
          <a:p>
            <a:pPr>
              <a:defRPr/>
            </a:pPr>
            <a:fld id="{498D1D1B-0F5B-6848-A86A-204C17E8DD0D}" type="slidenum">
              <a:rPr lang="fi-FI"/>
              <a:pPr>
                <a:defRPr/>
              </a:pPr>
              <a:t>‹#›</a:t>
            </a:fld>
            <a:endParaRPr lang="fi-FI"/>
          </a:p>
        </p:txBody>
      </p:sp>
    </p:spTree>
    <p:extLst>
      <p:ext uri="{BB962C8B-B14F-4D97-AF65-F5344CB8AC3E}">
        <p14:creationId xmlns:p14="http://schemas.microsoft.com/office/powerpoint/2010/main" val="318987798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a:extLst>
              <a:ext uri="{FF2B5EF4-FFF2-40B4-BE49-F238E27FC236}">
                <a16:creationId xmlns:a16="http://schemas.microsoft.com/office/drawing/2014/main" id="{AAC5E211-6BEE-FD4C-B8EB-17B9066CC9F5}"/>
              </a:ext>
            </a:extLst>
          </p:cNvPr>
          <p:cNvSpPr>
            <a:spLocks noChangeAspect="1"/>
          </p:cNvSpPr>
          <p:nvPr userDrawn="1"/>
        </p:nvSpPr>
        <p:spPr bwMode="auto">
          <a:xfrm>
            <a:off x="10964865" y="0"/>
            <a:ext cx="1228725" cy="6858000"/>
          </a:xfrm>
          <a:custGeom>
            <a:avLst/>
            <a:gdLst>
              <a:gd name="T0" fmla="*/ 0 w 2539"/>
              <a:gd name="T1" fmla="*/ 2026276670 h 14300"/>
              <a:gd name="T2" fmla="*/ 0 w 2539"/>
              <a:gd name="T3" fmla="*/ 2026276670 h 14300"/>
              <a:gd name="T4" fmla="*/ 84321314 w 2539"/>
              <a:gd name="T5" fmla="*/ 2147483646 h 14300"/>
              <a:gd name="T6" fmla="*/ 0 w 2539"/>
              <a:gd name="T7" fmla="*/ 2147483646 h 14300"/>
              <a:gd name="T8" fmla="*/ 0 w 2539"/>
              <a:gd name="T9" fmla="*/ 2147483646 h 14300"/>
              <a:gd name="T10" fmla="*/ 0 w 2539"/>
              <a:gd name="T11" fmla="*/ 2147483646 h 14300"/>
              <a:gd name="T12" fmla="*/ 84321314 w 2539"/>
              <a:gd name="T13" fmla="*/ 2147483646 h 14300"/>
              <a:gd name="T14" fmla="*/ 0 w 2539"/>
              <a:gd name="T15" fmla="*/ 2147483646 h 14300"/>
              <a:gd name="T16" fmla="*/ 0 w 2539"/>
              <a:gd name="T17" fmla="*/ 2147483646 h 14300"/>
              <a:gd name="T18" fmla="*/ 0 w 2539"/>
              <a:gd name="T19" fmla="*/ 2147483646 h 14300"/>
              <a:gd name="T20" fmla="*/ 85023995 w 2539"/>
              <a:gd name="T21" fmla="*/ 2147483646 h 14300"/>
              <a:gd name="T22" fmla="*/ 0 w 2539"/>
              <a:gd name="T23" fmla="*/ 2147483646 h 14300"/>
              <a:gd name="T24" fmla="*/ 85023995 w 2539"/>
              <a:gd name="T25" fmla="*/ 2147483646 h 14300"/>
              <a:gd name="T26" fmla="*/ 0 w 2539"/>
              <a:gd name="T27" fmla="*/ 2147483646 h 14300"/>
              <a:gd name="T28" fmla="*/ 85023995 w 2539"/>
              <a:gd name="T29" fmla="*/ 2147483646 h 14300"/>
              <a:gd name="T30" fmla="*/ 0 w 2539"/>
              <a:gd name="T31" fmla="*/ 2147483646 h 14300"/>
              <a:gd name="T32" fmla="*/ 594698061 w 2539"/>
              <a:gd name="T33" fmla="*/ 2147483646 h 14300"/>
              <a:gd name="T34" fmla="*/ 594698061 w 2539"/>
              <a:gd name="T35" fmla="*/ 0 h 14300"/>
              <a:gd name="T36" fmla="*/ 0 w 2539"/>
              <a:gd name="T37" fmla="*/ 0 h 14300"/>
              <a:gd name="T38" fmla="*/ 85023995 w 2539"/>
              <a:gd name="T39" fmla="*/ 126728646 h 14300"/>
              <a:gd name="T40" fmla="*/ 0 w 2539"/>
              <a:gd name="T41" fmla="*/ 253227094 h 14300"/>
              <a:gd name="T42" fmla="*/ 85023995 w 2539"/>
              <a:gd name="T43" fmla="*/ 379725542 h 14300"/>
              <a:gd name="T44" fmla="*/ 0 w 2539"/>
              <a:gd name="T45" fmla="*/ 506454188 h 14300"/>
              <a:gd name="T46" fmla="*/ 85023995 w 2539"/>
              <a:gd name="T47" fmla="*/ 632952636 h 14300"/>
              <a:gd name="T48" fmla="*/ 0 w 2539"/>
              <a:gd name="T49" fmla="*/ 759681282 h 14300"/>
              <a:gd name="T50" fmla="*/ 85023995 w 2539"/>
              <a:gd name="T51" fmla="*/ 886179730 h 14300"/>
              <a:gd name="T52" fmla="*/ 0 w 2539"/>
              <a:gd name="T53" fmla="*/ 1012908376 h 14300"/>
              <a:gd name="T54" fmla="*/ 85023995 w 2539"/>
              <a:gd name="T55" fmla="*/ 1139406824 h 14300"/>
              <a:gd name="T56" fmla="*/ 0 w 2539"/>
              <a:gd name="T57" fmla="*/ 1266135470 h 14300"/>
              <a:gd name="T58" fmla="*/ 85023995 w 2539"/>
              <a:gd name="T59" fmla="*/ 1392633918 h 14300"/>
              <a:gd name="T60" fmla="*/ 0 w 2539"/>
              <a:gd name="T61" fmla="*/ 1519362564 h 14300"/>
              <a:gd name="T62" fmla="*/ 85023995 w 2539"/>
              <a:gd name="T63" fmla="*/ 1645861012 h 14300"/>
              <a:gd name="T64" fmla="*/ 0 w 2539"/>
              <a:gd name="T65" fmla="*/ 1772359939 h 14300"/>
              <a:gd name="T66" fmla="*/ 85023995 w 2539"/>
              <a:gd name="T67" fmla="*/ 1899088585 h 14300"/>
              <a:gd name="T68" fmla="*/ 0 w 2539"/>
              <a:gd name="T69" fmla="*/ 2025587033 h 14300"/>
              <a:gd name="T70" fmla="*/ 0 w 2539"/>
              <a:gd name="T71" fmla="*/ 2026276670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sz="1801"/>
          </a:p>
        </p:txBody>
      </p:sp>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Päivämäärän paikkamerkki 3">
            <a:extLst>
              <a:ext uri="{FF2B5EF4-FFF2-40B4-BE49-F238E27FC236}">
                <a16:creationId xmlns:a16="http://schemas.microsoft.com/office/drawing/2014/main" id="{0A566105-9149-3D40-B0F0-3B35700747DB}"/>
              </a:ext>
            </a:extLst>
          </p:cNvPr>
          <p:cNvSpPr>
            <a:spLocks noGrp="1"/>
          </p:cNvSpPr>
          <p:nvPr>
            <p:ph type="dt" sz="half" idx="10"/>
          </p:nvPr>
        </p:nvSpPr>
        <p:spPr/>
        <p:txBody>
          <a:bodyPr/>
          <a:lstStyle>
            <a:lvl1pPr>
              <a:defRPr/>
            </a:lvl1pPr>
          </a:lstStyle>
          <a:p>
            <a:pPr>
              <a:defRPr/>
            </a:pPr>
            <a:fld id="{810B91FC-4EA7-2046-B8CA-A77208F1FCB8}" type="datetime1">
              <a:rPr lang="fi-FI"/>
              <a:pPr>
                <a:defRPr/>
              </a:pPr>
              <a:t>29.9.2024</a:t>
            </a:fld>
            <a:endParaRPr lang="fi-FI"/>
          </a:p>
        </p:txBody>
      </p:sp>
      <p:sp>
        <p:nvSpPr>
          <p:cNvPr id="6" name="Alatunnisteen paikkamerkki 4">
            <a:extLst>
              <a:ext uri="{FF2B5EF4-FFF2-40B4-BE49-F238E27FC236}">
                <a16:creationId xmlns:a16="http://schemas.microsoft.com/office/drawing/2014/main" id="{8436F6DD-802E-C14D-B7F0-1160ACFBE129}"/>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C3D17B6D-02CC-D044-BE4F-A058BFF6F687}"/>
              </a:ext>
            </a:extLst>
          </p:cNvPr>
          <p:cNvSpPr>
            <a:spLocks noGrp="1"/>
          </p:cNvSpPr>
          <p:nvPr>
            <p:ph type="sldNum" sz="quarter" idx="12"/>
          </p:nvPr>
        </p:nvSpPr>
        <p:spPr/>
        <p:txBody>
          <a:bodyPr/>
          <a:lstStyle>
            <a:lvl1pPr>
              <a:defRPr/>
            </a:lvl1pPr>
          </a:lstStyle>
          <a:p>
            <a:pPr>
              <a:defRPr/>
            </a:pPr>
            <a:fld id="{C64F5B31-2932-9445-88BA-1325345EA68D}" type="slidenum">
              <a:rPr lang="fi-FI"/>
              <a:pPr>
                <a:defRPr/>
              </a:pPr>
              <a:t>‹#›</a:t>
            </a:fld>
            <a:endParaRPr lang="fi-FI"/>
          </a:p>
        </p:txBody>
      </p:sp>
    </p:spTree>
    <p:extLst>
      <p:ext uri="{BB962C8B-B14F-4D97-AF65-F5344CB8AC3E}">
        <p14:creationId xmlns:p14="http://schemas.microsoft.com/office/powerpoint/2010/main" val="37739776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FB5F1144-9BAE-994D-AD19-B5E62736DE74}"/>
              </a:ext>
            </a:extLst>
          </p:cNvPr>
          <p:cNvSpPr>
            <a:spLocks noChangeAspect="1"/>
          </p:cNvSpPr>
          <p:nvPr userDrawn="1"/>
        </p:nvSpPr>
        <p:spPr bwMode="auto">
          <a:xfrm>
            <a:off x="10887075" y="0"/>
            <a:ext cx="1304926" cy="6858000"/>
          </a:xfrm>
          <a:custGeom>
            <a:avLst/>
            <a:gdLst>
              <a:gd name="T0" fmla="*/ 0 w 2700"/>
              <a:gd name="T1" fmla="*/ 7820038 h 14300"/>
              <a:gd name="T2" fmla="*/ 102773476 w 2700"/>
              <a:gd name="T3" fmla="*/ 69229352 h 14300"/>
              <a:gd name="T4" fmla="*/ 102773476 w 2700"/>
              <a:gd name="T5" fmla="*/ 139378539 h 14300"/>
              <a:gd name="T6" fmla="*/ 0 w 2700"/>
              <a:gd name="T7" fmla="*/ 200787853 h 14300"/>
              <a:gd name="T8" fmla="*/ 102773476 w 2700"/>
              <a:gd name="T9" fmla="*/ 262197166 h 14300"/>
              <a:gd name="T10" fmla="*/ 102773476 w 2700"/>
              <a:gd name="T11" fmla="*/ 332346353 h 14300"/>
              <a:gd name="T12" fmla="*/ 0 w 2700"/>
              <a:gd name="T13" fmla="*/ 393295749 h 14300"/>
              <a:gd name="T14" fmla="*/ 102773476 w 2700"/>
              <a:gd name="T15" fmla="*/ 454704583 h 14300"/>
              <a:gd name="T16" fmla="*/ 102773476 w 2700"/>
              <a:gd name="T17" fmla="*/ 524854250 h 14300"/>
              <a:gd name="T18" fmla="*/ 0 w 2700"/>
              <a:gd name="T19" fmla="*/ 586033365 h 14300"/>
              <a:gd name="T20" fmla="*/ 102773476 w 2700"/>
              <a:gd name="T21" fmla="*/ 647442678 h 14300"/>
              <a:gd name="T22" fmla="*/ 102773476 w 2700"/>
              <a:gd name="T23" fmla="*/ 717591866 h 14300"/>
              <a:gd name="T24" fmla="*/ 0 w 2700"/>
              <a:gd name="T25" fmla="*/ 779001179 h 14300"/>
              <a:gd name="T26" fmla="*/ 102773476 w 2700"/>
              <a:gd name="T27" fmla="*/ 840410493 h 14300"/>
              <a:gd name="T28" fmla="*/ 102773476 w 2700"/>
              <a:gd name="T29" fmla="*/ 910559680 h 14300"/>
              <a:gd name="T30" fmla="*/ 0 w 2700"/>
              <a:gd name="T31" fmla="*/ 971968993 h 14300"/>
              <a:gd name="T32" fmla="*/ 102773476 w 2700"/>
              <a:gd name="T33" fmla="*/ 1033378307 h 14300"/>
              <a:gd name="T34" fmla="*/ 102773476 w 2700"/>
              <a:gd name="T35" fmla="*/ 1103527494 h 14300"/>
              <a:gd name="T36" fmla="*/ 0 w 2700"/>
              <a:gd name="T37" fmla="*/ 1165166527 h 14300"/>
              <a:gd name="T38" fmla="*/ 102773476 w 2700"/>
              <a:gd name="T39" fmla="*/ 1226575840 h 14300"/>
              <a:gd name="T40" fmla="*/ 102773476 w 2700"/>
              <a:gd name="T41" fmla="*/ 1296725027 h 14300"/>
              <a:gd name="T42" fmla="*/ 0 w 2700"/>
              <a:gd name="T43" fmla="*/ 1357904622 h 14300"/>
              <a:gd name="T44" fmla="*/ 102773476 w 2700"/>
              <a:gd name="T45" fmla="*/ 1419543655 h 14300"/>
              <a:gd name="T46" fmla="*/ 102773476 w 2700"/>
              <a:gd name="T47" fmla="*/ 1489463123 h 14300"/>
              <a:gd name="T48" fmla="*/ 0 w 2700"/>
              <a:gd name="T49" fmla="*/ 1550412519 h 14300"/>
              <a:gd name="T50" fmla="*/ 102773476 w 2700"/>
              <a:gd name="T51" fmla="*/ 1611821832 h 14300"/>
              <a:gd name="T52" fmla="*/ 102773476 w 2700"/>
              <a:gd name="T53" fmla="*/ 1681971019 h 14300"/>
              <a:gd name="T54" fmla="*/ 0 w 2700"/>
              <a:gd name="T55" fmla="*/ 1743380333 h 14300"/>
              <a:gd name="T56" fmla="*/ 102773476 w 2700"/>
              <a:gd name="T57" fmla="*/ 1804789646 h 14300"/>
              <a:gd name="T58" fmla="*/ 102773476 w 2700"/>
              <a:gd name="T59" fmla="*/ 1874938834 h 14300"/>
              <a:gd name="T60" fmla="*/ 0 w 2700"/>
              <a:gd name="T61" fmla="*/ 1936348147 h 14300"/>
              <a:gd name="T62" fmla="*/ 102773476 w 2700"/>
              <a:gd name="T63" fmla="*/ 1997757461 h 14300"/>
              <a:gd name="T64" fmla="*/ 102773476 w 2700"/>
              <a:gd name="T65" fmla="*/ 2067906648 h 14300"/>
              <a:gd name="T66" fmla="*/ 0 w 2700"/>
              <a:gd name="T67" fmla="*/ 2129085763 h 14300"/>
              <a:gd name="T68" fmla="*/ 102773476 w 2700"/>
              <a:gd name="T69" fmla="*/ 2147483646 h 14300"/>
              <a:gd name="T70" fmla="*/ 126831460 w 2700"/>
              <a:gd name="T71" fmla="*/ 2147483646 h 14300"/>
              <a:gd name="T72" fmla="*/ 21489215 w 2700"/>
              <a:gd name="T73" fmla="*/ 2147483646 h 14300"/>
              <a:gd name="T74" fmla="*/ 23591111 w 2700"/>
              <a:gd name="T75" fmla="*/ 2147483646 h 14300"/>
              <a:gd name="T76" fmla="*/ 126831460 w 2700"/>
              <a:gd name="T77" fmla="*/ 2147483646 h 14300"/>
              <a:gd name="T78" fmla="*/ 22423445 w 2700"/>
              <a:gd name="T79" fmla="*/ 2147483646 h 14300"/>
              <a:gd name="T80" fmla="*/ 23591111 w 2700"/>
              <a:gd name="T81" fmla="*/ 2147483646 h 14300"/>
              <a:gd name="T82" fmla="*/ 126831460 w 2700"/>
              <a:gd name="T83" fmla="*/ 2147483646 h 14300"/>
              <a:gd name="T84" fmla="*/ 22423445 w 2700"/>
              <a:gd name="T85" fmla="*/ 2147483646 h 14300"/>
              <a:gd name="T86" fmla="*/ 23591111 w 2700"/>
              <a:gd name="T87" fmla="*/ 2147483646 h 14300"/>
              <a:gd name="T88" fmla="*/ 126831460 w 2700"/>
              <a:gd name="T89" fmla="*/ 2147483646 h 14300"/>
              <a:gd name="T90" fmla="*/ 22423445 w 2700"/>
              <a:gd name="T91" fmla="*/ 2147483646 h 14300"/>
              <a:gd name="T92" fmla="*/ 23591111 w 2700"/>
              <a:gd name="T93" fmla="*/ 2147483646 h 14300"/>
              <a:gd name="T94" fmla="*/ 126831460 w 2700"/>
              <a:gd name="T95" fmla="*/ 2147483646 h 14300"/>
              <a:gd name="T96" fmla="*/ 22423445 w 2700"/>
              <a:gd name="T97" fmla="*/ 2147483646 h 14300"/>
              <a:gd name="T98" fmla="*/ 23591111 w 2700"/>
              <a:gd name="T99" fmla="*/ 2147483646 h 14300"/>
              <a:gd name="T100" fmla="*/ 126831460 w 2700"/>
              <a:gd name="T101" fmla="*/ 2147483646 h 14300"/>
              <a:gd name="T102" fmla="*/ 22423445 w 2700"/>
              <a:gd name="T103" fmla="*/ 2147483646 h 14300"/>
              <a:gd name="T104" fmla="*/ 630654787 w 2700"/>
              <a:gd name="T105" fmla="*/ 2147483646 h 14300"/>
              <a:gd name="T106" fmla="*/ 700793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sz="1801"/>
          </a:p>
        </p:txBody>
      </p:sp>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Päivämäärän paikkamerkki 3">
            <a:extLst>
              <a:ext uri="{FF2B5EF4-FFF2-40B4-BE49-F238E27FC236}">
                <a16:creationId xmlns:a16="http://schemas.microsoft.com/office/drawing/2014/main" id="{78097F4C-6F0F-FB49-8272-39F3855D52C1}"/>
              </a:ext>
            </a:extLst>
          </p:cNvPr>
          <p:cNvSpPr>
            <a:spLocks noGrp="1"/>
          </p:cNvSpPr>
          <p:nvPr>
            <p:ph type="dt" sz="half" idx="10"/>
          </p:nvPr>
        </p:nvSpPr>
        <p:spPr/>
        <p:txBody>
          <a:bodyPr/>
          <a:lstStyle>
            <a:lvl1pPr>
              <a:defRPr/>
            </a:lvl1pPr>
          </a:lstStyle>
          <a:p>
            <a:pPr>
              <a:defRPr/>
            </a:pPr>
            <a:fld id="{13ECDEE2-F82A-C94A-BD77-C0A4A66A33D7}" type="datetime1">
              <a:rPr lang="fi-FI"/>
              <a:pPr>
                <a:defRPr/>
              </a:pPr>
              <a:t>29.9.2024</a:t>
            </a:fld>
            <a:endParaRPr lang="fi-FI"/>
          </a:p>
        </p:txBody>
      </p:sp>
      <p:sp>
        <p:nvSpPr>
          <p:cNvPr id="6" name="Alatunnisteen paikkamerkki 4">
            <a:extLst>
              <a:ext uri="{FF2B5EF4-FFF2-40B4-BE49-F238E27FC236}">
                <a16:creationId xmlns:a16="http://schemas.microsoft.com/office/drawing/2014/main" id="{A4775DF1-4138-E64C-9D04-52753103087A}"/>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77A65C74-26CE-9B47-8F86-229E9C82AFCC}"/>
              </a:ext>
            </a:extLst>
          </p:cNvPr>
          <p:cNvSpPr>
            <a:spLocks noGrp="1"/>
          </p:cNvSpPr>
          <p:nvPr>
            <p:ph type="sldNum" sz="quarter" idx="12"/>
          </p:nvPr>
        </p:nvSpPr>
        <p:spPr/>
        <p:txBody>
          <a:bodyPr/>
          <a:lstStyle>
            <a:lvl1pPr>
              <a:defRPr/>
            </a:lvl1pPr>
          </a:lstStyle>
          <a:p>
            <a:pPr>
              <a:defRPr/>
            </a:pPr>
            <a:fld id="{90B684B0-CDAE-8C48-8F42-43DB05ACEE07}" type="slidenum">
              <a:rPr lang="fi-FI"/>
              <a:pPr>
                <a:defRPr/>
              </a:pPr>
              <a:t>‹#›</a:t>
            </a:fld>
            <a:endParaRPr lang="fi-FI"/>
          </a:p>
        </p:txBody>
      </p:sp>
    </p:spTree>
    <p:extLst>
      <p:ext uri="{BB962C8B-B14F-4D97-AF65-F5344CB8AC3E}">
        <p14:creationId xmlns:p14="http://schemas.microsoft.com/office/powerpoint/2010/main" val="422594189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93DE3422-873B-344F-8AA7-9322CF082061}"/>
              </a:ext>
            </a:extLst>
          </p:cNvPr>
          <p:cNvSpPr>
            <a:spLocks noChangeAspect="1"/>
          </p:cNvSpPr>
          <p:nvPr userDrawn="1"/>
        </p:nvSpPr>
        <p:spPr bwMode="auto">
          <a:xfrm>
            <a:off x="10902951" y="0"/>
            <a:ext cx="1290638" cy="6858000"/>
          </a:xfrm>
          <a:custGeom>
            <a:avLst/>
            <a:gdLst>
              <a:gd name="T0" fmla="*/ 85333119 w 2658"/>
              <a:gd name="T1" fmla="*/ 0 h 14271"/>
              <a:gd name="T2" fmla="*/ 0 w 2658"/>
              <a:gd name="T3" fmla="*/ 126782415 h 14271"/>
              <a:gd name="T4" fmla="*/ 85333119 w 2658"/>
              <a:gd name="T5" fmla="*/ 253564350 h 14271"/>
              <a:gd name="T6" fmla="*/ 0 w 2658"/>
              <a:gd name="T7" fmla="*/ 380346766 h 14271"/>
              <a:gd name="T8" fmla="*/ 85333119 w 2658"/>
              <a:gd name="T9" fmla="*/ 507129181 h 14271"/>
              <a:gd name="T10" fmla="*/ 0 w 2658"/>
              <a:gd name="T11" fmla="*/ 633911116 h 14271"/>
              <a:gd name="T12" fmla="*/ 85333119 w 2658"/>
              <a:gd name="T13" fmla="*/ 760462865 h 14271"/>
              <a:gd name="T14" fmla="*/ 0 w 2658"/>
              <a:gd name="T15" fmla="*/ 887244800 h 14271"/>
              <a:gd name="T16" fmla="*/ 85333119 w 2658"/>
              <a:gd name="T17" fmla="*/ 1014027215 h 14271"/>
              <a:gd name="T18" fmla="*/ 0 w 2658"/>
              <a:gd name="T19" fmla="*/ 1140809630 h 14271"/>
              <a:gd name="T20" fmla="*/ 85333119 w 2658"/>
              <a:gd name="T21" fmla="*/ 1267591565 h 14271"/>
              <a:gd name="T22" fmla="*/ 0 w 2658"/>
              <a:gd name="T23" fmla="*/ 1394373981 h 14271"/>
              <a:gd name="T24" fmla="*/ 85333119 w 2658"/>
              <a:gd name="T25" fmla="*/ 1521156396 h 14271"/>
              <a:gd name="T26" fmla="*/ 0 w 2658"/>
              <a:gd name="T27" fmla="*/ 1647938331 h 14271"/>
              <a:gd name="T28" fmla="*/ 85333119 w 2658"/>
              <a:gd name="T29" fmla="*/ 1774720746 h 14271"/>
              <a:gd name="T30" fmla="*/ 0 w 2658"/>
              <a:gd name="T31" fmla="*/ 1901503162 h 14271"/>
              <a:gd name="T32" fmla="*/ 85333119 w 2658"/>
              <a:gd name="T33" fmla="*/ 2028054430 h 14271"/>
              <a:gd name="T34" fmla="*/ 0 w 2658"/>
              <a:gd name="T35" fmla="*/ 2147483646 h 14271"/>
              <a:gd name="T36" fmla="*/ 85333119 w 2658"/>
              <a:gd name="T37" fmla="*/ 2147483646 h 14271"/>
              <a:gd name="T38" fmla="*/ 0 w 2658"/>
              <a:gd name="T39" fmla="*/ 2147483646 h 14271"/>
              <a:gd name="T40" fmla="*/ 85333119 w 2658"/>
              <a:gd name="T41" fmla="*/ 2147483646 h 14271"/>
              <a:gd name="T42" fmla="*/ 0 w 2658"/>
              <a:gd name="T43" fmla="*/ 2147483646 h 14271"/>
              <a:gd name="T44" fmla="*/ 85333119 w 2658"/>
              <a:gd name="T45" fmla="*/ 2147483646 h 14271"/>
              <a:gd name="T46" fmla="*/ 0 w 2658"/>
              <a:gd name="T47" fmla="*/ 2147483646 h 14271"/>
              <a:gd name="T48" fmla="*/ 85333119 w 2658"/>
              <a:gd name="T49" fmla="*/ 2147483646 h 14271"/>
              <a:gd name="T50" fmla="*/ 0 w 2658"/>
              <a:gd name="T51" fmla="*/ 2147483646 h 14271"/>
              <a:gd name="T52" fmla="*/ 85333119 w 2658"/>
              <a:gd name="T53" fmla="*/ 2147483646 h 14271"/>
              <a:gd name="T54" fmla="*/ 626561534 w 2658"/>
              <a:gd name="T55" fmla="*/ 2147483646 h 14271"/>
              <a:gd name="T56" fmla="*/ 626561534 w 2658"/>
              <a:gd name="T57" fmla="*/ 231147 h 14271"/>
              <a:gd name="T58" fmla="*/ 8533311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sz="1801"/>
          </a:p>
        </p:txBody>
      </p:sp>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Päivämäärän paikkamerkki 3">
            <a:extLst>
              <a:ext uri="{FF2B5EF4-FFF2-40B4-BE49-F238E27FC236}">
                <a16:creationId xmlns:a16="http://schemas.microsoft.com/office/drawing/2014/main" id="{8513331A-7AF0-7E4D-83BC-EDB3F2230D1B}"/>
              </a:ext>
            </a:extLst>
          </p:cNvPr>
          <p:cNvSpPr>
            <a:spLocks noGrp="1"/>
          </p:cNvSpPr>
          <p:nvPr>
            <p:ph type="dt" sz="half" idx="10"/>
          </p:nvPr>
        </p:nvSpPr>
        <p:spPr/>
        <p:txBody>
          <a:bodyPr/>
          <a:lstStyle>
            <a:lvl1pPr>
              <a:defRPr/>
            </a:lvl1pPr>
          </a:lstStyle>
          <a:p>
            <a:pPr>
              <a:defRPr/>
            </a:pPr>
            <a:fld id="{A9E54A13-B268-804E-AD87-FE0A6EC97B5B}" type="datetime1">
              <a:rPr lang="fi-FI"/>
              <a:pPr>
                <a:defRPr/>
              </a:pPr>
              <a:t>29.9.2024</a:t>
            </a:fld>
            <a:endParaRPr lang="fi-FI"/>
          </a:p>
        </p:txBody>
      </p:sp>
      <p:sp>
        <p:nvSpPr>
          <p:cNvPr id="6" name="Alatunnisteen paikkamerkki 4">
            <a:extLst>
              <a:ext uri="{FF2B5EF4-FFF2-40B4-BE49-F238E27FC236}">
                <a16:creationId xmlns:a16="http://schemas.microsoft.com/office/drawing/2014/main" id="{E4F89B1F-4A77-A542-A0D5-5DCB76CD7C10}"/>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DA1623E7-A75B-7D4D-B01F-65376456287A}"/>
              </a:ext>
            </a:extLst>
          </p:cNvPr>
          <p:cNvSpPr>
            <a:spLocks noGrp="1"/>
          </p:cNvSpPr>
          <p:nvPr>
            <p:ph type="sldNum" sz="quarter" idx="12"/>
          </p:nvPr>
        </p:nvSpPr>
        <p:spPr/>
        <p:txBody>
          <a:bodyPr/>
          <a:lstStyle>
            <a:lvl1pPr>
              <a:defRPr/>
            </a:lvl1pPr>
          </a:lstStyle>
          <a:p>
            <a:pPr>
              <a:defRPr/>
            </a:pPr>
            <a:fld id="{3590D260-8ABE-DF41-AF19-876C029952DC}" type="slidenum">
              <a:rPr lang="fi-FI"/>
              <a:pPr>
                <a:defRPr/>
              </a:pPr>
              <a:t>‹#›</a:t>
            </a:fld>
            <a:endParaRPr lang="fi-FI"/>
          </a:p>
        </p:txBody>
      </p:sp>
    </p:spTree>
    <p:extLst>
      <p:ext uri="{BB962C8B-B14F-4D97-AF65-F5344CB8AC3E}">
        <p14:creationId xmlns:p14="http://schemas.microsoft.com/office/powerpoint/2010/main" val="396795838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sz="half" idx="1"/>
          </p:nvPr>
        </p:nvSpPr>
        <p:spPr>
          <a:xfrm>
            <a:off x="457200" y="1195200"/>
            <a:ext cx="5364000" cy="498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Sisällön paikkamerkki 3"/>
          <p:cNvSpPr>
            <a:spLocks noGrp="1"/>
          </p:cNvSpPr>
          <p:nvPr>
            <p:ph sz="half" idx="2"/>
          </p:nvPr>
        </p:nvSpPr>
        <p:spPr>
          <a:xfrm>
            <a:off x="6172201" y="1195200"/>
            <a:ext cx="5364000" cy="498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Päivämäärän paikkamerkki 3">
            <a:extLst>
              <a:ext uri="{FF2B5EF4-FFF2-40B4-BE49-F238E27FC236}">
                <a16:creationId xmlns:a16="http://schemas.microsoft.com/office/drawing/2014/main" id="{EC0D08CB-D0A2-874F-95DC-26F8F1617E2E}"/>
              </a:ext>
            </a:extLst>
          </p:cNvPr>
          <p:cNvSpPr>
            <a:spLocks noGrp="1"/>
          </p:cNvSpPr>
          <p:nvPr>
            <p:ph type="dt" sz="half" idx="10"/>
          </p:nvPr>
        </p:nvSpPr>
        <p:spPr/>
        <p:txBody>
          <a:bodyPr/>
          <a:lstStyle>
            <a:lvl1pPr>
              <a:defRPr/>
            </a:lvl1pPr>
          </a:lstStyle>
          <a:p>
            <a:pPr>
              <a:defRPr/>
            </a:pPr>
            <a:fld id="{DD23830C-CB2D-7843-B0EA-80F55B02C2F1}" type="datetime1">
              <a:rPr lang="fi-FI"/>
              <a:pPr>
                <a:defRPr/>
              </a:pPr>
              <a:t>29.9.2024</a:t>
            </a:fld>
            <a:endParaRPr lang="fi-FI"/>
          </a:p>
        </p:txBody>
      </p:sp>
      <p:sp>
        <p:nvSpPr>
          <p:cNvPr id="6" name="Alatunnisteen paikkamerkki 4">
            <a:extLst>
              <a:ext uri="{FF2B5EF4-FFF2-40B4-BE49-F238E27FC236}">
                <a16:creationId xmlns:a16="http://schemas.microsoft.com/office/drawing/2014/main" id="{7739D509-1D28-5242-A2CE-BEDB492531A8}"/>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3B4FCCA6-7E54-5D4A-9173-D061561F40B8}"/>
              </a:ext>
            </a:extLst>
          </p:cNvPr>
          <p:cNvSpPr>
            <a:spLocks noGrp="1"/>
          </p:cNvSpPr>
          <p:nvPr>
            <p:ph type="sldNum" sz="quarter" idx="12"/>
          </p:nvPr>
        </p:nvSpPr>
        <p:spPr/>
        <p:txBody>
          <a:bodyPr/>
          <a:lstStyle>
            <a:lvl1pPr>
              <a:defRPr/>
            </a:lvl1pPr>
          </a:lstStyle>
          <a:p>
            <a:pPr>
              <a:defRPr/>
            </a:pPr>
            <a:fld id="{65E1E749-18FB-D049-92AA-3E08CD2DFDA3}" type="slidenum">
              <a:rPr lang="fi-FI"/>
              <a:pPr>
                <a:defRPr/>
              </a:pPr>
              <a:t>‹#›</a:t>
            </a:fld>
            <a:endParaRPr lang="fi-FI"/>
          </a:p>
        </p:txBody>
      </p:sp>
    </p:spTree>
    <p:extLst>
      <p:ext uri="{BB962C8B-B14F-4D97-AF65-F5344CB8AC3E}">
        <p14:creationId xmlns:p14="http://schemas.microsoft.com/office/powerpoint/2010/main" val="35547098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sz="half" idx="1"/>
          </p:nvPr>
        </p:nvSpPr>
        <p:spPr>
          <a:xfrm>
            <a:off x="457200" y="1935806"/>
            <a:ext cx="5364000" cy="4241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Sisällön paikkamerkki 3"/>
          <p:cNvSpPr>
            <a:spLocks noGrp="1"/>
          </p:cNvSpPr>
          <p:nvPr>
            <p:ph sz="half" idx="2"/>
          </p:nvPr>
        </p:nvSpPr>
        <p:spPr>
          <a:xfrm>
            <a:off x="6172201" y="1935806"/>
            <a:ext cx="5364000" cy="4241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Tekstin paikkamerkki 9"/>
          <p:cNvSpPr>
            <a:spLocks noGrp="1"/>
          </p:cNvSpPr>
          <p:nvPr>
            <p:ph type="body" sz="quarter" idx="13"/>
          </p:nvPr>
        </p:nvSpPr>
        <p:spPr>
          <a:xfrm>
            <a:off x="457201" y="1555786"/>
            <a:ext cx="5364162"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11" name="Tekstin paikkamerkki 9"/>
          <p:cNvSpPr>
            <a:spLocks noGrp="1"/>
          </p:cNvSpPr>
          <p:nvPr>
            <p:ph type="body" sz="quarter" idx="14"/>
          </p:nvPr>
        </p:nvSpPr>
        <p:spPr>
          <a:xfrm>
            <a:off x="6174001" y="1555786"/>
            <a:ext cx="5364162"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7" name="Päivämäärän paikkamerkki 3">
            <a:extLst>
              <a:ext uri="{FF2B5EF4-FFF2-40B4-BE49-F238E27FC236}">
                <a16:creationId xmlns:a16="http://schemas.microsoft.com/office/drawing/2014/main" id="{F0FBC089-BA33-2B46-9EF5-32D78733493B}"/>
              </a:ext>
            </a:extLst>
          </p:cNvPr>
          <p:cNvSpPr>
            <a:spLocks noGrp="1"/>
          </p:cNvSpPr>
          <p:nvPr>
            <p:ph type="dt" sz="half" idx="15"/>
          </p:nvPr>
        </p:nvSpPr>
        <p:spPr/>
        <p:txBody>
          <a:bodyPr/>
          <a:lstStyle>
            <a:lvl1pPr>
              <a:defRPr/>
            </a:lvl1pPr>
          </a:lstStyle>
          <a:p>
            <a:pPr>
              <a:defRPr/>
            </a:pPr>
            <a:fld id="{73DD32F8-42EA-2042-8C55-03E88AC15314}" type="datetime1">
              <a:rPr lang="fi-FI"/>
              <a:pPr>
                <a:defRPr/>
              </a:pPr>
              <a:t>29.9.2024</a:t>
            </a:fld>
            <a:endParaRPr lang="fi-FI"/>
          </a:p>
        </p:txBody>
      </p:sp>
      <p:sp>
        <p:nvSpPr>
          <p:cNvPr id="8" name="Alatunnisteen paikkamerkki 4">
            <a:extLst>
              <a:ext uri="{FF2B5EF4-FFF2-40B4-BE49-F238E27FC236}">
                <a16:creationId xmlns:a16="http://schemas.microsoft.com/office/drawing/2014/main" id="{6A31815B-C589-5847-8271-DB4424AE9F38}"/>
              </a:ext>
            </a:extLst>
          </p:cNvPr>
          <p:cNvSpPr>
            <a:spLocks noGrp="1"/>
          </p:cNvSpPr>
          <p:nvPr>
            <p:ph type="ftr" sz="quarter" idx="16"/>
          </p:nvPr>
        </p:nvSpPr>
        <p:spPr/>
        <p:txBody>
          <a:bodyPr/>
          <a:lstStyle>
            <a:lvl1pPr>
              <a:defRPr/>
            </a:lvl1pPr>
          </a:lstStyle>
          <a:p>
            <a:pPr>
              <a:defRPr/>
            </a:pPr>
            <a:r>
              <a:rPr lang="fi-FI"/>
              <a:t>Etunimi Sukunimi</a:t>
            </a:r>
          </a:p>
        </p:txBody>
      </p:sp>
      <p:sp>
        <p:nvSpPr>
          <p:cNvPr id="9" name="Dian numeron paikkamerkki 5">
            <a:extLst>
              <a:ext uri="{FF2B5EF4-FFF2-40B4-BE49-F238E27FC236}">
                <a16:creationId xmlns:a16="http://schemas.microsoft.com/office/drawing/2014/main" id="{5DE50650-B962-C844-A7C7-90E961C06BAA}"/>
              </a:ext>
            </a:extLst>
          </p:cNvPr>
          <p:cNvSpPr>
            <a:spLocks noGrp="1"/>
          </p:cNvSpPr>
          <p:nvPr>
            <p:ph type="sldNum" sz="quarter" idx="17"/>
          </p:nvPr>
        </p:nvSpPr>
        <p:spPr/>
        <p:txBody>
          <a:bodyPr/>
          <a:lstStyle>
            <a:lvl1pPr>
              <a:defRPr/>
            </a:lvl1pPr>
          </a:lstStyle>
          <a:p>
            <a:pPr>
              <a:defRPr/>
            </a:pPr>
            <a:fld id="{6A013851-F671-F344-9634-D31A2F030CCB}" type="slidenum">
              <a:rPr lang="fi-FI"/>
              <a:pPr>
                <a:defRPr/>
              </a:pPr>
              <a:t>‹#›</a:t>
            </a:fld>
            <a:endParaRPr lang="fi-FI"/>
          </a:p>
        </p:txBody>
      </p:sp>
    </p:spTree>
    <p:extLst>
      <p:ext uri="{BB962C8B-B14F-4D97-AF65-F5344CB8AC3E}">
        <p14:creationId xmlns:p14="http://schemas.microsoft.com/office/powerpoint/2010/main" val="142989750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4"/>
            <a:ext cx="6371618" cy="787615"/>
          </a:xfrm>
        </p:spPr>
        <p:txBody>
          <a:bodyPr/>
          <a:lstStyle/>
          <a:p>
            <a:r>
              <a:rPr lang="en-US"/>
              <a:t>Click to edit Master title style</a:t>
            </a:r>
            <a:endParaRPr lang="fi-FI"/>
          </a:p>
        </p:txBody>
      </p:sp>
      <p:sp>
        <p:nvSpPr>
          <p:cNvPr id="3" name="Sisällön paikkamerkki 2"/>
          <p:cNvSpPr>
            <a:spLocks noGrp="1"/>
          </p:cNvSpPr>
          <p:nvPr>
            <p:ph sz="half" idx="1"/>
          </p:nvPr>
        </p:nvSpPr>
        <p:spPr>
          <a:xfrm>
            <a:off x="457200" y="1195200"/>
            <a:ext cx="6371618" cy="498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r>
              <a:rPr lang="en-US" noProof="0"/>
              <a:t>Drag picture to placeholder or click icon to add</a:t>
            </a:r>
            <a:endParaRPr lang="fi-FI" noProof="0"/>
          </a:p>
        </p:txBody>
      </p:sp>
      <p:sp>
        <p:nvSpPr>
          <p:cNvPr id="5" name="Päivämäärän paikkamerkki 3">
            <a:extLst>
              <a:ext uri="{FF2B5EF4-FFF2-40B4-BE49-F238E27FC236}">
                <a16:creationId xmlns:a16="http://schemas.microsoft.com/office/drawing/2014/main" id="{98520AB3-5A2A-F148-BBB7-1DBD244EB021}"/>
              </a:ext>
            </a:extLst>
          </p:cNvPr>
          <p:cNvSpPr>
            <a:spLocks noGrp="1"/>
          </p:cNvSpPr>
          <p:nvPr>
            <p:ph type="dt" sz="half" idx="14"/>
          </p:nvPr>
        </p:nvSpPr>
        <p:spPr/>
        <p:txBody>
          <a:bodyPr/>
          <a:lstStyle>
            <a:lvl1pPr>
              <a:defRPr/>
            </a:lvl1pPr>
          </a:lstStyle>
          <a:p>
            <a:pPr>
              <a:defRPr/>
            </a:pPr>
            <a:fld id="{25493082-0381-D443-A079-E739CABCC45B}" type="datetime1">
              <a:rPr lang="fi-FI"/>
              <a:pPr>
                <a:defRPr/>
              </a:pPr>
              <a:t>29.9.2024</a:t>
            </a:fld>
            <a:endParaRPr lang="fi-FI"/>
          </a:p>
        </p:txBody>
      </p:sp>
      <p:sp>
        <p:nvSpPr>
          <p:cNvPr id="6" name="Alatunnisteen paikkamerkki 4">
            <a:extLst>
              <a:ext uri="{FF2B5EF4-FFF2-40B4-BE49-F238E27FC236}">
                <a16:creationId xmlns:a16="http://schemas.microsoft.com/office/drawing/2014/main" id="{E235F370-ADFC-5B49-A184-A25C697CEB6F}"/>
              </a:ext>
            </a:extLst>
          </p:cNvPr>
          <p:cNvSpPr>
            <a:spLocks noGrp="1"/>
          </p:cNvSpPr>
          <p:nvPr>
            <p:ph type="ftr" sz="quarter" idx="15"/>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C0B3576F-1B44-414D-9444-F524169074A1}"/>
              </a:ext>
            </a:extLst>
          </p:cNvPr>
          <p:cNvSpPr>
            <a:spLocks noGrp="1"/>
          </p:cNvSpPr>
          <p:nvPr>
            <p:ph type="sldNum" sz="quarter" idx="16"/>
          </p:nvPr>
        </p:nvSpPr>
        <p:spPr/>
        <p:txBody>
          <a:bodyPr/>
          <a:lstStyle>
            <a:lvl1pPr>
              <a:defRPr/>
            </a:lvl1pPr>
          </a:lstStyle>
          <a:p>
            <a:pPr>
              <a:defRPr/>
            </a:pPr>
            <a:fld id="{23344C64-584D-384B-9C48-C2BF421D092D}" type="slidenum">
              <a:rPr lang="fi-FI"/>
              <a:pPr>
                <a:defRPr/>
              </a:pPr>
              <a:t>‹#›</a:t>
            </a:fld>
            <a:endParaRPr lang="fi-FI"/>
          </a:p>
        </p:txBody>
      </p:sp>
    </p:spTree>
    <p:extLst>
      <p:ext uri="{BB962C8B-B14F-4D97-AF65-F5344CB8AC3E}">
        <p14:creationId xmlns:p14="http://schemas.microsoft.com/office/powerpoint/2010/main" val="69641266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2" name="Otsikko 1"/>
          <p:cNvSpPr>
            <a:spLocks noGrp="1"/>
          </p:cNvSpPr>
          <p:nvPr>
            <p:ph type="title"/>
          </p:nvPr>
        </p:nvSpPr>
        <p:spPr>
          <a:xfrm>
            <a:off x="457200" y="5486400"/>
            <a:ext cx="11235447" cy="670884"/>
          </a:xfrm>
        </p:spPr>
        <p:txBody>
          <a:bodyPr anchor="ctr"/>
          <a:lstStyle>
            <a:lvl1pPr algn="ctr">
              <a:defRPr sz="2601" b="0">
                <a:latin typeface="+mn-lt"/>
              </a:defRPr>
            </a:lvl1pPr>
          </a:lstStyle>
          <a:p>
            <a:r>
              <a:rPr lang="en-US"/>
              <a:t>Click to edit Master title style</a:t>
            </a:r>
            <a:endParaRPr lang="fi-FI"/>
          </a:p>
        </p:txBody>
      </p:sp>
      <p:sp>
        <p:nvSpPr>
          <p:cNvPr id="4" name="Päivämäärän paikkamerkki 3">
            <a:extLst>
              <a:ext uri="{FF2B5EF4-FFF2-40B4-BE49-F238E27FC236}">
                <a16:creationId xmlns:a16="http://schemas.microsoft.com/office/drawing/2014/main" id="{66513AE8-4E40-4742-9B9A-39902E4FCD0A}"/>
              </a:ext>
            </a:extLst>
          </p:cNvPr>
          <p:cNvSpPr>
            <a:spLocks noGrp="1"/>
          </p:cNvSpPr>
          <p:nvPr>
            <p:ph type="dt" sz="half" idx="14"/>
          </p:nvPr>
        </p:nvSpPr>
        <p:spPr/>
        <p:txBody>
          <a:bodyPr/>
          <a:lstStyle>
            <a:lvl1pPr>
              <a:defRPr/>
            </a:lvl1pPr>
          </a:lstStyle>
          <a:p>
            <a:pPr>
              <a:defRPr/>
            </a:pPr>
            <a:fld id="{2FB4734F-E757-A741-BCDE-1F898094FB65}" type="datetime1">
              <a:rPr lang="fi-FI"/>
              <a:pPr>
                <a:defRPr/>
              </a:pPr>
              <a:t>29.9.2024</a:t>
            </a:fld>
            <a:endParaRPr lang="fi-FI"/>
          </a:p>
        </p:txBody>
      </p:sp>
      <p:sp>
        <p:nvSpPr>
          <p:cNvPr id="5" name="Alatunnisteen paikkamerkki 4">
            <a:extLst>
              <a:ext uri="{FF2B5EF4-FFF2-40B4-BE49-F238E27FC236}">
                <a16:creationId xmlns:a16="http://schemas.microsoft.com/office/drawing/2014/main" id="{EF5BFA7B-189A-564D-99D2-67026E16CE02}"/>
              </a:ext>
            </a:extLst>
          </p:cNvPr>
          <p:cNvSpPr>
            <a:spLocks noGrp="1"/>
          </p:cNvSpPr>
          <p:nvPr>
            <p:ph type="ftr" sz="quarter" idx="15"/>
          </p:nvPr>
        </p:nvSpPr>
        <p:spPr/>
        <p:txBody>
          <a:bodyPr/>
          <a:lstStyle>
            <a:lvl1pPr>
              <a:defRPr/>
            </a:lvl1pPr>
          </a:lstStyle>
          <a:p>
            <a:pPr>
              <a:defRPr/>
            </a:pPr>
            <a:r>
              <a:rPr lang="fi-FI"/>
              <a:t>Etunimi Sukunimi</a:t>
            </a:r>
          </a:p>
        </p:txBody>
      </p:sp>
      <p:sp>
        <p:nvSpPr>
          <p:cNvPr id="6" name="Dian numeron paikkamerkki 5">
            <a:extLst>
              <a:ext uri="{FF2B5EF4-FFF2-40B4-BE49-F238E27FC236}">
                <a16:creationId xmlns:a16="http://schemas.microsoft.com/office/drawing/2014/main" id="{C0BE255C-B05A-3A4E-B309-661E264DD65A}"/>
              </a:ext>
            </a:extLst>
          </p:cNvPr>
          <p:cNvSpPr>
            <a:spLocks noGrp="1"/>
          </p:cNvSpPr>
          <p:nvPr>
            <p:ph type="sldNum" sz="quarter" idx="16"/>
          </p:nvPr>
        </p:nvSpPr>
        <p:spPr/>
        <p:txBody>
          <a:bodyPr/>
          <a:lstStyle>
            <a:lvl1pPr>
              <a:defRPr/>
            </a:lvl1pPr>
          </a:lstStyle>
          <a:p>
            <a:pPr>
              <a:defRPr/>
            </a:pPr>
            <a:fld id="{AC5C3D74-6895-B141-8D40-CFEAD2E4A755}" type="slidenum">
              <a:rPr lang="fi-FI"/>
              <a:pPr>
                <a:defRPr/>
              </a:pPr>
              <a:t>‹#›</a:t>
            </a:fld>
            <a:endParaRPr lang="fi-FI"/>
          </a:p>
        </p:txBody>
      </p:sp>
    </p:spTree>
    <p:extLst>
      <p:ext uri="{BB962C8B-B14F-4D97-AF65-F5344CB8AC3E}">
        <p14:creationId xmlns:p14="http://schemas.microsoft.com/office/powerpoint/2010/main" val="196400823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1" cy="4943084"/>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2" name="Otsikko 1"/>
          <p:cNvSpPr>
            <a:spLocks noGrp="1"/>
          </p:cNvSpPr>
          <p:nvPr>
            <p:ph type="title"/>
          </p:nvPr>
        </p:nvSpPr>
        <p:spPr>
          <a:xfrm>
            <a:off x="457200" y="5486400"/>
            <a:ext cx="11235447" cy="670884"/>
          </a:xfrm>
        </p:spPr>
        <p:txBody>
          <a:bodyPr anchor="ctr"/>
          <a:lstStyle>
            <a:lvl1pPr algn="ctr">
              <a:defRPr sz="2601" b="0">
                <a:latin typeface="+mn-lt"/>
              </a:defRPr>
            </a:lvl1pPr>
          </a:lstStyle>
          <a:p>
            <a:r>
              <a:rPr lang="en-US"/>
              <a:t>Click to edit Master title style</a:t>
            </a:r>
            <a:endParaRPr lang="fi-FI"/>
          </a:p>
        </p:txBody>
      </p:sp>
      <p:sp>
        <p:nvSpPr>
          <p:cNvPr id="10" name="Picture Placeholder 7"/>
          <p:cNvSpPr>
            <a:spLocks noGrp="1"/>
          </p:cNvSpPr>
          <p:nvPr>
            <p:ph type="pic" sz="quarter" idx="14"/>
          </p:nvPr>
        </p:nvSpPr>
        <p:spPr>
          <a:xfrm>
            <a:off x="4258732" y="431800"/>
            <a:ext cx="3683001" cy="4943084"/>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12" name="Picture Placeholder 7"/>
          <p:cNvSpPr>
            <a:spLocks noGrp="1"/>
          </p:cNvSpPr>
          <p:nvPr>
            <p:ph type="pic" sz="quarter" idx="15"/>
          </p:nvPr>
        </p:nvSpPr>
        <p:spPr>
          <a:xfrm>
            <a:off x="8271932" y="431800"/>
            <a:ext cx="3683001" cy="4943084"/>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6" name="Päivämäärän paikkamerkki 3">
            <a:extLst>
              <a:ext uri="{FF2B5EF4-FFF2-40B4-BE49-F238E27FC236}">
                <a16:creationId xmlns:a16="http://schemas.microsoft.com/office/drawing/2014/main" id="{9F68AC27-5FEC-7E4E-8F1D-7A13CC4142EC}"/>
              </a:ext>
            </a:extLst>
          </p:cNvPr>
          <p:cNvSpPr>
            <a:spLocks noGrp="1"/>
          </p:cNvSpPr>
          <p:nvPr>
            <p:ph type="dt" sz="half" idx="16"/>
          </p:nvPr>
        </p:nvSpPr>
        <p:spPr/>
        <p:txBody>
          <a:bodyPr/>
          <a:lstStyle>
            <a:lvl1pPr>
              <a:defRPr/>
            </a:lvl1pPr>
          </a:lstStyle>
          <a:p>
            <a:pPr>
              <a:defRPr/>
            </a:pPr>
            <a:fld id="{7048F55E-150A-BE4A-A328-B2982B52FFCD}" type="datetime1">
              <a:rPr lang="fi-FI"/>
              <a:pPr>
                <a:defRPr/>
              </a:pPr>
              <a:t>29.9.2024</a:t>
            </a:fld>
            <a:endParaRPr lang="fi-FI"/>
          </a:p>
        </p:txBody>
      </p:sp>
      <p:sp>
        <p:nvSpPr>
          <p:cNvPr id="7" name="Alatunnisteen paikkamerkki 4">
            <a:extLst>
              <a:ext uri="{FF2B5EF4-FFF2-40B4-BE49-F238E27FC236}">
                <a16:creationId xmlns:a16="http://schemas.microsoft.com/office/drawing/2014/main" id="{BCFCA869-BD97-7F4A-A31A-16A3F1CBAA51}"/>
              </a:ext>
            </a:extLst>
          </p:cNvPr>
          <p:cNvSpPr>
            <a:spLocks noGrp="1"/>
          </p:cNvSpPr>
          <p:nvPr>
            <p:ph type="ftr" sz="quarter" idx="17"/>
          </p:nvPr>
        </p:nvSpPr>
        <p:spPr/>
        <p:txBody>
          <a:bodyPr/>
          <a:lstStyle>
            <a:lvl1pPr>
              <a:defRPr/>
            </a:lvl1pPr>
          </a:lstStyle>
          <a:p>
            <a:pPr>
              <a:defRPr/>
            </a:pPr>
            <a:r>
              <a:rPr lang="fi-FI"/>
              <a:t>Etunimi Sukunimi</a:t>
            </a:r>
          </a:p>
        </p:txBody>
      </p:sp>
      <p:sp>
        <p:nvSpPr>
          <p:cNvPr id="9" name="Dian numeron paikkamerkki 5">
            <a:extLst>
              <a:ext uri="{FF2B5EF4-FFF2-40B4-BE49-F238E27FC236}">
                <a16:creationId xmlns:a16="http://schemas.microsoft.com/office/drawing/2014/main" id="{B1AEC53E-0A64-2147-99EC-05F40E16FD32}"/>
              </a:ext>
            </a:extLst>
          </p:cNvPr>
          <p:cNvSpPr>
            <a:spLocks noGrp="1"/>
          </p:cNvSpPr>
          <p:nvPr>
            <p:ph type="sldNum" sz="quarter" idx="18"/>
          </p:nvPr>
        </p:nvSpPr>
        <p:spPr/>
        <p:txBody>
          <a:bodyPr/>
          <a:lstStyle>
            <a:lvl1pPr>
              <a:defRPr/>
            </a:lvl1pPr>
          </a:lstStyle>
          <a:p>
            <a:pPr>
              <a:defRPr/>
            </a:pPr>
            <a:fld id="{ECCFEC95-1ECF-2948-96FD-11E459A223AC}" type="slidenum">
              <a:rPr lang="fi-FI"/>
              <a:pPr>
                <a:defRPr/>
              </a:pPr>
              <a:t>‹#›</a:t>
            </a:fld>
            <a:endParaRPr lang="fi-FI"/>
          </a:p>
        </p:txBody>
      </p:sp>
    </p:spTree>
    <p:extLst>
      <p:ext uri="{BB962C8B-B14F-4D97-AF65-F5344CB8AC3E}">
        <p14:creationId xmlns:p14="http://schemas.microsoft.com/office/powerpoint/2010/main" val="2457434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9" name="Picture Placeholder 7"/>
          <p:cNvSpPr>
            <a:spLocks noGrp="1"/>
          </p:cNvSpPr>
          <p:nvPr>
            <p:ph type="pic" sz="quarter" idx="14"/>
          </p:nvPr>
        </p:nvSpPr>
        <p:spPr>
          <a:xfrm>
            <a:off x="8132324" y="0"/>
            <a:ext cx="4059676"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1" name="Picture Placeholder 10"/>
          <p:cNvSpPr>
            <a:spLocks noGrp="1"/>
          </p:cNvSpPr>
          <p:nvPr>
            <p:ph type="pic" sz="quarter" idx="15"/>
          </p:nvPr>
        </p:nvSpPr>
        <p:spPr>
          <a:xfrm>
            <a:off x="4046537" y="0"/>
            <a:ext cx="4085785" cy="2714625"/>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12" name="Picture Placeholder 7"/>
          <p:cNvSpPr>
            <a:spLocks noGrp="1"/>
          </p:cNvSpPr>
          <p:nvPr>
            <p:ph type="pic" sz="quarter" idx="16"/>
          </p:nvPr>
        </p:nvSpPr>
        <p:spPr>
          <a:xfrm>
            <a:off x="0" y="2714017"/>
            <a:ext cx="4046538"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3" name="Picture Placeholder 7"/>
          <p:cNvSpPr>
            <a:spLocks noGrp="1"/>
          </p:cNvSpPr>
          <p:nvPr>
            <p:ph type="pic" sz="quarter" idx="17"/>
          </p:nvPr>
        </p:nvSpPr>
        <p:spPr>
          <a:xfrm>
            <a:off x="8132324" y="2714017"/>
            <a:ext cx="4059676"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4" name="Picture Placeholder 10"/>
          <p:cNvSpPr>
            <a:spLocks noGrp="1"/>
          </p:cNvSpPr>
          <p:nvPr>
            <p:ph type="pic" sz="quarter" idx="18"/>
          </p:nvPr>
        </p:nvSpPr>
        <p:spPr>
          <a:xfrm>
            <a:off x="4046537" y="2714017"/>
            <a:ext cx="4085785" cy="2714625"/>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10" name="Päivämäärän paikkamerkki 3"/>
          <p:cNvSpPr>
            <a:spLocks noGrp="1"/>
          </p:cNvSpPr>
          <p:nvPr>
            <p:ph type="dt" sz="half" idx="19"/>
          </p:nvPr>
        </p:nvSpPr>
        <p:spPr/>
        <p:txBody>
          <a:bodyPr/>
          <a:lstStyle>
            <a:lvl1pPr>
              <a:defRPr/>
            </a:lvl1pPr>
          </a:lstStyle>
          <a:p>
            <a:pPr>
              <a:defRPr/>
            </a:pPr>
            <a:fld id="{3D382C77-360B-40F4-9F3F-4C48F04B9639}" type="datetime1">
              <a:rPr lang="fi-FI"/>
              <a:pPr>
                <a:defRPr/>
              </a:pPr>
              <a:t>29.9.2024</a:t>
            </a:fld>
            <a:endParaRPr lang="fi-FI"/>
          </a:p>
        </p:txBody>
      </p:sp>
      <p:sp>
        <p:nvSpPr>
          <p:cNvPr id="15" name="Alatunnisteen paikkamerkki 4"/>
          <p:cNvSpPr>
            <a:spLocks noGrp="1"/>
          </p:cNvSpPr>
          <p:nvPr>
            <p:ph type="ftr" sz="quarter" idx="20"/>
          </p:nvPr>
        </p:nvSpPr>
        <p:spPr/>
        <p:txBody>
          <a:bodyPr/>
          <a:lstStyle>
            <a:lvl1pPr>
              <a:defRPr/>
            </a:lvl1pPr>
          </a:lstStyle>
          <a:p>
            <a:pPr>
              <a:defRPr/>
            </a:pPr>
            <a:r>
              <a:rPr lang="fi-FI"/>
              <a:t>Etunimi Sukunimi</a:t>
            </a:r>
          </a:p>
        </p:txBody>
      </p:sp>
      <p:sp>
        <p:nvSpPr>
          <p:cNvPr id="16" name="Dian numeron paikkamerkki 5"/>
          <p:cNvSpPr>
            <a:spLocks noGrp="1"/>
          </p:cNvSpPr>
          <p:nvPr>
            <p:ph type="sldNum" sz="quarter" idx="21"/>
          </p:nvPr>
        </p:nvSpPr>
        <p:spPr/>
        <p:txBody>
          <a:bodyPr/>
          <a:lstStyle>
            <a:lvl1pPr>
              <a:defRPr/>
            </a:lvl1pPr>
          </a:lstStyle>
          <a:p>
            <a:pPr>
              <a:defRPr/>
            </a:pPr>
            <a:fld id="{93D146FE-DE78-43ED-B92F-F451ED1A685F}" type="slidenum">
              <a:rPr lang="fi-FI"/>
              <a:pPr>
                <a:defRPr/>
              </a:pPr>
              <a:t>‹#›</a:t>
            </a:fld>
            <a:endParaRPr lang="fi-FI"/>
          </a:p>
        </p:txBody>
      </p:sp>
    </p:spTree>
    <p:extLst>
      <p:ext uri="{BB962C8B-B14F-4D97-AF65-F5344CB8AC3E}">
        <p14:creationId xmlns:p14="http://schemas.microsoft.com/office/powerpoint/2010/main" val="392226728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11" name="Picture Placeholder 10"/>
          <p:cNvSpPr>
            <a:spLocks noGrp="1"/>
          </p:cNvSpPr>
          <p:nvPr>
            <p:ph type="pic" sz="quarter" idx="15"/>
          </p:nvPr>
        </p:nvSpPr>
        <p:spPr>
          <a:xfrm>
            <a:off x="4046538" y="0"/>
            <a:ext cx="4085785" cy="5428642"/>
          </a:xfrm>
          <a:solidFill>
            <a:schemeClr val="bg1">
              <a:lumMod val="85000"/>
            </a:schemeClr>
          </a:solidFill>
        </p:spPr>
        <p:txBody>
          <a:bodyPr rtlCol="0">
            <a:noAutofit/>
          </a:bodyPr>
          <a:lstStyle>
            <a:lvl1pPr marL="0" indent="0">
              <a:buNone/>
              <a:defRPr/>
            </a:lvl1pPr>
          </a:lstStyle>
          <a:p>
            <a:pPr lvl="0"/>
            <a:r>
              <a:rPr lang="en-US" noProof="0"/>
              <a:t>Drag picture to placeholder or click icon to add</a:t>
            </a:r>
            <a:endParaRPr lang="en-GB" noProof="0"/>
          </a:p>
        </p:txBody>
      </p:sp>
      <p:sp>
        <p:nvSpPr>
          <p:cNvPr id="2" name="Otsikko 1"/>
          <p:cNvSpPr>
            <a:spLocks noGrp="1"/>
          </p:cNvSpPr>
          <p:nvPr>
            <p:ph type="title"/>
          </p:nvPr>
        </p:nvSpPr>
        <p:spPr>
          <a:xfrm>
            <a:off x="457200" y="5486400"/>
            <a:ext cx="11235447" cy="670884"/>
          </a:xfrm>
        </p:spPr>
        <p:txBody>
          <a:bodyPr anchor="ctr"/>
          <a:lstStyle>
            <a:lvl1pPr algn="ctr">
              <a:defRPr sz="2601" b="0">
                <a:latin typeface="+mn-lt"/>
              </a:defRPr>
            </a:lvl1pPr>
          </a:lstStyle>
          <a:p>
            <a:r>
              <a:rPr lang="en-US"/>
              <a:t>Click to edit Master title style</a:t>
            </a:r>
            <a:endParaRPr lang="fi-FI"/>
          </a:p>
        </p:txBody>
      </p:sp>
      <p:sp>
        <p:nvSpPr>
          <p:cNvPr id="6" name="Päivämäärän paikkamerkki 3">
            <a:extLst>
              <a:ext uri="{FF2B5EF4-FFF2-40B4-BE49-F238E27FC236}">
                <a16:creationId xmlns:a16="http://schemas.microsoft.com/office/drawing/2014/main" id="{4D5B7689-0758-204A-8473-2CDE4A7AC6CA}"/>
              </a:ext>
            </a:extLst>
          </p:cNvPr>
          <p:cNvSpPr>
            <a:spLocks noGrp="1"/>
          </p:cNvSpPr>
          <p:nvPr>
            <p:ph type="dt" sz="half" idx="16"/>
          </p:nvPr>
        </p:nvSpPr>
        <p:spPr/>
        <p:txBody>
          <a:bodyPr/>
          <a:lstStyle>
            <a:lvl1pPr>
              <a:defRPr/>
            </a:lvl1pPr>
          </a:lstStyle>
          <a:p>
            <a:pPr>
              <a:defRPr/>
            </a:pPr>
            <a:fld id="{B780B1E6-9E5E-9842-B3B4-4CC3E84FA232}" type="datetime1">
              <a:rPr lang="fi-FI"/>
              <a:pPr>
                <a:defRPr/>
              </a:pPr>
              <a:t>29.9.2024</a:t>
            </a:fld>
            <a:endParaRPr lang="fi-FI"/>
          </a:p>
        </p:txBody>
      </p:sp>
      <p:sp>
        <p:nvSpPr>
          <p:cNvPr id="7" name="Alatunnisteen paikkamerkki 4">
            <a:extLst>
              <a:ext uri="{FF2B5EF4-FFF2-40B4-BE49-F238E27FC236}">
                <a16:creationId xmlns:a16="http://schemas.microsoft.com/office/drawing/2014/main" id="{7FE9E56F-5A59-EC4E-A09F-47BF8F6BF612}"/>
              </a:ext>
            </a:extLst>
          </p:cNvPr>
          <p:cNvSpPr>
            <a:spLocks noGrp="1"/>
          </p:cNvSpPr>
          <p:nvPr>
            <p:ph type="ftr" sz="quarter" idx="17"/>
          </p:nvPr>
        </p:nvSpPr>
        <p:spPr/>
        <p:txBody>
          <a:bodyPr/>
          <a:lstStyle>
            <a:lvl1pPr>
              <a:defRPr/>
            </a:lvl1pPr>
          </a:lstStyle>
          <a:p>
            <a:pPr>
              <a:defRPr/>
            </a:pPr>
            <a:r>
              <a:rPr lang="fi-FI"/>
              <a:t>Etunimi Sukunimi</a:t>
            </a:r>
          </a:p>
        </p:txBody>
      </p:sp>
      <p:sp>
        <p:nvSpPr>
          <p:cNvPr id="10" name="Dian numeron paikkamerkki 5">
            <a:extLst>
              <a:ext uri="{FF2B5EF4-FFF2-40B4-BE49-F238E27FC236}">
                <a16:creationId xmlns:a16="http://schemas.microsoft.com/office/drawing/2014/main" id="{A916D3D9-C997-034F-AF4E-75D0285930C9}"/>
              </a:ext>
            </a:extLst>
          </p:cNvPr>
          <p:cNvSpPr>
            <a:spLocks noGrp="1"/>
          </p:cNvSpPr>
          <p:nvPr>
            <p:ph type="sldNum" sz="quarter" idx="18"/>
          </p:nvPr>
        </p:nvSpPr>
        <p:spPr/>
        <p:txBody>
          <a:bodyPr/>
          <a:lstStyle>
            <a:lvl1pPr>
              <a:defRPr/>
            </a:lvl1pPr>
          </a:lstStyle>
          <a:p>
            <a:pPr>
              <a:defRPr/>
            </a:pPr>
            <a:fld id="{96A4AF40-BB26-7F47-B167-18D326EF24F8}" type="slidenum">
              <a:rPr lang="fi-FI"/>
              <a:pPr>
                <a:defRPr/>
              </a:pPr>
              <a:t>‹#›</a:t>
            </a:fld>
            <a:endParaRPr lang="fi-FI"/>
          </a:p>
        </p:txBody>
      </p:sp>
    </p:spTree>
    <p:extLst>
      <p:ext uri="{BB962C8B-B14F-4D97-AF65-F5344CB8AC3E}">
        <p14:creationId xmlns:p14="http://schemas.microsoft.com/office/powerpoint/2010/main" val="136185737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2"/>
            <a:ext cx="4046538" cy="2714625"/>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9" name="Picture Placeholder 7"/>
          <p:cNvSpPr>
            <a:spLocks noGrp="1"/>
          </p:cNvSpPr>
          <p:nvPr>
            <p:ph type="pic" sz="quarter" idx="14"/>
          </p:nvPr>
        </p:nvSpPr>
        <p:spPr>
          <a:xfrm>
            <a:off x="8132324" y="2"/>
            <a:ext cx="4059676" cy="2714625"/>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11" name="Picture Placeholder 10"/>
          <p:cNvSpPr>
            <a:spLocks noGrp="1"/>
          </p:cNvSpPr>
          <p:nvPr>
            <p:ph type="pic" sz="quarter" idx="15"/>
          </p:nvPr>
        </p:nvSpPr>
        <p:spPr>
          <a:xfrm>
            <a:off x="4046538" y="2"/>
            <a:ext cx="4085785" cy="2714625"/>
          </a:xfrm>
          <a:solidFill>
            <a:schemeClr val="bg1">
              <a:lumMod val="85000"/>
            </a:schemeClr>
          </a:solidFill>
        </p:spPr>
        <p:txBody>
          <a:bodyPr rtlCol="0">
            <a:noAutofit/>
          </a:bodyPr>
          <a:lstStyle>
            <a:lvl1pPr marL="0" indent="0">
              <a:buNone/>
              <a:defRPr/>
            </a:lvl1pPr>
          </a:lstStyle>
          <a:p>
            <a:pPr lvl="0"/>
            <a:r>
              <a:rPr lang="en-US" noProof="0"/>
              <a:t>Drag picture to placeholder or click icon to add</a:t>
            </a:r>
            <a:endParaRPr lang="en-GB" noProof="0"/>
          </a:p>
        </p:txBody>
      </p:sp>
      <p:sp>
        <p:nvSpPr>
          <p:cNvPr id="12" name="Picture Placeholder 7"/>
          <p:cNvSpPr>
            <a:spLocks noGrp="1"/>
          </p:cNvSpPr>
          <p:nvPr>
            <p:ph type="pic" sz="quarter" idx="16"/>
          </p:nvPr>
        </p:nvSpPr>
        <p:spPr>
          <a:xfrm>
            <a:off x="0" y="2714018"/>
            <a:ext cx="4046538" cy="2714625"/>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13" name="Picture Placeholder 7"/>
          <p:cNvSpPr>
            <a:spLocks noGrp="1"/>
          </p:cNvSpPr>
          <p:nvPr>
            <p:ph type="pic" sz="quarter" idx="17"/>
          </p:nvPr>
        </p:nvSpPr>
        <p:spPr>
          <a:xfrm>
            <a:off x="8132324" y="2714018"/>
            <a:ext cx="4059676" cy="2714625"/>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14" name="Picture Placeholder 10"/>
          <p:cNvSpPr>
            <a:spLocks noGrp="1"/>
          </p:cNvSpPr>
          <p:nvPr>
            <p:ph type="pic" sz="quarter" idx="18"/>
          </p:nvPr>
        </p:nvSpPr>
        <p:spPr>
          <a:xfrm>
            <a:off x="4046538" y="2714018"/>
            <a:ext cx="4085785" cy="2714625"/>
          </a:xfrm>
          <a:solidFill>
            <a:schemeClr val="bg1">
              <a:lumMod val="85000"/>
            </a:schemeClr>
          </a:solidFill>
        </p:spPr>
        <p:txBody>
          <a:bodyPr rtlCol="0">
            <a:noAutofit/>
          </a:bodyPr>
          <a:lstStyle>
            <a:lvl1pPr marL="0" indent="0">
              <a:buNone/>
              <a:defRPr/>
            </a:lvl1pPr>
          </a:lstStyle>
          <a:p>
            <a:pPr lvl="0"/>
            <a:r>
              <a:rPr lang="en-US" noProof="0"/>
              <a:t>Drag picture to placeholder or click icon to add</a:t>
            </a:r>
            <a:endParaRPr lang="en-GB" noProof="0"/>
          </a:p>
        </p:txBody>
      </p:sp>
      <p:sp>
        <p:nvSpPr>
          <p:cNvPr id="2" name="Otsikko 1"/>
          <p:cNvSpPr>
            <a:spLocks noGrp="1"/>
          </p:cNvSpPr>
          <p:nvPr>
            <p:ph type="title"/>
          </p:nvPr>
        </p:nvSpPr>
        <p:spPr>
          <a:xfrm>
            <a:off x="457200" y="5486400"/>
            <a:ext cx="11235447" cy="670884"/>
          </a:xfrm>
        </p:spPr>
        <p:txBody>
          <a:bodyPr anchor="ctr"/>
          <a:lstStyle>
            <a:lvl1pPr algn="ctr">
              <a:defRPr sz="2601" b="0">
                <a:latin typeface="+mn-lt"/>
              </a:defRPr>
            </a:lvl1pPr>
          </a:lstStyle>
          <a:p>
            <a:r>
              <a:rPr lang="en-US"/>
              <a:t>Click to edit Master title style</a:t>
            </a:r>
            <a:endParaRPr lang="fi-FI"/>
          </a:p>
        </p:txBody>
      </p:sp>
      <p:sp>
        <p:nvSpPr>
          <p:cNvPr id="10" name="Päivämäärän paikkamerkki 3">
            <a:extLst>
              <a:ext uri="{FF2B5EF4-FFF2-40B4-BE49-F238E27FC236}">
                <a16:creationId xmlns:a16="http://schemas.microsoft.com/office/drawing/2014/main" id="{C34074B6-8CC2-B94B-98DB-3BA0EEB32EA0}"/>
              </a:ext>
            </a:extLst>
          </p:cNvPr>
          <p:cNvSpPr>
            <a:spLocks noGrp="1"/>
          </p:cNvSpPr>
          <p:nvPr>
            <p:ph type="dt" sz="half" idx="19"/>
          </p:nvPr>
        </p:nvSpPr>
        <p:spPr/>
        <p:txBody>
          <a:bodyPr/>
          <a:lstStyle>
            <a:lvl1pPr>
              <a:defRPr/>
            </a:lvl1pPr>
          </a:lstStyle>
          <a:p>
            <a:pPr>
              <a:defRPr/>
            </a:pPr>
            <a:fld id="{5AF1754A-BEE4-2044-9FAA-E05661EE20EC}" type="datetime1">
              <a:rPr lang="fi-FI"/>
              <a:pPr>
                <a:defRPr/>
              </a:pPr>
              <a:t>29.9.2024</a:t>
            </a:fld>
            <a:endParaRPr lang="fi-FI"/>
          </a:p>
        </p:txBody>
      </p:sp>
      <p:sp>
        <p:nvSpPr>
          <p:cNvPr id="15" name="Alatunnisteen paikkamerkki 4">
            <a:extLst>
              <a:ext uri="{FF2B5EF4-FFF2-40B4-BE49-F238E27FC236}">
                <a16:creationId xmlns:a16="http://schemas.microsoft.com/office/drawing/2014/main" id="{63A32408-9B53-D141-9ED4-B6D15B643CAA}"/>
              </a:ext>
            </a:extLst>
          </p:cNvPr>
          <p:cNvSpPr>
            <a:spLocks noGrp="1"/>
          </p:cNvSpPr>
          <p:nvPr>
            <p:ph type="ftr" sz="quarter" idx="20"/>
          </p:nvPr>
        </p:nvSpPr>
        <p:spPr/>
        <p:txBody>
          <a:bodyPr/>
          <a:lstStyle>
            <a:lvl1pPr>
              <a:defRPr/>
            </a:lvl1pPr>
          </a:lstStyle>
          <a:p>
            <a:pPr>
              <a:defRPr/>
            </a:pPr>
            <a:r>
              <a:rPr lang="fi-FI"/>
              <a:t>Etunimi Sukunimi</a:t>
            </a:r>
          </a:p>
        </p:txBody>
      </p:sp>
      <p:sp>
        <p:nvSpPr>
          <p:cNvPr id="16" name="Dian numeron paikkamerkki 5">
            <a:extLst>
              <a:ext uri="{FF2B5EF4-FFF2-40B4-BE49-F238E27FC236}">
                <a16:creationId xmlns:a16="http://schemas.microsoft.com/office/drawing/2014/main" id="{8EFF14D4-0DA1-A841-AC5B-E1F4D6FE7EC7}"/>
              </a:ext>
            </a:extLst>
          </p:cNvPr>
          <p:cNvSpPr>
            <a:spLocks noGrp="1"/>
          </p:cNvSpPr>
          <p:nvPr>
            <p:ph type="sldNum" sz="quarter" idx="21"/>
          </p:nvPr>
        </p:nvSpPr>
        <p:spPr/>
        <p:txBody>
          <a:bodyPr/>
          <a:lstStyle>
            <a:lvl1pPr>
              <a:defRPr/>
            </a:lvl1pPr>
          </a:lstStyle>
          <a:p>
            <a:pPr>
              <a:defRPr/>
            </a:pPr>
            <a:fld id="{4D8DB79A-C706-9B4C-986C-F7B5559A06A8}" type="slidenum">
              <a:rPr lang="fi-FI"/>
              <a:pPr>
                <a:defRPr/>
              </a:pPr>
              <a:t>‹#›</a:t>
            </a:fld>
            <a:endParaRPr lang="fi-FI"/>
          </a:p>
        </p:txBody>
      </p:sp>
    </p:spTree>
    <p:extLst>
      <p:ext uri="{BB962C8B-B14F-4D97-AF65-F5344CB8AC3E}">
        <p14:creationId xmlns:p14="http://schemas.microsoft.com/office/powerpoint/2010/main" val="152533081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Kuva aaltokuviolla">
    <p:bg>
      <p:bgPr>
        <a:solidFill>
          <a:srgbClr val="D9D9D9"/>
        </a:solid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26808852-8589-9A4C-AF62-EE5D05D5C7CF}"/>
              </a:ext>
            </a:extLst>
          </p:cNvPr>
          <p:cNvSpPr>
            <a:spLocks/>
          </p:cNvSpPr>
          <p:nvPr userDrawn="1"/>
        </p:nvSpPr>
        <p:spPr bwMode="auto">
          <a:xfrm>
            <a:off x="0" y="5199065"/>
            <a:ext cx="12193588" cy="1646237"/>
          </a:xfrm>
          <a:custGeom>
            <a:avLst/>
            <a:gdLst>
              <a:gd name="T0" fmla="*/ 2147483646 w 25400"/>
              <a:gd name="T1" fmla="*/ 42150134 h 3411"/>
              <a:gd name="T2" fmla="*/ 2147483646 w 25400"/>
              <a:gd name="T3" fmla="*/ 104793048 h 3411"/>
              <a:gd name="T4" fmla="*/ 2147483646 w 25400"/>
              <a:gd name="T5" fmla="*/ 104793048 h 3411"/>
              <a:gd name="T6" fmla="*/ 2147483646 w 25400"/>
              <a:gd name="T7" fmla="*/ 0 h 3411"/>
              <a:gd name="T8" fmla="*/ 2147483646 w 25400"/>
              <a:gd name="T9" fmla="*/ 104793048 h 3411"/>
              <a:gd name="T10" fmla="*/ 2147483646 w 25400"/>
              <a:gd name="T11" fmla="*/ 0 h 3411"/>
              <a:gd name="T12" fmla="*/ 2147483646 w 25400"/>
              <a:gd name="T13" fmla="*/ 104793048 h 3411"/>
              <a:gd name="T14" fmla="*/ 2147483646 w 25400"/>
              <a:gd name="T15" fmla="*/ 0 h 3411"/>
              <a:gd name="T16" fmla="*/ 2147483646 w 25400"/>
              <a:gd name="T17" fmla="*/ 104793048 h 3411"/>
              <a:gd name="T18" fmla="*/ 2147483646 w 25400"/>
              <a:gd name="T19" fmla="*/ 0 h 3411"/>
              <a:gd name="T20" fmla="*/ 2147483646 w 25400"/>
              <a:gd name="T21" fmla="*/ 104793048 h 3411"/>
              <a:gd name="T22" fmla="*/ 2107950683 w 25400"/>
              <a:gd name="T23" fmla="*/ 0 h 3411"/>
              <a:gd name="T24" fmla="*/ 1717794272 w 25400"/>
              <a:gd name="T25" fmla="*/ 104793048 h 3411"/>
              <a:gd name="T26" fmla="*/ 1327637861 w 25400"/>
              <a:gd name="T27" fmla="*/ 0 h 3411"/>
              <a:gd name="T28" fmla="*/ 937481450 w 25400"/>
              <a:gd name="T29" fmla="*/ 104793048 h 3411"/>
              <a:gd name="T30" fmla="*/ 547555469 w 25400"/>
              <a:gd name="T31" fmla="*/ 0 h 3411"/>
              <a:gd name="T32" fmla="*/ 157399058 w 25400"/>
              <a:gd name="T33" fmla="*/ 104793048 h 3411"/>
              <a:gd name="T34" fmla="*/ 0 w 25400"/>
              <a:gd name="T35" fmla="*/ 71724968 h 3411"/>
              <a:gd name="T36" fmla="*/ 0 w 25400"/>
              <a:gd name="T37" fmla="*/ 794331795 h 3411"/>
              <a:gd name="T38" fmla="*/ 2147483646 w 25400"/>
              <a:gd name="T39" fmla="*/ 794331795 h 3411"/>
              <a:gd name="T40" fmla="*/ 2147483646 w 25400"/>
              <a:gd name="T41" fmla="*/ 42150134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sz="1801"/>
          </a:p>
        </p:txBody>
      </p:sp>
      <p:grpSp>
        <p:nvGrpSpPr>
          <p:cNvPr id="4" name="Ryhmä 8">
            <a:extLst>
              <a:ext uri="{FF2B5EF4-FFF2-40B4-BE49-F238E27FC236}">
                <a16:creationId xmlns:a16="http://schemas.microsoft.com/office/drawing/2014/main" id="{BC76F231-2454-0D48-838F-B831AF2A417A}"/>
              </a:ext>
            </a:extLst>
          </p:cNvPr>
          <p:cNvGrpSpPr>
            <a:grpSpLocks/>
          </p:cNvGrpSpPr>
          <p:nvPr userDrawn="1"/>
        </p:nvGrpSpPr>
        <p:grpSpPr bwMode="auto">
          <a:xfrm>
            <a:off x="465138" y="6221413"/>
            <a:ext cx="804862" cy="374650"/>
            <a:chOff x="228601" y="704851"/>
            <a:chExt cx="11734800" cy="5449888"/>
          </a:xfrm>
        </p:grpSpPr>
        <p:sp>
          <p:nvSpPr>
            <p:cNvPr id="5" name="Freeform 5">
              <a:extLst>
                <a:ext uri="{FF2B5EF4-FFF2-40B4-BE49-F238E27FC236}">
                  <a16:creationId xmlns:a16="http://schemas.microsoft.com/office/drawing/2014/main" id="{5763C677-2222-C548-9910-AF8C02A99966}"/>
                </a:ext>
              </a:extLst>
            </p:cNvPr>
            <p:cNvSpPr>
              <a:spLocks noEditPoints="1"/>
            </p:cNvSpPr>
            <p:nvPr/>
          </p:nvSpPr>
          <p:spPr bwMode="black">
            <a:xfrm>
              <a:off x="228601" y="704851"/>
              <a:ext cx="11734800" cy="5449888"/>
            </a:xfrm>
            <a:custGeom>
              <a:avLst/>
              <a:gdLst>
                <a:gd name="T0" fmla="*/ 2147483646 w 32573"/>
                <a:gd name="T1" fmla="*/ 1900936149 h 15116"/>
                <a:gd name="T2" fmla="*/ 2147483646 w 32573"/>
                <a:gd name="T3" fmla="*/ 1766399340 h 15116"/>
                <a:gd name="T4" fmla="*/ 2147483646 w 32573"/>
                <a:gd name="T5" fmla="*/ 1766399340 h 15116"/>
                <a:gd name="T6" fmla="*/ 2147483646 w 32573"/>
                <a:gd name="T7" fmla="*/ 1253079091 h 15116"/>
                <a:gd name="T8" fmla="*/ 2147483646 w 32573"/>
                <a:gd name="T9" fmla="*/ 0 h 15116"/>
                <a:gd name="T10" fmla="*/ 0 w 32573"/>
                <a:gd name="T11" fmla="*/ 0 h 15116"/>
                <a:gd name="T12" fmla="*/ 0 w 32573"/>
                <a:gd name="T13" fmla="*/ 1253079091 h 15116"/>
                <a:gd name="T14" fmla="*/ 515000394 w 32573"/>
                <a:gd name="T15" fmla="*/ 1766399340 h 15116"/>
                <a:gd name="T16" fmla="*/ 1738385627 w 32573"/>
                <a:gd name="T17" fmla="*/ 1766399340 h 15116"/>
                <a:gd name="T18" fmla="*/ 2063894922 w 32573"/>
                <a:gd name="T19" fmla="*/ 1900936149 h 15116"/>
                <a:gd name="T20" fmla="*/ 2128140367 w 32573"/>
                <a:gd name="T21" fmla="*/ 1964890130 h 15116"/>
                <a:gd name="T22" fmla="*/ 2147483646 w 32573"/>
                <a:gd name="T23" fmla="*/ 1900936149 h 15116"/>
                <a:gd name="T24" fmla="*/ 2147483646 w 32573"/>
                <a:gd name="T25" fmla="*/ 122058238 h 15116"/>
                <a:gd name="T26" fmla="*/ 2147483646 w 32573"/>
                <a:gd name="T27" fmla="*/ 1253079091 h 15116"/>
                <a:gd name="T28" fmla="*/ 2147483646 w 32573"/>
                <a:gd name="T29" fmla="*/ 1644341101 h 15116"/>
                <a:gd name="T30" fmla="*/ 2147483646 w 32573"/>
                <a:gd name="T31" fmla="*/ 1644341101 h 15116"/>
                <a:gd name="T32" fmla="*/ 2128140367 w 32573"/>
                <a:gd name="T33" fmla="*/ 1793566577 h 15116"/>
                <a:gd name="T34" fmla="*/ 1738385627 w 32573"/>
                <a:gd name="T35" fmla="*/ 1644341101 h 15116"/>
                <a:gd name="T36" fmla="*/ 515000394 w 32573"/>
                <a:gd name="T37" fmla="*/ 1644341101 h 15116"/>
                <a:gd name="T38" fmla="*/ 121871444 w 32573"/>
                <a:gd name="T39" fmla="*/ 1253079091 h 15116"/>
                <a:gd name="T40" fmla="*/ 121871444 w 32573"/>
                <a:gd name="T41" fmla="*/ 122058238 h 15116"/>
                <a:gd name="T42" fmla="*/ 2147483646 w 32573"/>
                <a:gd name="T43" fmla="*/ 122058238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sz="1801"/>
            </a:p>
          </p:txBody>
        </p:sp>
        <p:sp>
          <p:nvSpPr>
            <p:cNvPr id="6" name="Freeform 6">
              <a:extLst>
                <a:ext uri="{FF2B5EF4-FFF2-40B4-BE49-F238E27FC236}">
                  <a16:creationId xmlns:a16="http://schemas.microsoft.com/office/drawing/2014/main" id="{46E4F29D-1C95-514F-A58C-6AD1F4E1CCD5}"/>
                </a:ext>
              </a:extLst>
            </p:cNvPr>
            <p:cNvSpPr>
              <a:spLocks/>
            </p:cNvSpPr>
            <p:nvPr/>
          </p:nvSpPr>
          <p:spPr bwMode="black">
            <a:xfrm>
              <a:off x="9961563" y="2287588"/>
              <a:ext cx="377825" cy="363538"/>
            </a:xfrm>
            <a:custGeom>
              <a:avLst/>
              <a:gdLst>
                <a:gd name="T0" fmla="*/ 136213483 w 1048"/>
                <a:gd name="T1" fmla="*/ 65425671 h 1009"/>
                <a:gd name="T2" fmla="*/ 68236709 w 1048"/>
                <a:gd name="T3" fmla="*/ 130981048 h 1009"/>
                <a:gd name="T4" fmla="*/ 0 w 1048"/>
                <a:gd name="T5" fmla="*/ 65425671 h 1009"/>
                <a:gd name="T6" fmla="*/ 68236709 w 1048"/>
                <a:gd name="T7" fmla="*/ 0 h 1009"/>
                <a:gd name="T8" fmla="*/ 136213483 w 1048"/>
                <a:gd name="T9" fmla="*/ 65425671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sz="1801"/>
            </a:p>
          </p:txBody>
        </p:sp>
        <p:sp>
          <p:nvSpPr>
            <p:cNvPr id="7" name="Rectangle 7">
              <a:extLst>
                <a:ext uri="{FF2B5EF4-FFF2-40B4-BE49-F238E27FC236}">
                  <a16:creationId xmlns:a16="http://schemas.microsoft.com/office/drawing/2014/main" id="{91CDC3D3-F0F7-9C49-B495-4CFFD602FBCF}"/>
                </a:ext>
              </a:extLst>
            </p:cNvPr>
            <p:cNvSpPr>
              <a:spLocks noChangeArrowheads="1"/>
            </p:cNvSpPr>
            <p:nvPr/>
          </p:nvSpPr>
          <p:spPr bwMode="black">
            <a:xfrm>
              <a:off x="9996034" y="2783198"/>
              <a:ext cx="324038" cy="11777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fi-FI" altLang="fi-FI" sz="1801"/>
            </a:p>
          </p:txBody>
        </p:sp>
        <p:sp>
          <p:nvSpPr>
            <p:cNvPr id="8" name="Freeform 8">
              <a:extLst>
                <a:ext uri="{FF2B5EF4-FFF2-40B4-BE49-F238E27FC236}">
                  <a16:creationId xmlns:a16="http://schemas.microsoft.com/office/drawing/2014/main" id="{CD6C5EF3-A5AC-5645-850F-67C43249616C}"/>
                </a:ext>
              </a:extLst>
            </p:cNvPr>
            <p:cNvSpPr>
              <a:spLocks/>
            </p:cNvSpPr>
            <p:nvPr/>
          </p:nvSpPr>
          <p:spPr bwMode="black">
            <a:xfrm>
              <a:off x="8709026" y="2282826"/>
              <a:ext cx="1119188" cy="1668463"/>
            </a:xfrm>
            <a:custGeom>
              <a:avLst/>
              <a:gdLst>
                <a:gd name="T0" fmla="*/ 249840248 w 3105"/>
                <a:gd name="T1" fmla="*/ 349164753 h 4625"/>
                <a:gd name="T2" fmla="*/ 403407980 w 3105"/>
                <a:gd name="T3" fmla="*/ 601895953 h 4625"/>
                <a:gd name="T4" fmla="*/ 275564631 w 3105"/>
                <a:gd name="T5" fmla="*/ 601895953 h 4625"/>
                <a:gd name="T6" fmla="*/ 172536617 w 3105"/>
                <a:gd name="T7" fmla="*/ 434015747 h 4625"/>
                <a:gd name="T8" fmla="*/ 117059856 w 3105"/>
                <a:gd name="T9" fmla="*/ 504681739 h 4625"/>
                <a:gd name="T10" fmla="*/ 117059856 w 3105"/>
                <a:gd name="T11" fmla="*/ 601895953 h 4625"/>
                <a:gd name="T12" fmla="*/ 0 w 3105"/>
                <a:gd name="T13" fmla="*/ 601895953 h 4625"/>
                <a:gd name="T14" fmla="*/ 0 w 3105"/>
                <a:gd name="T15" fmla="*/ 0 h 4625"/>
                <a:gd name="T16" fmla="*/ 117059856 w 3105"/>
                <a:gd name="T17" fmla="*/ 0 h 4625"/>
                <a:gd name="T18" fmla="*/ 117059856 w 3105"/>
                <a:gd name="T19" fmla="*/ 277718101 h 4625"/>
                <a:gd name="T20" fmla="*/ 111213405 w 3105"/>
                <a:gd name="T21" fmla="*/ 380788711 h 4625"/>
                <a:gd name="T22" fmla="*/ 113681746 w 3105"/>
                <a:gd name="T23" fmla="*/ 380788711 h 4625"/>
                <a:gd name="T24" fmla="*/ 164351226 w 3105"/>
                <a:gd name="T25" fmla="*/ 302574773 h 4625"/>
                <a:gd name="T26" fmla="*/ 253997644 w 3105"/>
                <a:gd name="T27" fmla="*/ 182846229 h 4625"/>
                <a:gd name="T28" fmla="*/ 390935432 w 3105"/>
                <a:gd name="T29" fmla="*/ 182846229 h 4625"/>
                <a:gd name="T30" fmla="*/ 249840248 w 3105"/>
                <a:gd name="T31" fmla="*/ 349164753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sz="1801"/>
            </a:p>
          </p:txBody>
        </p:sp>
        <p:sp>
          <p:nvSpPr>
            <p:cNvPr id="9" name="Freeform 9">
              <a:extLst>
                <a:ext uri="{FF2B5EF4-FFF2-40B4-BE49-F238E27FC236}">
                  <a16:creationId xmlns:a16="http://schemas.microsoft.com/office/drawing/2014/main" id="{378772F9-7161-3346-971A-8835CFE179AD}"/>
                </a:ext>
              </a:extLst>
            </p:cNvPr>
            <p:cNvSpPr>
              <a:spLocks/>
            </p:cNvSpPr>
            <p:nvPr/>
          </p:nvSpPr>
          <p:spPr bwMode="black">
            <a:xfrm>
              <a:off x="7353301" y="2762251"/>
              <a:ext cx="1027113" cy="1189038"/>
            </a:xfrm>
            <a:custGeom>
              <a:avLst/>
              <a:gdLst>
                <a:gd name="T0" fmla="*/ 370161795 w 2850"/>
                <a:gd name="T1" fmla="*/ 160334704 h 3296"/>
                <a:gd name="T2" fmla="*/ 238981805 w 2850"/>
                <a:gd name="T3" fmla="*/ 0 h 3296"/>
                <a:gd name="T4" fmla="*/ 113776010 w 2850"/>
                <a:gd name="T5" fmla="*/ 78995991 h 3296"/>
                <a:gd name="T6" fmla="*/ 111178315 w 2850"/>
                <a:gd name="T7" fmla="*/ 78995991 h 3296"/>
                <a:gd name="T8" fmla="*/ 117023129 w 2850"/>
                <a:gd name="T9" fmla="*/ 9890733 h 3296"/>
                <a:gd name="T10" fmla="*/ 0 w 2850"/>
                <a:gd name="T11" fmla="*/ 9890733 h 3296"/>
                <a:gd name="T12" fmla="*/ 0 w 2850"/>
                <a:gd name="T13" fmla="*/ 428947623 h 3296"/>
                <a:gd name="T14" fmla="*/ 117023129 w 2850"/>
                <a:gd name="T15" fmla="*/ 428947623 h 3296"/>
                <a:gd name="T16" fmla="*/ 117023129 w 2850"/>
                <a:gd name="T17" fmla="*/ 180376632 h 3296"/>
                <a:gd name="T18" fmla="*/ 189237101 w 2850"/>
                <a:gd name="T19" fmla="*/ 98907687 h 3296"/>
                <a:gd name="T20" fmla="*/ 252229401 w 2850"/>
                <a:gd name="T21" fmla="*/ 183760484 h 3296"/>
                <a:gd name="T22" fmla="*/ 252229401 w 2850"/>
                <a:gd name="T23" fmla="*/ 428947623 h 3296"/>
                <a:gd name="T24" fmla="*/ 370161795 w 2850"/>
                <a:gd name="T25" fmla="*/ 428947623 h 3296"/>
                <a:gd name="T26" fmla="*/ 370161795 w 2850"/>
                <a:gd name="T27" fmla="*/ 160334704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sz="1801"/>
            </a:p>
          </p:txBody>
        </p:sp>
        <p:sp>
          <p:nvSpPr>
            <p:cNvPr id="10" name="Freeform 10">
              <a:extLst>
                <a:ext uri="{FF2B5EF4-FFF2-40B4-BE49-F238E27FC236}">
                  <a16:creationId xmlns:a16="http://schemas.microsoft.com/office/drawing/2014/main" id="{1CBAD699-A5CE-B740-B390-E8AA101AF566}"/>
                </a:ext>
              </a:extLst>
            </p:cNvPr>
            <p:cNvSpPr>
              <a:spLocks/>
            </p:cNvSpPr>
            <p:nvPr/>
          </p:nvSpPr>
          <p:spPr bwMode="black">
            <a:xfrm>
              <a:off x="6664326" y="2287588"/>
              <a:ext cx="377825" cy="363538"/>
            </a:xfrm>
            <a:custGeom>
              <a:avLst/>
              <a:gdLst>
                <a:gd name="T0" fmla="*/ 136343582 w 1047"/>
                <a:gd name="T1" fmla="*/ 65425671 h 1009"/>
                <a:gd name="T2" fmla="*/ 68236927 w 1047"/>
                <a:gd name="T3" fmla="*/ 130981048 h 1009"/>
                <a:gd name="T4" fmla="*/ 0 w 1047"/>
                <a:gd name="T5" fmla="*/ 65425671 h 1009"/>
                <a:gd name="T6" fmla="*/ 68236927 w 1047"/>
                <a:gd name="T7" fmla="*/ 0 h 1009"/>
                <a:gd name="T8" fmla="*/ 136343582 w 1047"/>
                <a:gd name="T9" fmla="*/ 65425671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sz="1801"/>
            </a:p>
          </p:txBody>
        </p:sp>
        <p:sp>
          <p:nvSpPr>
            <p:cNvPr id="11" name="Rectangle 11">
              <a:extLst>
                <a:ext uri="{FF2B5EF4-FFF2-40B4-BE49-F238E27FC236}">
                  <a16:creationId xmlns:a16="http://schemas.microsoft.com/office/drawing/2014/main" id="{446B0E7E-88C5-E040-BACF-173E5A489727}"/>
                </a:ext>
              </a:extLst>
            </p:cNvPr>
            <p:cNvSpPr>
              <a:spLocks noChangeArrowheads="1"/>
            </p:cNvSpPr>
            <p:nvPr/>
          </p:nvSpPr>
          <p:spPr bwMode="black">
            <a:xfrm>
              <a:off x="6686210" y="2783198"/>
              <a:ext cx="324038" cy="11777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fi-FI" altLang="fi-FI" sz="1801"/>
            </a:p>
          </p:txBody>
        </p:sp>
        <p:sp>
          <p:nvSpPr>
            <p:cNvPr id="12" name="Freeform 12">
              <a:extLst>
                <a:ext uri="{FF2B5EF4-FFF2-40B4-BE49-F238E27FC236}">
                  <a16:creationId xmlns:a16="http://schemas.microsoft.com/office/drawing/2014/main" id="{D86F38AF-A5A8-3B4D-B95B-F4DA55FB8403}"/>
                </a:ext>
              </a:extLst>
            </p:cNvPr>
            <p:cNvSpPr>
              <a:spLocks/>
            </p:cNvSpPr>
            <p:nvPr/>
          </p:nvSpPr>
          <p:spPr bwMode="black">
            <a:xfrm>
              <a:off x="5399088" y="2762251"/>
              <a:ext cx="1047750" cy="1216025"/>
            </a:xfrm>
            <a:custGeom>
              <a:avLst/>
              <a:gdLst>
                <a:gd name="T0" fmla="*/ 263057335 w 2907"/>
                <a:gd name="T1" fmla="*/ 312194680 h 3373"/>
                <a:gd name="T2" fmla="*/ 162770684 w 2907"/>
                <a:gd name="T3" fmla="*/ 256566133 h 3373"/>
                <a:gd name="T4" fmla="*/ 20784880 w 2907"/>
                <a:gd name="T5" fmla="*/ 128672966 h 3373"/>
                <a:gd name="T6" fmla="*/ 185893629 w 2907"/>
                <a:gd name="T7" fmla="*/ 0 h 3373"/>
                <a:gd name="T8" fmla="*/ 377633320 w 2907"/>
                <a:gd name="T9" fmla="*/ 95400099 h 3373"/>
                <a:gd name="T10" fmla="*/ 277087165 w 2907"/>
                <a:gd name="T11" fmla="*/ 151938232 h 3373"/>
                <a:gd name="T12" fmla="*/ 190050749 w 2907"/>
                <a:gd name="T13" fmla="*/ 85392138 h 3373"/>
                <a:gd name="T14" fmla="*/ 135360866 w 2907"/>
                <a:gd name="T15" fmla="*/ 122824293 h 3373"/>
                <a:gd name="T16" fmla="*/ 252405029 w 2907"/>
                <a:gd name="T17" fmla="*/ 177672681 h 3373"/>
                <a:gd name="T18" fmla="*/ 377633320 w 2907"/>
                <a:gd name="T19" fmla="*/ 304656263 h 3373"/>
                <a:gd name="T20" fmla="*/ 209146687 w 2907"/>
                <a:gd name="T21" fmla="*/ 438398103 h 3373"/>
                <a:gd name="T22" fmla="*/ 0 w 2907"/>
                <a:gd name="T23" fmla="*/ 330520859 h 3373"/>
                <a:gd name="T24" fmla="*/ 102105346 w 2907"/>
                <a:gd name="T25" fmla="*/ 273202567 h 3373"/>
                <a:gd name="T26" fmla="*/ 207587857 w 2907"/>
                <a:gd name="T27" fmla="*/ 352876179 h 3373"/>
                <a:gd name="T28" fmla="*/ 263057335 w 2907"/>
                <a:gd name="T29" fmla="*/ 312194680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sz="1801"/>
            </a:p>
          </p:txBody>
        </p:sp>
        <p:sp>
          <p:nvSpPr>
            <p:cNvPr id="13" name="Freeform 13">
              <a:extLst>
                <a:ext uri="{FF2B5EF4-FFF2-40B4-BE49-F238E27FC236}">
                  <a16:creationId xmlns:a16="http://schemas.microsoft.com/office/drawing/2014/main" id="{F7B1A11A-D3EC-CC4C-B432-8BBDCF80BB4D}"/>
                </a:ext>
              </a:extLst>
            </p:cNvPr>
            <p:cNvSpPr>
              <a:spLocks/>
            </p:cNvSpPr>
            <p:nvPr/>
          </p:nvSpPr>
          <p:spPr bwMode="black">
            <a:xfrm>
              <a:off x="4770438" y="2295526"/>
              <a:ext cx="563563" cy="1677988"/>
            </a:xfrm>
            <a:custGeom>
              <a:avLst/>
              <a:gdLst>
                <a:gd name="T0" fmla="*/ 117615058 w 1565"/>
                <a:gd name="T1" fmla="*/ 0 h 4657"/>
                <a:gd name="T2" fmla="*/ 0 w 1565"/>
                <a:gd name="T3" fmla="*/ 0 h 4657"/>
                <a:gd name="T4" fmla="*/ 0 w 1565"/>
                <a:gd name="T5" fmla="*/ 481139008 h 4657"/>
                <a:gd name="T6" fmla="*/ 27750346 w 1565"/>
                <a:gd name="T7" fmla="*/ 575133720 h 4657"/>
                <a:gd name="T8" fmla="*/ 115929410 w 1565"/>
                <a:gd name="T9" fmla="*/ 604604623 h 4657"/>
                <a:gd name="T10" fmla="*/ 158203477 w 1565"/>
                <a:gd name="T11" fmla="*/ 600060687 h 4657"/>
                <a:gd name="T12" fmla="*/ 192956409 w 1565"/>
                <a:gd name="T13" fmla="*/ 587207883 h 4657"/>
                <a:gd name="T14" fmla="*/ 202941377 w 1565"/>
                <a:gd name="T15" fmla="*/ 508402620 h 4657"/>
                <a:gd name="T16" fmla="*/ 178562326 w 1565"/>
                <a:gd name="T17" fmla="*/ 515413273 h 4657"/>
                <a:gd name="T18" fmla="*/ 154053997 w 1565"/>
                <a:gd name="T19" fmla="*/ 517490490 h 4657"/>
                <a:gd name="T20" fmla="*/ 126303291 w 1565"/>
                <a:gd name="T21" fmla="*/ 505935902 h 4657"/>
                <a:gd name="T22" fmla="*/ 117615058 w 1565"/>
                <a:gd name="T23" fmla="*/ 464391556 h 4657"/>
                <a:gd name="T24" fmla="*/ 117615058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sz="1801"/>
            </a:p>
          </p:txBody>
        </p:sp>
        <p:sp>
          <p:nvSpPr>
            <p:cNvPr id="14" name="Freeform 14">
              <a:extLst>
                <a:ext uri="{FF2B5EF4-FFF2-40B4-BE49-F238E27FC236}">
                  <a16:creationId xmlns:a16="http://schemas.microsoft.com/office/drawing/2014/main" id="{C2A9BF00-AA5F-714A-BA8B-6906F4A94C31}"/>
                </a:ext>
              </a:extLst>
            </p:cNvPr>
            <p:cNvSpPr>
              <a:spLocks noEditPoints="1"/>
            </p:cNvSpPr>
            <p:nvPr/>
          </p:nvSpPr>
          <p:spPr bwMode="black">
            <a:xfrm>
              <a:off x="3455988" y="2762251"/>
              <a:ext cx="1073150" cy="1216025"/>
            </a:xfrm>
            <a:custGeom>
              <a:avLst/>
              <a:gdLst>
                <a:gd name="T0" fmla="*/ 200117061 w 2977"/>
                <a:gd name="T1" fmla="*/ 84612339 h 3373"/>
                <a:gd name="T2" fmla="*/ 112922993 w 2977"/>
                <a:gd name="T3" fmla="*/ 172603807 h 3373"/>
                <a:gd name="T4" fmla="*/ 278084635 w 2977"/>
                <a:gd name="T5" fmla="*/ 172603807 h 3373"/>
                <a:gd name="T6" fmla="*/ 200117061 w 2977"/>
                <a:gd name="T7" fmla="*/ 84612339 h 3373"/>
                <a:gd name="T8" fmla="*/ 381001775 w 2977"/>
                <a:gd name="T9" fmla="*/ 250717460 h 3373"/>
                <a:gd name="T10" fmla="*/ 110454063 w 2977"/>
                <a:gd name="T11" fmla="*/ 250717460 h 3373"/>
                <a:gd name="T12" fmla="*/ 202585991 w 2977"/>
                <a:gd name="T13" fmla="*/ 351966233 h 3373"/>
                <a:gd name="T14" fmla="*/ 283152628 w 2977"/>
                <a:gd name="T15" fmla="*/ 283080742 h 3373"/>
                <a:gd name="T16" fmla="*/ 381781494 w 2977"/>
                <a:gd name="T17" fmla="*/ 338708928 h 3373"/>
                <a:gd name="T18" fmla="*/ 202585991 w 2977"/>
                <a:gd name="T19" fmla="*/ 438398103 h 3373"/>
                <a:gd name="T20" fmla="*/ 0 w 2977"/>
                <a:gd name="T21" fmla="*/ 219133978 h 3373"/>
                <a:gd name="T22" fmla="*/ 200117061 w 2977"/>
                <a:gd name="T23" fmla="*/ 0 h 3373"/>
                <a:gd name="T24" fmla="*/ 386849487 w 2977"/>
                <a:gd name="T25" fmla="*/ 193399529 h 3373"/>
                <a:gd name="T26" fmla="*/ 381001775 w 2977"/>
                <a:gd name="T27" fmla="*/ 250717460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sz="1801"/>
            </a:p>
          </p:txBody>
        </p:sp>
        <p:sp>
          <p:nvSpPr>
            <p:cNvPr id="15" name="Freeform 15">
              <a:extLst>
                <a:ext uri="{FF2B5EF4-FFF2-40B4-BE49-F238E27FC236}">
                  <a16:creationId xmlns:a16="http://schemas.microsoft.com/office/drawing/2014/main" id="{9C74ACAC-AD22-E74A-9857-379BBA606158}"/>
                </a:ext>
              </a:extLst>
            </p:cNvPr>
            <p:cNvSpPr>
              <a:spLocks/>
            </p:cNvSpPr>
            <p:nvPr/>
          </p:nvSpPr>
          <p:spPr bwMode="black">
            <a:xfrm>
              <a:off x="1879601" y="2357438"/>
              <a:ext cx="1311275" cy="1593850"/>
            </a:xfrm>
            <a:custGeom>
              <a:avLst/>
              <a:gdLst>
                <a:gd name="T0" fmla="*/ 350454360 w 3641"/>
                <a:gd name="T1" fmla="*/ 574741589 h 4420"/>
                <a:gd name="T2" fmla="*/ 472244473 w 3641"/>
                <a:gd name="T3" fmla="*/ 574741589 h 4420"/>
                <a:gd name="T4" fmla="*/ 472244473 w 3641"/>
                <a:gd name="T5" fmla="*/ 0 h 4420"/>
                <a:gd name="T6" fmla="*/ 350454360 w 3641"/>
                <a:gd name="T7" fmla="*/ 0 h 4420"/>
                <a:gd name="T8" fmla="*/ 350454360 w 3641"/>
                <a:gd name="T9" fmla="*/ 227555984 h 4420"/>
                <a:gd name="T10" fmla="*/ 121790113 w 3641"/>
                <a:gd name="T11" fmla="*/ 227555984 h 4420"/>
                <a:gd name="T12" fmla="*/ 121790113 w 3641"/>
                <a:gd name="T13" fmla="*/ 0 h 4420"/>
                <a:gd name="T14" fmla="*/ 0 w 3641"/>
                <a:gd name="T15" fmla="*/ 0 h 4420"/>
                <a:gd name="T16" fmla="*/ 0 w 3641"/>
                <a:gd name="T17" fmla="*/ 574741589 h 4420"/>
                <a:gd name="T18" fmla="*/ 121790113 w 3641"/>
                <a:gd name="T19" fmla="*/ 574741589 h 4420"/>
                <a:gd name="T20" fmla="*/ 121790113 w 3641"/>
                <a:gd name="T21" fmla="*/ 336262684 h 4420"/>
                <a:gd name="T22" fmla="*/ 350454360 w 3641"/>
                <a:gd name="T23" fmla="*/ 336262684 h 4420"/>
                <a:gd name="T24" fmla="*/ 350454360 w 3641"/>
                <a:gd name="T25" fmla="*/ 574741589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sz="1801"/>
            </a:p>
          </p:txBody>
        </p:sp>
      </p:grpSp>
      <p:sp>
        <p:nvSpPr>
          <p:cNvPr id="2" name="Otsikko 1"/>
          <p:cNvSpPr>
            <a:spLocks noGrp="1"/>
          </p:cNvSpPr>
          <p:nvPr>
            <p:ph type="title"/>
          </p:nvPr>
        </p:nvSpPr>
        <p:spPr>
          <a:xfrm>
            <a:off x="457200" y="5486400"/>
            <a:ext cx="11235447" cy="670884"/>
          </a:xfrm>
        </p:spPr>
        <p:txBody>
          <a:bodyPr anchor="ctr"/>
          <a:lstStyle>
            <a:lvl1pPr algn="ctr">
              <a:defRPr sz="2601" b="0">
                <a:latin typeface="+mn-lt"/>
              </a:defRPr>
            </a:lvl1pPr>
          </a:lstStyle>
          <a:p>
            <a:r>
              <a:rPr lang="en-US"/>
              <a:t>Click to edit Master title style</a:t>
            </a:r>
            <a:endParaRPr lang="fi-FI"/>
          </a:p>
        </p:txBody>
      </p:sp>
      <p:sp>
        <p:nvSpPr>
          <p:cNvPr id="16" name="Päivämäärän paikkamerkki 2">
            <a:extLst>
              <a:ext uri="{FF2B5EF4-FFF2-40B4-BE49-F238E27FC236}">
                <a16:creationId xmlns:a16="http://schemas.microsoft.com/office/drawing/2014/main" id="{FA6E5DAF-9998-ED49-B83A-F78D330203EF}"/>
              </a:ext>
            </a:extLst>
          </p:cNvPr>
          <p:cNvSpPr>
            <a:spLocks noGrp="1"/>
          </p:cNvSpPr>
          <p:nvPr>
            <p:ph type="dt" sz="half" idx="10"/>
          </p:nvPr>
        </p:nvSpPr>
        <p:spPr/>
        <p:txBody>
          <a:bodyPr/>
          <a:lstStyle>
            <a:lvl1pPr>
              <a:defRPr/>
            </a:lvl1pPr>
          </a:lstStyle>
          <a:p>
            <a:pPr>
              <a:defRPr/>
            </a:pPr>
            <a:fld id="{14A07915-BFA7-ED48-952F-058B1D178A48}" type="datetime1">
              <a:rPr lang="fi-FI"/>
              <a:pPr>
                <a:defRPr/>
              </a:pPr>
              <a:t>29.9.2024</a:t>
            </a:fld>
            <a:endParaRPr lang="fi-FI"/>
          </a:p>
        </p:txBody>
      </p:sp>
      <p:sp>
        <p:nvSpPr>
          <p:cNvPr id="17" name="Alatunnisteen paikkamerkki 3">
            <a:extLst>
              <a:ext uri="{FF2B5EF4-FFF2-40B4-BE49-F238E27FC236}">
                <a16:creationId xmlns:a16="http://schemas.microsoft.com/office/drawing/2014/main" id="{42456D95-1F73-D740-82D0-3B397868D6D1}"/>
              </a:ext>
            </a:extLst>
          </p:cNvPr>
          <p:cNvSpPr>
            <a:spLocks noGrp="1"/>
          </p:cNvSpPr>
          <p:nvPr>
            <p:ph type="ftr" sz="quarter" idx="11"/>
          </p:nvPr>
        </p:nvSpPr>
        <p:spPr/>
        <p:txBody>
          <a:bodyPr/>
          <a:lstStyle>
            <a:lvl1pPr>
              <a:defRPr/>
            </a:lvl1pPr>
          </a:lstStyle>
          <a:p>
            <a:pPr>
              <a:defRPr/>
            </a:pPr>
            <a:r>
              <a:rPr lang="fi-FI"/>
              <a:t>Etunimi Sukunimi</a:t>
            </a:r>
          </a:p>
        </p:txBody>
      </p:sp>
      <p:sp>
        <p:nvSpPr>
          <p:cNvPr id="18" name="Dian numeron paikkamerkki 4">
            <a:extLst>
              <a:ext uri="{FF2B5EF4-FFF2-40B4-BE49-F238E27FC236}">
                <a16:creationId xmlns:a16="http://schemas.microsoft.com/office/drawing/2014/main" id="{7657348D-0DB4-E841-8BB7-B5446425FE06}"/>
              </a:ext>
            </a:extLst>
          </p:cNvPr>
          <p:cNvSpPr>
            <a:spLocks noGrp="1"/>
          </p:cNvSpPr>
          <p:nvPr>
            <p:ph type="sldNum" sz="quarter" idx="12"/>
          </p:nvPr>
        </p:nvSpPr>
        <p:spPr/>
        <p:txBody>
          <a:bodyPr/>
          <a:lstStyle>
            <a:lvl1pPr>
              <a:defRPr/>
            </a:lvl1pPr>
          </a:lstStyle>
          <a:p>
            <a:pPr>
              <a:defRPr/>
            </a:pPr>
            <a:fld id="{FD5E6CA6-40AC-4C48-A2DA-1F36577B87A2}" type="slidenum">
              <a:rPr lang="fi-FI"/>
              <a:pPr>
                <a:defRPr/>
              </a:pPr>
              <a:t>‹#›</a:t>
            </a:fld>
            <a:endParaRPr lang="fi-FI"/>
          </a:p>
        </p:txBody>
      </p:sp>
    </p:spTree>
    <p:extLst>
      <p:ext uri="{BB962C8B-B14F-4D97-AF65-F5344CB8AC3E}">
        <p14:creationId xmlns:p14="http://schemas.microsoft.com/office/powerpoint/2010/main" val="341126498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Kuva aaltokuviolla B">
    <p:bg>
      <p:bgPr>
        <a:solidFill>
          <a:srgbClr val="D9D9D9"/>
        </a:solid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78BBB089-65BA-E149-BC75-7F810CC76781}"/>
              </a:ext>
            </a:extLst>
          </p:cNvPr>
          <p:cNvSpPr>
            <a:spLocks/>
          </p:cNvSpPr>
          <p:nvPr userDrawn="1"/>
        </p:nvSpPr>
        <p:spPr bwMode="auto">
          <a:xfrm>
            <a:off x="8715375" y="3384550"/>
            <a:ext cx="3460750" cy="3475038"/>
          </a:xfrm>
          <a:custGeom>
            <a:avLst/>
            <a:gdLst>
              <a:gd name="T0" fmla="*/ 0 w 7208"/>
              <a:gd name="T1" fmla="*/ 1665556615 h 7249"/>
              <a:gd name="T2" fmla="*/ 1661062054 w 7208"/>
              <a:gd name="T3" fmla="*/ 1665556615 h 7249"/>
              <a:gd name="T4" fmla="*/ 1661062054 w 7208"/>
              <a:gd name="T5" fmla="*/ 0 h 7249"/>
              <a:gd name="T6" fmla="*/ 1541229744 w 7208"/>
              <a:gd name="T7" fmla="*/ 228614740 h 7249"/>
              <a:gd name="T8" fmla="*/ 1541229744 w 7208"/>
              <a:gd name="T9" fmla="*/ 228614740 h 7249"/>
              <a:gd name="T10" fmla="*/ 1191872121 w 7208"/>
              <a:gd name="T11" fmla="*/ 430577294 h 7249"/>
              <a:gd name="T12" fmla="*/ 1191872121 w 7208"/>
              <a:gd name="T13" fmla="*/ 430577294 h 7249"/>
              <a:gd name="T14" fmla="*/ 989309258 w 7208"/>
              <a:gd name="T15" fmla="*/ 778668816 h 7249"/>
              <a:gd name="T16" fmla="*/ 989309258 w 7208"/>
              <a:gd name="T17" fmla="*/ 778668816 h 7249"/>
              <a:gd name="T18" fmla="*/ 640181615 w 7208"/>
              <a:gd name="T19" fmla="*/ 980631371 h 7249"/>
              <a:gd name="T20" fmla="*/ 640181615 w 7208"/>
              <a:gd name="T21" fmla="*/ 980631371 h 7249"/>
              <a:gd name="T22" fmla="*/ 437618751 w 7208"/>
              <a:gd name="T23" fmla="*/ 1328722893 h 7249"/>
              <a:gd name="T24" fmla="*/ 437618751 w 7208"/>
              <a:gd name="T25" fmla="*/ 1328722893 h 7249"/>
              <a:gd name="T26" fmla="*/ 88491589 w 7208"/>
              <a:gd name="T27" fmla="*/ 1530685448 h 7249"/>
              <a:gd name="T28" fmla="*/ 88491589 w 7208"/>
              <a:gd name="T29" fmla="*/ 1530685448 h 7249"/>
              <a:gd name="T30" fmla="*/ 0 w 7208"/>
              <a:gd name="T31" fmla="*/ 166555661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sz="1801"/>
          </a:p>
        </p:txBody>
      </p:sp>
      <p:grpSp>
        <p:nvGrpSpPr>
          <p:cNvPr id="4" name="Ryhmä 36">
            <a:extLst>
              <a:ext uri="{FF2B5EF4-FFF2-40B4-BE49-F238E27FC236}">
                <a16:creationId xmlns:a16="http://schemas.microsoft.com/office/drawing/2014/main" id="{CC7C4028-DA4C-1F4E-902B-91ACD77D6690}"/>
              </a:ext>
            </a:extLst>
          </p:cNvPr>
          <p:cNvGrpSpPr/>
          <p:nvPr userDrawn="1"/>
        </p:nvGrpSpPr>
        <p:grpSpPr bwMode="black">
          <a:xfrm>
            <a:off x="472153" y="6228513"/>
            <a:ext cx="804334" cy="373549"/>
            <a:chOff x="228601" y="704851"/>
            <a:chExt cx="11734800" cy="5449888"/>
          </a:xfrm>
          <a:solidFill>
            <a:schemeClr val="bg1"/>
          </a:solidFill>
        </p:grpSpPr>
        <p:sp>
          <p:nvSpPr>
            <p:cNvPr id="5" name="Freeform 5">
              <a:extLst>
                <a:ext uri="{FF2B5EF4-FFF2-40B4-BE49-F238E27FC236}">
                  <a16:creationId xmlns:a16="http://schemas.microsoft.com/office/drawing/2014/main" id="{D5B590C1-6AC4-5341-A2E9-37F3F25F0FBC}"/>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6" name="Freeform 6">
              <a:extLst>
                <a:ext uri="{FF2B5EF4-FFF2-40B4-BE49-F238E27FC236}">
                  <a16:creationId xmlns:a16="http://schemas.microsoft.com/office/drawing/2014/main" id="{DAB72EA9-C54E-6B43-8794-F7718A53B8CF}"/>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7" name="Rectangle 7">
              <a:extLst>
                <a:ext uri="{FF2B5EF4-FFF2-40B4-BE49-F238E27FC236}">
                  <a16:creationId xmlns:a16="http://schemas.microsoft.com/office/drawing/2014/main" id="{250072EB-7799-5048-8298-2CD4AC39BC02}"/>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8" name="Freeform 8">
              <a:extLst>
                <a:ext uri="{FF2B5EF4-FFF2-40B4-BE49-F238E27FC236}">
                  <a16:creationId xmlns:a16="http://schemas.microsoft.com/office/drawing/2014/main" id="{B711140C-3C36-8746-9E91-4186402540D6}"/>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9" name="Freeform 9">
              <a:extLst>
                <a:ext uri="{FF2B5EF4-FFF2-40B4-BE49-F238E27FC236}">
                  <a16:creationId xmlns:a16="http://schemas.microsoft.com/office/drawing/2014/main" id="{3555C548-38EC-A04A-A98D-99C3EC89A8F1}"/>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0" name="Freeform 10">
              <a:extLst>
                <a:ext uri="{FF2B5EF4-FFF2-40B4-BE49-F238E27FC236}">
                  <a16:creationId xmlns:a16="http://schemas.microsoft.com/office/drawing/2014/main" id="{83E9F0C8-D6D9-F448-A124-A7913439681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1" name="Rectangle 11">
              <a:extLst>
                <a:ext uri="{FF2B5EF4-FFF2-40B4-BE49-F238E27FC236}">
                  <a16:creationId xmlns:a16="http://schemas.microsoft.com/office/drawing/2014/main" id="{7E393D51-693F-2742-A52D-881C6743B6D2}"/>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2" name="Freeform 12">
              <a:extLst>
                <a:ext uri="{FF2B5EF4-FFF2-40B4-BE49-F238E27FC236}">
                  <a16:creationId xmlns:a16="http://schemas.microsoft.com/office/drawing/2014/main" id="{D9D5A929-F201-9643-A3AC-42564F8F302E}"/>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3" name="Freeform 13">
              <a:extLst>
                <a:ext uri="{FF2B5EF4-FFF2-40B4-BE49-F238E27FC236}">
                  <a16:creationId xmlns:a16="http://schemas.microsoft.com/office/drawing/2014/main" id="{6BFC2381-EC8C-EB42-9377-850E292117AF}"/>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4" name="Freeform 14">
              <a:extLst>
                <a:ext uri="{FF2B5EF4-FFF2-40B4-BE49-F238E27FC236}">
                  <a16:creationId xmlns:a16="http://schemas.microsoft.com/office/drawing/2014/main" id="{671D0E4B-8EDB-BE45-AC59-E00D7A16BB71}"/>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5" name="Freeform 15">
              <a:extLst>
                <a:ext uri="{FF2B5EF4-FFF2-40B4-BE49-F238E27FC236}">
                  <a16:creationId xmlns:a16="http://schemas.microsoft.com/office/drawing/2014/main" id="{51A90733-3ABC-A243-BE24-EBF73A950A2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grpSp>
      <p:sp>
        <p:nvSpPr>
          <p:cNvPr id="2" name="Otsikko 1"/>
          <p:cNvSpPr>
            <a:spLocks noGrp="1"/>
          </p:cNvSpPr>
          <p:nvPr>
            <p:ph type="title"/>
          </p:nvPr>
        </p:nvSpPr>
        <p:spPr>
          <a:xfrm>
            <a:off x="10408600" y="5457217"/>
            <a:ext cx="1420238" cy="670884"/>
          </a:xfrm>
        </p:spPr>
        <p:txBody>
          <a:bodyPr anchor="ctr"/>
          <a:lstStyle>
            <a:lvl1pPr algn="ctr">
              <a:defRPr sz="1401" b="0">
                <a:latin typeface="+mn-lt"/>
              </a:defRPr>
            </a:lvl1pPr>
          </a:lstStyle>
          <a:p>
            <a:r>
              <a:rPr lang="en-US"/>
              <a:t>Click to edit Master title style</a:t>
            </a:r>
            <a:endParaRPr lang="fi-FI"/>
          </a:p>
        </p:txBody>
      </p:sp>
    </p:spTree>
    <p:extLst>
      <p:ext uri="{BB962C8B-B14F-4D97-AF65-F5344CB8AC3E}">
        <p14:creationId xmlns:p14="http://schemas.microsoft.com/office/powerpoint/2010/main" val="112244453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2" name="Otsikko 1"/>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90781213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a:p>
        </p:txBody>
      </p:sp>
      <p:sp>
        <p:nvSpPr>
          <p:cNvPr id="3" name="Päivämäärän paikkamerkki 3">
            <a:extLst>
              <a:ext uri="{FF2B5EF4-FFF2-40B4-BE49-F238E27FC236}">
                <a16:creationId xmlns:a16="http://schemas.microsoft.com/office/drawing/2014/main" id="{5976CFA2-914B-784B-886C-72CA84C53DF6}"/>
              </a:ext>
            </a:extLst>
          </p:cNvPr>
          <p:cNvSpPr>
            <a:spLocks noGrp="1"/>
          </p:cNvSpPr>
          <p:nvPr>
            <p:ph type="dt" sz="half" idx="10"/>
          </p:nvPr>
        </p:nvSpPr>
        <p:spPr/>
        <p:txBody>
          <a:bodyPr/>
          <a:lstStyle>
            <a:lvl1pPr>
              <a:defRPr/>
            </a:lvl1pPr>
          </a:lstStyle>
          <a:p>
            <a:pPr>
              <a:defRPr/>
            </a:pPr>
            <a:fld id="{141F337E-68BE-6D42-A088-35F37D0F44B3}" type="datetime1">
              <a:rPr lang="fi-FI"/>
              <a:pPr>
                <a:defRPr/>
              </a:pPr>
              <a:t>29.9.2024</a:t>
            </a:fld>
            <a:endParaRPr lang="fi-FI"/>
          </a:p>
        </p:txBody>
      </p:sp>
      <p:sp>
        <p:nvSpPr>
          <p:cNvPr id="4" name="Alatunnisteen paikkamerkki 4">
            <a:extLst>
              <a:ext uri="{FF2B5EF4-FFF2-40B4-BE49-F238E27FC236}">
                <a16:creationId xmlns:a16="http://schemas.microsoft.com/office/drawing/2014/main" id="{2DEFE140-0393-4A41-A011-1E60C8645465}"/>
              </a:ext>
            </a:extLst>
          </p:cNvPr>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a:extLst>
              <a:ext uri="{FF2B5EF4-FFF2-40B4-BE49-F238E27FC236}">
                <a16:creationId xmlns:a16="http://schemas.microsoft.com/office/drawing/2014/main" id="{4CEA60C7-A1DF-FD4B-928B-4C9E1D2B5D8B}"/>
              </a:ext>
            </a:extLst>
          </p:cNvPr>
          <p:cNvSpPr>
            <a:spLocks noGrp="1"/>
          </p:cNvSpPr>
          <p:nvPr>
            <p:ph type="sldNum" sz="quarter" idx="12"/>
          </p:nvPr>
        </p:nvSpPr>
        <p:spPr/>
        <p:txBody>
          <a:bodyPr/>
          <a:lstStyle>
            <a:lvl1pPr>
              <a:defRPr/>
            </a:lvl1pPr>
          </a:lstStyle>
          <a:p>
            <a:pPr>
              <a:defRPr/>
            </a:pPr>
            <a:fld id="{3D48B7AF-44D1-E648-8F5D-6AF12D57ABB3}" type="slidenum">
              <a:rPr lang="fi-FI"/>
              <a:pPr>
                <a:defRPr/>
              </a:pPr>
              <a:t>‹#›</a:t>
            </a:fld>
            <a:endParaRPr lang="fi-FI"/>
          </a:p>
        </p:txBody>
      </p:sp>
    </p:spTree>
    <p:extLst>
      <p:ext uri="{BB962C8B-B14F-4D97-AF65-F5344CB8AC3E}">
        <p14:creationId xmlns:p14="http://schemas.microsoft.com/office/powerpoint/2010/main" val="299626779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A55B05F8-6A5B-E741-97E3-76E5200DFDFA}"/>
              </a:ext>
            </a:extLst>
          </p:cNvPr>
          <p:cNvSpPr>
            <a:spLocks noGrp="1"/>
          </p:cNvSpPr>
          <p:nvPr>
            <p:ph type="dt" sz="half" idx="10"/>
          </p:nvPr>
        </p:nvSpPr>
        <p:spPr/>
        <p:txBody>
          <a:bodyPr/>
          <a:lstStyle>
            <a:lvl1pPr>
              <a:defRPr/>
            </a:lvl1pPr>
          </a:lstStyle>
          <a:p>
            <a:pPr>
              <a:defRPr/>
            </a:pPr>
            <a:fld id="{6B6FD2CF-8A88-C342-A5E5-A90820F9FEBB}" type="datetime1">
              <a:rPr lang="fi-FI"/>
              <a:pPr>
                <a:defRPr/>
              </a:pPr>
              <a:t>29.9.2024</a:t>
            </a:fld>
            <a:endParaRPr lang="fi-FI"/>
          </a:p>
        </p:txBody>
      </p:sp>
      <p:sp>
        <p:nvSpPr>
          <p:cNvPr id="3" name="Alatunnisteen paikkamerkki 4">
            <a:extLst>
              <a:ext uri="{FF2B5EF4-FFF2-40B4-BE49-F238E27FC236}">
                <a16:creationId xmlns:a16="http://schemas.microsoft.com/office/drawing/2014/main" id="{FE298273-1C47-1845-B6EA-E9E51E957F18}"/>
              </a:ext>
            </a:extLst>
          </p:cNvPr>
          <p:cNvSpPr>
            <a:spLocks noGrp="1"/>
          </p:cNvSpPr>
          <p:nvPr>
            <p:ph type="ftr" sz="quarter" idx="11"/>
          </p:nvPr>
        </p:nvSpPr>
        <p:spPr/>
        <p:txBody>
          <a:bodyPr/>
          <a:lstStyle>
            <a:lvl1pPr>
              <a:defRPr/>
            </a:lvl1pPr>
          </a:lstStyle>
          <a:p>
            <a:pPr>
              <a:defRPr/>
            </a:pPr>
            <a:r>
              <a:rPr lang="fi-FI"/>
              <a:t>Etunimi Sukunimi</a:t>
            </a:r>
          </a:p>
        </p:txBody>
      </p:sp>
      <p:sp>
        <p:nvSpPr>
          <p:cNvPr id="4" name="Dian numeron paikkamerkki 5">
            <a:extLst>
              <a:ext uri="{FF2B5EF4-FFF2-40B4-BE49-F238E27FC236}">
                <a16:creationId xmlns:a16="http://schemas.microsoft.com/office/drawing/2014/main" id="{275900AB-6408-324D-AA9C-8162B8446B66}"/>
              </a:ext>
            </a:extLst>
          </p:cNvPr>
          <p:cNvSpPr>
            <a:spLocks noGrp="1"/>
          </p:cNvSpPr>
          <p:nvPr>
            <p:ph type="sldNum" sz="quarter" idx="12"/>
          </p:nvPr>
        </p:nvSpPr>
        <p:spPr/>
        <p:txBody>
          <a:bodyPr/>
          <a:lstStyle>
            <a:lvl1pPr>
              <a:defRPr/>
            </a:lvl1pPr>
          </a:lstStyle>
          <a:p>
            <a:pPr>
              <a:defRPr/>
            </a:pPr>
            <a:fld id="{93B956C2-3DDB-1D49-BAEF-212D90203EDA}" type="slidenum">
              <a:rPr lang="fi-FI"/>
              <a:pPr>
                <a:defRPr/>
              </a:pPr>
              <a:t>‹#›</a:t>
            </a:fld>
            <a:endParaRPr lang="fi-FI"/>
          </a:p>
        </p:txBody>
      </p:sp>
    </p:spTree>
    <p:extLst>
      <p:ext uri="{BB962C8B-B14F-4D97-AF65-F5344CB8AC3E}">
        <p14:creationId xmlns:p14="http://schemas.microsoft.com/office/powerpoint/2010/main" val="414748701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01B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4D0FC123-48CD-534C-80BB-2030DFD743A2}"/>
              </a:ext>
            </a:extLst>
          </p:cNvPr>
          <p:cNvSpPr>
            <a:spLocks/>
          </p:cNvSpPr>
          <p:nvPr userDrawn="1"/>
        </p:nvSpPr>
        <p:spPr bwMode="white">
          <a:xfrm>
            <a:off x="0" y="0"/>
            <a:ext cx="9393238" cy="6858000"/>
          </a:xfrm>
          <a:custGeom>
            <a:avLst/>
            <a:gdLst>
              <a:gd name="T0" fmla="*/ 1202620694 w 19559"/>
              <a:gd name="T1" fmla="*/ 2147483646 h 14300"/>
              <a:gd name="T2" fmla="*/ 1302493304 w 19559"/>
              <a:gd name="T3" fmla="*/ 2147483646 h 14300"/>
              <a:gd name="T4" fmla="*/ 1651931459 w 19559"/>
              <a:gd name="T5" fmla="*/ 2147483646 h 14300"/>
              <a:gd name="T6" fmla="*/ 1854674889 w 19559"/>
              <a:gd name="T7" fmla="*/ 2147483646 h 14300"/>
              <a:gd name="T8" fmla="*/ 2147483646 w 19559"/>
              <a:gd name="T9" fmla="*/ 2147483646 h 14300"/>
              <a:gd name="T10" fmla="*/ 2147483646 w 19559"/>
              <a:gd name="T11" fmla="*/ 2018686830 h 14300"/>
              <a:gd name="T12" fmla="*/ 2147483646 w 19559"/>
              <a:gd name="T13" fmla="*/ 1816519224 h 14300"/>
              <a:gd name="T14" fmla="*/ 2147483646 w 19559"/>
              <a:gd name="T15" fmla="*/ 1467843158 h 14300"/>
              <a:gd name="T16" fmla="*/ 2147483646 w 19559"/>
              <a:gd name="T17" fmla="*/ 1265675552 h 14300"/>
              <a:gd name="T18" fmla="*/ 2147483646 w 19559"/>
              <a:gd name="T19" fmla="*/ 917229684 h 14300"/>
              <a:gd name="T20" fmla="*/ 2147483646 w 19559"/>
              <a:gd name="T21" fmla="*/ 715062079 h 14300"/>
              <a:gd name="T22" fmla="*/ 2147483646 w 19559"/>
              <a:gd name="T23" fmla="*/ 366615731 h 14300"/>
              <a:gd name="T24" fmla="*/ 2147483646 w 19559"/>
              <a:gd name="T25" fmla="*/ 164678324 h 14300"/>
              <a:gd name="T26" fmla="*/ 2147483646 w 19559"/>
              <a:gd name="T27" fmla="*/ 0 h 14300"/>
              <a:gd name="T28" fmla="*/ 0 w 19559"/>
              <a:gd name="T29" fmla="*/ 0 h 14300"/>
              <a:gd name="T30" fmla="*/ 0 w 19559"/>
              <a:gd name="T31" fmla="*/ 2147483646 h 14300"/>
              <a:gd name="T32" fmla="*/ 1202620694 w 19559"/>
              <a:gd name="T33" fmla="*/ 2147483646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sz="1801"/>
          </a:p>
        </p:txBody>
      </p:sp>
      <p:grpSp>
        <p:nvGrpSpPr>
          <p:cNvPr id="5" name="Ryhmä 14">
            <a:extLst>
              <a:ext uri="{FF2B5EF4-FFF2-40B4-BE49-F238E27FC236}">
                <a16:creationId xmlns:a16="http://schemas.microsoft.com/office/drawing/2014/main" id="{8AA5EE16-F358-EA49-AD52-309A6890C850}"/>
              </a:ext>
            </a:extLst>
          </p:cNvPr>
          <p:cNvGrpSpPr/>
          <p:nvPr userDrawn="1"/>
        </p:nvGrpSpPr>
        <p:grpSpPr bwMode="black">
          <a:xfrm>
            <a:off x="465668" y="5813467"/>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7B5368D4-D7A7-DF49-9A42-D4817D29F459}"/>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7" name="Freeform 6">
              <a:extLst>
                <a:ext uri="{FF2B5EF4-FFF2-40B4-BE49-F238E27FC236}">
                  <a16:creationId xmlns:a16="http://schemas.microsoft.com/office/drawing/2014/main" id="{3203FE9F-D413-5B41-86F8-D0D0ED2A8C90}"/>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8" name="Rectangle 7">
              <a:extLst>
                <a:ext uri="{FF2B5EF4-FFF2-40B4-BE49-F238E27FC236}">
                  <a16:creationId xmlns:a16="http://schemas.microsoft.com/office/drawing/2014/main" id="{EEF32EE7-DCC8-C846-841F-2B992839B674}"/>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9" name="Freeform 8">
              <a:extLst>
                <a:ext uri="{FF2B5EF4-FFF2-40B4-BE49-F238E27FC236}">
                  <a16:creationId xmlns:a16="http://schemas.microsoft.com/office/drawing/2014/main" id="{21026838-A55F-A348-B1BC-B44A4362A0B5}"/>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0" name="Freeform 9">
              <a:extLst>
                <a:ext uri="{FF2B5EF4-FFF2-40B4-BE49-F238E27FC236}">
                  <a16:creationId xmlns:a16="http://schemas.microsoft.com/office/drawing/2014/main" id="{4DE07877-B1D6-6148-86B5-834345DBFD74}"/>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1" name="Freeform 10">
              <a:extLst>
                <a:ext uri="{FF2B5EF4-FFF2-40B4-BE49-F238E27FC236}">
                  <a16:creationId xmlns:a16="http://schemas.microsoft.com/office/drawing/2014/main" id="{0BE3AB3D-25AF-B340-AADF-F444137E897A}"/>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3" name="Rectangle 11">
              <a:extLst>
                <a:ext uri="{FF2B5EF4-FFF2-40B4-BE49-F238E27FC236}">
                  <a16:creationId xmlns:a16="http://schemas.microsoft.com/office/drawing/2014/main" id="{3A1EE864-7857-6143-A187-BA137D09A8D6}"/>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4" name="Freeform 12">
              <a:extLst>
                <a:ext uri="{FF2B5EF4-FFF2-40B4-BE49-F238E27FC236}">
                  <a16:creationId xmlns:a16="http://schemas.microsoft.com/office/drawing/2014/main" id="{09CCF304-90AD-7D45-9039-62E90F47CC86}"/>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5" name="Freeform 13">
              <a:extLst>
                <a:ext uri="{FF2B5EF4-FFF2-40B4-BE49-F238E27FC236}">
                  <a16:creationId xmlns:a16="http://schemas.microsoft.com/office/drawing/2014/main" id="{126BC1B9-2C9B-A841-A849-215F4B31BA9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6" name="Freeform 14">
              <a:extLst>
                <a:ext uri="{FF2B5EF4-FFF2-40B4-BE49-F238E27FC236}">
                  <a16:creationId xmlns:a16="http://schemas.microsoft.com/office/drawing/2014/main" id="{515C5923-9023-AE4D-B45E-EC50054ACB7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7" name="Freeform 15">
              <a:extLst>
                <a:ext uri="{FF2B5EF4-FFF2-40B4-BE49-F238E27FC236}">
                  <a16:creationId xmlns:a16="http://schemas.microsoft.com/office/drawing/2014/main" id="{B228E8A9-7396-074E-96D9-C98695290B89}"/>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grpSp>
      <p:sp>
        <p:nvSpPr>
          <p:cNvPr id="2" name="Otsikko 1"/>
          <p:cNvSpPr>
            <a:spLocks noGrp="1"/>
          </p:cNvSpPr>
          <p:nvPr>
            <p:ph type="ctrTitle"/>
          </p:nvPr>
        </p:nvSpPr>
        <p:spPr>
          <a:xfrm>
            <a:off x="408563" y="457202"/>
            <a:ext cx="10739337" cy="2071991"/>
          </a:xfrm>
        </p:spPr>
        <p:txBody>
          <a:bodyPr/>
          <a:lstStyle>
            <a:lvl1pPr algn="l">
              <a:lnSpc>
                <a:spcPct val="85000"/>
              </a:lnSpc>
              <a:defRPr sz="7001">
                <a:solidFill>
                  <a:srgbClr val="FFFFFF"/>
                </a:solidFill>
                <a:latin typeface="+mj-lt"/>
              </a:defRPr>
            </a:lvl1pPr>
          </a:lstStyle>
          <a:p>
            <a:r>
              <a:rPr lang="en-US"/>
              <a:t>Click to edit Master title style</a:t>
            </a:r>
            <a:endParaRPr lang="fi-FI"/>
          </a:p>
        </p:txBody>
      </p:sp>
      <p:sp>
        <p:nvSpPr>
          <p:cNvPr id="12" name="Tekstin paikkamerkki 11"/>
          <p:cNvSpPr>
            <a:spLocks noGrp="1"/>
          </p:cNvSpPr>
          <p:nvPr>
            <p:ph type="body" sz="quarter" idx="13"/>
          </p:nvPr>
        </p:nvSpPr>
        <p:spPr>
          <a:xfrm>
            <a:off x="447473"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234678931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01B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7289A74D-8237-0448-B8BA-9253117F9D9F}"/>
              </a:ext>
            </a:extLst>
          </p:cNvPr>
          <p:cNvSpPr>
            <a:spLocks/>
          </p:cNvSpPr>
          <p:nvPr userDrawn="1"/>
        </p:nvSpPr>
        <p:spPr bwMode="auto">
          <a:xfrm>
            <a:off x="0" y="0"/>
            <a:ext cx="12192000" cy="6858000"/>
          </a:xfrm>
          <a:custGeom>
            <a:avLst/>
            <a:gdLst>
              <a:gd name="T0" fmla="*/ 2147483646 w 25400"/>
              <a:gd name="T1" fmla="*/ 2147483646 h 14300"/>
              <a:gd name="T2" fmla="*/ 2147483646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018686830 h 14300"/>
              <a:gd name="T12" fmla="*/ 2147483646 w 25400"/>
              <a:gd name="T13" fmla="*/ 1816519224 h 14300"/>
              <a:gd name="T14" fmla="*/ 2147483646 w 25400"/>
              <a:gd name="T15" fmla="*/ 1467843158 h 14300"/>
              <a:gd name="T16" fmla="*/ 2147483646 w 25400"/>
              <a:gd name="T17" fmla="*/ 1265675552 h 14300"/>
              <a:gd name="T18" fmla="*/ 2147483646 w 25400"/>
              <a:gd name="T19" fmla="*/ 917229684 h 14300"/>
              <a:gd name="T20" fmla="*/ 2147483646 w 25400"/>
              <a:gd name="T21" fmla="*/ 715062079 h 14300"/>
              <a:gd name="T22" fmla="*/ 2147483646 w 25400"/>
              <a:gd name="T23" fmla="*/ 366615731 h 14300"/>
              <a:gd name="T24" fmla="*/ 2147483646 w 25400"/>
              <a:gd name="T25" fmla="*/ 164678324 h 14300"/>
              <a:gd name="T26" fmla="*/ 2147483646 w 25400"/>
              <a:gd name="T27" fmla="*/ 11039941 h 14300"/>
              <a:gd name="T28" fmla="*/ 2147483646 w 25400"/>
              <a:gd name="T29" fmla="*/ 0 h 14300"/>
              <a:gd name="T30" fmla="*/ 0 w 25400"/>
              <a:gd name="T31" fmla="*/ 0 h 14300"/>
              <a:gd name="T32" fmla="*/ 0 w 25400"/>
              <a:gd name="T33" fmla="*/ 2147483646 h 14300"/>
              <a:gd name="T34" fmla="*/ 2147483646 w 25400"/>
              <a:gd name="T35" fmla="*/ 2147483646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sz="1801"/>
          </a:p>
        </p:txBody>
      </p:sp>
      <p:grpSp>
        <p:nvGrpSpPr>
          <p:cNvPr id="5" name="Ryhmä 14">
            <a:extLst>
              <a:ext uri="{FF2B5EF4-FFF2-40B4-BE49-F238E27FC236}">
                <a16:creationId xmlns:a16="http://schemas.microsoft.com/office/drawing/2014/main" id="{115DAC98-0F82-B44D-9B8F-464F56296F29}"/>
              </a:ext>
            </a:extLst>
          </p:cNvPr>
          <p:cNvGrpSpPr/>
          <p:nvPr userDrawn="1"/>
        </p:nvGrpSpPr>
        <p:grpSpPr bwMode="black">
          <a:xfrm>
            <a:off x="465668" y="5813467"/>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51DE7A58-20C6-BE4C-9DAD-F4598525D2D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7" name="Freeform 6">
              <a:extLst>
                <a:ext uri="{FF2B5EF4-FFF2-40B4-BE49-F238E27FC236}">
                  <a16:creationId xmlns:a16="http://schemas.microsoft.com/office/drawing/2014/main" id="{EC844C73-5A68-8540-A666-970B1E160FB7}"/>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8" name="Rectangle 7">
              <a:extLst>
                <a:ext uri="{FF2B5EF4-FFF2-40B4-BE49-F238E27FC236}">
                  <a16:creationId xmlns:a16="http://schemas.microsoft.com/office/drawing/2014/main" id="{F51AB21C-6F48-B74A-B33F-1B5AAC2580EE}"/>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9" name="Freeform 8">
              <a:extLst>
                <a:ext uri="{FF2B5EF4-FFF2-40B4-BE49-F238E27FC236}">
                  <a16:creationId xmlns:a16="http://schemas.microsoft.com/office/drawing/2014/main" id="{9AAE4D77-4223-7E4C-B393-A3DA47BAF420}"/>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0" name="Freeform 9">
              <a:extLst>
                <a:ext uri="{FF2B5EF4-FFF2-40B4-BE49-F238E27FC236}">
                  <a16:creationId xmlns:a16="http://schemas.microsoft.com/office/drawing/2014/main" id="{3E084152-53E0-1745-9748-03FC85703417}"/>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1" name="Freeform 10">
              <a:extLst>
                <a:ext uri="{FF2B5EF4-FFF2-40B4-BE49-F238E27FC236}">
                  <a16:creationId xmlns:a16="http://schemas.microsoft.com/office/drawing/2014/main" id="{DC7480E8-B16D-D445-BFA5-5DA147720E57}"/>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3" name="Rectangle 11">
              <a:extLst>
                <a:ext uri="{FF2B5EF4-FFF2-40B4-BE49-F238E27FC236}">
                  <a16:creationId xmlns:a16="http://schemas.microsoft.com/office/drawing/2014/main" id="{B4D00001-8B05-9742-84FF-037A1DF204BA}"/>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4" name="Freeform 12">
              <a:extLst>
                <a:ext uri="{FF2B5EF4-FFF2-40B4-BE49-F238E27FC236}">
                  <a16:creationId xmlns:a16="http://schemas.microsoft.com/office/drawing/2014/main" id="{2BDE5082-EB6F-A246-9CF5-2FB1E41E5BC1}"/>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5" name="Freeform 13">
              <a:extLst>
                <a:ext uri="{FF2B5EF4-FFF2-40B4-BE49-F238E27FC236}">
                  <a16:creationId xmlns:a16="http://schemas.microsoft.com/office/drawing/2014/main" id="{E7ECA8EE-1530-794E-BB52-F9F4E3F79F69}"/>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6" name="Freeform 14">
              <a:extLst>
                <a:ext uri="{FF2B5EF4-FFF2-40B4-BE49-F238E27FC236}">
                  <a16:creationId xmlns:a16="http://schemas.microsoft.com/office/drawing/2014/main" id="{DA8DD3A5-D81F-BB43-9710-6BFD1A4CB8BD}"/>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7" name="Freeform 15">
              <a:extLst>
                <a:ext uri="{FF2B5EF4-FFF2-40B4-BE49-F238E27FC236}">
                  <a16:creationId xmlns:a16="http://schemas.microsoft.com/office/drawing/2014/main" id="{9223958E-ED15-8246-99C6-3B5599FC89ED}"/>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grpSp>
      <p:sp>
        <p:nvSpPr>
          <p:cNvPr id="2" name="Otsikko 1"/>
          <p:cNvSpPr>
            <a:spLocks noGrp="1"/>
          </p:cNvSpPr>
          <p:nvPr>
            <p:ph type="ctrTitle"/>
          </p:nvPr>
        </p:nvSpPr>
        <p:spPr>
          <a:xfrm>
            <a:off x="408563" y="457202"/>
            <a:ext cx="10739337" cy="2071991"/>
          </a:xfrm>
        </p:spPr>
        <p:txBody>
          <a:bodyPr/>
          <a:lstStyle>
            <a:lvl1pPr algn="l">
              <a:lnSpc>
                <a:spcPct val="85000"/>
              </a:lnSpc>
              <a:defRPr sz="7001">
                <a:solidFill>
                  <a:srgbClr val="FFFFFF"/>
                </a:solidFill>
                <a:latin typeface="+mj-lt"/>
              </a:defRPr>
            </a:lvl1pPr>
          </a:lstStyle>
          <a:p>
            <a:r>
              <a:rPr lang="en-US"/>
              <a:t>Click to edit Master title style</a:t>
            </a:r>
            <a:endParaRPr lang="fi-FI"/>
          </a:p>
        </p:txBody>
      </p:sp>
      <p:sp>
        <p:nvSpPr>
          <p:cNvPr id="12" name="Tekstin paikkamerkki 11"/>
          <p:cNvSpPr>
            <a:spLocks noGrp="1"/>
          </p:cNvSpPr>
          <p:nvPr>
            <p:ph type="body" sz="quarter" idx="13"/>
          </p:nvPr>
        </p:nvSpPr>
        <p:spPr>
          <a:xfrm>
            <a:off x="447473"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263043947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C58BEE1E-F5E1-374A-96BE-4D0665BF4027}"/>
              </a:ext>
            </a:extLst>
          </p:cNvPr>
          <p:cNvSpPr>
            <a:spLocks/>
          </p:cNvSpPr>
          <p:nvPr userDrawn="1"/>
        </p:nvSpPr>
        <p:spPr bwMode="white">
          <a:xfrm>
            <a:off x="0" y="0"/>
            <a:ext cx="12192000" cy="3887788"/>
          </a:xfrm>
          <a:custGeom>
            <a:avLst/>
            <a:gdLst>
              <a:gd name="T0" fmla="*/ 0 w 25400"/>
              <a:gd name="T1" fmla="*/ 1484978791 h 8063"/>
              <a:gd name="T2" fmla="*/ 585216000 w 25400"/>
              <a:gd name="T3" fmla="*/ 1874942780 h 8063"/>
              <a:gd name="T4" fmla="*/ 1170432000 w 25400"/>
              <a:gd name="T5" fmla="*/ 1484978791 h 8063"/>
              <a:gd name="T6" fmla="*/ 1755648000 w 25400"/>
              <a:gd name="T7" fmla="*/ 1874942780 h 8063"/>
              <a:gd name="T8" fmla="*/ 2147483646 w 25400"/>
              <a:gd name="T9" fmla="*/ 1484978791 h 8063"/>
              <a:gd name="T10" fmla="*/ 2147483646 w 25400"/>
              <a:gd name="T11" fmla="*/ 1874942780 h 8063"/>
              <a:gd name="T12" fmla="*/ 2147483646 w 25400"/>
              <a:gd name="T13" fmla="*/ 1484978791 h 8063"/>
              <a:gd name="T14" fmla="*/ 2147483646 w 25400"/>
              <a:gd name="T15" fmla="*/ 1874942780 h 8063"/>
              <a:gd name="T16" fmla="*/ 2147483646 w 25400"/>
              <a:gd name="T17" fmla="*/ 1484978791 h 8063"/>
              <a:gd name="T18" fmla="*/ 2147483646 w 25400"/>
              <a:gd name="T19" fmla="*/ 1874942780 h 8063"/>
              <a:gd name="T20" fmla="*/ 2147483646 w 25400"/>
              <a:gd name="T21" fmla="*/ 1484978791 h 8063"/>
              <a:gd name="T22" fmla="*/ 2147483646 w 25400"/>
              <a:gd name="T23" fmla="*/ 0 h 8063"/>
              <a:gd name="T24" fmla="*/ 0 w 25400"/>
              <a:gd name="T25" fmla="*/ 0 h 8063"/>
              <a:gd name="T26" fmla="*/ 0 w 25400"/>
              <a:gd name="T27" fmla="*/ 1484978791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sz="1801"/>
          </a:p>
        </p:txBody>
      </p:sp>
      <p:grpSp>
        <p:nvGrpSpPr>
          <p:cNvPr id="5" name="Ryhmä 14">
            <a:extLst>
              <a:ext uri="{FF2B5EF4-FFF2-40B4-BE49-F238E27FC236}">
                <a16:creationId xmlns:a16="http://schemas.microsoft.com/office/drawing/2014/main" id="{1E07C2C7-F69E-F440-B87F-34D0E1FDF58D}"/>
              </a:ext>
            </a:extLst>
          </p:cNvPr>
          <p:cNvGrpSpPr/>
          <p:nvPr userDrawn="1"/>
        </p:nvGrpSpPr>
        <p:grpSpPr bwMode="black">
          <a:xfrm>
            <a:off x="465668" y="5813467"/>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B302E1F0-A05E-DE45-ABB1-6638B5663BA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7" name="Freeform 6">
              <a:extLst>
                <a:ext uri="{FF2B5EF4-FFF2-40B4-BE49-F238E27FC236}">
                  <a16:creationId xmlns:a16="http://schemas.microsoft.com/office/drawing/2014/main" id="{627E16A8-7D94-494B-A92F-1C96EB1DBD68}"/>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8" name="Rectangle 7">
              <a:extLst>
                <a:ext uri="{FF2B5EF4-FFF2-40B4-BE49-F238E27FC236}">
                  <a16:creationId xmlns:a16="http://schemas.microsoft.com/office/drawing/2014/main" id="{D3D603D6-3774-B742-AC81-1DDCA1AFFA4B}"/>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9" name="Freeform 8">
              <a:extLst>
                <a:ext uri="{FF2B5EF4-FFF2-40B4-BE49-F238E27FC236}">
                  <a16:creationId xmlns:a16="http://schemas.microsoft.com/office/drawing/2014/main" id="{5846C060-9BA5-424F-A44F-F32B72168BFC}"/>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0" name="Freeform 9">
              <a:extLst>
                <a:ext uri="{FF2B5EF4-FFF2-40B4-BE49-F238E27FC236}">
                  <a16:creationId xmlns:a16="http://schemas.microsoft.com/office/drawing/2014/main" id="{A7C72C87-C94E-0D4F-BF8D-3CDD9F0E9B29}"/>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1" name="Freeform 10">
              <a:extLst>
                <a:ext uri="{FF2B5EF4-FFF2-40B4-BE49-F238E27FC236}">
                  <a16:creationId xmlns:a16="http://schemas.microsoft.com/office/drawing/2014/main" id="{8FF6C613-AF8F-634D-A255-4275AC076CAA}"/>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3" name="Rectangle 11">
              <a:extLst>
                <a:ext uri="{FF2B5EF4-FFF2-40B4-BE49-F238E27FC236}">
                  <a16:creationId xmlns:a16="http://schemas.microsoft.com/office/drawing/2014/main" id="{A825E4C0-AA46-E948-9032-B5AD65322561}"/>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4" name="Freeform 12">
              <a:extLst>
                <a:ext uri="{FF2B5EF4-FFF2-40B4-BE49-F238E27FC236}">
                  <a16:creationId xmlns:a16="http://schemas.microsoft.com/office/drawing/2014/main" id="{1B134536-341A-2440-BBF4-40AB88FCC411}"/>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5" name="Freeform 13">
              <a:extLst>
                <a:ext uri="{FF2B5EF4-FFF2-40B4-BE49-F238E27FC236}">
                  <a16:creationId xmlns:a16="http://schemas.microsoft.com/office/drawing/2014/main" id="{787EB8D0-973D-9D44-AB5F-BDB43A28A97B}"/>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6" name="Freeform 14">
              <a:extLst>
                <a:ext uri="{FF2B5EF4-FFF2-40B4-BE49-F238E27FC236}">
                  <a16:creationId xmlns:a16="http://schemas.microsoft.com/office/drawing/2014/main" id="{36BDE164-4D25-A24B-A613-C7438C71E1BD}"/>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7" name="Freeform 15">
              <a:extLst>
                <a:ext uri="{FF2B5EF4-FFF2-40B4-BE49-F238E27FC236}">
                  <a16:creationId xmlns:a16="http://schemas.microsoft.com/office/drawing/2014/main" id="{21809EA1-32DE-B449-B5EF-B7522442BF34}"/>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grpSp>
      <p:sp>
        <p:nvSpPr>
          <p:cNvPr id="2" name="Otsikko 1"/>
          <p:cNvSpPr>
            <a:spLocks noGrp="1"/>
          </p:cNvSpPr>
          <p:nvPr>
            <p:ph type="ctrTitle"/>
          </p:nvPr>
        </p:nvSpPr>
        <p:spPr>
          <a:xfrm>
            <a:off x="408563" y="457202"/>
            <a:ext cx="10739337" cy="2071991"/>
          </a:xfrm>
        </p:spPr>
        <p:txBody>
          <a:bodyPr/>
          <a:lstStyle>
            <a:lvl1pPr algn="l">
              <a:lnSpc>
                <a:spcPct val="85000"/>
              </a:lnSpc>
              <a:defRPr sz="7001">
                <a:solidFill>
                  <a:srgbClr val="FFFFFF"/>
                </a:solidFill>
                <a:latin typeface="+mj-lt"/>
              </a:defRPr>
            </a:lvl1pPr>
          </a:lstStyle>
          <a:p>
            <a:r>
              <a:rPr lang="en-US"/>
              <a:t>Click to edit Master title style</a:t>
            </a:r>
            <a:endParaRPr lang="fi-FI"/>
          </a:p>
        </p:txBody>
      </p:sp>
      <p:sp>
        <p:nvSpPr>
          <p:cNvPr id="12" name="Tekstin paikkamerkki 11"/>
          <p:cNvSpPr>
            <a:spLocks noGrp="1"/>
          </p:cNvSpPr>
          <p:nvPr>
            <p:ph type="body" sz="quarter" idx="13"/>
          </p:nvPr>
        </p:nvSpPr>
        <p:spPr>
          <a:xfrm>
            <a:off x="447473"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537210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 aaltokuviolla">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0" y="5199063"/>
            <a:ext cx="12193588" cy="1646237"/>
          </a:xfrm>
          <a:custGeom>
            <a:avLst/>
            <a:gdLst>
              <a:gd name="T0" fmla="*/ 12193200 w 25400"/>
              <a:gd name="T1" fmla="*/ 87335 h 3411"/>
              <a:gd name="T2" fmla="*/ 11746276 w 25400"/>
              <a:gd name="T3" fmla="*/ 217131 h 3411"/>
              <a:gd name="T4" fmla="*/ 11704992 w 25400"/>
              <a:gd name="T5" fmla="*/ 217131 h 3411"/>
              <a:gd name="T6" fmla="*/ 10892272 w 25400"/>
              <a:gd name="T7" fmla="*/ 0 h 3411"/>
              <a:gd name="T8" fmla="*/ 10079552 w 25400"/>
              <a:gd name="T9" fmla="*/ 217131 h 3411"/>
              <a:gd name="T10" fmla="*/ 9266832 w 25400"/>
              <a:gd name="T11" fmla="*/ 0 h 3411"/>
              <a:gd name="T12" fmla="*/ 8454112 w 25400"/>
              <a:gd name="T13" fmla="*/ 217131 h 3411"/>
              <a:gd name="T14" fmla="*/ 7641872 w 25400"/>
              <a:gd name="T15" fmla="*/ 0 h 3411"/>
              <a:gd name="T16" fmla="*/ 6829152 w 25400"/>
              <a:gd name="T17" fmla="*/ 217131 h 3411"/>
              <a:gd name="T18" fmla="*/ 6016432 w 25400"/>
              <a:gd name="T19" fmla="*/ 0 h 3411"/>
              <a:gd name="T20" fmla="*/ 5203712 w 25400"/>
              <a:gd name="T21" fmla="*/ 217131 h 3411"/>
              <a:gd name="T22" fmla="*/ 4390992 w 25400"/>
              <a:gd name="T23" fmla="*/ 0 h 3411"/>
              <a:gd name="T24" fmla="*/ 3578272 w 25400"/>
              <a:gd name="T25" fmla="*/ 217131 h 3411"/>
              <a:gd name="T26" fmla="*/ 2765552 w 25400"/>
              <a:gd name="T27" fmla="*/ 0 h 3411"/>
              <a:gd name="T28" fmla="*/ 1952832 w 25400"/>
              <a:gd name="T29" fmla="*/ 217131 h 3411"/>
              <a:gd name="T30" fmla="*/ 1140592 w 25400"/>
              <a:gd name="T31" fmla="*/ 0 h 3411"/>
              <a:gd name="T32" fmla="*/ 327872 w 25400"/>
              <a:gd name="T33" fmla="*/ 217131 h 3411"/>
              <a:gd name="T34" fmla="*/ 0 w 25400"/>
              <a:gd name="T35" fmla="*/ 148614 h 3411"/>
              <a:gd name="T36" fmla="*/ 0 w 25400"/>
              <a:gd name="T37" fmla="*/ 1645854 h 3411"/>
              <a:gd name="T38" fmla="*/ 12193200 w 25400"/>
              <a:gd name="T39" fmla="*/ 1645854 h 3411"/>
              <a:gd name="T40" fmla="*/ 12193200 w 25400"/>
              <a:gd name="T41" fmla="*/ 87335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8"/>
          <p:cNvGrpSpPr>
            <a:grpSpLocks/>
          </p:cNvGrpSpPr>
          <p:nvPr/>
        </p:nvGrpSpPr>
        <p:grpSpPr bwMode="auto">
          <a:xfrm>
            <a:off x="465138" y="6221413"/>
            <a:ext cx="804862" cy="374650"/>
            <a:chOff x="228601" y="704851"/>
            <a:chExt cx="11734800" cy="5449888"/>
          </a:xfrm>
        </p:grpSpPr>
        <p:sp>
          <p:nvSpPr>
            <p:cNvPr id="5"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6"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7"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8"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9"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1"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12"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3"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4"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5"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16" name="Päivämäärän paikkamerkki 2"/>
          <p:cNvSpPr>
            <a:spLocks noGrp="1"/>
          </p:cNvSpPr>
          <p:nvPr>
            <p:ph type="dt" sz="half" idx="10"/>
          </p:nvPr>
        </p:nvSpPr>
        <p:spPr/>
        <p:txBody>
          <a:bodyPr/>
          <a:lstStyle>
            <a:lvl1pPr>
              <a:defRPr/>
            </a:lvl1pPr>
          </a:lstStyle>
          <a:p>
            <a:pPr>
              <a:defRPr/>
            </a:pPr>
            <a:fld id="{1D603583-DBA3-4E51-9577-D003BE5B364F}" type="datetime1">
              <a:rPr lang="fi-FI"/>
              <a:pPr>
                <a:defRPr/>
              </a:pPr>
              <a:t>29.9.2024</a:t>
            </a:fld>
            <a:endParaRPr lang="fi-FI"/>
          </a:p>
        </p:txBody>
      </p:sp>
      <p:sp>
        <p:nvSpPr>
          <p:cNvPr id="17" name="Alatunnisteen paikkamerkki 3"/>
          <p:cNvSpPr>
            <a:spLocks noGrp="1"/>
          </p:cNvSpPr>
          <p:nvPr>
            <p:ph type="ftr" sz="quarter" idx="11"/>
          </p:nvPr>
        </p:nvSpPr>
        <p:spPr/>
        <p:txBody>
          <a:bodyPr/>
          <a:lstStyle>
            <a:lvl1pPr>
              <a:defRPr/>
            </a:lvl1pPr>
          </a:lstStyle>
          <a:p>
            <a:pPr>
              <a:defRPr/>
            </a:pPr>
            <a:r>
              <a:rPr lang="fi-FI"/>
              <a:t>Etunimi Sukunimi</a:t>
            </a:r>
          </a:p>
        </p:txBody>
      </p:sp>
      <p:sp>
        <p:nvSpPr>
          <p:cNvPr id="18" name="Dian numeron paikkamerkki 4"/>
          <p:cNvSpPr>
            <a:spLocks noGrp="1"/>
          </p:cNvSpPr>
          <p:nvPr>
            <p:ph type="sldNum" sz="quarter" idx="12"/>
          </p:nvPr>
        </p:nvSpPr>
        <p:spPr/>
        <p:txBody>
          <a:bodyPr/>
          <a:lstStyle>
            <a:lvl1pPr>
              <a:defRPr/>
            </a:lvl1pPr>
          </a:lstStyle>
          <a:p>
            <a:pPr>
              <a:defRPr/>
            </a:pPr>
            <a:fld id="{BED33C52-3939-4B31-8F57-2F1453C47137}" type="slidenum">
              <a:rPr lang="fi-FI"/>
              <a:pPr>
                <a:defRPr/>
              </a:pPr>
              <a:t>‹#›</a:t>
            </a:fld>
            <a:endParaRPr lang="fi-FI"/>
          </a:p>
        </p:txBody>
      </p:sp>
    </p:spTree>
    <p:extLst>
      <p:ext uri="{BB962C8B-B14F-4D97-AF65-F5344CB8AC3E}">
        <p14:creationId xmlns:p14="http://schemas.microsoft.com/office/powerpoint/2010/main" val="124064887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205B68A2-C462-2C49-A47B-8A211807D727}"/>
              </a:ext>
            </a:extLst>
          </p:cNvPr>
          <p:cNvSpPr>
            <a:spLocks/>
          </p:cNvSpPr>
          <p:nvPr userDrawn="1"/>
        </p:nvSpPr>
        <p:spPr bwMode="auto">
          <a:xfrm>
            <a:off x="0" y="2"/>
            <a:ext cx="12193588" cy="5572125"/>
          </a:xfrm>
          <a:custGeom>
            <a:avLst/>
            <a:gdLst>
              <a:gd name="T0" fmla="*/ 0 w 25400"/>
              <a:gd name="T1" fmla="*/ 2147483646 h 11590"/>
              <a:gd name="T2" fmla="*/ 585349832 w 25400"/>
              <a:gd name="T3" fmla="*/ 2147483646 h 11590"/>
              <a:gd name="T4" fmla="*/ 1170699663 w 25400"/>
              <a:gd name="T5" fmla="*/ 2147483646 h 11590"/>
              <a:gd name="T6" fmla="*/ 1756049495 w 25400"/>
              <a:gd name="T7" fmla="*/ 2147483646 h 11590"/>
              <a:gd name="T8" fmla="*/ 2147483646 w 25400"/>
              <a:gd name="T9" fmla="*/ 2147483646 h 11590"/>
              <a:gd name="T10" fmla="*/ 2147483646 w 25400"/>
              <a:gd name="T11" fmla="*/ 2147483646 h 11590"/>
              <a:gd name="T12" fmla="*/ 2147483646 w 25400"/>
              <a:gd name="T13" fmla="*/ 2147483646 h 11590"/>
              <a:gd name="T14" fmla="*/ 2147483646 w 25400"/>
              <a:gd name="T15" fmla="*/ 2147483646 h 11590"/>
              <a:gd name="T16" fmla="*/ 2147483646 w 25400"/>
              <a:gd name="T17" fmla="*/ 2147483646 h 11590"/>
              <a:gd name="T18" fmla="*/ 2147483646 w 25400"/>
              <a:gd name="T19" fmla="*/ 2147483646 h 11590"/>
              <a:gd name="T20" fmla="*/ 2147483646 w 25400"/>
              <a:gd name="T21" fmla="*/ 2147483646 h 11590"/>
              <a:gd name="T22" fmla="*/ 2147483646 w 25400"/>
              <a:gd name="T23" fmla="*/ 0 h 11590"/>
              <a:gd name="T24" fmla="*/ 0 w 25400"/>
              <a:gd name="T25" fmla="*/ 0 h 11590"/>
              <a:gd name="T26" fmla="*/ 0 w 25400"/>
              <a:gd name="T27" fmla="*/ 2147483646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sz="1801"/>
          </a:p>
        </p:txBody>
      </p:sp>
      <p:grpSp>
        <p:nvGrpSpPr>
          <p:cNvPr id="5" name="Ryhmä 14">
            <a:extLst>
              <a:ext uri="{FF2B5EF4-FFF2-40B4-BE49-F238E27FC236}">
                <a16:creationId xmlns:a16="http://schemas.microsoft.com/office/drawing/2014/main" id="{C70C95C2-C154-FA49-AA2C-947486204EE1}"/>
              </a:ext>
            </a:extLst>
          </p:cNvPr>
          <p:cNvGrpSpPr/>
          <p:nvPr userDrawn="1"/>
        </p:nvGrpSpPr>
        <p:grpSpPr bwMode="black">
          <a:xfrm>
            <a:off x="465668" y="5813467"/>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2A851B45-D61D-6E47-A970-44C6603CF96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7" name="Freeform 6">
              <a:extLst>
                <a:ext uri="{FF2B5EF4-FFF2-40B4-BE49-F238E27FC236}">
                  <a16:creationId xmlns:a16="http://schemas.microsoft.com/office/drawing/2014/main" id="{3CC1289C-FCC9-EF41-BDC9-047380FB54B2}"/>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8" name="Rectangle 7">
              <a:extLst>
                <a:ext uri="{FF2B5EF4-FFF2-40B4-BE49-F238E27FC236}">
                  <a16:creationId xmlns:a16="http://schemas.microsoft.com/office/drawing/2014/main" id="{993F42DE-F40D-CB42-BFC7-DEA9AF5A31E4}"/>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9" name="Freeform 8">
              <a:extLst>
                <a:ext uri="{FF2B5EF4-FFF2-40B4-BE49-F238E27FC236}">
                  <a16:creationId xmlns:a16="http://schemas.microsoft.com/office/drawing/2014/main" id="{E4F2E86C-C9FE-2F47-8D05-FBF17BF2E1C0}"/>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0" name="Freeform 9">
              <a:extLst>
                <a:ext uri="{FF2B5EF4-FFF2-40B4-BE49-F238E27FC236}">
                  <a16:creationId xmlns:a16="http://schemas.microsoft.com/office/drawing/2014/main" id="{7785671F-77FE-9644-B032-D2B680E25DDF}"/>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1" name="Freeform 10">
              <a:extLst>
                <a:ext uri="{FF2B5EF4-FFF2-40B4-BE49-F238E27FC236}">
                  <a16:creationId xmlns:a16="http://schemas.microsoft.com/office/drawing/2014/main" id="{F82249F3-8262-9545-87E1-669C4AEE861D}"/>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3" name="Rectangle 11">
              <a:extLst>
                <a:ext uri="{FF2B5EF4-FFF2-40B4-BE49-F238E27FC236}">
                  <a16:creationId xmlns:a16="http://schemas.microsoft.com/office/drawing/2014/main" id="{90AE5BA1-F494-7F44-9769-D0BAC7EEA0B7}"/>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4" name="Freeform 12">
              <a:extLst>
                <a:ext uri="{FF2B5EF4-FFF2-40B4-BE49-F238E27FC236}">
                  <a16:creationId xmlns:a16="http://schemas.microsoft.com/office/drawing/2014/main" id="{CEA8C6A9-9221-154F-9285-EA5799BC7BF5}"/>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5" name="Freeform 13">
              <a:extLst>
                <a:ext uri="{FF2B5EF4-FFF2-40B4-BE49-F238E27FC236}">
                  <a16:creationId xmlns:a16="http://schemas.microsoft.com/office/drawing/2014/main" id="{F6D8D34F-292D-9040-96BD-FF5B231009D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6" name="Freeform 14">
              <a:extLst>
                <a:ext uri="{FF2B5EF4-FFF2-40B4-BE49-F238E27FC236}">
                  <a16:creationId xmlns:a16="http://schemas.microsoft.com/office/drawing/2014/main" id="{DF8218D8-4935-A842-B887-337BB5172863}"/>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7" name="Freeform 15">
              <a:extLst>
                <a:ext uri="{FF2B5EF4-FFF2-40B4-BE49-F238E27FC236}">
                  <a16:creationId xmlns:a16="http://schemas.microsoft.com/office/drawing/2014/main" id="{43AEB112-D717-5A4B-A9D9-2847AD5578E0}"/>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grpSp>
      <p:sp>
        <p:nvSpPr>
          <p:cNvPr id="2" name="Otsikko 1"/>
          <p:cNvSpPr>
            <a:spLocks noGrp="1"/>
          </p:cNvSpPr>
          <p:nvPr>
            <p:ph type="ctrTitle"/>
          </p:nvPr>
        </p:nvSpPr>
        <p:spPr>
          <a:xfrm>
            <a:off x="408563" y="457202"/>
            <a:ext cx="10739337" cy="2071991"/>
          </a:xfrm>
        </p:spPr>
        <p:txBody>
          <a:bodyPr/>
          <a:lstStyle>
            <a:lvl1pPr algn="l">
              <a:lnSpc>
                <a:spcPct val="85000"/>
              </a:lnSpc>
              <a:defRPr sz="7001">
                <a:solidFill>
                  <a:srgbClr val="FFFFFF"/>
                </a:solidFill>
                <a:latin typeface="+mj-lt"/>
              </a:defRPr>
            </a:lvl1pPr>
          </a:lstStyle>
          <a:p>
            <a:r>
              <a:rPr lang="en-US"/>
              <a:t>Click to edit Master title style</a:t>
            </a:r>
            <a:endParaRPr lang="fi-FI"/>
          </a:p>
        </p:txBody>
      </p:sp>
      <p:sp>
        <p:nvSpPr>
          <p:cNvPr id="12" name="Tekstin paikkamerkki 11"/>
          <p:cNvSpPr>
            <a:spLocks noGrp="1"/>
          </p:cNvSpPr>
          <p:nvPr>
            <p:ph type="body" sz="quarter" idx="13"/>
          </p:nvPr>
        </p:nvSpPr>
        <p:spPr>
          <a:xfrm>
            <a:off x="447473"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426353579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93B92F6B-5854-0D4C-B67C-ED969610CBE6}"/>
              </a:ext>
            </a:extLst>
          </p:cNvPr>
          <p:cNvSpPr>
            <a:spLocks/>
          </p:cNvSpPr>
          <p:nvPr userDrawn="1"/>
        </p:nvSpPr>
        <p:spPr bwMode="white">
          <a:xfrm>
            <a:off x="1" y="0"/>
            <a:ext cx="7305675" cy="6858000"/>
          </a:xfrm>
          <a:custGeom>
            <a:avLst/>
            <a:gdLst>
              <a:gd name="T0" fmla="*/ 2147483646 w 15203"/>
              <a:gd name="T1" fmla="*/ 2147483646 h 14300"/>
              <a:gd name="T2" fmla="*/ 2147483646 w 15203"/>
              <a:gd name="T3" fmla="*/ 2147483646 h 14300"/>
              <a:gd name="T4" fmla="*/ 2147483646 w 15203"/>
              <a:gd name="T5" fmla="*/ 2147483646 h 14300"/>
              <a:gd name="T6" fmla="*/ 2147483646 w 15203"/>
              <a:gd name="T7" fmla="*/ 2052956687 h 14300"/>
              <a:gd name="T8" fmla="*/ 2147483646 w 15203"/>
              <a:gd name="T9" fmla="*/ 1640111322 h 14300"/>
              <a:gd name="T10" fmla="*/ 2147483646 w 15203"/>
              <a:gd name="T11" fmla="*/ 1227036237 h 14300"/>
              <a:gd name="T12" fmla="*/ 2147483646 w 15203"/>
              <a:gd name="T13" fmla="*/ 814190872 h 14300"/>
              <a:gd name="T14" fmla="*/ 2147483646 w 15203"/>
              <a:gd name="T15" fmla="*/ 401115308 h 14300"/>
              <a:gd name="T16" fmla="*/ 2147483646 w 15203"/>
              <a:gd name="T17" fmla="*/ 0 h 14300"/>
              <a:gd name="T18" fmla="*/ 0 w 15203"/>
              <a:gd name="T19" fmla="*/ 0 h 14300"/>
              <a:gd name="T20" fmla="*/ 0 w 15203"/>
              <a:gd name="T21" fmla="*/ 752321641 h 14300"/>
              <a:gd name="T22" fmla="*/ 0 w 15203"/>
              <a:gd name="T23" fmla="*/ 2147483646 h 14300"/>
              <a:gd name="T24" fmla="*/ 2147483646 w 15203"/>
              <a:gd name="T25" fmla="*/ 2147483646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sz="1801"/>
          </a:p>
        </p:txBody>
      </p:sp>
      <p:grpSp>
        <p:nvGrpSpPr>
          <p:cNvPr id="5" name="Ryhmä 14">
            <a:extLst>
              <a:ext uri="{FF2B5EF4-FFF2-40B4-BE49-F238E27FC236}">
                <a16:creationId xmlns:a16="http://schemas.microsoft.com/office/drawing/2014/main" id="{E45C1B0A-14B5-1243-AA62-02D50B40BC2F}"/>
              </a:ext>
            </a:extLst>
          </p:cNvPr>
          <p:cNvGrpSpPr/>
          <p:nvPr userDrawn="1"/>
        </p:nvGrpSpPr>
        <p:grpSpPr bwMode="black">
          <a:xfrm>
            <a:off x="465668" y="5813467"/>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4E1E4A6E-9ED5-CA47-BF4E-D8FDE9C998EE}"/>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7" name="Freeform 6">
              <a:extLst>
                <a:ext uri="{FF2B5EF4-FFF2-40B4-BE49-F238E27FC236}">
                  <a16:creationId xmlns:a16="http://schemas.microsoft.com/office/drawing/2014/main" id="{7F1F3282-BC26-A24C-A7A6-C62E38D600C2}"/>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8" name="Rectangle 7">
              <a:extLst>
                <a:ext uri="{FF2B5EF4-FFF2-40B4-BE49-F238E27FC236}">
                  <a16:creationId xmlns:a16="http://schemas.microsoft.com/office/drawing/2014/main" id="{ECB4ECB6-9239-1049-A639-388DA039090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9" name="Freeform 8">
              <a:extLst>
                <a:ext uri="{FF2B5EF4-FFF2-40B4-BE49-F238E27FC236}">
                  <a16:creationId xmlns:a16="http://schemas.microsoft.com/office/drawing/2014/main" id="{DE6E8E20-8446-8043-9ADC-3A3523B0A6AB}"/>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0" name="Freeform 9">
              <a:extLst>
                <a:ext uri="{FF2B5EF4-FFF2-40B4-BE49-F238E27FC236}">
                  <a16:creationId xmlns:a16="http://schemas.microsoft.com/office/drawing/2014/main" id="{4C8E9166-5796-A64B-BCA4-C780A9B0A764}"/>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1" name="Freeform 10">
              <a:extLst>
                <a:ext uri="{FF2B5EF4-FFF2-40B4-BE49-F238E27FC236}">
                  <a16:creationId xmlns:a16="http://schemas.microsoft.com/office/drawing/2014/main" id="{F845C36E-3781-E540-8D0F-4B09B0CFCBFF}"/>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3" name="Rectangle 11">
              <a:extLst>
                <a:ext uri="{FF2B5EF4-FFF2-40B4-BE49-F238E27FC236}">
                  <a16:creationId xmlns:a16="http://schemas.microsoft.com/office/drawing/2014/main" id="{7216D16C-428D-9745-A479-BA8174CB54D8}"/>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4" name="Freeform 12">
              <a:extLst>
                <a:ext uri="{FF2B5EF4-FFF2-40B4-BE49-F238E27FC236}">
                  <a16:creationId xmlns:a16="http://schemas.microsoft.com/office/drawing/2014/main" id="{2ED16343-49BD-8B4E-9E36-B253201CBB46}"/>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5" name="Freeform 13">
              <a:extLst>
                <a:ext uri="{FF2B5EF4-FFF2-40B4-BE49-F238E27FC236}">
                  <a16:creationId xmlns:a16="http://schemas.microsoft.com/office/drawing/2014/main" id="{C55DE7C8-FD40-DD4B-AF3C-CC0B6140C475}"/>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6" name="Freeform 14">
              <a:extLst>
                <a:ext uri="{FF2B5EF4-FFF2-40B4-BE49-F238E27FC236}">
                  <a16:creationId xmlns:a16="http://schemas.microsoft.com/office/drawing/2014/main" id="{44E67A0C-3E15-0140-BE1B-EB418FFFE9EC}"/>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7" name="Freeform 15">
              <a:extLst>
                <a:ext uri="{FF2B5EF4-FFF2-40B4-BE49-F238E27FC236}">
                  <a16:creationId xmlns:a16="http://schemas.microsoft.com/office/drawing/2014/main" id="{FF1653C3-A676-1342-80CB-CE3ABB40EA5F}"/>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grpSp>
      <p:sp>
        <p:nvSpPr>
          <p:cNvPr id="2" name="Otsikko 1"/>
          <p:cNvSpPr>
            <a:spLocks noGrp="1"/>
          </p:cNvSpPr>
          <p:nvPr>
            <p:ph type="ctrTitle"/>
          </p:nvPr>
        </p:nvSpPr>
        <p:spPr>
          <a:xfrm>
            <a:off x="408563" y="457202"/>
            <a:ext cx="10739337" cy="2071991"/>
          </a:xfrm>
        </p:spPr>
        <p:txBody>
          <a:bodyPr/>
          <a:lstStyle>
            <a:lvl1pPr algn="l">
              <a:lnSpc>
                <a:spcPct val="85000"/>
              </a:lnSpc>
              <a:defRPr sz="7001">
                <a:solidFill>
                  <a:srgbClr val="FFFFFF"/>
                </a:solidFill>
                <a:latin typeface="+mj-lt"/>
              </a:defRPr>
            </a:lvl1pPr>
          </a:lstStyle>
          <a:p>
            <a:r>
              <a:rPr lang="en-US"/>
              <a:t>Click to edit Master title style</a:t>
            </a:r>
            <a:endParaRPr lang="fi-FI"/>
          </a:p>
        </p:txBody>
      </p:sp>
      <p:sp>
        <p:nvSpPr>
          <p:cNvPr id="12" name="Tekstin paikkamerkki 11"/>
          <p:cNvSpPr>
            <a:spLocks noGrp="1"/>
          </p:cNvSpPr>
          <p:nvPr>
            <p:ph type="body" sz="quarter" idx="13"/>
          </p:nvPr>
        </p:nvSpPr>
        <p:spPr>
          <a:xfrm>
            <a:off x="447473"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212602227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DF0A92B6-0F04-5A47-87E2-DC42CB1CB7B1}"/>
              </a:ext>
            </a:extLst>
          </p:cNvPr>
          <p:cNvSpPr>
            <a:spLocks/>
          </p:cNvSpPr>
          <p:nvPr userDrawn="1"/>
        </p:nvSpPr>
        <p:spPr bwMode="auto">
          <a:xfrm>
            <a:off x="0" y="0"/>
            <a:ext cx="9678988" cy="6858000"/>
          </a:xfrm>
          <a:custGeom>
            <a:avLst/>
            <a:gdLst>
              <a:gd name="T0" fmla="*/ 0 w 20142"/>
              <a:gd name="T1" fmla="*/ 0 h 14300"/>
              <a:gd name="T2" fmla="*/ 0 w 20142"/>
              <a:gd name="T3" fmla="*/ 2147483646 h 14300"/>
              <a:gd name="T4" fmla="*/ 2147483646 w 20142"/>
              <a:gd name="T5" fmla="*/ 2147483646 h 14300"/>
              <a:gd name="T6" fmla="*/ 2147483646 w 20142"/>
              <a:gd name="T7" fmla="*/ 2147483646 h 14300"/>
              <a:gd name="T8" fmla="*/ 2147483646 w 20142"/>
              <a:gd name="T9" fmla="*/ 2147483646 h 14300"/>
              <a:gd name="T10" fmla="*/ 2147483646 w 20142"/>
              <a:gd name="T11" fmla="*/ 2052956687 h 14300"/>
              <a:gd name="T12" fmla="*/ 2147483646 w 20142"/>
              <a:gd name="T13" fmla="*/ 1640111322 h 14300"/>
              <a:gd name="T14" fmla="*/ 2147483646 w 20142"/>
              <a:gd name="T15" fmla="*/ 1227036237 h 14300"/>
              <a:gd name="T16" fmla="*/ 2147483646 w 20142"/>
              <a:gd name="T17" fmla="*/ 814190872 h 14300"/>
              <a:gd name="T18" fmla="*/ 2147483646 w 20142"/>
              <a:gd name="T19" fmla="*/ 401115308 h 14300"/>
              <a:gd name="T20" fmla="*/ 2147483646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sz="1801"/>
          </a:p>
        </p:txBody>
      </p:sp>
      <p:grpSp>
        <p:nvGrpSpPr>
          <p:cNvPr id="5" name="Ryhmä 14">
            <a:extLst>
              <a:ext uri="{FF2B5EF4-FFF2-40B4-BE49-F238E27FC236}">
                <a16:creationId xmlns:a16="http://schemas.microsoft.com/office/drawing/2014/main" id="{F58888F1-58E0-CC43-BACA-B03FCDCF0594}"/>
              </a:ext>
            </a:extLst>
          </p:cNvPr>
          <p:cNvGrpSpPr/>
          <p:nvPr userDrawn="1"/>
        </p:nvGrpSpPr>
        <p:grpSpPr bwMode="black">
          <a:xfrm>
            <a:off x="465668" y="5813467"/>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6605985B-CA75-8744-B725-1E77F7869B84}"/>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7" name="Freeform 6">
              <a:extLst>
                <a:ext uri="{FF2B5EF4-FFF2-40B4-BE49-F238E27FC236}">
                  <a16:creationId xmlns:a16="http://schemas.microsoft.com/office/drawing/2014/main" id="{685CE20E-C54C-D140-A2C1-C10360E3D0B6}"/>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8" name="Rectangle 7">
              <a:extLst>
                <a:ext uri="{FF2B5EF4-FFF2-40B4-BE49-F238E27FC236}">
                  <a16:creationId xmlns:a16="http://schemas.microsoft.com/office/drawing/2014/main" id="{6DEB9912-E28E-1C47-8B5E-BA628F3213C5}"/>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9" name="Freeform 8">
              <a:extLst>
                <a:ext uri="{FF2B5EF4-FFF2-40B4-BE49-F238E27FC236}">
                  <a16:creationId xmlns:a16="http://schemas.microsoft.com/office/drawing/2014/main" id="{42EBA7B3-58F1-E64C-ABD0-3FEBA9248B71}"/>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0" name="Freeform 9">
              <a:extLst>
                <a:ext uri="{FF2B5EF4-FFF2-40B4-BE49-F238E27FC236}">
                  <a16:creationId xmlns:a16="http://schemas.microsoft.com/office/drawing/2014/main" id="{112DC70E-3C9C-FC4A-AC07-EBFF9CD0F8E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1" name="Freeform 10">
              <a:extLst>
                <a:ext uri="{FF2B5EF4-FFF2-40B4-BE49-F238E27FC236}">
                  <a16:creationId xmlns:a16="http://schemas.microsoft.com/office/drawing/2014/main" id="{747792FA-D23C-D848-BA68-135C4F22FE1D}"/>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3" name="Rectangle 11">
              <a:extLst>
                <a:ext uri="{FF2B5EF4-FFF2-40B4-BE49-F238E27FC236}">
                  <a16:creationId xmlns:a16="http://schemas.microsoft.com/office/drawing/2014/main" id="{4982CDA5-F4CC-194E-93F0-4C76A08885E3}"/>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4" name="Freeform 12">
              <a:extLst>
                <a:ext uri="{FF2B5EF4-FFF2-40B4-BE49-F238E27FC236}">
                  <a16:creationId xmlns:a16="http://schemas.microsoft.com/office/drawing/2014/main" id="{DC76EFD2-3137-8748-8ACC-F8338C9DB6A2}"/>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5" name="Freeform 13">
              <a:extLst>
                <a:ext uri="{FF2B5EF4-FFF2-40B4-BE49-F238E27FC236}">
                  <a16:creationId xmlns:a16="http://schemas.microsoft.com/office/drawing/2014/main" id="{CEB73489-7183-8E43-9145-6DE5742BDE20}"/>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6" name="Freeform 14">
              <a:extLst>
                <a:ext uri="{FF2B5EF4-FFF2-40B4-BE49-F238E27FC236}">
                  <a16:creationId xmlns:a16="http://schemas.microsoft.com/office/drawing/2014/main" id="{97F82CA5-35C3-2D4B-9EB6-3B39B976C6E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7" name="Freeform 15">
              <a:extLst>
                <a:ext uri="{FF2B5EF4-FFF2-40B4-BE49-F238E27FC236}">
                  <a16:creationId xmlns:a16="http://schemas.microsoft.com/office/drawing/2014/main" id="{BA69AA85-9418-CC42-A415-9C4296356794}"/>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grpSp>
      <p:sp>
        <p:nvSpPr>
          <p:cNvPr id="2" name="Otsikko 1"/>
          <p:cNvSpPr>
            <a:spLocks noGrp="1"/>
          </p:cNvSpPr>
          <p:nvPr>
            <p:ph type="ctrTitle"/>
          </p:nvPr>
        </p:nvSpPr>
        <p:spPr>
          <a:xfrm>
            <a:off x="408563" y="457202"/>
            <a:ext cx="10739337" cy="2071991"/>
          </a:xfrm>
        </p:spPr>
        <p:txBody>
          <a:bodyPr/>
          <a:lstStyle>
            <a:lvl1pPr algn="l">
              <a:lnSpc>
                <a:spcPct val="85000"/>
              </a:lnSpc>
              <a:defRPr sz="7001">
                <a:solidFill>
                  <a:srgbClr val="FFFFFF"/>
                </a:solidFill>
                <a:latin typeface="+mj-lt"/>
              </a:defRPr>
            </a:lvl1pPr>
          </a:lstStyle>
          <a:p>
            <a:r>
              <a:rPr lang="en-US"/>
              <a:t>Click to edit Master title style</a:t>
            </a:r>
            <a:endParaRPr lang="fi-FI"/>
          </a:p>
        </p:txBody>
      </p:sp>
      <p:sp>
        <p:nvSpPr>
          <p:cNvPr id="12" name="Tekstin paikkamerkki 11"/>
          <p:cNvSpPr>
            <a:spLocks noGrp="1"/>
          </p:cNvSpPr>
          <p:nvPr>
            <p:ph type="body" sz="quarter" idx="13"/>
          </p:nvPr>
        </p:nvSpPr>
        <p:spPr>
          <a:xfrm>
            <a:off x="447473"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33380223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7"/>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AA854A71-43D0-9845-92C6-6BCC5CB22AF0}"/>
              </a:ext>
            </a:extLst>
          </p:cNvPr>
          <p:cNvSpPr>
            <a:spLocks/>
          </p:cNvSpPr>
          <p:nvPr userDrawn="1"/>
        </p:nvSpPr>
        <p:spPr bwMode="white">
          <a:xfrm>
            <a:off x="1" y="0"/>
            <a:ext cx="9815513" cy="6858000"/>
          </a:xfrm>
          <a:custGeom>
            <a:avLst/>
            <a:gdLst>
              <a:gd name="T0" fmla="*/ 0 w 20470"/>
              <a:gd name="T1" fmla="*/ 2147483646 h 14293"/>
              <a:gd name="T2" fmla="*/ 1306865788 w 20470"/>
              <a:gd name="T3" fmla="*/ 2147483646 h 14293"/>
              <a:gd name="T4" fmla="*/ 1219956061 w 20470"/>
              <a:gd name="T5" fmla="*/ 2147483646 h 14293"/>
              <a:gd name="T6" fmla="*/ 1258122439 w 20470"/>
              <a:gd name="T7" fmla="*/ 2147483646 h 14293"/>
              <a:gd name="T8" fmla="*/ 1458842727 w 20470"/>
              <a:gd name="T9" fmla="*/ 2147483646 h 14293"/>
              <a:gd name="T10" fmla="*/ 1820277056 w 20470"/>
              <a:gd name="T11" fmla="*/ 2147483646 h 14293"/>
              <a:gd name="T12" fmla="*/ 2012030559 w 20470"/>
              <a:gd name="T13" fmla="*/ 2147483646 h 14293"/>
              <a:gd name="T14" fmla="*/ 2051117111 w 20470"/>
              <a:gd name="T15" fmla="*/ 2147483646 h 14293"/>
              <a:gd name="T16" fmla="*/ 1877067495 w 20470"/>
              <a:gd name="T17" fmla="*/ 2147483646 h 14293"/>
              <a:gd name="T18" fmla="*/ 1915234352 w 20470"/>
              <a:gd name="T19" fmla="*/ 2147483646 h 14293"/>
              <a:gd name="T20" fmla="*/ 2115954161 w 20470"/>
              <a:gd name="T21" fmla="*/ 2147483646 h 14293"/>
              <a:gd name="T22" fmla="*/ 2147483646 w 20470"/>
              <a:gd name="T23" fmla="*/ 2147483646 h 14293"/>
              <a:gd name="T24" fmla="*/ 2147483646 w 20470"/>
              <a:gd name="T25" fmla="*/ 2147483646 h 14293"/>
              <a:gd name="T26" fmla="*/ 2147483646 w 20470"/>
              <a:gd name="T27" fmla="*/ 2147483646 h 14293"/>
              <a:gd name="T28" fmla="*/ 2147483646 w 20470"/>
              <a:gd name="T29" fmla="*/ 1795967359 h 14293"/>
              <a:gd name="T30" fmla="*/ 2147483646 w 20470"/>
              <a:gd name="T31" fmla="*/ 1594752977 h 14293"/>
              <a:gd name="T32" fmla="*/ 2147483646 w 20470"/>
              <a:gd name="T33" fmla="*/ 1556766000 h 14293"/>
              <a:gd name="T34" fmla="*/ 2147483646 w 20470"/>
              <a:gd name="T35" fmla="*/ 1734037599 h 14293"/>
              <a:gd name="T36" fmla="*/ 2147483646 w 20470"/>
              <a:gd name="T37" fmla="*/ 1693748468 h 14293"/>
              <a:gd name="T38" fmla="*/ 2147483646 w 20470"/>
              <a:gd name="T39" fmla="*/ 1496447460 h 14293"/>
              <a:gd name="T40" fmla="*/ 2147483646 w 20470"/>
              <a:gd name="T41" fmla="*/ 1139141965 h 14293"/>
              <a:gd name="T42" fmla="*/ 2147483646 w 20470"/>
              <a:gd name="T43" fmla="*/ 938157415 h 14293"/>
              <a:gd name="T44" fmla="*/ 2147483646 w 20470"/>
              <a:gd name="T45" fmla="*/ 900170918 h 14293"/>
              <a:gd name="T46" fmla="*/ 2147483646 w 20470"/>
              <a:gd name="T47" fmla="*/ 1076521271 h 14293"/>
              <a:gd name="T48" fmla="*/ 2147483646 w 20470"/>
              <a:gd name="T49" fmla="*/ 1035771998 h 14293"/>
              <a:gd name="T50" fmla="*/ 2147483646 w 20470"/>
              <a:gd name="T51" fmla="*/ 838470989 h 14293"/>
              <a:gd name="T52" fmla="*/ 2147483646 w 20470"/>
              <a:gd name="T53" fmla="*/ 481165494 h 14293"/>
              <a:gd name="T54" fmla="*/ 2147483646 w 20470"/>
              <a:gd name="T55" fmla="*/ 280180944 h 14293"/>
              <a:gd name="T56" fmla="*/ 2147483646 w 20470"/>
              <a:gd name="T57" fmla="*/ 241964135 h 14293"/>
              <a:gd name="T58" fmla="*/ 2147483646 w 20470"/>
              <a:gd name="T59" fmla="*/ 418544800 h 14293"/>
              <a:gd name="T60" fmla="*/ 2147483646 w 20470"/>
              <a:gd name="T61" fmla="*/ 377334904 h 14293"/>
              <a:gd name="T62" fmla="*/ 2147483646 w 20470"/>
              <a:gd name="T63" fmla="*/ 180264207 h 14293"/>
              <a:gd name="T64" fmla="*/ 2147483646 w 20470"/>
              <a:gd name="T65" fmla="*/ 0 h 14293"/>
              <a:gd name="T66" fmla="*/ 0 w 20470"/>
              <a:gd name="T67" fmla="*/ 0 h 14293"/>
              <a:gd name="T68" fmla="*/ 0 w 20470"/>
              <a:gd name="T69" fmla="*/ 2147483646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sz="1801"/>
          </a:p>
        </p:txBody>
      </p:sp>
      <p:grpSp>
        <p:nvGrpSpPr>
          <p:cNvPr id="5" name="Ryhmä 14">
            <a:extLst>
              <a:ext uri="{FF2B5EF4-FFF2-40B4-BE49-F238E27FC236}">
                <a16:creationId xmlns:a16="http://schemas.microsoft.com/office/drawing/2014/main" id="{0988A391-1F69-974A-8419-C8FDF0709EC2}"/>
              </a:ext>
            </a:extLst>
          </p:cNvPr>
          <p:cNvGrpSpPr/>
          <p:nvPr userDrawn="1"/>
        </p:nvGrpSpPr>
        <p:grpSpPr bwMode="black">
          <a:xfrm>
            <a:off x="465668" y="5813467"/>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7C732B7F-BAA0-A64E-B88D-066458AEB1DD}"/>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7" name="Freeform 6">
              <a:extLst>
                <a:ext uri="{FF2B5EF4-FFF2-40B4-BE49-F238E27FC236}">
                  <a16:creationId xmlns:a16="http://schemas.microsoft.com/office/drawing/2014/main" id="{D239F9A7-6A92-A846-9F47-10169A31DAA9}"/>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8" name="Rectangle 7">
              <a:extLst>
                <a:ext uri="{FF2B5EF4-FFF2-40B4-BE49-F238E27FC236}">
                  <a16:creationId xmlns:a16="http://schemas.microsoft.com/office/drawing/2014/main" id="{539A8D24-B919-E649-A40A-0ED2E325BE1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9" name="Freeform 8">
              <a:extLst>
                <a:ext uri="{FF2B5EF4-FFF2-40B4-BE49-F238E27FC236}">
                  <a16:creationId xmlns:a16="http://schemas.microsoft.com/office/drawing/2014/main" id="{022A7C70-EEAA-B54A-8F8C-D2F9FAEDCD16}"/>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0" name="Freeform 9">
              <a:extLst>
                <a:ext uri="{FF2B5EF4-FFF2-40B4-BE49-F238E27FC236}">
                  <a16:creationId xmlns:a16="http://schemas.microsoft.com/office/drawing/2014/main" id="{D80FD919-BDF5-C647-92E4-1F582B3D974D}"/>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1" name="Freeform 10">
              <a:extLst>
                <a:ext uri="{FF2B5EF4-FFF2-40B4-BE49-F238E27FC236}">
                  <a16:creationId xmlns:a16="http://schemas.microsoft.com/office/drawing/2014/main" id="{1909F2D3-42A8-664C-9708-1F8A108F5057}"/>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3" name="Rectangle 11">
              <a:extLst>
                <a:ext uri="{FF2B5EF4-FFF2-40B4-BE49-F238E27FC236}">
                  <a16:creationId xmlns:a16="http://schemas.microsoft.com/office/drawing/2014/main" id="{9424FB92-FC37-6943-A5DC-248AAED48F15}"/>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4" name="Freeform 12">
              <a:extLst>
                <a:ext uri="{FF2B5EF4-FFF2-40B4-BE49-F238E27FC236}">
                  <a16:creationId xmlns:a16="http://schemas.microsoft.com/office/drawing/2014/main" id="{64DAC726-8A1B-1948-A331-3058457C2C56}"/>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5" name="Freeform 13">
              <a:extLst>
                <a:ext uri="{FF2B5EF4-FFF2-40B4-BE49-F238E27FC236}">
                  <a16:creationId xmlns:a16="http://schemas.microsoft.com/office/drawing/2014/main" id="{71306877-0035-9E4A-8676-902F843E0B7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6" name="Freeform 14">
              <a:extLst>
                <a:ext uri="{FF2B5EF4-FFF2-40B4-BE49-F238E27FC236}">
                  <a16:creationId xmlns:a16="http://schemas.microsoft.com/office/drawing/2014/main" id="{25C8F58D-CF64-D542-BA0E-A52299F6282D}"/>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7" name="Freeform 15">
              <a:extLst>
                <a:ext uri="{FF2B5EF4-FFF2-40B4-BE49-F238E27FC236}">
                  <a16:creationId xmlns:a16="http://schemas.microsoft.com/office/drawing/2014/main" id="{47630E89-F652-0947-837C-E1D9C71DC629}"/>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grpSp>
      <p:sp>
        <p:nvSpPr>
          <p:cNvPr id="2" name="Otsikko 1"/>
          <p:cNvSpPr>
            <a:spLocks noGrp="1"/>
          </p:cNvSpPr>
          <p:nvPr>
            <p:ph type="ctrTitle"/>
          </p:nvPr>
        </p:nvSpPr>
        <p:spPr>
          <a:xfrm>
            <a:off x="408563" y="457202"/>
            <a:ext cx="10739337" cy="2071991"/>
          </a:xfrm>
        </p:spPr>
        <p:txBody>
          <a:bodyPr/>
          <a:lstStyle>
            <a:lvl1pPr algn="l">
              <a:lnSpc>
                <a:spcPct val="85000"/>
              </a:lnSpc>
              <a:defRPr sz="7001">
                <a:solidFill>
                  <a:srgbClr val="FFFFFF"/>
                </a:solidFill>
                <a:latin typeface="+mj-lt"/>
              </a:defRPr>
            </a:lvl1pPr>
          </a:lstStyle>
          <a:p>
            <a:r>
              <a:rPr lang="en-US"/>
              <a:t>Click to edit Master title style</a:t>
            </a:r>
            <a:endParaRPr lang="fi-FI"/>
          </a:p>
        </p:txBody>
      </p:sp>
      <p:sp>
        <p:nvSpPr>
          <p:cNvPr id="12" name="Tekstin paikkamerkki 11"/>
          <p:cNvSpPr>
            <a:spLocks noGrp="1"/>
          </p:cNvSpPr>
          <p:nvPr>
            <p:ph type="body" sz="quarter" idx="13"/>
          </p:nvPr>
        </p:nvSpPr>
        <p:spPr>
          <a:xfrm>
            <a:off x="447473"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123371362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0FEB988D-1805-DF42-BAAA-B48015F55D44}"/>
              </a:ext>
            </a:extLst>
          </p:cNvPr>
          <p:cNvSpPr>
            <a:spLocks/>
          </p:cNvSpPr>
          <p:nvPr userDrawn="1"/>
        </p:nvSpPr>
        <p:spPr bwMode="auto">
          <a:xfrm>
            <a:off x="0" y="0"/>
            <a:ext cx="12193588" cy="6858000"/>
          </a:xfrm>
          <a:custGeom>
            <a:avLst/>
            <a:gdLst>
              <a:gd name="T0" fmla="*/ 0 w 25400"/>
              <a:gd name="T1" fmla="*/ 2147483646 h 14293"/>
              <a:gd name="T2" fmla="*/ 2147483646 w 25400"/>
              <a:gd name="T3" fmla="*/ 2147483646 h 14293"/>
              <a:gd name="T4" fmla="*/ 2147483646 w 25400"/>
              <a:gd name="T5" fmla="*/ 2147483646 h 14293"/>
              <a:gd name="T6" fmla="*/ 2147483646 w 25400"/>
              <a:gd name="T7" fmla="*/ 2147483646 h 14293"/>
              <a:gd name="T8" fmla="*/ 2147483646 w 25400"/>
              <a:gd name="T9" fmla="*/ 2147483646 h 14293"/>
              <a:gd name="T10" fmla="*/ 2147483646 w 25400"/>
              <a:gd name="T11" fmla="*/ 2147483646 h 14293"/>
              <a:gd name="T12" fmla="*/ 2147483646 w 25400"/>
              <a:gd name="T13" fmla="*/ 2147483646 h 14293"/>
              <a:gd name="T14" fmla="*/ 2147483646 w 25400"/>
              <a:gd name="T15" fmla="*/ 2147483646 h 14293"/>
              <a:gd name="T16" fmla="*/ 2147483646 w 25400"/>
              <a:gd name="T17" fmla="*/ 2147483646 h 14293"/>
              <a:gd name="T18" fmla="*/ 2147483646 w 25400"/>
              <a:gd name="T19" fmla="*/ 2147483646 h 14293"/>
              <a:gd name="T20" fmla="*/ 2147483646 w 25400"/>
              <a:gd name="T21" fmla="*/ 2147483646 h 14293"/>
              <a:gd name="T22" fmla="*/ 2147483646 w 25400"/>
              <a:gd name="T23" fmla="*/ 2147483646 h 14293"/>
              <a:gd name="T24" fmla="*/ 2147483646 w 25400"/>
              <a:gd name="T25" fmla="*/ 2147483646 h 14293"/>
              <a:gd name="T26" fmla="*/ 2147483646 w 25400"/>
              <a:gd name="T27" fmla="*/ 2147483646 h 14293"/>
              <a:gd name="T28" fmla="*/ 2147483646 w 25400"/>
              <a:gd name="T29" fmla="*/ 1795967359 h 14293"/>
              <a:gd name="T30" fmla="*/ 2147483646 w 25400"/>
              <a:gd name="T31" fmla="*/ 1594752977 h 14293"/>
              <a:gd name="T32" fmla="*/ 2147483646 w 25400"/>
              <a:gd name="T33" fmla="*/ 1556766000 h 14293"/>
              <a:gd name="T34" fmla="*/ 2147483646 w 25400"/>
              <a:gd name="T35" fmla="*/ 1734037599 h 14293"/>
              <a:gd name="T36" fmla="*/ 2147483646 w 25400"/>
              <a:gd name="T37" fmla="*/ 1693748468 h 14293"/>
              <a:gd name="T38" fmla="*/ 2147483646 w 25400"/>
              <a:gd name="T39" fmla="*/ 1496447460 h 14293"/>
              <a:gd name="T40" fmla="*/ 2147483646 w 25400"/>
              <a:gd name="T41" fmla="*/ 1139141965 h 14293"/>
              <a:gd name="T42" fmla="*/ 2147483646 w 25400"/>
              <a:gd name="T43" fmla="*/ 938157415 h 14293"/>
              <a:gd name="T44" fmla="*/ 2147483646 w 25400"/>
              <a:gd name="T45" fmla="*/ 900170918 h 14293"/>
              <a:gd name="T46" fmla="*/ 2147483646 w 25400"/>
              <a:gd name="T47" fmla="*/ 1076521271 h 14293"/>
              <a:gd name="T48" fmla="*/ 2147483646 w 25400"/>
              <a:gd name="T49" fmla="*/ 1035771998 h 14293"/>
              <a:gd name="T50" fmla="*/ 2147483646 w 25400"/>
              <a:gd name="T51" fmla="*/ 838470989 h 14293"/>
              <a:gd name="T52" fmla="*/ 2147483646 w 25400"/>
              <a:gd name="T53" fmla="*/ 481165494 h 14293"/>
              <a:gd name="T54" fmla="*/ 2147483646 w 25400"/>
              <a:gd name="T55" fmla="*/ 280180944 h 14293"/>
              <a:gd name="T56" fmla="*/ 2147483646 w 25400"/>
              <a:gd name="T57" fmla="*/ 241964135 h 14293"/>
              <a:gd name="T58" fmla="*/ 2147483646 w 25400"/>
              <a:gd name="T59" fmla="*/ 418544800 h 14293"/>
              <a:gd name="T60" fmla="*/ 2147483646 w 25400"/>
              <a:gd name="T61" fmla="*/ 422919276 h 14293"/>
              <a:gd name="T62" fmla="*/ 2147483646 w 25400"/>
              <a:gd name="T63" fmla="*/ 0 h 14293"/>
              <a:gd name="T64" fmla="*/ 0 w 25400"/>
              <a:gd name="T65" fmla="*/ 0 h 14293"/>
              <a:gd name="T66" fmla="*/ 0 w 25400"/>
              <a:gd name="T67" fmla="*/ 2147483646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sz="1801"/>
          </a:p>
        </p:txBody>
      </p:sp>
      <p:grpSp>
        <p:nvGrpSpPr>
          <p:cNvPr id="5" name="Ryhmä 14">
            <a:extLst>
              <a:ext uri="{FF2B5EF4-FFF2-40B4-BE49-F238E27FC236}">
                <a16:creationId xmlns:a16="http://schemas.microsoft.com/office/drawing/2014/main" id="{EB330C6A-3042-D940-89FB-E9C87AB6D8A4}"/>
              </a:ext>
            </a:extLst>
          </p:cNvPr>
          <p:cNvGrpSpPr/>
          <p:nvPr userDrawn="1"/>
        </p:nvGrpSpPr>
        <p:grpSpPr bwMode="black">
          <a:xfrm>
            <a:off x="465668" y="5813467"/>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D4B69375-4353-6440-95CA-FB7856A973A3}"/>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7" name="Freeform 6">
              <a:extLst>
                <a:ext uri="{FF2B5EF4-FFF2-40B4-BE49-F238E27FC236}">
                  <a16:creationId xmlns:a16="http://schemas.microsoft.com/office/drawing/2014/main" id="{581E5E26-F3C4-4247-8DC4-4B909E2C6B67}"/>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8" name="Rectangle 7">
              <a:extLst>
                <a:ext uri="{FF2B5EF4-FFF2-40B4-BE49-F238E27FC236}">
                  <a16:creationId xmlns:a16="http://schemas.microsoft.com/office/drawing/2014/main" id="{F3C35A74-C823-E744-AF4F-898C231052E9}"/>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9" name="Freeform 8">
              <a:extLst>
                <a:ext uri="{FF2B5EF4-FFF2-40B4-BE49-F238E27FC236}">
                  <a16:creationId xmlns:a16="http://schemas.microsoft.com/office/drawing/2014/main" id="{9DFBA349-96B1-A346-BE74-19BB3B13D189}"/>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0" name="Freeform 9">
              <a:extLst>
                <a:ext uri="{FF2B5EF4-FFF2-40B4-BE49-F238E27FC236}">
                  <a16:creationId xmlns:a16="http://schemas.microsoft.com/office/drawing/2014/main" id="{70DED2E2-D7C8-CD4F-8938-10AB88EE162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1" name="Freeform 10">
              <a:extLst>
                <a:ext uri="{FF2B5EF4-FFF2-40B4-BE49-F238E27FC236}">
                  <a16:creationId xmlns:a16="http://schemas.microsoft.com/office/drawing/2014/main" id="{D4D08EEB-14CB-0443-8654-60E66414EC34}"/>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3" name="Rectangle 11">
              <a:extLst>
                <a:ext uri="{FF2B5EF4-FFF2-40B4-BE49-F238E27FC236}">
                  <a16:creationId xmlns:a16="http://schemas.microsoft.com/office/drawing/2014/main" id="{A6BF7231-5F3F-D44D-963A-00EF67B2A52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4" name="Freeform 12">
              <a:extLst>
                <a:ext uri="{FF2B5EF4-FFF2-40B4-BE49-F238E27FC236}">
                  <a16:creationId xmlns:a16="http://schemas.microsoft.com/office/drawing/2014/main" id="{EA28A515-F8C6-F94A-AD46-B7CFC02CD7E7}"/>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5" name="Freeform 13">
              <a:extLst>
                <a:ext uri="{FF2B5EF4-FFF2-40B4-BE49-F238E27FC236}">
                  <a16:creationId xmlns:a16="http://schemas.microsoft.com/office/drawing/2014/main" id="{91EAD7EA-B89A-524F-AE25-995AB7E08D0A}"/>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6" name="Freeform 14">
              <a:extLst>
                <a:ext uri="{FF2B5EF4-FFF2-40B4-BE49-F238E27FC236}">
                  <a16:creationId xmlns:a16="http://schemas.microsoft.com/office/drawing/2014/main" id="{7CF6D9E7-3105-594D-B019-FD87FEE6E904}"/>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7" name="Freeform 15">
              <a:extLst>
                <a:ext uri="{FF2B5EF4-FFF2-40B4-BE49-F238E27FC236}">
                  <a16:creationId xmlns:a16="http://schemas.microsoft.com/office/drawing/2014/main" id="{6D2ABBEB-E90D-F34C-86DD-E514C9AD09B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grpSp>
      <p:sp>
        <p:nvSpPr>
          <p:cNvPr id="2" name="Otsikko 1"/>
          <p:cNvSpPr>
            <a:spLocks noGrp="1"/>
          </p:cNvSpPr>
          <p:nvPr>
            <p:ph type="ctrTitle"/>
          </p:nvPr>
        </p:nvSpPr>
        <p:spPr>
          <a:xfrm>
            <a:off x="408563" y="457202"/>
            <a:ext cx="10739337" cy="2071991"/>
          </a:xfrm>
        </p:spPr>
        <p:txBody>
          <a:bodyPr/>
          <a:lstStyle>
            <a:lvl1pPr algn="l">
              <a:lnSpc>
                <a:spcPct val="85000"/>
              </a:lnSpc>
              <a:defRPr sz="7001">
                <a:solidFill>
                  <a:srgbClr val="FFFFFF"/>
                </a:solidFill>
                <a:latin typeface="+mj-lt"/>
              </a:defRPr>
            </a:lvl1pPr>
          </a:lstStyle>
          <a:p>
            <a:r>
              <a:rPr lang="en-US"/>
              <a:t>Click to edit Master title style</a:t>
            </a:r>
            <a:endParaRPr lang="fi-FI"/>
          </a:p>
        </p:txBody>
      </p:sp>
      <p:sp>
        <p:nvSpPr>
          <p:cNvPr id="12" name="Tekstin paikkamerkki 11"/>
          <p:cNvSpPr>
            <a:spLocks noGrp="1"/>
          </p:cNvSpPr>
          <p:nvPr>
            <p:ph type="body" sz="quarter" idx="13"/>
          </p:nvPr>
        </p:nvSpPr>
        <p:spPr>
          <a:xfrm>
            <a:off x="447473"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274141295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4B4BCA79-F285-6948-B990-8C06D70C0A51}"/>
              </a:ext>
            </a:extLst>
          </p:cNvPr>
          <p:cNvSpPr>
            <a:spLocks noChangeAspect="1"/>
          </p:cNvSpPr>
          <p:nvPr userDrawn="1"/>
        </p:nvSpPr>
        <p:spPr bwMode="auto">
          <a:xfrm>
            <a:off x="-17462" y="-17463"/>
            <a:ext cx="9726613" cy="6875463"/>
          </a:xfrm>
          <a:custGeom>
            <a:avLst/>
            <a:gdLst>
              <a:gd name="T0" fmla="*/ 6240358 w 20233"/>
              <a:gd name="T1" fmla="*/ 3005491 h 14300"/>
              <a:gd name="T2" fmla="*/ 6240358 w 20233"/>
              <a:gd name="T3" fmla="*/ 2147483646 h 14300"/>
              <a:gd name="T4" fmla="*/ 1735565616 w 20233"/>
              <a:gd name="T5" fmla="*/ 2147483646 h 14300"/>
              <a:gd name="T6" fmla="*/ 1734641172 w 20233"/>
              <a:gd name="T7" fmla="*/ 2147483646 h 14300"/>
              <a:gd name="T8" fmla="*/ 2147483646 w 20233"/>
              <a:gd name="T9" fmla="*/ 2147483646 h 14300"/>
              <a:gd name="T10" fmla="*/ 2147483646 w 20233"/>
              <a:gd name="T11" fmla="*/ 2147483646 h 14300"/>
              <a:gd name="T12" fmla="*/ 2147483646 w 20233"/>
              <a:gd name="T13" fmla="*/ 2147483646 h 14300"/>
              <a:gd name="T14" fmla="*/ 2147483646 w 20233"/>
              <a:gd name="T15" fmla="*/ 2100345285 h 14300"/>
              <a:gd name="T16" fmla="*/ 2147483646 w 20233"/>
              <a:gd name="T17" fmla="*/ 2101501132 h 14300"/>
              <a:gd name="T18" fmla="*/ 2147483646 w 20233"/>
              <a:gd name="T19" fmla="*/ 1680044867 h 14300"/>
              <a:gd name="T20" fmla="*/ 2147483646 w 20233"/>
              <a:gd name="T21" fmla="*/ 1681200714 h 14300"/>
              <a:gd name="T22" fmla="*/ 2147483646 w 20233"/>
              <a:gd name="T23" fmla="*/ 1259975713 h 14300"/>
              <a:gd name="T24" fmla="*/ 2147483646 w 20233"/>
              <a:gd name="T25" fmla="*/ 1261132041 h 14300"/>
              <a:gd name="T26" fmla="*/ 2147483646 w 20233"/>
              <a:gd name="T27" fmla="*/ 839675775 h 14300"/>
              <a:gd name="T28" fmla="*/ 2147483646 w 20233"/>
              <a:gd name="T29" fmla="*/ 840831622 h 14300"/>
              <a:gd name="T30" fmla="*/ 2147483646 w 20233"/>
              <a:gd name="T31" fmla="*/ 419606622 h 14300"/>
              <a:gd name="T32" fmla="*/ 2147483646 w 20233"/>
              <a:gd name="T33" fmla="*/ 420762469 h 14300"/>
              <a:gd name="T34" fmla="*/ 2147483646 w 20233"/>
              <a:gd name="T35" fmla="*/ 0 h 14300"/>
              <a:gd name="T36" fmla="*/ 6240358 w 20233"/>
              <a:gd name="T37" fmla="*/ 300549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sz="1801"/>
          </a:p>
        </p:txBody>
      </p:sp>
      <p:grpSp>
        <p:nvGrpSpPr>
          <p:cNvPr id="5" name="Ryhmä 14">
            <a:extLst>
              <a:ext uri="{FF2B5EF4-FFF2-40B4-BE49-F238E27FC236}">
                <a16:creationId xmlns:a16="http://schemas.microsoft.com/office/drawing/2014/main" id="{2313928A-4159-8641-9E53-DDE0EA64767A}"/>
              </a:ext>
            </a:extLst>
          </p:cNvPr>
          <p:cNvGrpSpPr/>
          <p:nvPr userDrawn="1"/>
        </p:nvGrpSpPr>
        <p:grpSpPr bwMode="black">
          <a:xfrm>
            <a:off x="465668" y="5813467"/>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06D13761-C54D-4345-9CCA-2F3EC2A69215}"/>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7" name="Freeform 6">
              <a:extLst>
                <a:ext uri="{FF2B5EF4-FFF2-40B4-BE49-F238E27FC236}">
                  <a16:creationId xmlns:a16="http://schemas.microsoft.com/office/drawing/2014/main" id="{6AF7ADAC-1A0B-F24B-9CF2-27320C104BC6}"/>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8" name="Rectangle 7">
              <a:extLst>
                <a:ext uri="{FF2B5EF4-FFF2-40B4-BE49-F238E27FC236}">
                  <a16:creationId xmlns:a16="http://schemas.microsoft.com/office/drawing/2014/main" id="{B9C880DE-68B1-AE45-AF76-625E3ADE33BB}"/>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9" name="Freeform 8">
              <a:extLst>
                <a:ext uri="{FF2B5EF4-FFF2-40B4-BE49-F238E27FC236}">
                  <a16:creationId xmlns:a16="http://schemas.microsoft.com/office/drawing/2014/main" id="{F962A604-A3DF-1D49-8F4B-B48EC22788A5}"/>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0" name="Freeform 9">
              <a:extLst>
                <a:ext uri="{FF2B5EF4-FFF2-40B4-BE49-F238E27FC236}">
                  <a16:creationId xmlns:a16="http://schemas.microsoft.com/office/drawing/2014/main" id="{88DBFD0D-C45A-9A4C-AA7C-BE87E113B7B3}"/>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1" name="Freeform 10">
              <a:extLst>
                <a:ext uri="{FF2B5EF4-FFF2-40B4-BE49-F238E27FC236}">
                  <a16:creationId xmlns:a16="http://schemas.microsoft.com/office/drawing/2014/main" id="{B76036EB-A85E-BB47-A383-2B3FB48CBB92}"/>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3" name="Rectangle 11">
              <a:extLst>
                <a:ext uri="{FF2B5EF4-FFF2-40B4-BE49-F238E27FC236}">
                  <a16:creationId xmlns:a16="http://schemas.microsoft.com/office/drawing/2014/main" id="{10537C06-4F34-FB4E-9BB2-65559D82A03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4" name="Freeform 12">
              <a:extLst>
                <a:ext uri="{FF2B5EF4-FFF2-40B4-BE49-F238E27FC236}">
                  <a16:creationId xmlns:a16="http://schemas.microsoft.com/office/drawing/2014/main" id="{B6D672AE-62B9-0147-A156-DD8305403820}"/>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5" name="Freeform 13">
              <a:extLst>
                <a:ext uri="{FF2B5EF4-FFF2-40B4-BE49-F238E27FC236}">
                  <a16:creationId xmlns:a16="http://schemas.microsoft.com/office/drawing/2014/main" id="{A9E86A0C-53B6-A44F-9A13-6455C2BCC288}"/>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6" name="Freeform 14">
              <a:extLst>
                <a:ext uri="{FF2B5EF4-FFF2-40B4-BE49-F238E27FC236}">
                  <a16:creationId xmlns:a16="http://schemas.microsoft.com/office/drawing/2014/main" id="{9A8A2E02-21AB-A146-B5DC-1C8CCDE40D25}"/>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7" name="Freeform 15">
              <a:extLst>
                <a:ext uri="{FF2B5EF4-FFF2-40B4-BE49-F238E27FC236}">
                  <a16:creationId xmlns:a16="http://schemas.microsoft.com/office/drawing/2014/main" id="{1DF6EB33-EA17-1049-8EB2-3B7570C7B5CD}"/>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grpSp>
      <p:sp>
        <p:nvSpPr>
          <p:cNvPr id="2" name="Otsikko 1"/>
          <p:cNvSpPr>
            <a:spLocks noGrp="1"/>
          </p:cNvSpPr>
          <p:nvPr>
            <p:ph type="ctrTitle"/>
          </p:nvPr>
        </p:nvSpPr>
        <p:spPr>
          <a:xfrm>
            <a:off x="408563" y="457202"/>
            <a:ext cx="10739337" cy="2071991"/>
          </a:xfrm>
        </p:spPr>
        <p:txBody>
          <a:bodyPr/>
          <a:lstStyle>
            <a:lvl1pPr algn="l">
              <a:lnSpc>
                <a:spcPct val="85000"/>
              </a:lnSpc>
              <a:defRPr sz="7001">
                <a:solidFill>
                  <a:srgbClr val="FFFFFF"/>
                </a:solidFill>
                <a:latin typeface="+mj-lt"/>
              </a:defRPr>
            </a:lvl1pPr>
          </a:lstStyle>
          <a:p>
            <a:r>
              <a:rPr lang="en-US"/>
              <a:t>Click to edit Master title style</a:t>
            </a:r>
            <a:endParaRPr lang="fi-FI"/>
          </a:p>
        </p:txBody>
      </p:sp>
      <p:sp>
        <p:nvSpPr>
          <p:cNvPr id="12" name="Tekstin paikkamerkki 11"/>
          <p:cNvSpPr>
            <a:spLocks noGrp="1"/>
          </p:cNvSpPr>
          <p:nvPr>
            <p:ph type="body" sz="quarter" idx="13"/>
          </p:nvPr>
        </p:nvSpPr>
        <p:spPr>
          <a:xfrm>
            <a:off x="447473"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182509983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08F3BDFA-7F8A-FF47-9910-2D3836D7F582}"/>
              </a:ext>
            </a:extLst>
          </p:cNvPr>
          <p:cNvSpPr>
            <a:spLocks/>
          </p:cNvSpPr>
          <p:nvPr userDrawn="1"/>
        </p:nvSpPr>
        <p:spPr bwMode="auto">
          <a:xfrm>
            <a:off x="0" y="0"/>
            <a:ext cx="12193588" cy="6858000"/>
          </a:xfrm>
          <a:custGeom>
            <a:avLst/>
            <a:gdLst>
              <a:gd name="T0" fmla="*/ 0 w 25400"/>
              <a:gd name="T1" fmla="*/ 0 h 14300"/>
              <a:gd name="T2" fmla="*/ 0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147483646 h 14300"/>
              <a:gd name="T12" fmla="*/ 2147483646 w 25400"/>
              <a:gd name="T13" fmla="*/ 2147483646 h 14300"/>
              <a:gd name="T14" fmla="*/ 2147483646 w 25400"/>
              <a:gd name="T15" fmla="*/ 2089526133 h 14300"/>
              <a:gd name="T16" fmla="*/ 2147483646 w 25400"/>
              <a:gd name="T17" fmla="*/ 2090676167 h 14300"/>
              <a:gd name="T18" fmla="*/ 2147483646 w 25400"/>
              <a:gd name="T19" fmla="*/ 1671390996 h 14300"/>
              <a:gd name="T20" fmla="*/ 2147483646 w 25400"/>
              <a:gd name="T21" fmla="*/ 1672541030 h 14300"/>
              <a:gd name="T22" fmla="*/ 2147483646 w 25400"/>
              <a:gd name="T23" fmla="*/ 1253485577 h 14300"/>
              <a:gd name="T24" fmla="*/ 2147483646 w 25400"/>
              <a:gd name="T25" fmla="*/ 1254635611 h 14300"/>
              <a:gd name="T26" fmla="*/ 2147483646 w 25400"/>
              <a:gd name="T27" fmla="*/ 835350440 h 14300"/>
              <a:gd name="T28" fmla="*/ 2147483646 w 25400"/>
              <a:gd name="T29" fmla="*/ 836500474 h 14300"/>
              <a:gd name="T30" fmla="*/ 2147483646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sz="1801"/>
          </a:p>
        </p:txBody>
      </p:sp>
      <p:grpSp>
        <p:nvGrpSpPr>
          <p:cNvPr id="5" name="Ryhmä 14">
            <a:extLst>
              <a:ext uri="{FF2B5EF4-FFF2-40B4-BE49-F238E27FC236}">
                <a16:creationId xmlns:a16="http://schemas.microsoft.com/office/drawing/2014/main" id="{018A6C73-D388-174A-A6D4-F546679200C0}"/>
              </a:ext>
            </a:extLst>
          </p:cNvPr>
          <p:cNvGrpSpPr/>
          <p:nvPr userDrawn="1"/>
        </p:nvGrpSpPr>
        <p:grpSpPr bwMode="black">
          <a:xfrm>
            <a:off x="465668" y="5813467"/>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AD06D49F-1E6E-E445-B1CE-3A97E053305D}"/>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7" name="Freeform 6">
              <a:extLst>
                <a:ext uri="{FF2B5EF4-FFF2-40B4-BE49-F238E27FC236}">
                  <a16:creationId xmlns:a16="http://schemas.microsoft.com/office/drawing/2014/main" id="{7BCF2D22-53EF-664C-86F2-8AC41D4E726D}"/>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8" name="Rectangle 7">
              <a:extLst>
                <a:ext uri="{FF2B5EF4-FFF2-40B4-BE49-F238E27FC236}">
                  <a16:creationId xmlns:a16="http://schemas.microsoft.com/office/drawing/2014/main" id="{8E1C52E2-7ABF-F945-BBBF-84D2E7C6AE22}"/>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9" name="Freeform 8">
              <a:extLst>
                <a:ext uri="{FF2B5EF4-FFF2-40B4-BE49-F238E27FC236}">
                  <a16:creationId xmlns:a16="http://schemas.microsoft.com/office/drawing/2014/main" id="{B7385514-CBA1-F74D-BB1D-2357DBF100B8}"/>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0" name="Freeform 9">
              <a:extLst>
                <a:ext uri="{FF2B5EF4-FFF2-40B4-BE49-F238E27FC236}">
                  <a16:creationId xmlns:a16="http://schemas.microsoft.com/office/drawing/2014/main" id="{880C3A02-FD0B-B343-A688-0021D4D435A8}"/>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1" name="Freeform 10">
              <a:extLst>
                <a:ext uri="{FF2B5EF4-FFF2-40B4-BE49-F238E27FC236}">
                  <a16:creationId xmlns:a16="http://schemas.microsoft.com/office/drawing/2014/main" id="{7D5727D6-ECDB-5041-8F7E-6D6B8422A1BA}"/>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3" name="Rectangle 11">
              <a:extLst>
                <a:ext uri="{FF2B5EF4-FFF2-40B4-BE49-F238E27FC236}">
                  <a16:creationId xmlns:a16="http://schemas.microsoft.com/office/drawing/2014/main" id="{425622E2-5921-F346-A578-34FBE7C6BA5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4" name="Freeform 12">
              <a:extLst>
                <a:ext uri="{FF2B5EF4-FFF2-40B4-BE49-F238E27FC236}">
                  <a16:creationId xmlns:a16="http://schemas.microsoft.com/office/drawing/2014/main" id="{B1DE4D10-57C5-1C4F-90DC-2D2220228229}"/>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5" name="Freeform 13">
              <a:extLst>
                <a:ext uri="{FF2B5EF4-FFF2-40B4-BE49-F238E27FC236}">
                  <a16:creationId xmlns:a16="http://schemas.microsoft.com/office/drawing/2014/main" id="{CDA91A8E-8F28-834D-9256-9FAB624EEA2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6" name="Freeform 14">
              <a:extLst>
                <a:ext uri="{FF2B5EF4-FFF2-40B4-BE49-F238E27FC236}">
                  <a16:creationId xmlns:a16="http://schemas.microsoft.com/office/drawing/2014/main" id="{B5F6EC6E-488A-7C4C-9822-49E16AD308F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sp>
          <p:nvSpPr>
            <p:cNvPr id="17" name="Freeform 15">
              <a:extLst>
                <a:ext uri="{FF2B5EF4-FFF2-40B4-BE49-F238E27FC236}">
                  <a16:creationId xmlns:a16="http://schemas.microsoft.com/office/drawing/2014/main" id="{9B976A9F-F8D8-2A40-A443-37200EA8D92E}"/>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1801">
                <a:latin typeface="+mn-lt"/>
              </a:endParaRPr>
            </a:p>
          </p:txBody>
        </p:sp>
      </p:grpSp>
      <p:sp>
        <p:nvSpPr>
          <p:cNvPr id="2" name="Otsikko 1"/>
          <p:cNvSpPr>
            <a:spLocks noGrp="1"/>
          </p:cNvSpPr>
          <p:nvPr>
            <p:ph type="ctrTitle"/>
          </p:nvPr>
        </p:nvSpPr>
        <p:spPr>
          <a:xfrm>
            <a:off x="408563" y="457202"/>
            <a:ext cx="10739337" cy="2071991"/>
          </a:xfrm>
        </p:spPr>
        <p:txBody>
          <a:bodyPr/>
          <a:lstStyle>
            <a:lvl1pPr algn="l">
              <a:lnSpc>
                <a:spcPct val="85000"/>
              </a:lnSpc>
              <a:defRPr sz="7001">
                <a:solidFill>
                  <a:srgbClr val="FFFFFF"/>
                </a:solidFill>
                <a:latin typeface="+mj-lt"/>
              </a:defRPr>
            </a:lvl1pPr>
          </a:lstStyle>
          <a:p>
            <a:r>
              <a:rPr lang="en-US"/>
              <a:t>Click to edit Master title style</a:t>
            </a:r>
            <a:endParaRPr lang="fi-FI"/>
          </a:p>
        </p:txBody>
      </p:sp>
      <p:sp>
        <p:nvSpPr>
          <p:cNvPr id="12" name="Tekstin paikkamerkki 11"/>
          <p:cNvSpPr>
            <a:spLocks noGrp="1"/>
          </p:cNvSpPr>
          <p:nvPr>
            <p:ph type="body" sz="quarter" idx="13"/>
          </p:nvPr>
        </p:nvSpPr>
        <p:spPr>
          <a:xfrm>
            <a:off x="447473"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122775114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009246"/>
                </a:solidFill>
                <a:latin typeface="+mj-lt"/>
              </a:defRPr>
            </a:lvl1pPr>
          </a:lstStyle>
          <a:p>
            <a:r>
              <a:rPr lang="fi-FI"/>
              <a:t>Muokkaa </a:t>
            </a:r>
            <a:r>
              <a:rPr lang="fi-FI" err="1"/>
              <a:t>perustyyl</a:t>
            </a:r>
            <a:r>
              <a:rPr lang="fi-FI"/>
              <a:t>. </a:t>
            </a:r>
            <a:r>
              <a:rPr lang="fi-FI" err="1"/>
              <a:t>napsautt</a:t>
            </a:r>
            <a:r>
              <a:rPr lang="fi-FI"/>
              <a:t>.</a:t>
            </a:r>
          </a:p>
        </p:txBody>
      </p:sp>
      <p:sp>
        <p:nvSpPr>
          <p:cNvPr id="3" name="Päivämäärän paikkamerkki 3">
            <a:extLst>
              <a:ext uri="{FF2B5EF4-FFF2-40B4-BE49-F238E27FC236}">
                <a16:creationId xmlns:a16="http://schemas.microsoft.com/office/drawing/2014/main" id="{903D7D53-46A4-3143-99DD-FC6728B9FAC9}"/>
              </a:ext>
            </a:extLst>
          </p:cNvPr>
          <p:cNvSpPr>
            <a:spLocks noGrp="1"/>
          </p:cNvSpPr>
          <p:nvPr>
            <p:ph type="dt" sz="half" idx="10"/>
          </p:nvPr>
        </p:nvSpPr>
        <p:spPr/>
        <p:txBody>
          <a:bodyPr/>
          <a:lstStyle>
            <a:lvl1pPr>
              <a:defRPr/>
            </a:lvl1pPr>
          </a:lstStyle>
          <a:p>
            <a:pPr>
              <a:defRPr/>
            </a:pPr>
            <a:fld id="{83B9C3C3-7881-6E42-816F-9BD57891F662}" type="datetime1">
              <a:rPr lang="fi-FI"/>
              <a:pPr>
                <a:defRPr/>
              </a:pPr>
              <a:t>29.9.2024</a:t>
            </a:fld>
            <a:endParaRPr lang="fi-FI"/>
          </a:p>
        </p:txBody>
      </p:sp>
      <p:sp>
        <p:nvSpPr>
          <p:cNvPr id="4" name="Alatunnisteen paikkamerkki 4">
            <a:extLst>
              <a:ext uri="{FF2B5EF4-FFF2-40B4-BE49-F238E27FC236}">
                <a16:creationId xmlns:a16="http://schemas.microsoft.com/office/drawing/2014/main" id="{01E8BBAA-C232-F94A-A68C-BE1B03D5CDC9}"/>
              </a:ext>
            </a:extLst>
          </p:cNvPr>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a:extLst>
              <a:ext uri="{FF2B5EF4-FFF2-40B4-BE49-F238E27FC236}">
                <a16:creationId xmlns:a16="http://schemas.microsoft.com/office/drawing/2014/main" id="{7CB41934-8E7C-CC47-9298-108FC4603860}"/>
              </a:ext>
            </a:extLst>
          </p:cNvPr>
          <p:cNvSpPr>
            <a:spLocks noGrp="1"/>
          </p:cNvSpPr>
          <p:nvPr>
            <p:ph type="sldNum" sz="quarter" idx="12"/>
          </p:nvPr>
        </p:nvSpPr>
        <p:spPr/>
        <p:txBody>
          <a:bodyPr/>
          <a:lstStyle>
            <a:lvl1pPr>
              <a:defRPr/>
            </a:lvl1pPr>
          </a:lstStyle>
          <a:p>
            <a:pPr>
              <a:defRPr/>
            </a:pPr>
            <a:fld id="{1160EC95-FA4D-C349-B791-B7A7FA0FC639}" type="slidenum">
              <a:rPr lang="fi-FI"/>
              <a:pPr>
                <a:defRPr/>
              </a:pPr>
              <a:t>‹#›</a:t>
            </a:fld>
            <a:endParaRPr lang="fi-FI"/>
          </a:p>
        </p:txBody>
      </p:sp>
    </p:spTree>
    <p:extLst>
      <p:ext uri="{BB962C8B-B14F-4D97-AF65-F5344CB8AC3E}">
        <p14:creationId xmlns:p14="http://schemas.microsoft.com/office/powerpoint/2010/main" val="373296175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rgbClr val="009246"/>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DD55EEFD-E582-294C-BCDC-07DF44E7659E}"/>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B73BA208-7F8D-C547-B89F-6336D937CA8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88F8E546-218F-4F45-ACFF-E6873D42EE94}"/>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B572B999-172D-D14E-A5B9-641088C102F8}"/>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8E2C0146-6F97-3F42-B3F3-0C75F4BA5752}"/>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C5FB946C-6136-1040-ABB9-4E8C82BA76C7}"/>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2BEE1481-7A50-9C4C-9AD8-884FB64B28A3}"/>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DC784CF2-57EE-4645-9CB2-154087E8982E}"/>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ACCEBE39-75D7-304E-94AE-82A7A1AFFA2F}"/>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F42D90E7-ABDE-BC46-8D75-F3699F8186E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4DD5267E-79B7-F048-B4F0-62F70CDB3B4D}"/>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86DFF427-419B-E646-A8FE-E74E53C01FFE}"/>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5" name="Päivämäärän paikkamerkki 3">
            <a:extLst>
              <a:ext uri="{FF2B5EF4-FFF2-40B4-BE49-F238E27FC236}">
                <a16:creationId xmlns:a16="http://schemas.microsoft.com/office/drawing/2014/main" id="{86504484-DA3B-B642-AF97-C1A06B1FAC1E}"/>
              </a:ext>
            </a:extLst>
          </p:cNvPr>
          <p:cNvSpPr>
            <a:spLocks noGrp="1"/>
          </p:cNvSpPr>
          <p:nvPr>
            <p:ph type="dt" sz="half" idx="10"/>
          </p:nvPr>
        </p:nvSpPr>
        <p:spPr/>
        <p:txBody>
          <a:bodyPr/>
          <a:lstStyle>
            <a:lvl1pPr>
              <a:defRPr>
                <a:solidFill>
                  <a:srgbClr val="FFFFFF"/>
                </a:solidFill>
              </a:defRPr>
            </a:lvl1pPr>
          </a:lstStyle>
          <a:p>
            <a:pPr>
              <a:defRPr/>
            </a:pPr>
            <a:fld id="{76532649-A9D6-C64B-B067-D7500248247C}" type="datetime1">
              <a:rPr lang="fi-FI"/>
              <a:pPr>
                <a:defRPr/>
              </a:pPr>
              <a:t>29.9.2024</a:t>
            </a:fld>
            <a:endParaRPr lang="fi-FI"/>
          </a:p>
        </p:txBody>
      </p:sp>
      <p:sp>
        <p:nvSpPr>
          <p:cNvPr id="16" name="Alatunnisteen paikkamerkki 4">
            <a:extLst>
              <a:ext uri="{FF2B5EF4-FFF2-40B4-BE49-F238E27FC236}">
                <a16:creationId xmlns:a16="http://schemas.microsoft.com/office/drawing/2014/main" id="{93215B1E-96C9-064D-A53D-12E10FB8473F}"/>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35055C11-9C96-F847-9873-B02DCE9EBCF1}"/>
              </a:ext>
            </a:extLst>
          </p:cNvPr>
          <p:cNvSpPr>
            <a:spLocks noGrp="1"/>
          </p:cNvSpPr>
          <p:nvPr>
            <p:ph type="sldNum" sz="quarter" idx="12"/>
          </p:nvPr>
        </p:nvSpPr>
        <p:spPr/>
        <p:txBody>
          <a:bodyPr/>
          <a:lstStyle>
            <a:lvl1pPr>
              <a:defRPr>
                <a:solidFill>
                  <a:srgbClr val="FFFFFF"/>
                </a:solidFill>
              </a:defRPr>
            </a:lvl1pPr>
          </a:lstStyle>
          <a:p>
            <a:pPr>
              <a:defRPr/>
            </a:pPr>
            <a:fld id="{71BAE439-3398-3E41-8BC6-FE1C8FB8A0A4}" type="slidenum">
              <a:rPr lang="fi-FI"/>
              <a:pPr>
                <a:defRPr/>
              </a:pPr>
              <a:t>‹#›</a:t>
            </a:fld>
            <a:endParaRPr lang="fi-FI"/>
          </a:p>
        </p:txBody>
      </p:sp>
    </p:spTree>
    <p:extLst>
      <p:ext uri="{BB962C8B-B14F-4D97-AF65-F5344CB8AC3E}">
        <p14:creationId xmlns:p14="http://schemas.microsoft.com/office/powerpoint/2010/main" val="244536732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2FF27DB-4B64-BC46-85CA-3823275B0233}"/>
              </a:ext>
            </a:extLst>
          </p:cNvPr>
          <p:cNvSpPr>
            <a:spLocks noGrp="1"/>
          </p:cNvSpPr>
          <p:nvPr>
            <p:ph type="dt" sz="half" idx="10"/>
          </p:nvPr>
        </p:nvSpPr>
        <p:spPr/>
        <p:txBody>
          <a:bodyPr/>
          <a:lstStyle>
            <a:lvl1pPr>
              <a:defRPr/>
            </a:lvl1pPr>
          </a:lstStyle>
          <a:p>
            <a:pPr>
              <a:defRPr/>
            </a:pPr>
            <a:fld id="{94222A3A-6AC1-6B4C-BBAC-4626E10D6D6A}" type="datetime1">
              <a:rPr lang="fi-FI"/>
              <a:pPr>
                <a:defRPr/>
              </a:pPr>
              <a:t>29.9.2024</a:t>
            </a:fld>
            <a:endParaRPr lang="fi-FI"/>
          </a:p>
        </p:txBody>
      </p:sp>
      <p:sp>
        <p:nvSpPr>
          <p:cNvPr id="5" name="Alatunnisteen paikkamerkki 4">
            <a:extLst>
              <a:ext uri="{FF2B5EF4-FFF2-40B4-BE49-F238E27FC236}">
                <a16:creationId xmlns:a16="http://schemas.microsoft.com/office/drawing/2014/main" id="{C40E915B-69E2-C148-8B11-21F7F6257999}"/>
              </a:ext>
            </a:extLst>
          </p:cNvPr>
          <p:cNvSpPr>
            <a:spLocks noGrp="1"/>
          </p:cNvSpPr>
          <p:nvPr>
            <p:ph type="ftr" sz="quarter" idx="11"/>
          </p:nvPr>
        </p:nvSpPr>
        <p:spPr/>
        <p:txBody>
          <a:bodyPr/>
          <a:lstStyle>
            <a:lvl1pPr>
              <a:defRPr/>
            </a:lvl1pPr>
          </a:lstStyle>
          <a:p>
            <a:pPr>
              <a:defRPr/>
            </a:pPr>
            <a:r>
              <a:rPr lang="fi-FI"/>
              <a:t>Etunimi Sukunimi</a:t>
            </a:r>
          </a:p>
        </p:txBody>
      </p:sp>
      <p:sp>
        <p:nvSpPr>
          <p:cNvPr id="6" name="Dian numeron paikkamerkki 5">
            <a:extLst>
              <a:ext uri="{FF2B5EF4-FFF2-40B4-BE49-F238E27FC236}">
                <a16:creationId xmlns:a16="http://schemas.microsoft.com/office/drawing/2014/main" id="{056B0E25-AE12-8148-B83C-980220BEB179}"/>
              </a:ext>
            </a:extLst>
          </p:cNvPr>
          <p:cNvSpPr>
            <a:spLocks noGrp="1"/>
          </p:cNvSpPr>
          <p:nvPr>
            <p:ph type="sldNum" sz="quarter" idx="12"/>
          </p:nvPr>
        </p:nvSpPr>
        <p:spPr/>
        <p:txBody>
          <a:bodyPr/>
          <a:lstStyle>
            <a:lvl1pPr>
              <a:defRPr/>
            </a:lvl1pPr>
          </a:lstStyle>
          <a:p>
            <a:pPr>
              <a:defRPr/>
            </a:pPr>
            <a:fld id="{EDAB7C29-DB73-8547-9811-176A6939CD87}" type="slidenum">
              <a:rPr lang="fi-FI"/>
              <a:pPr>
                <a:defRPr/>
              </a:pPr>
              <a:t>‹#›</a:t>
            </a:fld>
            <a:endParaRPr lang="fi-FI"/>
          </a:p>
        </p:txBody>
      </p:sp>
    </p:spTree>
    <p:extLst>
      <p:ext uri="{BB962C8B-B14F-4D97-AF65-F5344CB8AC3E}">
        <p14:creationId xmlns:p14="http://schemas.microsoft.com/office/powerpoint/2010/main" val="419119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uva aaltokuviolla B">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8715375" y="3384550"/>
            <a:ext cx="3460750" cy="3475038"/>
          </a:xfrm>
          <a:custGeom>
            <a:avLst/>
            <a:gdLst>
              <a:gd name="T0" fmla="*/ 0 w 7208"/>
              <a:gd name="T1" fmla="*/ 3474385 h 7249"/>
              <a:gd name="T2" fmla="*/ 3459636 w 7208"/>
              <a:gd name="T3" fmla="*/ 3474385 h 7249"/>
              <a:gd name="T4" fmla="*/ 3459636 w 7208"/>
              <a:gd name="T5" fmla="*/ 0 h 7249"/>
              <a:gd name="T6" fmla="*/ 3210051 w 7208"/>
              <a:gd name="T7" fmla="*/ 476895 h 7249"/>
              <a:gd name="T8" fmla="*/ 3210051 w 7208"/>
              <a:gd name="T9" fmla="*/ 476895 h 7249"/>
              <a:gd name="T10" fmla="*/ 2482414 w 7208"/>
              <a:gd name="T11" fmla="*/ 898193 h 7249"/>
              <a:gd name="T12" fmla="*/ 2482414 w 7208"/>
              <a:gd name="T13" fmla="*/ 898193 h 7249"/>
              <a:gd name="T14" fmla="*/ 2060519 w 7208"/>
              <a:gd name="T15" fmla="*/ 1624319 h 7249"/>
              <a:gd name="T16" fmla="*/ 2060519 w 7208"/>
              <a:gd name="T17" fmla="*/ 1624319 h 7249"/>
              <a:gd name="T18" fmla="*/ 1333361 w 7208"/>
              <a:gd name="T19" fmla="*/ 2045617 h 7249"/>
              <a:gd name="T20" fmla="*/ 1333361 w 7208"/>
              <a:gd name="T21" fmla="*/ 2045617 h 7249"/>
              <a:gd name="T22" fmla="*/ 911466 w 7208"/>
              <a:gd name="T23" fmla="*/ 2771743 h 7249"/>
              <a:gd name="T24" fmla="*/ 911466 w 7208"/>
              <a:gd name="T25" fmla="*/ 2771743 h 7249"/>
              <a:gd name="T26" fmla="*/ 184309 w 7208"/>
              <a:gd name="T27" fmla="*/ 3193041 h 7249"/>
              <a:gd name="T28" fmla="*/ 184309 w 7208"/>
              <a:gd name="T29" fmla="*/ 3193041 h 7249"/>
              <a:gd name="T30" fmla="*/ 0 w 7208"/>
              <a:gd name="T31" fmla="*/ 347438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36"/>
          <p:cNvGrpSpPr/>
          <p:nvPr/>
        </p:nvGrpSpPr>
        <p:grpSpPr bwMode="black">
          <a:xfrm>
            <a:off x="472152" y="6228511"/>
            <a:ext cx="804333" cy="373549"/>
            <a:chOff x="228601" y="704851"/>
            <a:chExt cx="11734800" cy="5449888"/>
          </a:xfrm>
          <a:solidFill>
            <a:schemeClr val="bg1"/>
          </a:solidFill>
        </p:grpSpPr>
        <p:sp>
          <p:nvSpPr>
            <p:cNvPr id="5"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title"/>
          </p:nvPr>
        </p:nvSpPr>
        <p:spPr>
          <a:xfrm>
            <a:off x="10408599" y="5457217"/>
            <a:ext cx="1420237" cy="670884"/>
          </a:xfrm>
        </p:spPr>
        <p:txBody>
          <a:bodyPr anchor="ctr"/>
          <a:lstStyle>
            <a:lvl1pPr algn="ctr">
              <a:defRPr sz="1400" b="0">
                <a:latin typeface="+mn-lt"/>
              </a:defRPr>
            </a:lvl1pPr>
          </a:lstStyle>
          <a:p>
            <a:r>
              <a:rPr lang="fi-FI"/>
              <a:t>Muokkaa perustyyl. napsautt.</a:t>
            </a:r>
          </a:p>
        </p:txBody>
      </p:sp>
    </p:spTree>
    <p:extLst>
      <p:ext uri="{BB962C8B-B14F-4D97-AF65-F5344CB8AC3E}">
        <p14:creationId xmlns:p14="http://schemas.microsoft.com/office/powerpoint/2010/main" val="391581671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Suorakulmio 6">
            <a:extLst>
              <a:ext uri="{FF2B5EF4-FFF2-40B4-BE49-F238E27FC236}">
                <a16:creationId xmlns:a16="http://schemas.microsoft.com/office/drawing/2014/main" id="{09E44C3C-E982-5940-B925-E61962AD20C0}"/>
              </a:ext>
            </a:extLst>
          </p:cNvPr>
          <p:cNvSpPr>
            <a:spLocks noChangeArrowheads="1"/>
          </p:cNvSpPr>
          <p:nvPr userDrawn="1"/>
        </p:nvSpPr>
        <p:spPr bwMode="auto">
          <a:xfrm>
            <a:off x="11050588" y="0"/>
            <a:ext cx="1141412" cy="6858000"/>
          </a:xfrm>
          <a:prstGeom prst="rect">
            <a:avLst/>
          </a:prstGeom>
          <a:solidFill>
            <a:srgbClr val="0092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fi-FI" alt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EA4472A0-8557-EC4D-A929-269AFC1DF57C}"/>
              </a:ext>
            </a:extLst>
          </p:cNvPr>
          <p:cNvSpPr>
            <a:spLocks noGrp="1"/>
          </p:cNvSpPr>
          <p:nvPr>
            <p:ph type="dt" sz="half" idx="10"/>
          </p:nvPr>
        </p:nvSpPr>
        <p:spPr/>
        <p:txBody>
          <a:bodyPr/>
          <a:lstStyle>
            <a:lvl1pPr>
              <a:defRPr/>
            </a:lvl1pPr>
          </a:lstStyle>
          <a:p>
            <a:pPr>
              <a:defRPr/>
            </a:pPr>
            <a:fld id="{BAA05DE8-60B6-7843-BC68-88C55B1A2E45}" type="datetime1">
              <a:rPr lang="fi-FI"/>
              <a:pPr>
                <a:defRPr/>
              </a:pPr>
              <a:t>29.9.2024</a:t>
            </a:fld>
            <a:endParaRPr lang="fi-FI"/>
          </a:p>
        </p:txBody>
      </p:sp>
      <p:sp>
        <p:nvSpPr>
          <p:cNvPr id="6" name="Alatunnisteen paikkamerkki 4">
            <a:extLst>
              <a:ext uri="{FF2B5EF4-FFF2-40B4-BE49-F238E27FC236}">
                <a16:creationId xmlns:a16="http://schemas.microsoft.com/office/drawing/2014/main" id="{444F33DF-2200-5346-8E7C-C932D53D20EC}"/>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10F6AB39-1B11-FC40-B81E-0F388C6C5736}"/>
              </a:ext>
            </a:extLst>
          </p:cNvPr>
          <p:cNvSpPr>
            <a:spLocks noGrp="1"/>
          </p:cNvSpPr>
          <p:nvPr>
            <p:ph type="sldNum" sz="quarter" idx="12"/>
          </p:nvPr>
        </p:nvSpPr>
        <p:spPr/>
        <p:txBody>
          <a:bodyPr/>
          <a:lstStyle>
            <a:lvl1pPr>
              <a:defRPr>
                <a:solidFill>
                  <a:schemeClr val="bg1"/>
                </a:solidFill>
              </a:defRPr>
            </a:lvl1pPr>
          </a:lstStyle>
          <a:p>
            <a:pPr>
              <a:defRPr/>
            </a:pPr>
            <a:fld id="{E6B87487-27E2-844C-9320-20C4C0389E59}" type="slidenum">
              <a:rPr lang="fi-FI"/>
              <a:pPr>
                <a:defRPr/>
              </a:pPr>
              <a:t>‹#›</a:t>
            </a:fld>
            <a:endParaRPr lang="fi-FI"/>
          </a:p>
        </p:txBody>
      </p:sp>
    </p:spTree>
    <p:extLst>
      <p:ext uri="{BB962C8B-B14F-4D97-AF65-F5344CB8AC3E}">
        <p14:creationId xmlns:p14="http://schemas.microsoft.com/office/powerpoint/2010/main" val="405322775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2E7784DB-A40F-6948-BB3A-B74118FF595B}"/>
              </a:ext>
            </a:extLst>
          </p:cNvPr>
          <p:cNvSpPr>
            <a:spLocks noGrp="1"/>
          </p:cNvSpPr>
          <p:nvPr>
            <p:ph type="dt" sz="half" idx="10"/>
          </p:nvPr>
        </p:nvSpPr>
        <p:spPr/>
        <p:txBody>
          <a:bodyPr/>
          <a:lstStyle>
            <a:lvl1pPr>
              <a:defRPr/>
            </a:lvl1pPr>
          </a:lstStyle>
          <a:p>
            <a:pPr>
              <a:defRPr/>
            </a:pPr>
            <a:fld id="{C98BC216-E771-DE47-93E6-36E8A3970688}" type="datetime1">
              <a:rPr lang="fi-FI"/>
              <a:pPr>
                <a:defRPr/>
              </a:pPr>
              <a:t>29.9.2024</a:t>
            </a:fld>
            <a:endParaRPr lang="fi-FI"/>
          </a:p>
        </p:txBody>
      </p:sp>
      <p:sp>
        <p:nvSpPr>
          <p:cNvPr id="6" name="Alatunnisteen paikkamerkki 4">
            <a:extLst>
              <a:ext uri="{FF2B5EF4-FFF2-40B4-BE49-F238E27FC236}">
                <a16:creationId xmlns:a16="http://schemas.microsoft.com/office/drawing/2014/main" id="{B5E288BB-20AA-3B4B-813B-B692295BC136}"/>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B2F546B8-064D-2E4C-B78C-6C8D0118A754}"/>
              </a:ext>
            </a:extLst>
          </p:cNvPr>
          <p:cNvSpPr>
            <a:spLocks noGrp="1"/>
          </p:cNvSpPr>
          <p:nvPr>
            <p:ph type="sldNum" sz="quarter" idx="12"/>
          </p:nvPr>
        </p:nvSpPr>
        <p:spPr/>
        <p:txBody>
          <a:bodyPr/>
          <a:lstStyle>
            <a:lvl1pPr>
              <a:defRPr/>
            </a:lvl1pPr>
          </a:lstStyle>
          <a:p>
            <a:pPr>
              <a:defRPr/>
            </a:pPr>
            <a:fld id="{39387829-B4A3-C34F-A5BD-387FB5956A40}" type="slidenum">
              <a:rPr lang="fi-FI"/>
              <a:pPr>
                <a:defRPr/>
              </a:pPr>
              <a:t>‹#›</a:t>
            </a:fld>
            <a:endParaRPr lang="fi-FI"/>
          </a:p>
        </p:txBody>
      </p:sp>
    </p:spTree>
    <p:extLst>
      <p:ext uri="{BB962C8B-B14F-4D97-AF65-F5344CB8AC3E}">
        <p14:creationId xmlns:p14="http://schemas.microsoft.com/office/powerpoint/2010/main" val="78671978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7" name="Päivämäärän paikkamerkki 3">
            <a:extLst>
              <a:ext uri="{FF2B5EF4-FFF2-40B4-BE49-F238E27FC236}">
                <a16:creationId xmlns:a16="http://schemas.microsoft.com/office/drawing/2014/main" id="{A3D13DC7-4787-E644-BCB5-4CC184DBDAF4}"/>
              </a:ext>
            </a:extLst>
          </p:cNvPr>
          <p:cNvSpPr>
            <a:spLocks noGrp="1"/>
          </p:cNvSpPr>
          <p:nvPr>
            <p:ph type="dt" sz="half" idx="15"/>
          </p:nvPr>
        </p:nvSpPr>
        <p:spPr/>
        <p:txBody>
          <a:bodyPr/>
          <a:lstStyle>
            <a:lvl1pPr>
              <a:defRPr/>
            </a:lvl1pPr>
          </a:lstStyle>
          <a:p>
            <a:pPr>
              <a:defRPr/>
            </a:pPr>
            <a:fld id="{6FF17A88-1BCE-984F-AFF4-63CB06EE72FB}" type="datetime1">
              <a:rPr lang="fi-FI"/>
              <a:pPr>
                <a:defRPr/>
              </a:pPr>
              <a:t>29.9.2024</a:t>
            </a:fld>
            <a:endParaRPr lang="fi-FI"/>
          </a:p>
        </p:txBody>
      </p:sp>
      <p:sp>
        <p:nvSpPr>
          <p:cNvPr id="8" name="Alatunnisteen paikkamerkki 4">
            <a:extLst>
              <a:ext uri="{FF2B5EF4-FFF2-40B4-BE49-F238E27FC236}">
                <a16:creationId xmlns:a16="http://schemas.microsoft.com/office/drawing/2014/main" id="{286E0C2D-C2E1-9D40-A012-7E1CEC63F1C6}"/>
              </a:ext>
            </a:extLst>
          </p:cNvPr>
          <p:cNvSpPr>
            <a:spLocks noGrp="1"/>
          </p:cNvSpPr>
          <p:nvPr>
            <p:ph type="ftr" sz="quarter" idx="16"/>
          </p:nvPr>
        </p:nvSpPr>
        <p:spPr/>
        <p:txBody>
          <a:bodyPr/>
          <a:lstStyle>
            <a:lvl1pPr>
              <a:defRPr/>
            </a:lvl1pPr>
          </a:lstStyle>
          <a:p>
            <a:pPr>
              <a:defRPr/>
            </a:pPr>
            <a:r>
              <a:rPr lang="fi-FI"/>
              <a:t>Etunimi Sukunimi</a:t>
            </a:r>
          </a:p>
        </p:txBody>
      </p:sp>
      <p:sp>
        <p:nvSpPr>
          <p:cNvPr id="9" name="Dian numeron paikkamerkki 5">
            <a:extLst>
              <a:ext uri="{FF2B5EF4-FFF2-40B4-BE49-F238E27FC236}">
                <a16:creationId xmlns:a16="http://schemas.microsoft.com/office/drawing/2014/main" id="{08B0320B-98E9-F144-8DFA-DB78C9827274}"/>
              </a:ext>
            </a:extLst>
          </p:cNvPr>
          <p:cNvSpPr>
            <a:spLocks noGrp="1"/>
          </p:cNvSpPr>
          <p:nvPr>
            <p:ph type="sldNum" sz="quarter" idx="17"/>
          </p:nvPr>
        </p:nvSpPr>
        <p:spPr/>
        <p:txBody>
          <a:bodyPr/>
          <a:lstStyle>
            <a:lvl1pPr>
              <a:defRPr/>
            </a:lvl1pPr>
          </a:lstStyle>
          <a:p>
            <a:pPr>
              <a:defRPr/>
            </a:pPr>
            <a:fld id="{88A0853A-84D0-C34B-96A8-B31EE15E18DB}" type="slidenum">
              <a:rPr lang="fi-FI"/>
              <a:pPr>
                <a:defRPr/>
              </a:pPr>
              <a:t>‹#›</a:t>
            </a:fld>
            <a:endParaRPr lang="fi-FI"/>
          </a:p>
        </p:txBody>
      </p:sp>
    </p:spTree>
    <p:extLst>
      <p:ext uri="{BB962C8B-B14F-4D97-AF65-F5344CB8AC3E}">
        <p14:creationId xmlns:p14="http://schemas.microsoft.com/office/powerpoint/2010/main" val="888892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endParaRPr lang="fi-FI" noProof="0"/>
          </a:p>
        </p:txBody>
      </p:sp>
      <p:sp>
        <p:nvSpPr>
          <p:cNvPr id="5" name="Päivämäärän paikkamerkki 3">
            <a:extLst>
              <a:ext uri="{FF2B5EF4-FFF2-40B4-BE49-F238E27FC236}">
                <a16:creationId xmlns:a16="http://schemas.microsoft.com/office/drawing/2014/main" id="{55CECEBA-4098-734F-A645-CB502AB86171}"/>
              </a:ext>
            </a:extLst>
          </p:cNvPr>
          <p:cNvSpPr>
            <a:spLocks noGrp="1"/>
          </p:cNvSpPr>
          <p:nvPr>
            <p:ph type="dt" sz="half" idx="14"/>
          </p:nvPr>
        </p:nvSpPr>
        <p:spPr/>
        <p:txBody>
          <a:bodyPr/>
          <a:lstStyle>
            <a:lvl1pPr>
              <a:defRPr/>
            </a:lvl1pPr>
          </a:lstStyle>
          <a:p>
            <a:pPr>
              <a:defRPr/>
            </a:pPr>
            <a:fld id="{709D35B3-91FF-834D-A073-16D8744D4605}" type="datetime1">
              <a:rPr lang="fi-FI"/>
              <a:pPr>
                <a:defRPr/>
              </a:pPr>
              <a:t>29.9.2024</a:t>
            </a:fld>
            <a:endParaRPr lang="fi-FI"/>
          </a:p>
        </p:txBody>
      </p:sp>
      <p:sp>
        <p:nvSpPr>
          <p:cNvPr id="6" name="Alatunnisteen paikkamerkki 4">
            <a:extLst>
              <a:ext uri="{FF2B5EF4-FFF2-40B4-BE49-F238E27FC236}">
                <a16:creationId xmlns:a16="http://schemas.microsoft.com/office/drawing/2014/main" id="{391DF5C6-B080-D84B-B9F3-A3C6612F603C}"/>
              </a:ext>
            </a:extLst>
          </p:cNvPr>
          <p:cNvSpPr>
            <a:spLocks noGrp="1"/>
          </p:cNvSpPr>
          <p:nvPr>
            <p:ph type="ftr" sz="quarter" idx="15"/>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02A90598-6250-124F-8369-95DD1456609B}"/>
              </a:ext>
            </a:extLst>
          </p:cNvPr>
          <p:cNvSpPr>
            <a:spLocks noGrp="1"/>
          </p:cNvSpPr>
          <p:nvPr>
            <p:ph type="sldNum" sz="quarter" idx="16"/>
          </p:nvPr>
        </p:nvSpPr>
        <p:spPr/>
        <p:txBody>
          <a:bodyPr/>
          <a:lstStyle>
            <a:lvl1pPr>
              <a:defRPr/>
            </a:lvl1pPr>
          </a:lstStyle>
          <a:p>
            <a:pPr>
              <a:defRPr/>
            </a:pPr>
            <a:fld id="{4DEFCB40-8DBD-AA43-938C-34E5B6960BF0}" type="slidenum">
              <a:rPr lang="fi-FI"/>
              <a:pPr>
                <a:defRPr/>
              </a:pPr>
              <a:t>‹#›</a:t>
            </a:fld>
            <a:endParaRPr lang="fi-FI"/>
          </a:p>
        </p:txBody>
      </p:sp>
    </p:spTree>
    <p:extLst>
      <p:ext uri="{BB962C8B-B14F-4D97-AF65-F5344CB8AC3E}">
        <p14:creationId xmlns:p14="http://schemas.microsoft.com/office/powerpoint/2010/main" val="304201340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a:extLst>
              <a:ext uri="{FF2B5EF4-FFF2-40B4-BE49-F238E27FC236}">
                <a16:creationId xmlns:a16="http://schemas.microsoft.com/office/drawing/2014/main" id="{34C82A33-B5C4-E044-9686-8CA604678B2F}"/>
              </a:ext>
            </a:extLst>
          </p:cNvPr>
          <p:cNvSpPr>
            <a:spLocks noGrp="1"/>
          </p:cNvSpPr>
          <p:nvPr>
            <p:ph type="dt" sz="half" idx="10"/>
          </p:nvPr>
        </p:nvSpPr>
        <p:spPr/>
        <p:txBody>
          <a:bodyPr/>
          <a:lstStyle>
            <a:lvl1pPr>
              <a:defRPr/>
            </a:lvl1pPr>
          </a:lstStyle>
          <a:p>
            <a:pPr>
              <a:defRPr/>
            </a:pPr>
            <a:fld id="{B32DBC87-C6C4-4441-9C66-91AA3BABDBC0}" type="datetime1">
              <a:rPr lang="fi-FI"/>
              <a:pPr>
                <a:defRPr/>
              </a:pPr>
              <a:t>29.9.2024</a:t>
            </a:fld>
            <a:endParaRPr lang="fi-FI"/>
          </a:p>
        </p:txBody>
      </p:sp>
      <p:sp>
        <p:nvSpPr>
          <p:cNvPr id="4" name="Alatunnisteen paikkamerkki 4">
            <a:extLst>
              <a:ext uri="{FF2B5EF4-FFF2-40B4-BE49-F238E27FC236}">
                <a16:creationId xmlns:a16="http://schemas.microsoft.com/office/drawing/2014/main" id="{7569114C-6352-2944-A840-417133D9CDAC}"/>
              </a:ext>
            </a:extLst>
          </p:cNvPr>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a:extLst>
              <a:ext uri="{FF2B5EF4-FFF2-40B4-BE49-F238E27FC236}">
                <a16:creationId xmlns:a16="http://schemas.microsoft.com/office/drawing/2014/main" id="{870CB56D-AFA3-9541-8E15-5D0E04D6A2AC}"/>
              </a:ext>
            </a:extLst>
          </p:cNvPr>
          <p:cNvSpPr>
            <a:spLocks noGrp="1"/>
          </p:cNvSpPr>
          <p:nvPr>
            <p:ph type="sldNum" sz="quarter" idx="12"/>
          </p:nvPr>
        </p:nvSpPr>
        <p:spPr/>
        <p:txBody>
          <a:bodyPr/>
          <a:lstStyle>
            <a:lvl1pPr>
              <a:defRPr/>
            </a:lvl1pPr>
          </a:lstStyle>
          <a:p>
            <a:pPr>
              <a:defRPr/>
            </a:pPr>
            <a:fld id="{4C478AC8-DCCB-3643-88B8-AE62391B263E}" type="slidenum">
              <a:rPr lang="fi-FI"/>
              <a:pPr>
                <a:defRPr/>
              </a:pPr>
              <a:t>‹#›</a:t>
            </a:fld>
            <a:endParaRPr lang="fi-FI"/>
          </a:p>
        </p:txBody>
      </p:sp>
    </p:spTree>
    <p:extLst>
      <p:ext uri="{BB962C8B-B14F-4D97-AF65-F5344CB8AC3E}">
        <p14:creationId xmlns:p14="http://schemas.microsoft.com/office/powerpoint/2010/main" val="51351408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D882121D-3BB8-8248-BB5A-A95A3B7ED0A1}"/>
              </a:ext>
            </a:extLst>
          </p:cNvPr>
          <p:cNvSpPr>
            <a:spLocks noGrp="1"/>
          </p:cNvSpPr>
          <p:nvPr>
            <p:ph type="dt" sz="half" idx="10"/>
          </p:nvPr>
        </p:nvSpPr>
        <p:spPr/>
        <p:txBody>
          <a:bodyPr/>
          <a:lstStyle>
            <a:lvl1pPr>
              <a:defRPr/>
            </a:lvl1pPr>
          </a:lstStyle>
          <a:p>
            <a:pPr>
              <a:defRPr/>
            </a:pPr>
            <a:fld id="{7D1BF32C-2CE8-B240-B27E-B57E2B22AA26}" type="datetime1">
              <a:rPr lang="fi-FI"/>
              <a:pPr>
                <a:defRPr/>
              </a:pPr>
              <a:t>29.9.2024</a:t>
            </a:fld>
            <a:endParaRPr lang="fi-FI"/>
          </a:p>
        </p:txBody>
      </p:sp>
      <p:sp>
        <p:nvSpPr>
          <p:cNvPr id="3" name="Alatunnisteen paikkamerkki 4">
            <a:extLst>
              <a:ext uri="{FF2B5EF4-FFF2-40B4-BE49-F238E27FC236}">
                <a16:creationId xmlns:a16="http://schemas.microsoft.com/office/drawing/2014/main" id="{1657AC71-099F-C24B-A86C-793D3043617A}"/>
              </a:ext>
            </a:extLst>
          </p:cNvPr>
          <p:cNvSpPr>
            <a:spLocks noGrp="1"/>
          </p:cNvSpPr>
          <p:nvPr>
            <p:ph type="ftr" sz="quarter" idx="11"/>
          </p:nvPr>
        </p:nvSpPr>
        <p:spPr/>
        <p:txBody>
          <a:bodyPr/>
          <a:lstStyle>
            <a:lvl1pPr>
              <a:defRPr/>
            </a:lvl1pPr>
          </a:lstStyle>
          <a:p>
            <a:pPr>
              <a:defRPr/>
            </a:pPr>
            <a:r>
              <a:rPr lang="fi-FI"/>
              <a:t>Etunimi Sukunimi</a:t>
            </a:r>
          </a:p>
        </p:txBody>
      </p:sp>
      <p:sp>
        <p:nvSpPr>
          <p:cNvPr id="4" name="Dian numeron paikkamerkki 5">
            <a:extLst>
              <a:ext uri="{FF2B5EF4-FFF2-40B4-BE49-F238E27FC236}">
                <a16:creationId xmlns:a16="http://schemas.microsoft.com/office/drawing/2014/main" id="{265DB19B-52FE-2141-85CA-3A6C95C5C696}"/>
              </a:ext>
            </a:extLst>
          </p:cNvPr>
          <p:cNvSpPr>
            <a:spLocks noGrp="1"/>
          </p:cNvSpPr>
          <p:nvPr>
            <p:ph type="sldNum" sz="quarter" idx="12"/>
          </p:nvPr>
        </p:nvSpPr>
        <p:spPr/>
        <p:txBody>
          <a:bodyPr/>
          <a:lstStyle>
            <a:lvl1pPr>
              <a:defRPr/>
            </a:lvl1pPr>
          </a:lstStyle>
          <a:p>
            <a:pPr>
              <a:defRPr/>
            </a:pPr>
            <a:fld id="{BDB3F036-729F-894D-B012-D4A43E382C2C}" type="slidenum">
              <a:rPr lang="fi-FI"/>
              <a:pPr>
                <a:defRPr/>
              </a:pPr>
              <a:t>‹#›</a:t>
            </a:fld>
            <a:endParaRPr lang="fi-FI"/>
          </a:p>
        </p:txBody>
      </p:sp>
    </p:spTree>
    <p:extLst>
      <p:ext uri="{BB962C8B-B14F-4D97-AF65-F5344CB8AC3E}">
        <p14:creationId xmlns:p14="http://schemas.microsoft.com/office/powerpoint/2010/main" val="116387615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2_Sisältö ja kuva">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2D329C39-D4DF-8B49-AABF-F18F4C662D35}"/>
              </a:ext>
            </a:extLst>
          </p:cNvPr>
          <p:cNvSpPr/>
          <p:nvPr userDrawn="1"/>
        </p:nvSpPr>
        <p:spPr>
          <a:xfrm>
            <a:off x="8320087" y="0"/>
            <a:ext cx="3871913" cy="6858000"/>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i-FI"/>
          </a:p>
        </p:txBody>
      </p:sp>
      <p:sp>
        <p:nvSpPr>
          <p:cNvPr id="9" name="Freeform 9">
            <a:extLst>
              <a:ext uri="{FF2B5EF4-FFF2-40B4-BE49-F238E27FC236}">
                <a16:creationId xmlns:a16="http://schemas.microsoft.com/office/drawing/2014/main" id="{C3CC05F3-AAEC-0F43-AE31-6C05B3A5E583}"/>
              </a:ext>
            </a:extLst>
          </p:cNvPr>
          <p:cNvSpPr>
            <a:spLocks noChangeAspect="1"/>
          </p:cNvSpPr>
          <p:nvPr userDrawn="1"/>
        </p:nvSpPr>
        <p:spPr bwMode="auto">
          <a:xfrm>
            <a:off x="7131050" y="0"/>
            <a:ext cx="1189037" cy="6858000"/>
          </a:xfrm>
          <a:custGeom>
            <a:avLst/>
            <a:gdLst>
              <a:gd name="T0" fmla="*/ 51852164 w 2460"/>
              <a:gd name="T1" fmla="*/ 0 h 14300"/>
              <a:gd name="T2" fmla="*/ 0 w 2460"/>
              <a:gd name="T3" fmla="*/ 163068373 h 14300"/>
              <a:gd name="T4" fmla="*/ 55822870 w 2460"/>
              <a:gd name="T5" fmla="*/ 370065833 h 14300"/>
              <a:gd name="T6" fmla="*/ 0 w 2460"/>
              <a:gd name="T7" fmla="*/ 577063293 h 14300"/>
              <a:gd name="T8" fmla="*/ 55822870 w 2460"/>
              <a:gd name="T9" fmla="*/ 784061232 h 14300"/>
              <a:gd name="T10" fmla="*/ 0 w 2460"/>
              <a:gd name="T11" fmla="*/ 990828493 h 14300"/>
              <a:gd name="T12" fmla="*/ 55822870 w 2460"/>
              <a:gd name="T13" fmla="*/ 1197826433 h 14300"/>
              <a:gd name="T14" fmla="*/ 55822870 w 2460"/>
              <a:gd name="T15" fmla="*/ 1208406457 h 14300"/>
              <a:gd name="T16" fmla="*/ 0 w 2460"/>
              <a:gd name="T17" fmla="*/ 1415403916 h 14300"/>
              <a:gd name="T18" fmla="*/ 55822870 w 2460"/>
              <a:gd name="T19" fmla="*/ 1622171657 h 14300"/>
              <a:gd name="T20" fmla="*/ 0 w 2460"/>
              <a:gd name="T21" fmla="*/ 1829169117 h 14300"/>
              <a:gd name="T22" fmla="*/ 55822870 w 2460"/>
              <a:gd name="T23" fmla="*/ 2036166577 h 14300"/>
              <a:gd name="T24" fmla="*/ 0 w 2460"/>
              <a:gd name="T25" fmla="*/ 2147483646 h 14300"/>
              <a:gd name="T26" fmla="*/ 55822870 w 2460"/>
              <a:gd name="T27" fmla="*/ 2147483646 h 14300"/>
              <a:gd name="T28" fmla="*/ 0 w 2460"/>
              <a:gd name="T29" fmla="*/ 2147483646 h 14300"/>
              <a:gd name="T30" fmla="*/ 55822870 w 2460"/>
              <a:gd name="T31" fmla="*/ 2147483646 h 14300"/>
              <a:gd name="T32" fmla="*/ 0 w 2460"/>
              <a:gd name="T33" fmla="*/ 2147483646 h 14300"/>
              <a:gd name="T34" fmla="*/ 55822870 w 2460"/>
              <a:gd name="T35" fmla="*/ 2147483646 h 14300"/>
              <a:gd name="T36" fmla="*/ 55589413 w 2460"/>
              <a:gd name="T37" fmla="*/ 2147483646 h 14300"/>
              <a:gd name="T38" fmla="*/ 574579896 w 2460"/>
              <a:gd name="T39" fmla="*/ 2147483646 h 14300"/>
              <a:gd name="T40" fmla="*/ 574579896 w 2460"/>
              <a:gd name="T41" fmla="*/ 0 h 14300"/>
              <a:gd name="T42" fmla="*/ 51852164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chemeClr val="accent6"/>
          </a:solidFill>
          <a:ln>
            <a:noFill/>
          </a:ln>
        </p:spPr>
        <p:txBody>
          <a:bodyPr/>
          <a:lstStyle/>
          <a:p>
            <a:endParaRPr lang="fi-FI"/>
          </a:p>
        </p:txBody>
      </p:sp>
      <p:pic>
        <p:nvPicPr>
          <p:cNvPr id="8" name="Kuva 7">
            <a:extLst>
              <a:ext uri="{FF2B5EF4-FFF2-40B4-BE49-F238E27FC236}">
                <a16:creationId xmlns:a16="http://schemas.microsoft.com/office/drawing/2014/main" id="{C89E78A9-EEE0-AC4C-AF3B-48C3BE334B24}"/>
              </a:ext>
            </a:extLst>
          </p:cNvPr>
          <p:cNvPicPr>
            <a:picLocks noChangeAspect="1"/>
          </p:cNvPicPr>
          <p:nvPr userDrawn="1"/>
        </p:nvPicPr>
        <p:blipFill>
          <a:blip r:embed="rId2"/>
          <a:stretch>
            <a:fillRect/>
          </a:stretch>
        </p:blipFill>
        <p:spPr>
          <a:xfrm>
            <a:off x="0" y="1133"/>
            <a:ext cx="12192000" cy="6858000"/>
          </a:xfrm>
          <a:prstGeom prst="rect">
            <a:avLst/>
          </a:prstGeom>
        </p:spPr>
      </p:pic>
      <p:sp>
        <p:nvSpPr>
          <p:cNvPr id="2" name="Otsikko 1"/>
          <p:cNvSpPr>
            <a:spLocks noGrp="1"/>
          </p:cNvSpPr>
          <p:nvPr>
            <p:ph type="title"/>
          </p:nvPr>
        </p:nvSpPr>
        <p:spPr>
          <a:xfrm>
            <a:off x="457200" y="408562"/>
            <a:ext cx="6371618" cy="787615"/>
          </a:xfrm>
        </p:spPr>
        <p:txBody>
          <a:body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55CECEBA-4098-734F-A645-CB502AB86171}"/>
              </a:ext>
            </a:extLst>
          </p:cNvPr>
          <p:cNvSpPr>
            <a:spLocks noGrp="1"/>
          </p:cNvSpPr>
          <p:nvPr>
            <p:ph type="dt" sz="half" idx="14"/>
          </p:nvPr>
        </p:nvSpPr>
        <p:spPr/>
        <p:txBody>
          <a:bodyPr/>
          <a:lstStyle>
            <a:lvl1pPr>
              <a:defRPr/>
            </a:lvl1pPr>
          </a:lstStyle>
          <a:p>
            <a:pPr>
              <a:defRPr/>
            </a:pPr>
            <a:fld id="{709D35B3-91FF-834D-A073-16D8744D4605}" type="datetime1">
              <a:rPr lang="fi-FI"/>
              <a:pPr>
                <a:defRPr/>
              </a:pPr>
              <a:t>29.9.2024</a:t>
            </a:fld>
            <a:endParaRPr lang="fi-FI"/>
          </a:p>
        </p:txBody>
      </p:sp>
      <p:sp>
        <p:nvSpPr>
          <p:cNvPr id="6" name="Alatunnisteen paikkamerkki 4">
            <a:extLst>
              <a:ext uri="{FF2B5EF4-FFF2-40B4-BE49-F238E27FC236}">
                <a16:creationId xmlns:a16="http://schemas.microsoft.com/office/drawing/2014/main" id="{391DF5C6-B080-D84B-B9F3-A3C6612F603C}"/>
              </a:ext>
            </a:extLst>
          </p:cNvPr>
          <p:cNvSpPr>
            <a:spLocks noGrp="1"/>
          </p:cNvSpPr>
          <p:nvPr>
            <p:ph type="ftr" sz="quarter" idx="15"/>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02A90598-6250-124F-8369-95DD1456609B}"/>
              </a:ext>
            </a:extLst>
          </p:cNvPr>
          <p:cNvSpPr>
            <a:spLocks noGrp="1"/>
          </p:cNvSpPr>
          <p:nvPr>
            <p:ph type="sldNum" sz="quarter" idx="16"/>
          </p:nvPr>
        </p:nvSpPr>
        <p:spPr/>
        <p:txBody>
          <a:bodyPr/>
          <a:lstStyle>
            <a:lvl1pPr>
              <a:defRPr/>
            </a:lvl1pPr>
          </a:lstStyle>
          <a:p>
            <a:pPr>
              <a:defRPr/>
            </a:pPr>
            <a:fld id="{4DEFCB40-8DBD-AA43-938C-34E5B6960BF0}" type="slidenum">
              <a:rPr lang="fi-FI"/>
              <a:pPr>
                <a:defRPr/>
              </a:pPr>
              <a:t>‹#›</a:t>
            </a:fld>
            <a:endParaRPr lang="fi-FI"/>
          </a:p>
        </p:txBody>
      </p:sp>
    </p:spTree>
    <p:extLst>
      <p:ext uri="{BB962C8B-B14F-4D97-AF65-F5344CB8AC3E}">
        <p14:creationId xmlns:p14="http://schemas.microsoft.com/office/powerpoint/2010/main" val="208288810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1_Otsikko ja sisältö B">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9A46EF94-EBE5-514D-9468-3D0E8A3107E8}"/>
              </a:ext>
            </a:extLst>
          </p:cNvPr>
          <p:cNvSpPr>
            <a:spLocks noChangeAspect="1"/>
          </p:cNvSpPr>
          <p:nvPr userDrawn="1"/>
        </p:nvSpPr>
        <p:spPr bwMode="auto">
          <a:xfrm>
            <a:off x="11018838" y="0"/>
            <a:ext cx="1189037" cy="6858000"/>
          </a:xfrm>
          <a:custGeom>
            <a:avLst/>
            <a:gdLst>
              <a:gd name="T0" fmla="*/ 51852164 w 2460"/>
              <a:gd name="T1" fmla="*/ 0 h 14300"/>
              <a:gd name="T2" fmla="*/ 0 w 2460"/>
              <a:gd name="T3" fmla="*/ 163068373 h 14300"/>
              <a:gd name="T4" fmla="*/ 55822870 w 2460"/>
              <a:gd name="T5" fmla="*/ 370065833 h 14300"/>
              <a:gd name="T6" fmla="*/ 0 w 2460"/>
              <a:gd name="T7" fmla="*/ 577063293 h 14300"/>
              <a:gd name="T8" fmla="*/ 55822870 w 2460"/>
              <a:gd name="T9" fmla="*/ 784061232 h 14300"/>
              <a:gd name="T10" fmla="*/ 0 w 2460"/>
              <a:gd name="T11" fmla="*/ 990828493 h 14300"/>
              <a:gd name="T12" fmla="*/ 55822870 w 2460"/>
              <a:gd name="T13" fmla="*/ 1197826433 h 14300"/>
              <a:gd name="T14" fmla="*/ 55822870 w 2460"/>
              <a:gd name="T15" fmla="*/ 1208406457 h 14300"/>
              <a:gd name="T16" fmla="*/ 0 w 2460"/>
              <a:gd name="T17" fmla="*/ 1415403916 h 14300"/>
              <a:gd name="T18" fmla="*/ 55822870 w 2460"/>
              <a:gd name="T19" fmla="*/ 1622171657 h 14300"/>
              <a:gd name="T20" fmla="*/ 0 w 2460"/>
              <a:gd name="T21" fmla="*/ 1829169117 h 14300"/>
              <a:gd name="T22" fmla="*/ 55822870 w 2460"/>
              <a:gd name="T23" fmla="*/ 2036166577 h 14300"/>
              <a:gd name="T24" fmla="*/ 0 w 2460"/>
              <a:gd name="T25" fmla="*/ 2147483646 h 14300"/>
              <a:gd name="T26" fmla="*/ 55822870 w 2460"/>
              <a:gd name="T27" fmla="*/ 2147483646 h 14300"/>
              <a:gd name="T28" fmla="*/ 0 w 2460"/>
              <a:gd name="T29" fmla="*/ 2147483646 h 14300"/>
              <a:gd name="T30" fmla="*/ 55822870 w 2460"/>
              <a:gd name="T31" fmla="*/ 2147483646 h 14300"/>
              <a:gd name="T32" fmla="*/ 0 w 2460"/>
              <a:gd name="T33" fmla="*/ 2147483646 h 14300"/>
              <a:gd name="T34" fmla="*/ 55822870 w 2460"/>
              <a:gd name="T35" fmla="*/ 2147483646 h 14300"/>
              <a:gd name="T36" fmla="*/ 55589413 w 2460"/>
              <a:gd name="T37" fmla="*/ 2147483646 h 14300"/>
              <a:gd name="T38" fmla="*/ 574579896 w 2460"/>
              <a:gd name="T39" fmla="*/ 2147483646 h 14300"/>
              <a:gd name="T40" fmla="*/ 574579896 w 2460"/>
              <a:gd name="T41" fmla="*/ 0 h 14300"/>
              <a:gd name="T42" fmla="*/ 51852164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chemeClr val="accent6"/>
          </a:solidFill>
          <a:ln>
            <a:noFill/>
          </a:ln>
        </p:spPr>
        <p:txBody>
          <a:bodyPr/>
          <a:lstStyle/>
          <a:p>
            <a:endParaRPr lang="fi-FI"/>
          </a:p>
        </p:txBody>
      </p:sp>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A6E96F06-665B-6847-9EEB-5323358BCD94}" type="datetime1">
              <a:rPr lang="fi-FI"/>
              <a:pPr>
                <a:defRPr/>
              </a:pPr>
              <a:t>29.9.2024</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spTree>
    <p:extLst>
      <p:ext uri="{BB962C8B-B14F-4D97-AF65-F5344CB8AC3E}">
        <p14:creationId xmlns:p14="http://schemas.microsoft.com/office/powerpoint/2010/main" val="106032971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2_Otsikko ja sisältö B">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9A46EF94-EBE5-514D-9468-3D0E8A3107E8}"/>
              </a:ext>
            </a:extLst>
          </p:cNvPr>
          <p:cNvSpPr>
            <a:spLocks noChangeAspect="1"/>
          </p:cNvSpPr>
          <p:nvPr userDrawn="1"/>
        </p:nvSpPr>
        <p:spPr bwMode="auto">
          <a:xfrm>
            <a:off x="11018838" y="0"/>
            <a:ext cx="1189037" cy="6858000"/>
          </a:xfrm>
          <a:custGeom>
            <a:avLst/>
            <a:gdLst>
              <a:gd name="T0" fmla="*/ 51852164 w 2460"/>
              <a:gd name="T1" fmla="*/ 0 h 14300"/>
              <a:gd name="T2" fmla="*/ 0 w 2460"/>
              <a:gd name="T3" fmla="*/ 163068373 h 14300"/>
              <a:gd name="T4" fmla="*/ 55822870 w 2460"/>
              <a:gd name="T5" fmla="*/ 370065833 h 14300"/>
              <a:gd name="T6" fmla="*/ 0 w 2460"/>
              <a:gd name="T7" fmla="*/ 577063293 h 14300"/>
              <a:gd name="T8" fmla="*/ 55822870 w 2460"/>
              <a:gd name="T9" fmla="*/ 784061232 h 14300"/>
              <a:gd name="T10" fmla="*/ 0 w 2460"/>
              <a:gd name="T11" fmla="*/ 990828493 h 14300"/>
              <a:gd name="T12" fmla="*/ 55822870 w 2460"/>
              <a:gd name="T13" fmla="*/ 1197826433 h 14300"/>
              <a:gd name="T14" fmla="*/ 55822870 w 2460"/>
              <a:gd name="T15" fmla="*/ 1208406457 h 14300"/>
              <a:gd name="T16" fmla="*/ 0 w 2460"/>
              <a:gd name="T17" fmla="*/ 1415403916 h 14300"/>
              <a:gd name="T18" fmla="*/ 55822870 w 2460"/>
              <a:gd name="T19" fmla="*/ 1622171657 h 14300"/>
              <a:gd name="T20" fmla="*/ 0 w 2460"/>
              <a:gd name="T21" fmla="*/ 1829169117 h 14300"/>
              <a:gd name="T22" fmla="*/ 55822870 w 2460"/>
              <a:gd name="T23" fmla="*/ 2036166577 h 14300"/>
              <a:gd name="T24" fmla="*/ 0 w 2460"/>
              <a:gd name="T25" fmla="*/ 2147483646 h 14300"/>
              <a:gd name="T26" fmla="*/ 55822870 w 2460"/>
              <a:gd name="T27" fmla="*/ 2147483646 h 14300"/>
              <a:gd name="T28" fmla="*/ 0 w 2460"/>
              <a:gd name="T29" fmla="*/ 2147483646 h 14300"/>
              <a:gd name="T30" fmla="*/ 55822870 w 2460"/>
              <a:gd name="T31" fmla="*/ 2147483646 h 14300"/>
              <a:gd name="T32" fmla="*/ 0 w 2460"/>
              <a:gd name="T33" fmla="*/ 2147483646 h 14300"/>
              <a:gd name="T34" fmla="*/ 55822870 w 2460"/>
              <a:gd name="T35" fmla="*/ 2147483646 h 14300"/>
              <a:gd name="T36" fmla="*/ 55589413 w 2460"/>
              <a:gd name="T37" fmla="*/ 2147483646 h 14300"/>
              <a:gd name="T38" fmla="*/ 574579896 w 2460"/>
              <a:gd name="T39" fmla="*/ 2147483646 h 14300"/>
              <a:gd name="T40" fmla="*/ 574579896 w 2460"/>
              <a:gd name="T41" fmla="*/ 0 h 14300"/>
              <a:gd name="T42" fmla="*/ 51852164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chemeClr val="accent1"/>
          </a:solidFill>
          <a:ln>
            <a:noFill/>
          </a:ln>
        </p:spPr>
        <p:txBody>
          <a:bodyPr/>
          <a:lstStyle/>
          <a:p>
            <a:endParaRPr lang="fi-FI"/>
          </a:p>
        </p:txBody>
      </p:sp>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A6E96F06-665B-6847-9EEB-5323358BCD94}" type="datetime1">
              <a:rPr lang="fi-FI"/>
              <a:pPr>
                <a:defRPr/>
              </a:pPr>
              <a:t>29.9.2024</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spTree>
    <p:extLst>
      <p:ext uri="{BB962C8B-B14F-4D97-AF65-F5344CB8AC3E}">
        <p14:creationId xmlns:p14="http://schemas.microsoft.com/office/powerpoint/2010/main" val="126445437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chemeClr val="accent6"/>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522C056B-AD02-CC41-9BAC-591688D06BB1}"/>
              </a:ext>
            </a:extLst>
          </p:cNvPr>
          <p:cNvSpPr>
            <a:spLocks/>
          </p:cNvSpPr>
          <p:nvPr userDrawn="1"/>
        </p:nvSpPr>
        <p:spPr bwMode="white">
          <a:xfrm>
            <a:off x="0" y="0"/>
            <a:ext cx="9393238" cy="6858000"/>
          </a:xfrm>
          <a:custGeom>
            <a:avLst/>
            <a:gdLst>
              <a:gd name="T0" fmla="*/ 1202620694 w 19559"/>
              <a:gd name="T1" fmla="*/ 2147483646 h 14300"/>
              <a:gd name="T2" fmla="*/ 1302493304 w 19559"/>
              <a:gd name="T3" fmla="*/ 2147483646 h 14300"/>
              <a:gd name="T4" fmla="*/ 1651931459 w 19559"/>
              <a:gd name="T5" fmla="*/ 2147483646 h 14300"/>
              <a:gd name="T6" fmla="*/ 1854674889 w 19559"/>
              <a:gd name="T7" fmla="*/ 2147483646 h 14300"/>
              <a:gd name="T8" fmla="*/ 2147483646 w 19559"/>
              <a:gd name="T9" fmla="*/ 2147483646 h 14300"/>
              <a:gd name="T10" fmla="*/ 2147483646 w 19559"/>
              <a:gd name="T11" fmla="*/ 2018686830 h 14300"/>
              <a:gd name="T12" fmla="*/ 2147483646 w 19559"/>
              <a:gd name="T13" fmla="*/ 1816519224 h 14300"/>
              <a:gd name="T14" fmla="*/ 2147483646 w 19559"/>
              <a:gd name="T15" fmla="*/ 1467843158 h 14300"/>
              <a:gd name="T16" fmla="*/ 2147483646 w 19559"/>
              <a:gd name="T17" fmla="*/ 1265675552 h 14300"/>
              <a:gd name="T18" fmla="*/ 2147483646 w 19559"/>
              <a:gd name="T19" fmla="*/ 917229684 h 14300"/>
              <a:gd name="T20" fmla="*/ 2147483646 w 19559"/>
              <a:gd name="T21" fmla="*/ 715062079 h 14300"/>
              <a:gd name="T22" fmla="*/ 2147483646 w 19559"/>
              <a:gd name="T23" fmla="*/ 366615731 h 14300"/>
              <a:gd name="T24" fmla="*/ 2147483646 w 19559"/>
              <a:gd name="T25" fmla="*/ 164678324 h 14300"/>
              <a:gd name="T26" fmla="*/ 2147483646 w 19559"/>
              <a:gd name="T27" fmla="*/ 0 h 14300"/>
              <a:gd name="T28" fmla="*/ 0 w 19559"/>
              <a:gd name="T29" fmla="*/ 0 h 14300"/>
              <a:gd name="T30" fmla="*/ 0 w 19559"/>
              <a:gd name="T31" fmla="*/ 2147483646 h 14300"/>
              <a:gd name="T32" fmla="*/ 1202620694 w 19559"/>
              <a:gd name="T33" fmla="*/ 2147483646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DA35A674-9678-AD44-90CB-71ACC939F041}"/>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9C4FFD00-4B00-8B41-B159-532195C06418}"/>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7F8B3C3F-FB51-B54D-9E66-7A26B807B164}"/>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81DF265A-F4A2-734A-8647-1CA830F57786}"/>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81B23E4D-9B7A-684E-BD8D-B2E7BF7507C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A9D5D103-D602-3E4D-A4A8-EF1F82FDBA3D}"/>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C1B58410-E822-C04C-9795-78BE03687127}"/>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1CCFB153-7E53-1D48-84FD-5A0D5EE4EC03}"/>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C1D6A16C-26F1-0B49-B923-6F5B18E12104}"/>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FCDA07B8-04C9-914A-859E-24845E889A93}"/>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1915335C-AB34-1B48-941F-7FF7EF4CF376}"/>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B790AF0D-AF2C-E043-9F3D-4C2B3298461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041461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135919161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chemeClr val="accent6"/>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4F05328D-1E25-9A49-B502-D47C7C683BA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Freeform 5">
            <a:extLst>
              <a:ext uri="{FF2B5EF4-FFF2-40B4-BE49-F238E27FC236}">
                <a16:creationId xmlns:a16="http://schemas.microsoft.com/office/drawing/2014/main" id="{6BD61C03-048B-B849-92D5-D1FDB0F1703E}"/>
              </a:ext>
            </a:extLst>
          </p:cNvPr>
          <p:cNvSpPr>
            <a:spLocks/>
          </p:cNvSpPr>
          <p:nvPr userDrawn="1"/>
        </p:nvSpPr>
        <p:spPr bwMode="auto">
          <a:xfrm>
            <a:off x="0" y="0"/>
            <a:ext cx="12192000" cy="6858000"/>
          </a:xfrm>
          <a:custGeom>
            <a:avLst/>
            <a:gdLst>
              <a:gd name="T0" fmla="*/ 2147483646 w 25400"/>
              <a:gd name="T1" fmla="*/ 2147483646 h 14300"/>
              <a:gd name="T2" fmla="*/ 2147483646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018686830 h 14300"/>
              <a:gd name="T12" fmla="*/ 2147483646 w 25400"/>
              <a:gd name="T13" fmla="*/ 1816519224 h 14300"/>
              <a:gd name="T14" fmla="*/ 2147483646 w 25400"/>
              <a:gd name="T15" fmla="*/ 1467843158 h 14300"/>
              <a:gd name="T16" fmla="*/ 2147483646 w 25400"/>
              <a:gd name="T17" fmla="*/ 1265675552 h 14300"/>
              <a:gd name="T18" fmla="*/ 2147483646 w 25400"/>
              <a:gd name="T19" fmla="*/ 917229684 h 14300"/>
              <a:gd name="T20" fmla="*/ 2147483646 w 25400"/>
              <a:gd name="T21" fmla="*/ 715062079 h 14300"/>
              <a:gd name="T22" fmla="*/ 2147483646 w 25400"/>
              <a:gd name="T23" fmla="*/ 366615731 h 14300"/>
              <a:gd name="T24" fmla="*/ 2147483646 w 25400"/>
              <a:gd name="T25" fmla="*/ 164678324 h 14300"/>
              <a:gd name="T26" fmla="*/ 2147483646 w 25400"/>
              <a:gd name="T27" fmla="*/ 11039941 h 14300"/>
              <a:gd name="T28" fmla="*/ 2147483646 w 25400"/>
              <a:gd name="T29" fmla="*/ 0 h 14300"/>
              <a:gd name="T30" fmla="*/ 0 w 25400"/>
              <a:gd name="T31" fmla="*/ 0 h 14300"/>
              <a:gd name="T32" fmla="*/ 0 w 25400"/>
              <a:gd name="T33" fmla="*/ 2147483646 h 14300"/>
              <a:gd name="T34" fmla="*/ 2147483646 w 25400"/>
              <a:gd name="T35" fmla="*/ 2147483646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5B294887-4E80-754A-9705-B3C351BE23C3}"/>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88A03D70-27BF-754F-9B0D-C96A4B5893F3}"/>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5950A5B1-41D0-1D44-8A63-4647D929B21E}"/>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A02968A5-08FB-1541-BEEE-C8B1BF3A3D0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82B62754-94AF-E143-82C7-1C5B0B55C6BD}"/>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34532759-349B-7642-B912-CBB3D61B3E6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79BF41E0-5652-8845-B252-EF28916082EC}"/>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078B95CB-C497-DC4F-9A86-F1E31B4544C5}"/>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ECEEB2F1-5F72-0840-83C3-838C98B80375}"/>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824348FE-C8CA-3B4F-B8E2-C37F6E9CB32A}"/>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B307CDEF-22EC-584D-BF74-BAF055AA523B}"/>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34852F49-08B0-5B4F-A2A0-153555D83EE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29113226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chemeClr val="accent6"/>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C6F51A09-36D6-AB4F-8BCD-0CDF96B5F109}"/>
              </a:ext>
            </a:extLst>
          </p:cNvPr>
          <p:cNvSpPr>
            <a:spLocks/>
          </p:cNvSpPr>
          <p:nvPr userDrawn="1"/>
        </p:nvSpPr>
        <p:spPr bwMode="white">
          <a:xfrm>
            <a:off x="0" y="0"/>
            <a:ext cx="12192000" cy="3887788"/>
          </a:xfrm>
          <a:custGeom>
            <a:avLst/>
            <a:gdLst>
              <a:gd name="T0" fmla="*/ 0 w 25400"/>
              <a:gd name="T1" fmla="*/ 1484978791 h 8063"/>
              <a:gd name="T2" fmla="*/ 585216000 w 25400"/>
              <a:gd name="T3" fmla="*/ 1874942780 h 8063"/>
              <a:gd name="T4" fmla="*/ 1170432000 w 25400"/>
              <a:gd name="T5" fmla="*/ 1484978791 h 8063"/>
              <a:gd name="T6" fmla="*/ 1755648000 w 25400"/>
              <a:gd name="T7" fmla="*/ 1874942780 h 8063"/>
              <a:gd name="T8" fmla="*/ 2147483646 w 25400"/>
              <a:gd name="T9" fmla="*/ 1484978791 h 8063"/>
              <a:gd name="T10" fmla="*/ 2147483646 w 25400"/>
              <a:gd name="T11" fmla="*/ 1874942780 h 8063"/>
              <a:gd name="T12" fmla="*/ 2147483646 w 25400"/>
              <a:gd name="T13" fmla="*/ 1484978791 h 8063"/>
              <a:gd name="T14" fmla="*/ 2147483646 w 25400"/>
              <a:gd name="T15" fmla="*/ 1874942780 h 8063"/>
              <a:gd name="T16" fmla="*/ 2147483646 w 25400"/>
              <a:gd name="T17" fmla="*/ 1484978791 h 8063"/>
              <a:gd name="T18" fmla="*/ 2147483646 w 25400"/>
              <a:gd name="T19" fmla="*/ 1874942780 h 8063"/>
              <a:gd name="T20" fmla="*/ 2147483646 w 25400"/>
              <a:gd name="T21" fmla="*/ 1484978791 h 8063"/>
              <a:gd name="T22" fmla="*/ 2147483646 w 25400"/>
              <a:gd name="T23" fmla="*/ 0 h 8063"/>
              <a:gd name="T24" fmla="*/ 0 w 25400"/>
              <a:gd name="T25" fmla="*/ 0 h 8063"/>
              <a:gd name="T26" fmla="*/ 0 w 25400"/>
              <a:gd name="T27" fmla="*/ 1484978791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654C47F4-46DC-F149-BFD2-BBE25EA17E16}"/>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A787E86E-E8C9-A249-B25D-61C20214E318}"/>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1350BF2E-93A7-3E49-B859-452F4288BEF0}"/>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0A472E20-5550-6641-A8D4-9CDA738CF2FD}"/>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98D20E5E-539C-E745-BDC8-1DFD8BDE22B2}"/>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86B2706C-580B-8642-857A-CADBF30FAD7C}"/>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88708B44-A5B2-A543-ACCA-9FAE5FE8AEF8}"/>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62B82225-6022-704E-B0A5-87C827FC3BD1}"/>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A40503F1-0B16-2F4C-B7C3-D6618849E129}"/>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310C3111-51E2-0C44-B466-5AA9A4317CCE}"/>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748F1C03-A233-E749-BDD6-B88EF1CA301E}"/>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06EF1240-FDCA-624C-9484-64EA8E6CE085}"/>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6673167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chemeClr val="accent6"/>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9CCD1A77-817B-4743-BC31-5CA5E27D0E59}"/>
              </a:ext>
            </a:extLst>
          </p:cNvPr>
          <p:cNvSpPr>
            <a:spLocks/>
          </p:cNvSpPr>
          <p:nvPr userDrawn="1"/>
        </p:nvSpPr>
        <p:spPr bwMode="auto">
          <a:xfrm>
            <a:off x="0" y="0"/>
            <a:ext cx="12193588" cy="5572125"/>
          </a:xfrm>
          <a:custGeom>
            <a:avLst/>
            <a:gdLst>
              <a:gd name="T0" fmla="*/ 0 w 25400"/>
              <a:gd name="T1" fmla="*/ 2147483646 h 11590"/>
              <a:gd name="T2" fmla="*/ 585349832 w 25400"/>
              <a:gd name="T3" fmla="*/ 2147483646 h 11590"/>
              <a:gd name="T4" fmla="*/ 1170699663 w 25400"/>
              <a:gd name="T5" fmla="*/ 2147483646 h 11590"/>
              <a:gd name="T6" fmla="*/ 1756049495 w 25400"/>
              <a:gd name="T7" fmla="*/ 2147483646 h 11590"/>
              <a:gd name="T8" fmla="*/ 2147483646 w 25400"/>
              <a:gd name="T9" fmla="*/ 2147483646 h 11590"/>
              <a:gd name="T10" fmla="*/ 2147483646 w 25400"/>
              <a:gd name="T11" fmla="*/ 2147483646 h 11590"/>
              <a:gd name="T12" fmla="*/ 2147483646 w 25400"/>
              <a:gd name="T13" fmla="*/ 2147483646 h 11590"/>
              <a:gd name="T14" fmla="*/ 2147483646 w 25400"/>
              <a:gd name="T15" fmla="*/ 2147483646 h 11590"/>
              <a:gd name="T16" fmla="*/ 2147483646 w 25400"/>
              <a:gd name="T17" fmla="*/ 2147483646 h 11590"/>
              <a:gd name="T18" fmla="*/ 2147483646 w 25400"/>
              <a:gd name="T19" fmla="*/ 2147483646 h 11590"/>
              <a:gd name="T20" fmla="*/ 2147483646 w 25400"/>
              <a:gd name="T21" fmla="*/ 2147483646 h 11590"/>
              <a:gd name="T22" fmla="*/ 2147483646 w 25400"/>
              <a:gd name="T23" fmla="*/ 0 h 11590"/>
              <a:gd name="T24" fmla="*/ 0 w 25400"/>
              <a:gd name="T25" fmla="*/ 0 h 11590"/>
              <a:gd name="T26" fmla="*/ 0 w 25400"/>
              <a:gd name="T27" fmla="*/ 2147483646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15E9DACE-D079-784B-977D-129D0FA05157}"/>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0048B4A1-8FB0-C544-B206-5E6D87474E4B}"/>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2C04AFBF-C025-F24E-A614-3B3D93DEA2B8}"/>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0C797742-D8DE-214F-873A-B5DF6F96F20D}"/>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29415CFD-4605-4C44-8E59-55B427BEF86A}"/>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2244F9F7-6BE6-0047-8069-3F897E1689C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27680862-6F3A-C147-8E57-A11266DD9EC0}"/>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E9A6A094-CCB3-5346-9289-4459110D5E4A}"/>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7E16FCC4-89F3-A84B-BD4B-1D08DF8A0D11}"/>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478852C8-3E45-B84A-B083-B360E8DD0D1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CB0453E8-50E4-BA4F-BE94-1CC5DB7CB90E}"/>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1CA86B32-CCC8-A746-8962-BE6C8E5043C8}"/>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2199281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chemeClr val="accent6"/>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9BC2C2EF-95A0-B148-ADD4-877B83D9ADA2}"/>
              </a:ext>
            </a:extLst>
          </p:cNvPr>
          <p:cNvSpPr>
            <a:spLocks/>
          </p:cNvSpPr>
          <p:nvPr userDrawn="1"/>
        </p:nvSpPr>
        <p:spPr bwMode="white">
          <a:xfrm>
            <a:off x="0" y="0"/>
            <a:ext cx="7305675" cy="6858000"/>
          </a:xfrm>
          <a:custGeom>
            <a:avLst/>
            <a:gdLst>
              <a:gd name="T0" fmla="*/ 2147483646 w 15203"/>
              <a:gd name="T1" fmla="*/ 2147483646 h 14300"/>
              <a:gd name="T2" fmla="*/ 2147483646 w 15203"/>
              <a:gd name="T3" fmla="*/ 2147483646 h 14300"/>
              <a:gd name="T4" fmla="*/ 2147483646 w 15203"/>
              <a:gd name="T5" fmla="*/ 2147483646 h 14300"/>
              <a:gd name="T6" fmla="*/ 2147483646 w 15203"/>
              <a:gd name="T7" fmla="*/ 2052956687 h 14300"/>
              <a:gd name="T8" fmla="*/ 2147483646 w 15203"/>
              <a:gd name="T9" fmla="*/ 1640111322 h 14300"/>
              <a:gd name="T10" fmla="*/ 2147483646 w 15203"/>
              <a:gd name="T11" fmla="*/ 1227036237 h 14300"/>
              <a:gd name="T12" fmla="*/ 2147483646 w 15203"/>
              <a:gd name="T13" fmla="*/ 814190872 h 14300"/>
              <a:gd name="T14" fmla="*/ 2147483646 w 15203"/>
              <a:gd name="T15" fmla="*/ 401115308 h 14300"/>
              <a:gd name="T16" fmla="*/ 2147483646 w 15203"/>
              <a:gd name="T17" fmla="*/ 0 h 14300"/>
              <a:gd name="T18" fmla="*/ 0 w 15203"/>
              <a:gd name="T19" fmla="*/ 0 h 14300"/>
              <a:gd name="T20" fmla="*/ 0 w 15203"/>
              <a:gd name="T21" fmla="*/ 752321641 h 14300"/>
              <a:gd name="T22" fmla="*/ 0 w 15203"/>
              <a:gd name="T23" fmla="*/ 2147483646 h 14300"/>
              <a:gd name="T24" fmla="*/ 2147483646 w 15203"/>
              <a:gd name="T25" fmla="*/ 2147483646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F445306D-A78A-9F4F-B1B3-EA2F86E77CEC}"/>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27012CC7-E778-C040-94E4-BB46389A27A4}"/>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10D4A0DB-E445-3C46-B4D7-5C40BEFAA7AD}"/>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07A2E7C2-BB76-0F45-A122-9F427FDD051E}"/>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D3792347-C3C0-0842-A4A2-CCB4999BEF6A}"/>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E62C4EEF-EA4D-6B44-AEF9-DBD79CB70617}"/>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FA4FE435-7B5D-664F-B403-0654E734D639}"/>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8751307D-9B57-284F-9717-428259C48389}"/>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5F043FC1-CD2D-054E-B2F3-1AC748A45F6D}"/>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E15754D2-94A0-C145-9051-CAB5AB31C77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44553EEE-1D58-334E-A194-94B9F59CBA3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4D691404-FA52-0640-B57A-57C45E8C7ED1}"/>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28862746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chemeClr val="accent6"/>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642CCEBD-ED22-AD4E-88DA-F8370BFD4E97}"/>
              </a:ext>
            </a:extLst>
          </p:cNvPr>
          <p:cNvSpPr>
            <a:spLocks/>
          </p:cNvSpPr>
          <p:nvPr userDrawn="1"/>
        </p:nvSpPr>
        <p:spPr bwMode="auto">
          <a:xfrm>
            <a:off x="0" y="0"/>
            <a:ext cx="9678988" cy="6858000"/>
          </a:xfrm>
          <a:custGeom>
            <a:avLst/>
            <a:gdLst>
              <a:gd name="T0" fmla="*/ 0 w 20142"/>
              <a:gd name="T1" fmla="*/ 0 h 14300"/>
              <a:gd name="T2" fmla="*/ 0 w 20142"/>
              <a:gd name="T3" fmla="*/ 2147483646 h 14300"/>
              <a:gd name="T4" fmla="*/ 2147483646 w 20142"/>
              <a:gd name="T5" fmla="*/ 2147483646 h 14300"/>
              <a:gd name="T6" fmla="*/ 2147483646 w 20142"/>
              <a:gd name="T7" fmla="*/ 2147483646 h 14300"/>
              <a:gd name="T8" fmla="*/ 2147483646 w 20142"/>
              <a:gd name="T9" fmla="*/ 2147483646 h 14300"/>
              <a:gd name="T10" fmla="*/ 2147483646 w 20142"/>
              <a:gd name="T11" fmla="*/ 2052956687 h 14300"/>
              <a:gd name="T12" fmla="*/ 2147483646 w 20142"/>
              <a:gd name="T13" fmla="*/ 1640111322 h 14300"/>
              <a:gd name="T14" fmla="*/ 2147483646 w 20142"/>
              <a:gd name="T15" fmla="*/ 1227036237 h 14300"/>
              <a:gd name="T16" fmla="*/ 2147483646 w 20142"/>
              <a:gd name="T17" fmla="*/ 814190872 h 14300"/>
              <a:gd name="T18" fmla="*/ 2147483646 w 20142"/>
              <a:gd name="T19" fmla="*/ 401115308 h 14300"/>
              <a:gd name="T20" fmla="*/ 2147483646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1BEDDB5D-53DC-2146-B6C3-9E490AA8F6AD}"/>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8E5B86A0-7EA5-264E-97B0-F93A702A4D38}"/>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1F275AE1-BF36-2649-9EEF-A10F993A33BA}"/>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26799A68-9308-6546-A9B2-33EC0965AD7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E7869CAF-4701-0D48-8B95-027A4CBAAF4D}"/>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EF2ABFB3-8148-DE4C-86C0-1779373F2046}"/>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AEC043F3-F492-9B4C-97EA-E8FE7388F3E7}"/>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E7339A8D-04B4-5D48-A5C0-796463F2E8E2}"/>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86EF6C24-6D2C-0743-BCDE-35622E86CCDA}"/>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349B5E1D-8F23-AF49-8CA5-922471DDE1C6}"/>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E3DAE54C-0582-DC43-9A7E-4D3C38D4918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162A3F3D-8950-F242-8294-7C8FAAEF452F}"/>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49036438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chemeClr val="accent6"/>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8B4EB25E-A024-5A44-A9BC-7F8067073505}"/>
              </a:ext>
            </a:extLst>
          </p:cNvPr>
          <p:cNvSpPr>
            <a:spLocks/>
          </p:cNvSpPr>
          <p:nvPr userDrawn="1"/>
        </p:nvSpPr>
        <p:spPr bwMode="white">
          <a:xfrm>
            <a:off x="0" y="0"/>
            <a:ext cx="9815513" cy="6858000"/>
          </a:xfrm>
          <a:custGeom>
            <a:avLst/>
            <a:gdLst>
              <a:gd name="T0" fmla="*/ 0 w 20470"/>
              <a:gd name="T1" fmla="*/ 2147483646 h 14293"/>
              <a:gd name="T2" fmla="*/ 1306865788 w 20470"/>
              <a:gd name="T3" fmla="*/ 2147483646 h 14293"/>
              <a:gd name="T4" fmla="*/ 1219956061 w 20470"/>
              <a:gd name="T5" fmla="*/ 2147483646 h 14293"/>
              <a:gd name="T6" fmla="*/ 1258122439 w 20470"/>
              <a:gd name="T7" fmla="*/ 2147483646 h 14293"/>
              <a:gd name="T8" fmla="*/ 1458842727 w 20470"/>
              <a:gd name="T9" fmla="*/ 2147483646 h 14293"/>
              <a:gd name="T10" fmla="*/ 1820277056 w 20470"/>
              <a:gd name="T11" fmla="*/ 2147483646 h 14293"/>
              <a:gd name="T12" fmla="*/ 2012030559 w 20470"/>
              <a:gd name="T13" fmla="*/ 2147483646 h 14293"/>
              <a:gd name="T14" fmla="*/ 2051117111 w 20470"/>
              <a:gd name="T15" fmla="*/ 2147483646 h 14293"/>
              <a:gd name="T16" fmla="*/ 1877067495 w 20470"/>
              <a:gd name="T17" fmla="*/ 2147483646 h 14293"/>
              <a:gd name="T18" fmla="*/ 1915234352 w 20470"/>
              <a:gd name="T19" fmla="*/ 2147483646 h 14293"/>
              <a:gd name="T20" fmla="*/ 2115954161 w 20470"/>
              <a:gd name="T21" fmla="*/ 2147483646 h 14293"/>
              <a:gd name="T22" fmla="*/ 2147483646 w 20470"/>
              <a:gd name="T23" fmla="*/ 2147483646 h 14293"/>
              <a:gd name="T24" fmla="*/ 2147483646 w 20470"/>
              <a:gd name="T25" fmla="*/ 2147483646 h 14293"/>
              <a:gd name="T26" fmla="*/ 2147483646 w 20470"/>
              <a:gd name="T27" fmla="*/ 2147483646 h 14293"/>
              <a:gd name="T28" fmla="*/ 2147483646 w 20470"/>
              <a:gd name="T29" fmla="*/ 1795967359 h 14293"/>
              <a:gd name="T30" fmla="*/ 2147483646 w 20470"/>
              <a:gd name="T31" fmla="*/ 1594752977 h 14293"/>
              <a:gd name="T32" fmla="*/ 2147483646 w 20470"/>
              <a:gd name="T33" fmla="*/ 1556766000 h 14293"/>
              <a:gd name="T34" fmla="*/ 2147483646 w 20470"/>
              <a:gd name="T35" fmla="*/ 1734037599 h 14293"/>
              <a:gd name="T36" fmla="*/ 2147483646 w 20470"/>
              <a:gd name="T37" fmla="*/ 1693748468 h 14293"/>
              <a:gd name="T38" fmla="*/ 2147483646 w 20470"/>
              <a:gd name="T39" fmla="*/ 1496447460 h 14293"/>
              <a:gd name="T40" fmla="*/ 2147483646 w 20470"/>
              <a:gd name="T41" fmla="*/ 1139141965 h 14293"/>
              <a:gd name="T42" fmla="*/ 2147483646 w 20470"/>
              <a:gd name="T43" fmla="*/ 938157415 h 14293"/>
              <a:gd name="T44" fmla="*/ 2147483646 w 20470"/>
              <a:gd name="T45" fmla="*/ 900170918 h 14293"/>
              <a:gd name="T46" fmla="*/ 2147483646 w 20470"/>
              <a:gd name="T47" fmla="*/ 1076521271 h 14293"/>
              <a:gd name="T48" fmla="*/ 2147483646 w 20470"/>
              <a:gd name="T49" fmla="*/ 1035771998 h 14293"/>
              <a:gd name="T50" fmla="*/ 2147483646 w 20470"/>
              <a:gd name="T51" fmla="*/ 838470989 h 14293"/>
              <a:gd name="T52" fmla="*/ 2147483646 w 20470"/>
              <a:gd name="T53" fmla="*/ 481165494 h 14293"/>
              <a:gd name="T54" fmla="*/ 2147483646 w 20470"/>
              <a:gd name="T55" fmla="*/ 280180944 h 14293"/>
              <a:gd name="T56" fmla="*/ 2147483646 w 20470"/>
              <a:gd name="T57" fmla="*/ 241964135 h 14293"/>
              <a:gd name="T58" fmla="*/ 2147483646 w 20470"/>
              <a:gd name="T59" fmla="*/ 418544800 h 14293"/>
              <a:gd name="T60" fmla="*/ 2147483646 w 20470"/>
              <a:gd name="T61" fmla="*/ 377334904 h 14293"/>
              <a:gd name="T62" fmla="*/ 2147483646 w 20470"/>
              <a:gd name="T63" fmla="*/ 180264207 h 14293"/>
              <a:gd name="T64" fmla="*/ 2147483646 w 20470"/>
              <a:gd name="T65" fmla="*/ 0 h 14293"/>
              <a:gd name="T66" fmla="*/ 0 w 20470"/>
              <a:gd name="T67" fmla="*/ 0 h 14293"/>
              <a:gd name="T68" fmla="*/ 0 w 20470"/>
              <a:gd name="T69" fmla="*/ 2147483646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BAE0904B-694F-594C-8119-18780BFB8DC0}"/>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E527E955-A402-E24C-A949-10A6F8F983A9}"/>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638233CA-2FE3-794A-9312-A2F265B751C8}"/>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9410B714-8394-C04B-AD8E-67BEE2B551A7}"/>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E34876CC-3F52-FD45-B9AA-0D625F6D8E2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2A42CFDA-8C01-3C4B-AFBA-11F3E933F7E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1C5AD9BE-4760-924D-8B4F-0E1D41DC21B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1A970450-A5E5-4544-A4A9-CD092D1E5919}"/>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8DF65422-315B-AC4A-8CA5-E1B89691FB83}"/>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275FE0CF-7DCF-4349-B17A-02AD58EBEAEB}"/>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477BF2C4-3C4D-754E-AF85-1D4C73A12C8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D3B24D71-DCA5-2C43-8BAF-39F30EDCE2A1}"/>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75546324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chemeClr val="accent6"/>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3B937CF1-0D70-884D-ADEA-D1339C2111CC}"/>
              </a:ext>
            </a:extLst>
          </p:cNvPr>
          <p:cNvSpPr>
            <a:spLocks/>
          </p:cNvSpPr>
          <p:nvPr userDrawn="1"/>
        </p:nvSpPr>
        <p:spPr bwMode="auto">
          <a:xfrm>
            <a:off x="0" y="0"/>
            <a:ext cx="12193588" cy="6858000"/>
          </a:xfrm>
          <a:custGeom>
            <a:avLst/>
            <a:gdLst>
              <a:gd name="T0" fmla="*/ 0 w 25400"/>
              <a:gd name="T1" fmla="*/ 2147483646 h 14293"/>
              <a:gd name="T2" fmla="*/ 2147483646 w 25400"/>
              <a:gd name="T3" fmla="*/ 2147483646 h 14293"/>
              <a:gd name="T4" fmla="*/ 2147483646 w 25400"/>
              <a:gd name="T5" fmla="*/ 2147483646 h 14293"/>
              <a:gd name="T6" fmla="*/ 2147483646 w 25400"/>
              <a:gd name="T7" fmla="*/ 2147483646 h 14293"/>
              <a:gd name="T8" fmla="*/ 2147483646 w 25400"/>
              <a:gd name="T9" fmla="*/ 2147483646 h 14293"/>
              <a:gd name="T10" fmla="*/ 2147483646 w 25400"/>
              <a:gd name="T11" fmla="*/ 2147483646 h 14293"/>
              <a:gd name="T12" fmla="*/ 2147483646 w 25400"/>
              <a:gd name="T13" fmla="*/ 2147483646 h 14293"/>
              <a:gd name="T14" fmla="*/ 2147483646 w 25400"/>
              <a:gd name="T15" fmla="*/ 2147483646 h 14293"/>
              <a:gd name="T16" fmla="*/ 2147483646 w 25400"/>
              <a:gd name="T17" fmla="*/ 2147483646 h 14293"/>
              <a:gd name="T18" fmla="*/ 2147483646 w 25400"/>
              <a:gd name="T19" fmla="*/ 2147483646 h 14293"/>
              <a:gd name="T20" fmla="*/ 2147483646 w 25400"/>
              <a:gd name="T21" fmla="*/ 2147483646 h 14293"/>
              <a:gd name="T22" fmla="*/ 2147483646 w 25400"/>
              <a:gd name="T23" fmla="*/ 2147483646 h 14293"/>
              <a:gd name="T24" fmla="*/ 2147483646 w 25400"/>
              <a:gd name="T25" fmla="*/ 2147483646 h 14293"/>
              <a:gd name="T26" fmla="*/ 2147483646 w 25400"/>
              <a:gd name="T27" fmla="*/ 2147483646 h 14293"/>
              <a:gd name="T28" fmla="*/ 2147483646 w 25400"/>
              <a:gd name="T29" fmla="*/ 1795967359 h 14293"/>
              <a:gd name="T30" fmla="*/ 2147483646 w 25400"/>
              <a:gd name="T31" fmla="*/ 1594752977 h 14293"/>
              <a:gd name="T32" fmla="*/ 2147483646 w 25400"/>
              <a:gd name="T33" fmla="*/ 1556766000 h 14293"/>
              <a:gd name="T34" fmla="*/ 2147483646 w 25400"/>
              <a:gd name="T35" fmla="*/ 1734037599 h 14293"/>
              <a:gd name="T36" fmla="*/ 2147483646 w 25400"/>
              <a:gd name="T37" fmla="*/ 1693748468 h 14293"/>
              <a:gd name="T38" fmla="*/ 2147483646 w 25400"/>
              <a:gd name="T39" fmla="*/ 1496447460 h 14293"/>
              <a:gd name="T40" fmla="*/ 2147483646 w 25400"/>
              <a:gd name="T41" fmla="*/ 1139141965 h 14293"/>
              <a:gd name="T42" fmla="*/ 2147483646 w 25400"/>
              <a:gd name="T43" fmla="*/ 938157415 h 14293"/>
              <a:gd name="T44" fmla="*/ 2147483646 w 25400"/>
              <a:gd name="T45" fmla="*/ 900170918 h 14293"/>
              <a:gd name="T46" fmla="*/ 2147483646 w 25400"/>
              <a:gd name="T47" fmla="*/ 1076521271 h 14293"/>
              <a:gd name="T48" fmla="*/ 2147483646 w 25400"/>
              <a:gd name="T49" fmla="*/ 1035771998 h 14293"/>
              <a:gd name="T50" fmla="*/ 2147483646 w 25400"/>
              <a:gd name="T51" fmla="*/ 838470989 h 14293"/>
              <a:gd name="T52" fmla="*/ 2147483646 w 25400"/>
              <a:gd name="T53" fmla="*/ 481165494 h 14293"/>
              <a:gd name="T54" fmla="*/ 2147483646 w 25400"/>
              <a:gd name="T55" fmla="*/ 280180944 h 14293"/>
              <a:gd name="T56" fmla="*/ 2147483646 w 25400"/>
              <a:gd name="T57" fmla="*/ 241964135 h 14293"/>
              <a:gd name="T58" fmla="*/ 2147483646 w 25400"/>
              <a:gd name="T59" fmla="*/ 418544800 h 14293"/>
              <a:gd name="T60" fmla="*/ 2147483646 w 25400"/>
              <a:gd name="T61" fmla="*/ 422919276 h 14293"/>
              <a:gd name="T62" fmla="*/ 2147483646 w 25400"/>
              <a:gd name="T63" fmla="*/ 0 h 14293"/>
              <a:gd name="T64" fmla="*/ 0 w 25400"/>
              <a:gd name="T65" fmla="*/ 0 h 14293"/>
              <a:gd name="T66" fmla="*/ 0 w 25400"/>
              <a:gd name="T67" fmla="*/ 2147483646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57D58742-6E03-3741-A17D-7EB80FEF3CA8}"/>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871CBB69-7208-1641-9E7A-DEA53312F35F}"/>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ED42D300-3E0B-FC4D-9A9F-905553935573}"/>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98A5AA09-75D6-994C-AFB8-CE4C6803BD47}"/>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0AF98BE5-330E-5E4D-9D72-B963FA175C3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C411A488-8227-0542-94AE-3D862D837A91}"/>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83BC5269-840F-454A-9F80-5443CD54ABC4}"/>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EC10EDD8-6D5D-C348-8631-BAB41ADC5D19}"/>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D9AE35EB-EBDF-AB4D-BC8A-FBC39D4306C3}"/>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B88EF616-1268-D94B-A116-0EE2212A9EF3}"/>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471DC9C3-D618-9B45-9E2E-B0013540349B}"/>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8E008822-F9FB-8647-B4B5-EF8F03E9F5E1}"/>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93164113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chemeClr val="accent6"/>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A68C2C5E-4F5C-074E-94F5-2699202612E3}"/>
              </a:ext>
            </a:extLst>
          </p:cNvPr>
          <p:cNvSpPr>
            <a:spLocks noChangeAspect="1"/>
          </p:cNvSpPr>
          <p:nvPr userDrawn="1"/>
        </p:nvSpPr>
        <p:spPr bwMode="auto">
          <a:xfrm>
            <a:off x="-17463" y="-17463"/>
            <a:ext cx="9726613" cy="6875463"/>
          </a:xfrm>
          <a:custGeom>
            <a:avLst/>
            <a:gdLst>
              <a:gd name="T0" fmla="*/ 6240358 w 20233"/>
              <a:gd name="T1" fmla="*/ 3005491 h 14300"/>
              <a:gd name="T2" fmla="*/ 6240358 w 20233"/>
              <a:gd name="T3" fmla="*/ 2147483646 h 14300"/>
              <a:gd name="T4" fmla="*/ 1735565616 w 20233"/>
              <a:gd name="T5" fmla="*/ 2147483646 h 14300"/>
              <a:gd name="T6" fmla="*/ 1734641172 w 20233"/>
              <a:gd name="T7" fmla="*/ 2147483646 h 14300"/>
              <a:gd name="T8" fmla="*/ 2147483646 w 20233"/>
              <a:gd name="T9" fmla="*/ 2147483646 h 14300"/>
              <a:gd name="T10" fmla="*/ 2147483646 w 20233"/>
              <a:gd name="T11" fmla="*/ 2147483646 h 14300"/>
              <a:gd name="T12" fmla="*/ 2147483646 w 20233"/>
              <a:gd name="T13" fmla="*/ 2147483646 h 14300"/>
              <a:gd name="T14" fmla="*/ 2147483646 w 20233"/>
              <a:gd name="T15" fmla="*/ 2100345285 h 14300"/>
              <a:gd name="T16" fmla="*/ 2147483646 w 20233"/>
              <a:gd name="T17" fmla="*/ 2101501132 h 14300"/>
              <a:gd name="T18" fmla="*/ 2147483646 w 20233"/>
              <a:gd name="T19" fmla="*/ 1680044867 h 14300"/>
              <a:gd name="T20" fmla="*/ 2147483646 w 20233"/>
              <a:gd name="T21" fmla="*/ 1681200714 h 14300"/>
              <a:gd name="T22" fmla="*/ 2147483646 w 20233"/>
              <a:gd name="T23" fmla="*/ 1259975713 h 14300"/>
              <a:gd name="T24" fmla="*/ 2147483646 w 20233"/>
              <a:gd name="T25" fmla="*/ 1261132041 h 14300"/>
              <a:gd name="T26" fmla="*/ 2147483646 w 20233"/>
              <a:gd name="T27" fmla="*/ 839675775 h 14300"/>
              <a:gd name="T28" fmla="*/ 2147483646 w 20233"/>
              <a:gd name="T29" fmla="*/ 840831622 h 14300"/>
              <a:gd name="T30" fmla="*/ 2147483646 w 20233"/>
              <a:gd name="T31" fmla="*/ 419606622 h 14300"/>
              <a:gd name="T32" fmla="*/ 2147483646 w 20233"/>
              <a:gd name="T33" fmla="*/ 420762469 h 14300"/>
              <a:gd name="T34" fmla="*/ 2147483646 w 20233"/>
              <a:gd name="T35" fmla="*/ 0 h 14300"/>
              <a:gd name="T36" fmla="*/ 6240358 w 20233"/>
              <a:gd name="T37" fmla="*/ 300549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2E918224-DD1A-7143-B564-5525F5FEB8A9}"/>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9C41FDFA-A5EF-2140-A229-83610A9989B5}"/>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A4AFDC52-54A7-0E47-BFCE-83FE02377D8C}"/>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3BB06680-1308-6C4A-942B-5C1C97475CBE}"/>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0A6118E1-35CA-564D-B964-BF0183453A80}"/>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0FB47ADB-3197-2745-A325-5FCCE63E24B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FCB929E4-832B-8444-8B9D-DC655CE9807D}"/>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5CC2C745-060E-D54A-9AF3-6FE8519CE1A4}"/>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1DD69303-1BFB-0F4E-A915-A463959A32E4}"/>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21F08AE5-101F-4A4E-A338-D6D7B0A5E3EA}"/>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FD9D26C4-A6E9-2E4B-B8C7-14D49A5B8B44}"/>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4D169C39-9099-EF4A-8AD3-FB43F32B5DD1}"/>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98252154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chemeClr val="accent6"/>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EE9488F9-8139-A744-963D-CB6DD0AEF275}"/>
              </a:ext>
            </a:extLst>
          </p:cNvPr>
          <p:cNvSpPr>
            <a:spLocks/>
          </p:cNvSpPr>
          <p:nvPr userDrawn="1"/>
        </p:nvSpPr>
        <p:spPr bwMode="auto">
          <a:xfrm>
            <a:off x="0" y="0"/>
            <a:ext cx="12193588" cy="6858000"/>
          </a:xfrm>
          <a:custGeom>
            <a:avLst/>
            <a:gdLst>
              <a:gd name="T0" fmla="*/ 0 w 25400"/>
              <a:gd name="T1" fmla="*/ 0 h 14300"/>
              <a:gd name="T2" fmla="*/ 0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147483646 h 14300"/>
              <a:gd name="T12" fmla="*/ 2147483646 w 25400"/>
              <a:gd name="T13" fmla="*/ 2147483646 h 14300"/>
              <a:gd name="T14" fmla="*/ 2147483646 w 25400"/>
              <a:gd name="T15" fmla="*/ 2089526133 h 14300"/>
              <a:gd name="T16" fmla="*/ 2147483646 w 25400"/>
              <a:gd name="T17" fmla="*/ 2090676167 h 14300"/>
              <a:gd name="T18" fmla="*/ 2147483646 w 25400"/>
              <a:gd name="T19" fmla="*/ 1671390996 h 14300"/>
              <a:gd name="T20" fmla="*/ 2147483646 w 25400"/>
              <a:gd name="T21" fmla="*/ 1672541030 h 14300"/>
              <a:gd name="T22" fmla="*/ 2147483646 w 25400"/>
              <a:gd name="T23" fmla="*/ 1253485577 h 14300"/>
              <a:gd name="T24" fmla="*/ 2147483646 w 25400"/>
              <a:gd name="T25" fmla="*/ 1254635611 h 14300"/>
              <a:gd name="T26" fmla="*/ 2147483646 w 25400"/>
              <a:gd name="T27" fmla="*/ 835350440 h 14300"/>
              <a:gd name="T28" fmla="*/ 2147483646 w 25400"/>
              <a:gd name="T29" fmla="*/ 836500474 h 14300"/>
              <a:gd name="T30" fmla="*/ 2147483646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039DBE22-4E66-AC41-BEE3-B6F231E7540E}"/>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ED1CDF8F-4CFB-224E-B1F0-37C2D041418C}"/>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9235B8C5-0D59-D14B-B31F-3BB47CBB004D}"/>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960D637B-6909-C646-B8EF-469024511769}"/>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2AECA385-29B5-A84E-A7A2-BCBE670AF7F8}"/>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A2904FE1-EB33-9644-A1DD-1CCE77E6087D}"/>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D16EFCBC-1DD3-E144-8861-D2E6198B1036}"/>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A53B5448-BC6F-AE40-BEA1-FBB7FAFB973F}"/>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5D6347D4-136C-974C-A226-77A75391DC08}"/>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0E0AFB0C-F487-0E43-AFA9-DF8A78FDB0B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7CF21C90-8EEF-6A4A-96F2-49385E0756FA}"/>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1FAF4DEF-9CF4-AB4A-93A9-4CDF2AC7003F}"/>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244937457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en-US"/>
              <a:t>Click to edit Master title style</a:t>
            </a:r>
            <a:endParaRPr lang="fi-FI"/>
          </a:p>
        </p:txBody>
      </p:sp>
      <p:sp>
        <p:nvSpPr>
          <p:cNvPr id="4" name="Päivämäärän paikkamerkki 3">
            <a:extLst>
              <a:ext uri="{FF2B5EF4-FFF2-40B4-BE49-F238E27FC236}">
                <a16:creationId xmlns:a16="http://schemas.microsoft.com/office/drawing/2014/main" id="{66513AE8-4E40-4742-9B9A-39902E4FCD0A}"/>
              </a:ext>
            </a:extLst>
          </p:cNvPr>
          <p:cNvSpPr>
            <a:spLocks noGrp="1"/>
          </p:cNvSpPr>
          <p:nvPr>
            <p:ph type="dt" sz="half" idx="14"/>
          </p:nvPr>
        </p:nvSpPr>
        <p:spPr/>
        <p:txBody>
          <a:bodyPr/>
          <a:lstStyle>
            <a:lvl1pPr>
              <a:defRPr/>
            </a:lvl1pPr>
          </a:lstStyle>
          <a:p>
            <a:pPr>
              <a:defRPr/>
            </a:pPr>
            <a:fld id="{2FB4734F-E757-A741-BCDE-1F898094FB65}" type="datetime1">
              <a:rPr lang="fi-FI"/>
              <a:pPr>
                <a:defRPr/>
              </a:pPr>
              <a:t>29.9.2024</a:t>
            </a:fld>
            <a:endParaRPr lang="fi-FI"/>
          </a:p>
        </p:txBody>
      </p:sp>
      <p:sp>
        <p:nvSpPr>
          <p:cNvPr id="5" name="Alatunnisteen paikkamerkki 4">
            <a:extLst>
              <a:ext uri="{FF2B5EF4-FFF2-40B4-BE49-F238E27FC236}">
                <a16:creationId xmlns:a16="http://schemas.microsoft.com/office/drawing/2014/main" id="{EF5BFA7B-189A-564D-99D2-67026E16CE02}"/>
              </a:ext>
            </a:extLst>
          </p:cNvPr>
          <p:cNvSpPr>
            <a:spLocks noGrp="1"/>
          </p:cNvSpPr>
          <p:nvPr>
            <p:ph type="ftr" sz="quarter" idx="15"/>
          </p:nvPr>
        </p:nvSpPr>
        <p:spPr/>
        <p:txBody>
          <a:bodyPr/>
          <a:lstStyle>
            <a:lvl1pPr>
              <a:defRPr/>
            </a:lvl1pPr>
          </a:lstStyle>
          <a:p>
            <a:pPr>
              <a:defRPr/>
            </a:pPr>
            <a:r>
              <a:rPr lang="fi-FI"/>
              <a:t>Etunimi Sukunimi</a:t>
            </a:r>
          </a:p>
        </p:txBody>
      </p:sp>
      <p:sp>
        <p:nvSpPr>
          <p:cNvPr id="6" name="Dian numeron paikkamerkki 5">
            <a:extLst>
              <a:ext uri="{FF2B5EF4-FFF2-40B4-BE49-F238E27FC236}">
                <a16:creationId xmlns:a16="http://schemas.microsoft.com/office/drawing/2014/main" id="{C0BE255C-B05A-3A4E-B309-661E264DD65A}"/>
              </a:ext>
            </a:extLst>
          </p:cNvPr>
          <p:cNvSpPr>
            <a:spLocks noGrp="1"/>
          </p:cNvSpPr>
          <p:nvPr>
            <p:ph type="sldNum" sz="quarter" idx="16"/>
          </p:nvPr>
        </p:nvSpPr>
        <p:spPr/>
        <p:txBody>
          <a:bodyPr/>
          <a:lstStyle>
            <a:lvl1pPr>
              <a:defRPr/>
            </a:lvl1pPr>
          </a:lstStyle>
          <a:p>
            <a:pPr>
              <a:defRPr/>
            </a:pPr>
            <a:fld id="{AC5C3D74-6895-B141-8D40-CFEAD2E4A755}" type="slidenum">
              <a:rPr lang="fi-FI"/>
              <a:pPr>
                <a:defRPr/>
              </a:pPr>
              <a:t>‹#›</a:t>
            </a:fld>
            <a:endParaRPr lang="fi-FI"/>
          </a:p>
        </p:txBody>
      </p:sp>
    </p:spTree>
    <p:extLst>
      <p:ext uri="{BB962C8B-B14F-4D97-AF65-F5344CB8AC3E}">
        <p14:creationId xmlns:p14="http://schemas.microsoft.com/office/powerpoint/2010/main" val="3396731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78FF4F39-16EF-4CAE-8D7D-D7E28F08240C}" type="datetime1">
              <a:rPr lang="fi-FI"/>
              <a:pPr>
                <a:defRPr/>
              </a:pPr>
              <a:t>29.9.2024</a:t>
            </a:fld>
            <a:endParaRPr lang="fi-FI"/>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p:cNvSpPr>
            <a:spLocks noGrp="1"/>
          </p:cNvSpPr>
          <p:nvPr>
            <p:ph type="sldNum" sz="quarter" idx="12"/>
          </p:nvPr>
        </p:nvSpPr>
        <p:spPr/>
        <p:txBody>
          <a:bodyPr/>
          <a:lstStyle>
            <a:lvl1pPr>
              <a:defRPr/>
            </a:lvl1pPr>
          </a:lstStyle>
          <a:p>
            <a:pPr>
              <a:defRPr/>
            </a:pPr>
            <a:fld id="{CE842C2E-1894-47C6-8C45-A75AB5596D31}" type="slidenum">
              <a:rPr lang="fi-FI"/>
              <a:pPr>
                <a:defRPr/>
              </a:pPr>
              <a:t>‹#›</a:t>
            </a:fld>
            <a:endParaRPr lang="fi-FI"/>
          </a:p>
        </p:txBody>
      </p:sp>
    </p:spTree>
    <p:extLst>
      <p:ext uri="{BB962C8B-B14F-4D97-AF65-F5344CB8AC3E}">
        <p14:creationId xmlns:p14="http://schemas.microsoft.com/office/powerpoint/2010/main" val="422178101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chemeClr val="accent1"/>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23BF0FB7-0EB0-164D-8DE9-E1145C61B232}"/>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9CC9A082-984E-6C40-83BA-429A1BB240C3}"/>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70062B96-93E1-D441-B449-033DB15EA2A4}"/>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30BA2355-11D9-1E47-9E5D-E29C74BE630A}"/>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0D50614E-98F3-EF41-9C79-952694EDDB2F}"/>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FAF527A3-74F8-B242-AF3F-F384DBDBBA8C}"/>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5ACD062F-147A-144A-B0DF-A0DE728AC47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BE4ABE4C-8D67-5A46-9344-7A27CE528C2B}"/>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11F6C65A-3A06-424D-8787-74EABB89E524}"/>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C993A04E-95ED-A14B-8A3C-4C5C6F7D5D2C}"/>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B2CFB702-37FD-2C42-AAD4-CEF9736C2AF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D2F5248C-9797-CB43-A484-B14C627E3AFA}"/>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en-US"/>
              <a:t>Click to edit Master title style</a:t>
            </a:r>
            <a:endParaRPr lang="fi-FI"/>
          </a:p>
        </p:txBody>
      </p:sp>
      <p:sp>
        <p:nvSpPr>
          <p:cNvPr id="15" name="Päivämäärän paikkamerkki 3">
            <a:extLst>
              <a:ext uri="{FF2B5EF4-FFF2-40B4-BE49-F238E27FC236}">
                <a16:creationId xmlns:a16="http://schemas.microsoft.com/office/drawing/2014/main" id="{1EBABECF-22C8-6A42-BE57-5D5193A476B2}"/>
              </a:ext>
            </a:extLst>
          </p:cNvPr>
          <p:cNvSpPr>
            <a:spLocks noGrp="1"/>
          </p:cNvSpPr>
          <p:nvPr>
            <p:ph type="dt" sz="half" idx="10"/>
          </p:nvPr>
        </p:nvSpPr>
        <p:spPr/>
        <p:txBody>
          <a:bodyPr/>
          <a:lstStyle>
            <a:lvl1pPr>
              <a:defRPr>
                <a:solidFill>
                  <a:srgbClr val="FFFFFF"/>
                </a:solidFill>
              </a:defRPr>
            </a:lvl1pPr>
          </a:lstStyle>
          <a:p>
            <a:pPr>
              <a:defRPr/>
            </a:pPr>
            <a:fld id="{CDCC21D6-275D-ED44-876D-C7454EE4F4B1}" type="datetime1">
              <a:rPr lang="fi-FI"/>
              <a:pPr>
                <a:defRPr/>
              </a:pPr>
              <a:t>29.9.2024</a:t>
            </a:fld>
            <a:endParaRPr lang="fi-FI"/>
          </a:p>
        </p:txBody>
      </p:sp>
      <p:sp>
        <p:nvSpPr>
          <p:cNvPr id="16" name="Alatunnisteen paikkamerkki 4">
            <a:extLst>
              <a:ext uri="{FF2B5EF4-FFF2-40B4-BE49-F238E27FC236}">
                <a16:creationId xmlns:a16="http://schemas.microsoft.com/office/drawing/2014/main" id="{38DC849B-37B1-C245-AD33-EF63AC3261B2}"/>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1232DE35-40DC-F94D-AF6B-F18DF94B3F9B}"/>
              </a:ext>
            </a:extLst>
          </p:cNvPr>
          <p:cNvSpPr>
            <a:spLocks noGrp="1"/>
          </p:cNvSpPr>
          <p:nvPr>
            <p:ph type="sldNum" sz="quarter" idx="12"/>
          </p:nvPr>
        </p:nvSpPr>
        <p:spPr/>
        <p:txBody>
          <a:bodyPr/>
          <a:lstStyle>
            <a:lvl1pPr>
              <a:defRPr>
                <a:solidFill>
                  <a:srgbClr val="FFFFFF"/>
                </a:solidFill>
              </a:defRPr>
            </a:lvl1pPr>
          </a:lstStyle>
          <a:p>
            <a:pPr>
              <a:defRPr/>
            </a:pPr>
            <a:fld id="{D81A1E6C-6968-2B48-9E19-4AC383BFAEDF}" type="slidenum">
              <a:rPr lang="fi-FI"/>
              <a:pPr>
                <a:defRPr/>
              </a:pPr>
              <a:t>‹#›</a:t>
            </a:fld>
            <a:endParaRPr lang="fi-FI"/>
          </a:p>
        </p:txBody>
      </p:sp>
    </p:spTree>
    <p:extLst>
      <p:ext uri="{BB962C8B-B14F-4D97-AF65-F5344CB8AC3E}">
        <p14:creationId xmlns:p14="http://schemas.microsoft.com/office/powerpoint/2010/main" val="369114806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1_Otsikko ja sisältö B">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9A46EF94-EBE5-514D-9468-3D0E8A3107E8}"/>
              </a:ext>
            </a:extLst>
          </p:cNvPr>
          <p:cNvSpPr>
            <a:spLocks noChangeAspect="1"/>
          </p:cNvSpPr>
          <p:nvPr userDrawn="1"/>
        </p:nvSpPr>
        <p:spPr bwMode="auto">
          <a:xfrm>
            <a:off x="11018839" y="0"/>
            <a:ext cx="1189037" cy="6858000"/>
          </a:xfrm>
          <a:custGeom>
            <a:avLst/>
            <a:gdLst>
              <a:gd name="T0" fmla="*/ 51852164 w 2460"/>
              <a:gd name="T1" fmla="*/ 0 h 14300"/>
              <a:gd name="T2" fmla="*/ 0 w 2460"/>
              <a:gd name="T3" fmla="*/ 163068373 h 14300"/>
              <a:gd name="T4" fmla="*/ 55822870 w 2460"/>
              <a:gd name="T5" fmla="*/ 370065833 h 14300"/>
              <a:gd name="T6" fmla="*/ 0 w 2460"/>
              <a:gd name="T7" fmla="*/ 577063293 h 14300"/>
              <a:gd name="T8" fmla="*/ 55822870 w 2460"/>
              <a:gd name="T9" fmla="*/ 784061232 h 14300"/>
              <a:gd name="T10" fmla="*/ 0 w 2460"/>
              <a:gd name="T11" fmla="*/ 990828493 h 14300"/>
              <a:gd name="T12" fmla="*/ 55822870 w 2460"/>
              <a:gd name="T13" fmla="*/ 1197826433 h 14300"/>
              <a:gd name="T14" fmla="*/ 55822870 w 2460"/>
              <a:gd name="T15" fmla="*/ 1208406457 h 14300"/>
              <a:gd name="T16" fmla="*/ 0 w 2460"/>
              <a:gd name="T17" fmla="*/ 1415403916 h 14300"/>
              <a:gd name="T18" fmla="*/ 55822870 w 2460"/>
              <a:gd name="T19" fmla="*/ 1622171657 h 14300"/>
              <a:gd name="T20" fmla="*/ 0 w 2460"/>
              <a:gd name="T21" fmla="*/ 1829169117 h 14300"/>
              <a:gd name="T22" fmla="*/ 55822870 w 2460"/>
              <a:gd name="T23" fmla="*/ 2036166577 h 14300"/>
              <a:gd name="T24" fmla="*/ 0 w 2460"/>
              <a:gd name="T25" fmla="*/ 2147483646 h 14300"/>
              <a:gd name="T26" fmla="*/ 55822870 w 2460"/>
              <a:gd name="T27" fmla="*/ 2147483646 h 14300"/>
              <a:gd name="T28" fmla="*/ 0 w 2460"/>
              <a:gd name="T29" fmla="*/ 2147483646 h 14300"/>
              <a:gd name="T30" fmla="*/ 55822870 w 2460"/>
              <a:gd name="T31" fmla="*/ 2147483646 h 14300"/>
              <a:gd name="T32" fmla="*/ 0 w 2460"/>
              <a:gd name="T33" fmla="*/ 2147483646 h 14300"/>
              <a:gd name="T34" fmla="*/ 55822870 w 2460"/>
              <a:gd name="T35" fmla="*/ 2147483646 h 14300"/>
              <a:gd name="T36" fmla="*/ 55589413 w 2460"/>
              <a:gd name="T37" fmla="*/ 2147483646 h 14300"/>
              <a:gd name="T38" fmla="*/ 574579896 w 2460"/>
              <a:gd name="T39" fmla="*/ 2147483646 h 14300"/>
              <a:gd name="T40" fmla="*/ 574579896 w 2460"/>
              <a:gd name="T41" fmla="*/ 0 h 14300"/>
              <a:gd name="T42" fmla="*/ 51852164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chemeClr val="accent2"/>
          </a:solidFill>
          <a:ln>
            <a:noFill/>
          </a:ln>
        </p:spPr>
        <p:txBody>
          <a:bodyPr/>
          <a:lstStyle/>
          <a:p>
            <a:endParaRPr lang="fi-FI"/>
          </a:p>
        </p:txBody>
      </p:sp>
      <p:sp>
        <p:nvSpPr>
          <p:cNvPr id="2" name="Otsikko 1"/>
          <p:cNvSpPr>
            <a:spLocks noGrp="1"/>
          </p:cNvSpPr>
          <p:nvPr>
            <p:ph type="title"/>
          </p:nvPr>
        </p:nvSpPr>
        <p:spPr>
          <a:xfrm>
            <a:off x="457201" y="407988"/>
            <a:ext cx="9139953" cy="787400"/>
          </a:xfrm>
        </p:spPr>
        <p:txBody>
          <a:bodyPr/>
          <a:lstStyle/>
          <a:p>
            <a:r>
              <a:rPr lang="en-GB"/>
              <a:t>Click to edit Master title style</a:t>
            </a:r>
            <a:endParaRPr lang="fi-FI"/>
          </a:p>
        </p:txBody>
      </p:sp>
      <p:sp>
        <p:nvSpPr>
          <p:cNvPr id="3" name="Sisällön paikkamerkki 2"/>
          <p:cNvSpPr>
            <a:spLocks noGrp="1"/>
          </p:cNvSpPr>
          <p:nvPr>
            <p:ph idx="1"/>
          </p:nvPr>
        </p:nvSpPr>
        <p:spPr>
          <a:xfrm>
            <a:off x="457201" y="1196975"/>
            <a:ext cx="9139953" cy="49799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C88C65BF-D030-3B47-8646-C9034E75FE9E}" type="datetime1">
              <a:rPr lang="fi-FI" smtClean="0"/>
              <a:t>29.9.2024</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0551" y="0"/>
            <a:ext cx="2368551" cy="6858000"/>
          </a:xfrm>
          <a:prstGeom prst="rect">
            <a:avLst/>
          </a:prstGeom>
        </p:spPr>
      </p:pic>
    </p:spTree>
    <p:extLst>
      <p:ext uri="{BB962C8B-B14F-4D97-AF65-F5344CB8AC3E}">
        <p14:creationId xmlns:p14="http://schemas.microsoft.com/office/powerpoint/2010/main" val="5933582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3_Otsikko ja sisältö B">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7988"/>
            <a:ext cx="9161533" cy="787400"/>
          </a:xfrm>
        </p:spPr>
        <p:txBody>
          <a:bodyPr/>
          <a:lstStyle/>
          <a:p>
            <a:r>
              <a:rPr lang="en-GB"/>
              <a:t>Click to edit Master title style</a:t>
            </a:r>
            <a:endParaRPr lang="fi-FI"/>
          </a:p>
        </p:txBody>
      </p:sp>
      <p:sp>
        <p:nvSpPr>
          <p:cNvPr id="3" name="Sisällön paikkamerkki 2"/>
          <p:cNvSpPr>
            <a:spLocks noGrp="1"/>
          </p:cNvSpPr>
          <p:nvPr>
            <p:ph idx="1"/>
          </p:nvPr>
        </p:nvSpPr>
        <p:spPr>
          <a:xfrm>
            <a:off x="457200" y="1196975"/>
            <a:ext cx="9161533" cy="49799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AC6B3E68-590D-9347-AA7B-FDA33CD221F1}" type="datetime1">
              <a:rPr lang="fi-FI" smtClean="0"/>
              <a:t>29.9.2024</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98337" y="0"/>
            <a:ext cx="2381251" cy="6858000"/>
          </a:xfrm>
          <a:prstGeom prst="rect">
            <a:avLst/>
          </a:prstGeom>
        </p:spPr>
      </p:pic>
    </p:spTree>
    <p:extLst>
      <p:ext uri="{BB962C8B-B14F-4D97-AF65-F5344CB8AC3E}">
        <p14:creationId xmlns:p14="http://schemas.microsoft.com/office/powerpoint/2010/main" val="27170594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8_Otsikko ja sisältö B">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7988"/>
            <a:ext cx="9161533" cy="787400"/>
          </a:xfrm>
        </p:spPr>
        <p:txBody>
          <a:bodyPr/>
          <a:lstStyle/>
          <a:p>
            <a:r>
              <a:rPr lang="en-GB"/>
              <a:t>Click to edit Master title style</a:t>
            </a:r>
            <a:endParaRPr lang="fi-FI"/>
          </a:p>
        </p:txBody>
      </p:sp>
      <p:sp>
        <p:nvSpPr>
          <p:cNvPr id="3" name="Sisällön paikkamerkki 2"/>
          <p:cNvSpPr>
            <a:spLocks noGrp="1"/>
          </p:cNvSpPr>
          <p:nvPr>
            <p:ph idx="1"/>
          </p:nvPr>
        </p:nvSpPr>
        <p:spPr>
          <a:xfrm>
            <a:off x="457200" y="1196975"/>
            <a:ext cx="9161533" cy="49799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C0A796EE-448F-B140-B1BE-3D61B0ED0D93}" type="datetime1">
              <a:rPr lang="fi-FI" smtClean="0"/>
              <a:t>29.9.2024</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0774" y="0"/>
            <a:ext cx="2374900" cy="6858000"/>
          </a:xfrm>
          <a:prstGeom prst="rect">
            <a:avLst/>
          </a:prstGeom>
        </p:spPr>
      </p:pic>
    </p:spTree>
    <p:extLst>
      <p:ext uri="{BB962C8B-B14F-4D97-AF65-F5344CB8AC3E}">
        <p14:creationId xmlns:p14="http://schemas.microsoft.com/office/powerpoint/2010/main" val="254550715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9_Otsikko ja sisältö B">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7988"/>
            <a:ext cx="9161533" cy="787400"/>
          </a:xfrm>
        </p:spPr>
        <p:txBody>
          <a:bodyPr/>
          <a:lstStyle/>
          <a:p>
            <a:r>
              <a:rPr lang="en-GB"/>
              <a:t>Click to edit Master title style</a:t>
            </a:r>
            <a:endParaRPr lang="fi-FI"/>
          </a:p>
        </p:txBody>
      </p:sp>
      <p:sp>
        <p:nvSpPr>
          <p:cNvPr id="3" name="Sisällön paikkamerkki 2"/>
          <p:cNvSpPr>
            <a:spLocks noGrp="1"/>
          </p:cNvSpPr>
          <p:nvPr>
            <p:ph idx="1"/>
          </p:nvPr>
        </p:nvSpPr>
        <p:spPr>
          <a:xfrm>
            <a:off x="457200" y="1196975"/>
            <a:ext cx="9161533" cy="49799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9A5D11F0-6562-1547-9BD5-09DC6ADC5811}" type="datetime1">
              <a:rPr lang="fi-FI" smtClean="0"/>
              <a:t>29.9.2024</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0771" y="0"/>
            <a:ext cx="2374900" cy="6858000"/>
          </a:xfrm>
          <a:prstGeom prst="rect">
            <a:avLst/>
          </a:prstGeom>
        </p:spPr>
      </p:pic>
    </p:spTree>
    <p:extLst>
      <p:ext uri="{BB962C8B-B14F-4D97-AF65-F5344CB8AC3E}">
        <p14:creationId xmlns:p14="http://schemas.microsoft.com/office/powerpoint/2010/main" val="417089040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10_Otsikko ja sisältö B">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7988"/>
            <a:ext cx="9161533" cy="787400"/>
          </a:xfrm>
        </p:spPr>
        <p:txBody>
          <a:bodyPr/>
          <a:lstStyle/>
          <a:p>
            <a:r>
              <a:rPr lang="en-GB"/>
              <a:t>Click to edit Master title style</a:t>
            </a:r>
            <a:endParaRPr lang="fi-FI"/>
          </a:p>
        </p:txBody>
      </p:sp>
      <p:sp>
        <p:nvSpPr>
          <p:cNvPr id="3" name="Sisällön paikkamerkki 2"/>
          <p:cNvSpPr>
            <a:spLocks noGrp="1"/>
          </p:cNvSpPr>
          <p:nvPr>
            <p:ph idx="1"/>
          </p:nvPr>
        </p:nvSpPr>
        <p:spPr>
          <a:xfrm>
            <a:off x="457200" y="1196976"/>
            <a:ext cx="8737600" cy="4733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CF8C02F3-4BA2-0C48-A34A-84D0AFCD9EE0}" type="datetime1">
              <a:rPr lang="fi-FI" smtClean="0"/>
              <a:t>29.9.2024</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8205" y="2800350"/>
            <a:ext cx="3993795" cy="4057649"/>
          </a:xfrm>
          <a:prstGeom prst="rect">
            <a:avLst/>
          </a:prstGeom>
        </p:spPr>
      </p:pic>
    </p:spTree>
    <p:extLst>
      <p:ext uri="{BB962C8B-B14F-4D97-AF65-F5344CB8AC3E}">
        <p14:creationId xmlns:p14="http://schemas.microsoft.com/office/powerpoint/2010/main" val="389436066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11_Otsikko ja sisältö B">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7988"/>
            <a:ext cx="9161533" cy="787400"/>
          </a:xfrm>
        </p:spPr>
        <p:txBody>
          <a:bodyPr/>
          <a:lstStyle/>
          <a:p>
            <a:r>
              <a:rPr lang="en-GB"/>
              <a:t>Click to edit Master title style</a:t>
            </a:r>
            <a:endParaRPr lang="fi-FI"/>
          </a:p>
        </p:txBody>
      </p:sp>
      <p:sp>
        <p:nvSpPr>
          <p:cNvPr id="3" name="Sisällön paikkamerkki 2"/>
          <p:cNvSpPr>
            <a:spLocks noGrp="1"/>
          </p:cNvSpPr>
          <p:nvPr>
            <p:ph idx="1"/>
          </p:nvPr>
        </p:nvSpPr>
        <p:spPr>
          <a:xfrm>
            <a:off x="457200" y="1196976"/>
            <a:ext cx="8737600" cy="4733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04E05FE3-3F65-4D41-A399-FE8AEB362299}" type="datetime1">
              <a:rPr lang="fi-FI" smtClean="0"/>
              <a:t>29.9.2024</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91859" y="2795907"/>
            <a:ext cx="3990784" cy="4062092"/>
          </a:xfrm>
          <a:prstGeom prst="rect">
            <a:avLst/>
          </a:prstGeom>
        </p:spPr>
      </p:pic>
    </p:spTree>
    <p:extLst>
      <p:ext uri="{BB962C8B-B14F-4D97-AF65-F5344CB8AC3E}">
        <p14:creationId xmlns:p14="http://schemas.microsoft.com/office/powerpoint/2010/main" val="155508952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12_Otsikko ja sisältö B">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7988"/>
            <a:ext cx="9161533" cy="787400"/>
          </a:xfrm>
        </p:spPr>
        <p:txBody>
          <a:bodyPr/>
          <a:lstStyle/>
          <a:p>
            <a:r>
              <a:rPr lang="en-GB"/>
              <a:t>Click to edit Master title style</a:t>
            </a:r>
            <a:endParaRPr lang="fi-FI"/>
          </a:p>
        </p:txBody>
      </p:sp>
      <p:sp>
        <p:nvSpPr>
          <p:cNvPr id="3" name="Sisällön paikkamerkki 2"/>
          <p:cNvSpPr>
            <a:spLocks noGrp="1"/>
          </p:cNvSpPr>
          <p:nvPr>
            <p:ph idx="1"/>
          </p:nvPr>
        </p:nvSpPr>
        <p:spPr>
          <a:xfrm>
            <a:off x="457200" y="1196976"/>
            <a:ext cx="8737600" cy="4733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2BA22191-BE28-D141-B848-B3BAE0556582}" type="datetime1">
              <a:rPr lang="fi-FI" smtClean="0"/>
              <a:t>29.9.2024</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461" y="2776823"/>
            <a:ext cx="4013489" cy="4081176"/>
          </a:xfrm>
          <a:prstGeom prst="rect">
            <a:avLst/>
          </a:prstGeom>
        </p:spPr>
      </p:pic>
    </p:spTree>
    <p:extLst>
      <p:ext uri="{BB962C8B-B14F-4D97-AF65-F5344CB8AC3E}">
        <p14:creationId xmlns:p14="http://schemas.microsoft.com/office/powerpoint/2010/main" val="122475506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13_Otsikko ja sisältö B">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7988"/>
            <a:ext cx="9161533" cy="787400"/>
          </a:xfrm>
        </p:spPr>
        <p:txBody>
          <a:bodyPr/>
          <a:lstStyle/>
          <a:p>
            <a:r>
              <a:rPr lang="en-GB"/>
              <a:t>Click to edit Master title style</a:t>
            </a:r>
            <a:endParaRPr lang="fi-FI"/>
          </a:p>
        </p:txBody>
      </p:sp>
      <p:sp>
        <p:nvSpPr>
          <p:cNvPr id="3" name="Sisällön paikkamerkki 2"/>
          <p:cNvSpPr>
            <a:spLocks noGrp="1"/>
          </p:cNvSpPr>
          <p:nvPr>
            <p:ph idx="1"/>
          </p:nvPr>
        </p:nvSpPr>
        <p:spPr>
          <a:xfrm>
            <a:off x="457200" y="1196976"/>
            <a:ext cx="8737600" cy="4733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553B2908-5578-984B-BE39-1C21B11F0783}" type="datetime1">
              <a:rPr lang="fi-FI" smtClean="0"/>
              <a:t>29.9.2024</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468" y="2783277"/>
            <a:ext cx="4007144" cy="4074723"/>
          </a:xfrm>
          <a:prstGeom prst="rect">
            <a:avLst/>
          </a:prstGeom>
        </p:spPr>
      </p:pic>
    </p:spTree>
    <p:extLst>
      <p:ext uri="{BB962C8B-B14F-4D97-AF65-F5344CB8AC3E}">
        <p14:creationId xmlns:p14="http://schemas.microsoft.com/office/powerpoint/2010/main" val="31646064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14_Otsikko ja sisältö B">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7988"/>
            <a:ext cx="9161533" cy="787400"/>
          </a:xfrm>
        </p:spPr>
        <p:txBody>
          <a:bodyPr/>
          <a:lstStyle/>
          <a:p>
            <a:r>
              <a:rPr lang="en-GB"/>
              <a:t>Click to edit Master title style</a:t>
            </a:r>
            <a:endParaRPr lang="fi-FI"/>
          </a:p>
        </p:txBody>
      </p:sp>
      <p:sp>
        <p:nvSpPr>
          <p:cNvPr id="3" name="Sisällön paikkamerkki 2"/>
          <p:cNvSpPr>
            <a:spLocks noGrp="1"/>
          </p:cNvSpPr>
          <p:nvPr>
            <p:ph idx="1"/>
          </p:nvPr>
        </p:nvSpPr>
        <p:spPr>
          <a:xfrm>
            <a:off x="457200" y="1196976"/>
            <a:ext cx="8737600" cy="4733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2B9010BC-FC6B-7A4B-8633-CBE55A176DE1}" type="datetime1">
              <a:rPr lang="fi-FI" smtClean="0"/>
              <a:t>29.9.2024</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85173" y="2789571"/>
            <a:ext cx="3999868" cy="4068429"/>
          </a:xfrm>
          <a:prstGeom prst="rect">
            <a:avLst/>
          </a:prstGeom>
        </p:spPr>
      </p:pic>
    </p:spTree>
    <p:extLst>
      <p:ext uri="{BB962C8B-B14F-4D97-AF65-F5344CB8AC3E}">
        <p14:creationId xmlns:p14="http://schemas.microsoft.com/office/powerpoint/2010/main" val="2061259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D28D144D-A55D-46C5-A00D-1C253264F70D}" type="datetime1">
              <a:rPr lang="fi-FI"/>
              <a:pPr>
                <a:defRPr/>
              </a:pPr>
              <a:t>29.9.2024</a:t>
            </a:fld>
            <a:endParaRPr lang="fi-FI"/>
          </a:p>
        </p:txBody>
      </p:sp>
      <p:sp>
        <p:nvSpPr>
          <p:cNvPr id="3"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4" name="Dian numeron paikkamerkki 5"/>
          <p:cNvSpPr>
            <a:spLocks noGrp="1"/>
          </p:cNvSpPr>
          <p:nvPr>
            <p:ph type="sldNum" sz="quarter" idx="12"/>
          </p:nvPr>
        </p:nvSpPr>
        <p:spPr/>
        <p:txBody>
          <a:bodyPr/>
          <a:lstStyle>
            <a:lvl1pPr>
              <a:defRPr/>
            </a:lvl1pPr>
          </a:lstStyle>
          <a:p>
            <a:pPr>
              <a:defRPr/>
            </a:pPr>
            <a:fld id="{D978BA27-5A6D-4D9A-B51A-B3F539A5E9A6}" type="slidenum">
              <a:rPr lang="fi-FI"/>
              <a:pPr>
                <a:defRPr/>
              </a:pPr>
              <a:t>‹#›</a:t>
            </a:fld>
            <a:endParaRPr lang="fi-FI"/>
          </a:p>
        </p:txBody>
      </p:sp>
    </p:spTree>
    <p:extLst>
      <p:ext uri="{BB962C8B-B14F-4D97-AF65-F5344CB8AC3E}">
        <p14:creationId xmlns:p14="http://schemas.microsoft.com/office/powerpoint/2010/main" val="210497391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2_Otsikko ja sisältö B">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9A46EF94-EBE5-514D-9468-3D0E8A3107E8}"/>
              </a:ext>
            </a:extLst>
          </p:cNvPr>
          <p:cNvSpPr>
            <a:spLocks noChangeAspect="1"/>
          </p:cNvSpPr>
          <p:nvPr userDrawn="1"/>
        </p:nvSpPr>
        <p:spPr bwMode="auto">
          <a:xfrm>
            <a:off x="11018839" y="0"/>
            <a:ext cx="1189037" cy="6858000"/>
          </a:xfrm>
          <a:custGeom>
            <a:avLst/>
            <a:gdLst>
              <a:gd name="T0" fmla="*/ 51852164 w 2460"/>
              <a:gd name="T1" fmla="*/ 0 h 14300"/>
              <a:gd name="T2" fmla="*/ 0 w 2460"/>
              <a:gd name="T3" fmla="*/ 163068373 h 14300"/>
              <a:gd name="T4" fmla="*/ 55822870 w 2460"/>
              <a:gd name="T5" fmla="*/ 370065833 h 14300"/>
              <a:gd name="T6" fmla="*/ 0 w 2460"/>
              <a:gd name="T7" fmla="*/ 577063293 h 14300"/>
              <a:gd name="T8" fmla="*/ 55822870 w 2460"/>
              <a:gd name="T9" fmla="*/ 784061232 h 14300"/>
              <a:gd name="T10" fmla="*/ 0 w 2460"/>
              <a:gd name="T11" fmla="*/ 990828493 h 14300"/>
              <a:gd name="T12" fmla="*/ 55822870 w 2460"/>
              <a:gd name="T13" fmla="*/ 1197826433 h 14300"/>
              <a:gd name="T14" fmla="*/ 55822870 w 2460"/>
              <a:gd name="T15" fmla="*/ 1208406457 h 14300"/>
              <a:gd name="T16" fmla="*/ 0 w 2460"/>
              <a:gd name="T17" fmla="*/ 1415403916 h 14300"/>
              <a:gd name="T18" fmla="*/ 55822870 w 2460"/>
              <a:gd name="T19" fmla="*/ 1622171657 h 14300"/>
              <a:gd name="T20" fmla="*/ 0 w 2460"/>
              <a:gd name="T21" fmla="*/ 1829169117 h 14300"/>
              <a:gd name="T22" fmla="*/ 55822870 w 2460"/>
              <a:gd name="T23" fmla="*/ 2036166577 h 14300"/>
              <a:gd name="T24" fmla="*/ 0 w 2460"/>
              <a:gd name="T25" fmla="*/ 2147483646 h 14300"/>
              <a:gd name="T26" fmla="*/ 55822870 w 2460"/>
              <a:gd name="T27" fmla="*/ 2147483646 h 14300"/>
              <a:gd name="T28" fmla="*/ 0 w 2460"/>
              <a:gd name="T29" fmla="*/ 2147483646 h 14300"/>
              <a:gd name="T30" fmla="*/ 55822870 w 2460"/>
              <a:gd name="T31" fmla="*/ 2147483646 h 14300"/>
              <a:gd name="T32" fmla="*/ 0 w 2460"/>
              <a:gd name="T33" fmla="*/ 2147483646 h 14300"/>
              <a:gd name="T34" fmla="*/ 55822870 w 2460"/>
              <a:gd name="T35" fmla="*/ 2147483646 h 14300"/>
              <a:gd name="T36" fmla="*/ 55589413 w 2460"/>
              <a:gd name="T37" fmla="*/ 2147483646 h 14300"/>
              <a:gd name="T38" fmla="*/ 574579896 w 2460"/>
              <a:gd name="T39" fmla="*/ 2147483646 h 14300"/>
              <a:gd name="T40" fmla="*/ 574579896 w 2460"/>
              <a:gd name="T41" fmla="*/ 0 h 14300"/>
              <a:gd name="T42" fmla="*/ 51852164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chemeClr val="accent1"/>
          </a:solidFill>
          <a:ln>
            <a:noFill/>
          </a:ln>
        </p:spPr>
        <p:txBody>
          <a:bodyPr/>
          <a:lstStyle/>
          <a:p>
            <a:endParaRPr lang="fi-FI"/>
          </a:p>
        </p:txBody>
      </p:sp>
      <p:sp>
        <p:nvSpPr>
          <p:cNvPr id="2" name="Otsikko 1"/>
          <p:cNvSpPr>
            <a:spLocks noGrp="1"/>
          </p:cNvSpPr>
          <p:nvPr>
            <p:ph type="title"/>
          </p:nvPr>
        </p:nvSpPr>
        <p:spPr>
          <a:xfrm>
            <a:off x="457200" y="407988"/>
            <a:ext cx="10369944" cy="787400"/>
          </a:xfrm>
        </p:spPr>
        <p:txBody>
          <a:bodyPr/>
          <a:lstStyle/>
          <a:p>
            <a:r>
              <a:rPr lang="en-GB"/>
              <a:t>Click to edit Master title style</a:t>
            </a:r>
            <a:endParaRPr lang="fi-FI"/>
          </a:p>
        </p:txBody>
      </p:sp>
      <p:sp>
        <p:nvSpPr>
          <p:cNvPr id="3" name="Sisällön paikkamerkki 2"/>
          <p:cNvSpPr>
            <a:spLocks noGrp="1"/>
          </p:cNvSpPr>
          <p:nvPr>
            <p:ph idx="1"/>
          </p:nvPr>
        </p:nvSpPr>
        <p:spPr>
          <a:xfrm>
            <a:off x="457200" y="1196975"/>
            <a:ext cx="10369944" cy="49799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A63E561A-7FB2-514A-A085-269160A63FE1}" type="datetime1">
              <a:rPr lang="fi-FI" smtClean="0"/>
              <a:t>29.9.2024</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spTree>
    <p:extLst>
      <p:ext uri="{BB962C8B-B14F-4D97-AF65-F5344CB8AC3E}">
        <p14:creationId xmlns:p14="http://schemas.microsoft.com/office/powerpoint/2010/main" val="309113078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4_Otsikko ja sisältö B">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9A46EF94-EBE5-514D-9468-3D0E8A3107E8}"/>
              </a:ext>
            </a:extLst>
          </p:cNvPr>
          <p:cNvSpPr>
            <a:spLocks noChangeAspect="1"/>
          </p:cNvSpPr>
          <p:nvPr userDrawn="1"/>
        </p:nvSpPr>
        <p:spPr bwMode="auto">
          <a:xfrm>
            <a:off x="11018839" y="0"/>
            <a:ext cx="1189037" cy="6858000"/>
          </a:xfrm>
          <a:custGeom>
            <a:avLst/>
            <a:gdLst>
              <a:gd name="T0" fmla="*/ 51852164 w 2460"/>
              <a:gd name="T1" fmla="*/ 0 h 14300"/>
              <a:gd name="T2" fmla="*/ 0 w 2460"/>
              <a:gd name="T3" fmla="*/ 163068373 h 14300"/>
              <a:gd name="T4" fmla="*/ 55822870 w 2460"/>
              <a:gd name="T5" fmla="*/ 370065833 h 14300"/>
              <a:gd name="T6" fmla="*/ 0 w 2460"/>
              <a:gd name="T7" fmla="*/ 577063293 h 14300"/>
              <a:gd name="T8" fmla="*/ 55822870 w 2460"/>
              <a:gd name="T9" fmla="*/ 784061232 h 14300"/>
              <a:gd name="T10" fmla="*/ 0 w 2460"/>
              <a:gd name="T11" fmla="*/ 990828493 h 14300"/>
              <a:gd name="T12" fmla="*/ 55822870 w 2460"/>
              <a:gd name="T13" fmla="*/ 1197826433 h 14300"/>
              <a:gd name="T14" fmla="*/ 55822870 w 2460"/>
              <a:gd name="T15" fmla="*/ 1208406457 h 14300"/>
              <a:gd name="T16" fmla="*/ 0 w 2460"/>
              <a:gd name="T17" fmla="*/ 1415403916 h 14300"/>
              <a:gd name="T18" fmla="*/ 55822870 w 2460"/>
              <a:gd name="T19" fmla="*/ 1622171657 h 14300"/>
              <a:gd name="T20" fmla="*/ 0 w 2460"/>
              <a:gd name="T21" fmla="*/ 1829169117 h 14300"/>
              <a:gd name="T22" fmla="*/ 55822870 w 2460"/>
              <a:gd name="T23" fmla="*/ 2036166577 h 14300"/>
              <a:gd name="T24" fmla="*/ 0 w 2460"/>
              <a:gd name="T25" fmla="*/ 2147483646 h 14300"/>
              <a:gd name="T26" fmla="*/ 55822870 w 2460"/>
              <a:gd name="T27" fmla="*/ 2147483646 h 14300"/>
              <a:gd name="T28" fmla="*/ 0 w 2460"/>
              <a:gd name="T29" fmla="*/ 2147483646 h 14300"/>
              <a:gd name="T30" fmla="*/ 55822870 w 2460"/>
              <a:gd name="T31" fmla="*/ 2147483646 h 14300"/>
              <a:gd name="T32" fmla="*/ 0 w 2460"/>
              <a:gd name="T33" fmla="*/ 2147483646 h 14300"/>
              <a:gd name="T34" fmla="*/ 55822870 w 2460"/>
              <a:gd name="T35" fmla="*/ 2147483646 h 14300"/>
              <a:gd name="T36" fmla="*/ 55589413 w 2460"/>
              <a:gd name="T37" fmla="*/ 2147483646 h 14300"/>
              <a:gd name="T38" fmla="*/ 574579896 w 2460"/>
              <a:gd name="T39" fmla="*/ 2147483646 h 14300"/>
              <a:gd name="T40" fmla="*/ 574579896 w 2460"/>
              <a:gd name="T41" fmla="*/ 0 h 14300"/>
              <a:gd name="T42" fmla="*/ 51852164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FFD400"/>
          </a:solidFill>
          <a:ln>
            <a:noFill/>
          </a:ln>
        </p:spPr>
        <p:txBody>
          <a:bodyPr/>
          <a:lstStyle/>
          <a:p>
            <a:endParaRPr lang="fi-FI"/>
          </a:p>
        </p:txBody>
      </p:sp>
      <p:sp>
        <p:nvSpPr>
          <p:cNvPr id="2" name="Otsikko 1"/>
          <p:cNvSpPr>
            <a:spLocks noGrp="1"/>
          </p:cNvSpPr>
          <p:nvPr>
            <p:ph type="title"/>
          </p:nvPr>
        </p:nvSpPr>
        <p:spPr>
          <a:xfrm>
            <a:off x="457200" y="407988"/>
            <a:ext cx="10369944" cy="787400"/>
          </a:xfrm>
        </p:spPr>
        <p:txBody>
          <a:bodyPr/>
          <a:lstStyle/>
          <a:p>
            <a:r>
              <a:rPr lang="en-GB"/>
              <a:t>Click to edit Master title style</a:t>
            </a:r>
            <a:endParaRPr lang="fi-FI"/>
          </a:p>
        </p:txBody>
      </p:sp>
      <p:sp>
        <p:nvSpPr>
          <p:cNvPr id="3" name="Sisällön paikkamerkki 2"/>
          <p:cNvSpPr>
            <a:spLocks noGrp="1"/>
          </p:cNvSpPr>
          <p:nvPr>
            <p:ph idx="1"/>
          </p:nvPr>
        </p:nvSpPr>
        <p:spPr>
          <a:xfrm>
            <a:off x="457200" y="1196975"/>
            <a:ext cx="10369944" cy="49799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F36695B6-5717-5349-8F16-E4CB925F9C0B}" type="datetime1">
              <a:rPr lang="fi-FI" smtClean="0"/>
              <a:t>29.9.2024</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spTree>
    <p:extLst>
      <p:ext uri="{BB962C8B-B14F-4D97-AF65-F5344CB8AC3E}">
        <p14:creationId xmlns:p14="http://schemas.microsoft.com/office/powerpoint/2010/main" val="238477198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5_Otsikko ja sisältö B">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9A46EF94-EBE5-514D-9468-3D0E8A3107E8}"/>
              </a:ext>
            </a:extLst>
          </p:cNvPr>
          <p:cNvSpPr>
            <a:spLocks noChangeAspect="1"/>
          </p:cNvSpPr>
          <p:nvPr userDrawn="1"/>
        </p:nvSpPr>
        <p:spPr bwMode="auto">
          <a:xfrm>
            <a:off x="11018839" y="0"/>
            <a:ext cx="1189037" cy="6858000"/>
          </a:xfrm>
          <a:custGeom>
            <a:avLst/>
            <a:gdLst>
              <a:gd name="T0" fmla="*/ 51852164 w 2460"/>
              <a:gd name="T1" fmla="*/ 0 h 14300"/>
              <a:gd name="T2" fmla="*/ 0 w 2460"/>
              <a:gd name="T3" fmla="*/ 163068373 h 14300"/>
              <a:gd name="T4" fmla="*/ 55822870 w 2460"/>
              <a:gd name="T5" fmla="*/ 370065833 h 14300"/>
              <a:gd name="T6" fmla="*/ 0 w 2460"/>
              <a:gd name="T7" fmla="*/ 577063293 h 14300"/>
              <a:gd name="T8" fmla="*/ 55822870 w 2460"/>
              <a:gd name="T9" fmla="*/ 784061232 h 14300"/>
              <a:gd name="T10" fmla="*/ 0 w 2460"/>
              <a:gd name="T11" fmla="*/ 990828493 h 14300"/>
              <a:gd name="T12" fmla="*/ 55822870 w 2460"/>
              <a:gd name="T13" fmla="*/ 1197826433 h 14300"/>
              <a:gd name="T14" fmla="*/ 55822870 w 2460"/>
              <a:gd name="T15" fmla="*/ 1208406457 h 14300"/>
              <a:gd name="T16" fmla="*/ 0 w 2460"/>
              <a:gd name="T17" fmla="*/ 1415403916 h 14300"/>
              <a:gd name="T18" fmla="*/ 55822870 w 2460"/>
              <a:gd name="T19" fmla="*/ 1622171657 h 14300"/>
              <a:gd name="T20" fmla="*/ 0 w 2460"/>
              <a:gd name="T21" fmla="*/ 1829169117 h 14300"/>
              <a:gd name="T22" fmla="*/ 55822870 w 2460"/>
              <a:gd name="T23" fmla="*/ 2036166577 h 14300"/>
              <a:gd name="T24" fmla="*/ 0 w 2460"/>
              <a:gd name="T25" fmla="*/ 2147483646 h 14300"/>
              <a:gd name="T26" fmla="*/ 55822870 w 2460"/>
              <a:gd name="T27" fmla="*/ 2147483646 h 14300"/>
              <a:gd name="T28" fmla="*/ 0 w 2460"/>
              <a:gd name="T29" fmla="*/ 2147483646 h 14300"/>
              <a:gd name="T30" fmla="*/ 55822870 w 2460"/>
              <a:gd name="T31" fmla="*/ 2147483646 h 14300"/>
              <a:gd name="T32" fmla="*/ 0 w 2460"/>
              <a:gd name="T33" fmla="*/ 2147483646 h 14300"/>
              <a:gd name="T34" fmla="*/ 55822870 w 2460"/>
              <a:gd name="T35" fmla="*/ 2147483646 h 14300"/>
              <a:gd name="T36" fmla="*/ 55589413 w 2460"/>
              <a:gd name="T37" fmla="*/ 2147483646 h 14300"/>
              <a:gd name="T38" fmla="*/ 574579896 w 2460"/>
              <a:gd name="T39" fmla="*/ 2147483646 h 14300"/>
              <a:gd name="T40" fmla="*/ 574579896 w 2460"/>
              <a:gd name="T41" fmla="*/ 0 h 14300"/>
              <a:gd name="T42" fmla="*/ 51852164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chemeClr val="accent4"/>
          </a:solidFill>
          <a:ln>
            <a:noFill/>
          </a:ln>
        </p:spPr>
        <p:txBody>
          <a:bodyPr/>
          <a:lstStyle/>
          <a:p>
            <a:endParaRPr lang="fi-FI"/>
          </a:p>
        </p:txBody>
      </p:sp>
      <p:sp>
        <p:nvSpPr>
          <p:cNvPr id="2" name="Otsikko 1"/>
          <p:cNvSpPr>
            <a:spLocks noGrp="1"/>
          </p:cNvSpPr>
          <p:nvPr>
            <p:ph type="title"/>
          </p:nvPr>
        </p:nvSpPr>
        <p:spPr>
          <a:xfrm>
            <a:off x="457200" y="407988"/>
            <a:ext cx="10369944" cy="787400"/>
          </a:xfrm>
        </p:spPr>
        <p:txBody>
          <a:bodyPr/>
          <a:lstStyle/>
          <a:p>
            <a:r>
              <a:rPr lang="en-GB"/>
              <a:t>Click to edit Master title style</a:t>
            </a:r>
            <a:endParaRPr lang="fi-FI"/>
          </a:p>
        </p:txBody>
      </p:sp>
      <p:sp>
        <p:nvSpPr>
          <p:cNvPr id="3" name="Sisällön paikkamerkki 2"/>
          <p:cNvSpPr>
            <a:spLocks noGrp="1"/>
          </p:cNvSpPr>
          <p:nvPr>
            <p:ph idx="1"/>
          </p:nvPr>
        </p:nvSpPr>
        <p:spPr>
          <a:xfrm>
            <a:off x="457200" y="1196975"/>
            <a:ext cx="10369944" cy="49799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2F528633-9021-894F-B2F4-07B83207D253}" type="datetime1">
              <a:rPr lang="fi-FI" smtClean="0"/>
              <a:t>29.9.2024</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spTree>
    <p:extLst>
      <p:ext uri="{BB962C8B-B14F-4D97-AF65-F5344CB8AC3E}">
        <p14:creationId xmlns:p14="http://schemas.microsoft.com/office/powerpoint/2010/main" val="257793022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reserve="1">
  <p:cSld name="6_Otsikko ja sisältö B">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9A46EF94-EBE5-514D-9468-3D0E8A3107E8}"/>
              </a:ext>
            </a:extLst>
          </p:cNvPr>
          <p:cNvSpPr>
            <a:spLocks noChangeAspect="1"/>
          </p:cNvSpPr>
          <p:nvPr userDrawn="1"/>
        </p:nvSpPr>
        <p:spPr bwMode="auto">
          <a:xfrm>
            <a:off x="11018839" y="0"/>
            <a:ext cx="1189037" cy="6858000"/>
          </a:xfrm>
          <a:custGeom>
            <a:avLst/>
            <a:gdLst>
              <a:gd name="T0" fmla="*/ 51852164 w 2460"/>
              <a:gd name="T1" fmla="*/ 0 h 14300"/>
              <a:gd name="T2" fmla="*/ 0 w 2460"/>
              <a:gd name="T3" fmla="*/ 163068373 h 14300"/>
              <a:gd name="T4" fmla="*/ 55822870 w 2460"/>
              <a:gd name="T5" fmla="*/ 370065833 h 14300"/>
              <a:gd name="T6" fmla="*/ 0 w 2460"/>
              <a:gd name="T7" fmla="*/ 577063293 h 14300"/>
              <a:gd name="T8" fmla="*/ 55822870 w 2460"/>
              <a:gd name="T9" fmla="*/ 784061232 h 14300"/>
              <a:gd name="T10" fmla="*/ 0 w 2460"/>
              <a:gd name="T11" fmla="*/ 990828493 h 14300"/>
              <a:gd name="T12" fmla="*/ 55822870 w 2460"/>
              <a:gd name="T13" fmla="*/ 1197826433 h 14300"/>
              <a:gd name="T14" fmla="*/ 55822870 w 2460"/>
              <a:gd name="T15" fmla="*/ 1208406457 h 14300"/>
              <a:gd name="T16" fmla="*/ 0 w 2460"/>
              <a:gd name="T17" fmla="*/ 1415403916 h 14300"/>
              <a:gd name="T18" fmla="*/ 55822870 w 2460"/>
              <a:gd name="T19" fmla="*/ 1622171657 h 14300"/>
              <a:gd name="T20" fmla="*/ 0 w 2460"/>
              <a:gd name="T21" fmla="*/ 1829169117 h 14300"/>
              <a:gd name="T22" fmla="*/ 55822870 w 2460"/>
              <a:gd name="T23" fmla="*/ 2036166577 h 14300"/>
              <a:gd name="T24" fmla="*/ 0 w 2460"/>
              <a:gd name="T25" fmla="*/ 2147483646 h 14300"/>
              <a:gd name="T26" fmla="*/ 55822870 w 2460"/>
              <a:gd name="T27" fmla="*/ 2147483646 h 14300"/>
              <a:gd name="T28" fmla="*/ 0 w 2460"/>
              <a:gd name="T29" fmla="*/ 2147483646 h 14300"/>
              <a:gd name="T30" fmla="*/ 55822870 w 2460"/>
              <a:gd name="T31" fmla="*/ 2147483646 h 14300"/>
              <a:gd name="T32" fmla="*/ 0 w 2460"/>
              <a:gd name="T33" fmla="*/ 2147483646 h 14300"/>
              <a:gd name="T34" fmla="*/ 55822870 w 2460"/>
              <a:gd name="T35" fmla="*/ 2147483646 h 14300"/>
              <a:gd name="T36" fmla="*/ 55589413 w 2460"/>
              <a:gd name="T37" fmla="*/ 2147483646 h 14300"/>
              <a:gd name="T38" fmla="*/ 574579896 w 2460"/>
              <a:gd name="T39" fmla="*/ 2147483646 h 14300"/>
              <a:gd name="T40" fmla="*/ 574579896 w 2460"/>
              <a:gd name="T41" fmla="*/ 0 h 14300"/>
              <a:gd name="T42" fmla="*/ 51852164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F5A3C7"/>
          </a:solidFill>
          <a:ln>
            <a:noFill/>
          </a:ln>
        </p:spPr>
        <p:txBody>
          <a:bodyPr/>
          <a:lstStyle/>
          <a:p>
            <a:endParaRPr lang="fi-FI"/>
          </a:p>
        </p:txBody>
      </p:sp>
      <p:sp>
        <p:nvSpPr>
          <p:cNvPr id="2" name="Otsikko 1"/>
          <p:cNvSpPr>
            <a:spLocks noGrp="1"/>
          </p:cNvSpPr>
          <p:nvPr>
            <p:ph type="title"/>
          </p:nvPr>
        </p:nvSpPr>
        <p:spPr>
          <a:xfrm>
            <a:off x="457200" y="407988"/>
            <a:ext cx="10369944" cy="787400"/>
          </a:xfrm>
        </p:spPr>
        <p:txBody>
          <a:bodyPr/>
          <a:lstStyle/>
          <a:p>
            <a:r>
              <a:rPr lang="en-GB"/>
              <a:t>Click to edit Master title style</a:t>
            </a:r>
            <a:endParaRPr lang="fi-FI"/>
          </a:p>
        </p:txBody>
      </p:sp>
      <p:sp>
        <p:nvSpPr>
          <p:cNvPr id="3" name="Sisällön paikkamerkki 2"/>
          <p:cNvSpPr>
            <a:spLocks noGrp="1"/>
          </p:cNvSpPr>
          <p:nvPr>
            <p:ph idx="1"/>
          </p:nvPr>
        </p:nvSpPr>
        <p:spPr>
          <a:xfrm>
            <a:off x="457200" y="1196975"/>
            <a:ext cx="10369944" cy="49799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80C9F0A3-59A7-F149-9EC7-1D54DF049922}" type="datetime1">
              <a:rPr lang="fi-FI" smtClean="0"/>
              <a:t>29.9.2024</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spTree>
    <p:extLst>
      <p:ext uri="{BB962C8B-B14F-4D97-AF65-F5344CB8AC3E}">
        <p14:creationId xmlns:p14="http://schemas.microsoft.com/office/powerpoint/2010/main" val="385208346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 preserve="1">
  <p:cSld name="7_Otsikko ja sisältö B">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9A46EF94-EBE5-514D-9468-3D0E8A3107E8}"/>
              </a:ext>
            </a:extLst>
          </p:cNvPr>
          <p:cNvSpPr>
            <a:spLocks noChangeAspect="1"/>
          </p:cNvSpPr>
          <p:nvPr userDrawn="1"/>
        </p:nvSpPr>
        <p:spPr bwMode="auto">
          <a:xfrm>
            <a:off x="11018839" y="0"/>
            <a:ext cx="1189037" cy="6858000"/>
          </a:xfrm>
          <a:custGeom>
            <a:avLst/>
            <a:gdLst>
              <a:gd name="T0" fmla="*/ 51852164 w 2460"/>
              <a:gd name="T1" fmla="*/ 0 h 14300"/>
              <a:gd name="T2" fmla="*/ 0 w 2460"/>
              <a:gd name="T3" fmla="*/ 163068373 h 14300"/>
              <a:gd name="T4" fmla="*/ 55822870 w 2460"/>
              <a:gd name="T5" fmla="*/ 370065833 h 14300"/>
              <a:gd name="T6" fmla="*/ 0 w 2460"/>
              <a:gd name="T7" fmla="*/ 577063293 h 14300"/>
              <a:gd name="T8" fmla="*/ 55822870 w 2460"/>
              <a:gd name="T9" fmla="*/ 784061232 h 14300"/>
              <a:gd name="T10" fmla="*/ 0 w 2460"/>
              <a:gd name="T11" fmla="*/ 990828493 h 14300"/>
              <a:gd name="T12" fmla="*/ 55822870 w 2460"/>
              <a:gd name="T13" fmla="*/ 1197826433 h 14300"/>
              <a:gd name="T14" fmla="*/ 55822870 w 2460"/>
              <a:gd name="T15" fmla="*/ 1208406457 h 14300"/>
              <a:gd name="T16" fmla="*/ 0 w 2460"/>
              <a:gd name="T17" fmla="*/ 1415403916 h 14300"/>
              <a:gd name="T18" fmla="*/ 55822870 w 2460"/>
              <a:gd name="T19" fmla="*/ 1622171657 h 14300"/>
              <a:gd name="T20" fmla="*/ 0 w 2460"/>
              <a:gd name="T21" fmla="*/ 1829169117 h 14300"/>
              <a:gd name="T22" fmla="*/ 55822870 w 2460"/>
              <a:gd name="T23" fmla="*/ 2036166577 h 14300"/>
              <a:gd name="T24" fmla="*/ 0 w 2460"/>
              <a:gd name="T25" fmla="*/ 2147483646 h 14300"/>
              <a:gd name="T26" fmla="*/ 55822870 w 2460"/>
              <a:gd name="T27" fmla="*/ 2147483646 h 14300"/>
              <a:gd name="T28" fmla="*/ 0 w 2460"/>
              <a:gd name="T29" fmla="*/ 2147483646 h 14300"/>
              <a:gd name="T30" fmla="*/ 55822870 w 2460"/>
              <a:gd name="T31" fmla="*/ 2147483646 h 14300"/>
              <a:gd name="T32" fmla="*/ 0 w 2460"/>
              <a:gd name="T33" fmla="*/ 2147483646 h 14300"/>
              <a:gd name="T34" fmla="*/ 55822870 w 2460"/>
              <a:gd name="T35" fmla="*/ 2147483646 h 14300"/>
              <a:gd name="T36" fmla="*/ 55589413 w 2460"/>
              <a:gd name="T37" fmla="*/ 2147483646 h 14300"/>
              <a:gd name="T38" fmla="*/ 574579896 w 2460"/>
              <a:gd name="T39" fmla="*/ 2147483646 h 14300"/>
              <a:gd name="T40" fmla="*/ 574579896 w 2460"/>
              <a:gd name="T41" fmla="*/ 0 h 14300"/>
              <a:gd name="T42" fmla="*/ 51852164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9FC9EB"/>
          </a:solidFill>
          <a:ln>
            <a:noFill/>
          </a:ln>
        </p:spPr>
        <p:txBody>
          <a:bodyPr/>
          <a:lstStyle/>
          <a:p>
            <a:endParaRPr lang="fi-FI"/>
          </a:p>
        </p:txBody>
      </p:sp>
      <p:sp>
        <p:nvSpPr>
          <p:cNvPr id="2" name="Otsikko 1"/>
          <p:cNvSpPr>
            <a:spLocks noGrp="1"/>
          </p:cNvSpPr>
          <p:nvPr>
            <p:ph type="title"/>
          </p:nvPr>
        </p:nvSpPr>
        <p:spPr>
          <a:xfrm>
            <a:off x="457200" y="407988"/>
            <a:ext cx="10369944" cy="787400"/>
          </a:xfrm>
        </p:spPr>
        <p:txBody>
          <a:bodyPr/>
          <a:lstStyle/>
          <a:p>
            <a:r>
              <a:rPr lang="en-GB"/>
              <a:t>Click to edit Master title style</a:t>
            </a:r>
            <a:endParaRPr lang="fi-FI"/>
          </a:p>
        </p:txBody>
      </p:sp>
      <p:sp>
        <p:nvSpPr>
          <p:cNvPr id="3" name="Sisällön paikkamerkki 2"/>
          <p:cNvSpPr>
            <a:spLocks noGrp="1"/>
          </p:cNvSpPr>
          <p:nvPr>
            <p:ph idx="1"/>
          </p:nvPr>
        </p:nvSpPr>
        <p:spPr>
          <a:xfrm>
            <a:off x="457200" y="1196975"/>
            <a:ext cx="10369944" cy="49799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14B64F81-D4F9-2047-9752-065105655F24}" type="datetime1">
              <a:rPr lang="fi-FI" smtClean="0"/>
              <a:t>29.9.2024</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spTree>
    <p:extLst>
      <p:ext uri="{BB962C8B-B14F-4D97-AF65-F5344CB8AC3E}">
        <p14:creationId xmlns:p14="http://schemas.microsoft.com/office/powerpoint/2010/main" val="300443082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2_Sisältö ja kuv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2398" y="0"/>
            <a:ext cx="4603751" cy="6858000"/>
          </a:xfrm>
          <a:prstGeom prst="rect">
            <a:avLst/>
          </a:prstGeom>
        </p:spPr>
      </p:pic>
      <p:sp>
        <p:nvSpPr>
          <p:cNvPr id="2" name="Otsikko 1"/>
          <p:cNvSpPr>
            <a:spLocks noGrp="1"/>
          </p:cNvSpPr>
          <p:nvPr>
            <p:ph type="title"/>
          </p:nvPr>
        </p:nvSpPr>
        <p:spPr>
          <a:xfrm>
            <a:off x="457200" y="408563"/>
            <a:ext cx="6371619" cy="787615"/>
          </a:xfrm>
        </p:spPr>
        <p:txBody>
          <a:bodyPr/>
          <a:lstStyle/>
          <a:p>
            <a:r>
              <a:rPr lang="en-GB"/>
              <a:t>Click to edit Master title style</a:t>
            </a:r>
            <a:endParaRPr lang="fi-FI"/>
          </a:p>
        </p:txBody>
      </p:sp>
      <p:sp>
        <p:nvSpPr>
          <p:cNvPr id="3" name="Sisällön paikkamerkki 2"/>
          <p:cNvSpPr>
            <a:spLocks noGrp="1"/>
          </p:cNvSpPr>
          <p:nvPr>
            <p:ph sz="half" idx="1"/>
          </p:nvPr>
        </p:nvSpPr>
        <p:spPr>
          <a:xfrm>
            <a:off x="457200" y="1195200"/>
            <a:ext cx="6371619" cy="4982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Päivämäärän paikkamerkki 3">
            <a:extLst>
              <a:ext uri="{FF2B5EF4-FFF2-40B4-BE49-F238E27FC236}">
                <a16:creationId xmlns:a16="http://schemas.microsoft.com/office/drawing/2014/main" id="{55CECEBA-4098-734F-A645-CB502AB86171}"/>
              </a:ext>
            </a:extLst>
          </p:cNvPr>
          <p:cNvSpPr>
            <a:spLocks noGrp="1"/>
          </p:cNvSpPr>
          <p:nvPr>
            <p:ph type="dt" sz="half" idx="14"/>
          </p:nvPr>
        </p:nvSpPr>
        <p:spPr/>
        <p:txBody>
          <a:bodyPr/>
          <a:lstStyle>
            <a:lvl1pPr>
              <a:defRPr/>
            </a:lvl1pPr>
          </a:lstStyle>
          <a:p>
            <a:pPr>
              <a:defRPr/>
            </a:pPr>
            <a:fld id="{87525602-5A9E-DD41-A052-BC7F21C8A742}" type="datetime1">
              <a:rPr lang="fi-FI" smtClean="0"/>
              <a:t>29.9.2024</a:t>
            </a:fld>
            <a:endParaRPr lang="fi-FI"/>
          </a:p>
        </p:txBody>
      </p:sp>
      <p:sp>
        <p:nvSpPr>
          <p:cNvPr id="6" name="Alatunnisteen paikkamerkki 4">
            <a:extLst>
              <a:ext uri="{FF2B5EF4-FFF2-40B4-BE49-F238E27FC236}">
                <a16:creationId xmlns:a16="http://schemas.microsoft.com/office/drawing/2014/main" id="{391DF5C6-B080-D84B-B9F3-A3C6612F603C}"/>
              </a:ext>
            </a:extLst>
          </p:cNvPr>
          <p:cNvSpPr>
            <a:spLocks noGrp="1"/>
          </p:cNvSpPr>
          <p:nvPr>
            <p:ph type="ftr" sz="quarter" idx="15"/>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02A90598-6250-124F-8369-95DD1456609B}"/>
              </a:ext>
            </a:extLst>
          </p:cNvPr>
          <p:cNvSpPr>
            <a:spLocks noGrp="1"/>
          </p:cNvSpPr>
          <p:nvPr>
            <p:ph type="sldNum" sz="quarter" idx="16"/>
          </p:nvPr>
        </p:nvSpPr>
        <p:spPr/>
        <p:txBody>
          <a:bodyPr/>
          <a:lstStyle>
            <a:lvl1pPr>
              <a:defRPr/>
            </a:lvl1pPr>
          </a:lstStyle>
          <a:p>
            <a:pPr>
              <a:defRPr/>
            </a:pPr>
            <a:fld id="{4DEFCB40-8DBD-AA43-938C-34E5B6960BF0}" type="slidenum">
              <a:rPr lang="fi-FI"/>
              <a:pPr>
                <a:defRPr/>
              </a:pPr>
              <a:t>‹#›</a:t>
            </a:fld>
            <a:endParaRPr lang="fi-FI"/>
          </a:p>
        </p:txBody>
      </p:sp>
    </p:spTree>
    <p:extLst>
      <p:ext uri="{BB962C8B-B14F-4D97-AF65-F5344CB8AC3E}">
        <p14:creationId xmlns:p14="http://schemas.microsoft.com/office/powerpoint/2010/main" val="285923014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4_Sisältö ja kuv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611385" y="0"/>
            <a:ext cx="4576572" cy="6858000"/>
          </a:xfrm>
          <a:prstGeom prst="rect">
            <a:avLst/>
          </a:prstGeom>
        </p:spPr>
      </p:pic>
      <p:sp>
        <p:nvSpPr>
          <p:cNvPr id="2" name="Otsikko 1"/>
          <p:cNvSpPr>
            <a:spLocks noGrp="1"/>
          </p:cNvSpPr>
          <p:nvPr>
            <p:ph type="title"/>
          </p:nvPr>
        </p:nvSpPr>
        <p:spPr>
          <a:xfrm>
            <a:off x="457200" y="408563"/>
            <a:ext cx="6371619" cy="787615"/>
          </a:xfrm>
        </p:spPr>
        <p:txBody>
          <a:bodyPr/>
          <a:lstStyle/>
          <a:p>
            <a:r>
              <a:rPr lang="en-GB"/>
              <a:t>Click to edit Master title style</a:t>
            </a:r>
            <a:endParaRPr lang="fi-FI"/>
          </a:p>
        </p:txBody>
      </p:sp>
      <p:sp>
        <p:nvSpPr>
          <p:cNvPr id="3" name="Sisällön paikkamerkki 2"/>
          <p:cNvSpPr>
            <a:spLocks noGrp="1"/>
          </p:cNvSpPr>
          <p:nvPr>
            <p:ph sz="half" idx="1"/>
          </p:nvPr>
        </p:nvSpPr>
        <p:spPr>
          <a:xfrm>
            <a:off x="457200" y="1195200"/>
            <a:ext cx="6371619" cy="4982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Päivämäärän paikkamerkki 3">
            <a:extLst>
              <a:ext uri="{FF2B5EF4-FFF2-40B4-BE49-F238E27FC236}">
                <a16:creationId xmlns:a16="http://schemas.microsoft.com/office/drawing/2014/main" id="{55CECEBA-4098-734F-A645-CB502AB86171}"/>
              </a:ext>
            </a:extLst>
          </p:cNvPr>
          <p:cNvSpPr>
            <a:spLocks noGrp="1"/>
          </p:cNvSpPr>
          <p:nvPr>
            <p:ph type="dt" sz="half" idx="14"/>
          </p:nvPr>
        </p:nvSpPr>
        <p:spPr/>
        <p:txBody>
          <a:bodyPr/>
          <a:lstStyle>
            <a:lvl1pPr>
              <a:defRPr/>
            </a:lvl1pPr>
          </a:lstStyle>
          <a:p>
            <a:pPr>
              <a:defRPr/>
            </a:pPr>
            <a:fld id="{6857A7DA-3656-B847-A514-B18A3E544326}" type="datetime1">
              <a:rPr lang="fi-FI" smtClean="0"/>
              <a:t>29.9.2024</a:t>
            </a:fld>
            <a:endParaRPr lang="fi-FI"/>
          </a:p>
        </p:txBody>
      </p:sp>
      <p:sp>
        <p:nvSpPr>
          <p:cNvPr id="6" name="Alatunnisteen paikkamerkki 4">
            <a:extLst>
              <a:ext uri="{FF2B5EF4-FFF2-40B4-BE49-F238E27FC236}">
                <a16:creationId xmlns:a16="http://schemas.microsoft.com/office/drawing/2014/main" id="{391DF5C6-B080-D84B-B9F3-A3C6612F603C}"/>
              </a:ext>
            </a:extLst>
          </p:cNvPr>
          <p:cNvSpPr>
            <a:spLocks noGrp="1"/>
          </p:cNvSpPr>
          <p:nvPr>
            <p:ph type="ftr" sz="quarter" idx="15"/>
          </p:nvPr>
        </p:nvSpPr>
        <p:spPr/>
        <p:txBody>
          <a:bodyPr/>
          <a:lstStyle>
            <a:lvl1pPr>
              <a:defRPr/>
            </a:lvl1pPr>
          </a:lstStyle>
          <a:p>
            <a:pPr>
              <a:defRPr/>
            </a:pPr>
            <a:r>
              <a:rPr lang="fi-FI"/>
              <a:t>Etunimi Sukunimi</a:t>
            </a:r>
          </a:p>
        </p:txBody>
      </p:sp>
    </p:spTree>
    <p:extLst>
      <p:ext uri="{BB962C8B-B14F-4D97-AF65-F5344CB8AC3E}">
        <p14:creationId xmlns:p14="http://schemas.microsoft.com/office/powerpoint/2010/main" val="305013949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5_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3"/>
            <a:ext cx="6371619" cy="787615"/>
          </a:xfrm>
        </p:spPr>
        <p:txBody>
          <a:bodyPr/>
          <a:lstStyle/>
          <a:p>
            <a:r>
              <a:rPr lang="en-GB"/>
              <a:t>Click to edit Master title style</a:t>
            </a:r>
            <a:endParaRPr lang="fi-FI"/>
          </a:p>
        </p:txBody>
      </p:sp>
      <p:sp>
        <p:nvSpPr>
          <p:cNvPr id="3" name="Sisällön paikkamerkki 2"/>
          <p:cNvSpPr>
            <a:spLocks noGrp="1"/>
          </p:cNvSpPr>
          <p:nvPr>
            <p:ph sz="half" idx="1"/>
          </p:nvPr>
        </p:nvSpPr>
        <p:spPr>
          <a:xfrm>
            <a:off x="457200" y="1195200"/>
            <a:ext cx="6371619" cy="4982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Päivämäärän paikkamerkki 3">
            <a:extLst>
              <a:ext uri="{FF2B5EF4-FFF2-40B4-BE49-F238E27FC236}">
                <a16:creationId xmlns:a16="http://schemas.microsoft.com/office/drawing/2014/main" id="{55CECEBA-4098-734F-A645-CB502AB86171}"/>
              </a:ext>
            </a:extLst>
          </p:cNvPr>
          <p:cNvSpPr>
            <a:spLocks noGrp="1"/>
          </p:cNvSpPr>
          <p:nvPr>
            <p:ph type="dt" sz="half" idx="14"/>
          </p:nvPr>
        </p:nvSpPr>
        <p:spPr/>
        <p:txBody>
          <a:bodyPr/>
          <a:lstStyle>
            <a:lvl1pPr>
              <a:defRPr/>
            </a:lvl1pPr>
          </a:lstStyle>
          <a:p>
            <a:pPr>
              <a:defRPr/>
            </a:pPr>
            <a:fld id="{FABEF57B-58A6-0940-B4CD-C22228579F96}" type="datetime1">
              <a:rPr lang="fi-FI" smtClean="0"/>
              <a:t>29.9.2024</a:t>
            </a:fld>
            <a:endParaRPr lang="fi-FI"/>
          </a:p>
        </p:txBody>
      </p:sp>
      <p:sp>
        <p:nvSpPr>
          <p:cNvPr id="6" name="Alatunnisteen paikkamerkki 4">
            <a:extLst>
              <a:ext uri="{FF2B5EF4-FFF2-40B4-BE49-F238E27FC236}">
                <a16:creationId xmlns:a16="http://schemas.microsoft.com/office/drawing/2014/main" id="{391DF5C6-B080-D84B-B9F3-A3C6612F603C}"/>
              </a:ext>
            </a:extLst>
          </p:cNvPr>
          <p:cNvSpPr>
            <a:spLocks noGrp="1"/>
          </p:cNvSpPr>
          <p:nvPr>
            <p:ph type="ftr" sz="quarter" idx="15"/>
          </p:nvPr>
        </p:nvSpPr>
        <p:spPr/>
        <p:txBody>
          <a:bodyPr/>
          <a:lstStyle>
            <a:lvl1pPr>
              <a:defRPr/>
            </a:lvl1pPr>
          </a:lstStyle>
          <a:p>
            <a:pPr>
              <a:defRPr/>
            </a:pPr>
            <a:r>
              <a:rPr lang="fi-FI"/>
              <a:t>Etunimi Sukunimi</a:t>
            </a:r>
          </a:p>
        </p:txBody>
      </p:sp>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4151" y="0"/>
            <a:ext cx="4578349" cy="6858000"/>
          </a:xfrm>
          <a:prstGeom prst="rect">
            <a:avLst/>
          </a:prstGeom>
        </p:spPr>
      </p:pic>
    </p:spTree>
    <p:extLst>
      <p:ext uri="{BB962C8B-B14F-4D97-AF65-F5344CB8AC3E}">
        <p14:creationId xmlns:p14="http://schemas.microsoft.com/office/powerpoint/2010/main" val="28597427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6_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3"/>
            <a:ext cx="6371619" cy="787615"/>
          </a:xfrm>
        </p:spPr>
        <p:txBody>
          <a:bodyPr/>
          <a:lstStyle/>
          <a:p>
            <a:r>
              <a:rPr lang="en-GB"/>
              <a:t>Click to edit Master title style</a:t>
            </a:r>
            <a:endParaRPr lang="fi-FI"/>
          </a:p>
        </p:txBody>
      </p:sp>
      <p:sp>
        <p:nvSpPr>
          <p:cNvPr id="3" name="Sisällön paikkamerkki 2"/>
          <p:cNvSpPr>
            <a:spLocks noGrp="1"/>
          </p:cNvSpPr>
          <p:nvPr>
            <p:ph sz="half" idx="1"/>
          </p:nvPr>
        </p:nvSpPr>
        <p:spPr>
          <a:xfrm>
            <a:off x="457200" y="1195200"/>
            <a:ext cx="6371619" cy="4982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Päivämäärän paikkamerkki 3">
            <a:extLst>
              <a:ext uri="{FF2B5EF4-FFF2-40B4-BE49-F238E27FC236}">
                <a16:creationId xmlns:a16="http://schemas.microsoft.com/office/drawing/2014/main" id="{55CECEBA-4098-734F-A645-CB502AB86171}"/>
              </a:ext>
            </a:extLst>
          </p:cNvPr>
          <p:cNvSpPr>
            <a:spLocks noGrp="1"/>
          </p:cNvSpPr>
          <p:nvPr>
            <p:ph type="dt" sz="half" idx="14"/>
          </p:nvPr>
        </p:nvSpPr>
        <p:spPr/>
        <p:txBody>
          <a:bodyPr/>
          <a:lstStyle>
            <a:lvl1pPr>
              <a:defRPr/>
            </a:lvl1pPr>
          </a:lstStyle>
          <a:p>
            <a:pPr>
              <a:defRPr/>
            </a:pPr>
            <a:fld id="{BB8231C4-FA33-BB46-AD21-2FA3F7D253EF}" type="datetime1">
              <a:rPr lang="fi-FI" smtClean="0"/>
              <a:t>29.9.2024</a:t>
            </a:fld>
            <a:endParaRPr lang="fi-FI"/>
          </a:p>
        </p:txBody>
      </p:sp>
      <p:sp>
        <p:nvSpPr>
          <p:cNvPr id="6" name="Alatunnisteen paikkamerkki 4">
            <a:extLst>
              <a:ext uri="{FF2B5EF4-FFF2-40B4-BE49-F238E27FC236}">
                <a16:creationId xmlns:a16="http://schemas.microsoft.com/office/drawing/2014/main" id="{391DF5C6-B080-D84B-B9F3-A3C6612F603C}"/>
              </a:ext>
            </a:extLst>
          </p:cNvPr>
          <p:cNvSpPr>
            <a:spLocks noGrp="1"/>
          </p:cNvSpPr>
          <p:nvPr>
            <p:ph type="ftr" sz="quarter" idx="15"/>
          </p:nvPr>
        </p:nvSpPr>
        <p:spPr/>
        <p:txBody>
          <a:bodyPr/>
          <a:lstStyle>
            <a:lvl1pPr>
              <a:defRPr/>
            </a:lvl1pPr>
          </a:lstStyle>
          <a:p>
            <a:pPr>
              <a:defRPr/>
            </a:pPr>
            <a:r>
              <a:rPr lang="fi-FI"/>
              <a:t>Etunimi Sukunimi</a:t>
            </a:r>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8267" y="0"/>
            <a:ext cx="4597400" cy="6858000"/>
          </a:xfrm>
          <a:prstGeom prst="rect">
            <a:avLst/>
          </a:prstGeom>
        </p:spPr>
      </p:pic>
    </p:spTree>
    <p:extLst>
      <p:ext uri="{BB962C8B-B14F-4D97-AF65-F5344CB8AC3E}">
        <p14:creationId xmlns:p14="http://schemas.microsoft.com/office/powerpoint/2010/main" val="331234851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7_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3"/>
            <a:ext cx="6371619" cy="787615"/>
          </a:xfrm>
        </p:spPr>
        <p:txBody>
          <a:bodyPr/>
          <a:lstStyle/>
          <a:p>
            <a:r>
              <a:rPr lang="en-GB"/>
              <a:t>Click to edit Master title style</a:t>
            </a:r>
            <a:endParaRPr lang="fi-FI"/>
          </a:p>
        </p:txBody>
      </p:sp>
      <p:sp>
        <p:nvSpPr>
          <p:cNvPr id="3" name="Sisällön paikkamerkki 2"/>
          <p:cNvSpPr>
            <a:spLocks noGrp="1"/>
          </p:cNvSpPr>
          <p:nvPr>
            <p:ph sz="half" idx="1"/>
          </p:nvPr>
        </p:nvSpPr>
        <p:spPr>
          <a:xfrm>
            <a:off x="457200" y="1195200"/>
            <a:ext cx="6371619" cy="4982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Päivämäärän paikkamerkki 3">
            <a:extLst>
              <a:ext uri="{FF2B5EF4-FFF2-40B4-BE49-F238E27FC236}">
                <a16:creationId xmlns:a16="http://schemas.microsoft.com/office/drawing/2014/main" id="{55CECEBA-4098-734F-A645-CB502AB86171}"/>
              </a:ext>
            </a:extLst>
          </p:cNvPr>
          <p:cNvSpPr>
            <a:spLocks noGrp="1"/>
          </p:cNvSpPr>
          <p:nvPr>
            <p:ph type="dt" sz="half" idx="14"/>
          </p:nvPr>
        </p:nvSpPr>
        <p:spPr/>
        <p:txBody>
          <a:bodyPr/>
          <a:lstStyle>
            <a:lvl1pPr>
              <a:defRPr/>
            </a:lvl1pPr>
          </a:lstStyle>
          <a:p>
            <a:pPr>
              <a:defRPr/>
            </a:pPr>
            <a:fld id="{A39EADF4-8795-E245-B605-E21DCACA90A3}" type="datetime1">
              <a:rPr lang="fi-FI" smtClean="0"/>
              <a:t>29.9.2024</a:t>
            </a:fld>
            <a:endParaRPr lang="fi-FI"/>
          </a:p>
        </p:txBody>
      </p:sp>
      <p:sp>
        <p:nvSpPr>
          <p:cNvPr id="6" name="Alatunnisteen paikkamerkki 4">
            <a:extLst>
              <a:ext uri="{FF2B5EF4-FFF2-40B4-BE49-F238E27FC236}">
                <a16:creationId xmlns:a16="http://schemas.microsoft.com/office/drawing/2014/main" id="{391DF5C6-B080-D84B-B9F3-A3C6612F603C}"/>
              </a:ext>
            </a:extLst>
          </p:cNvPr>
          <p:cNvSpPr>
            <a:spLocks noGrp="1"/>
          </p:cNvSpPr>
          <p:nvPr>
            <p:ph type="ftr" sz="quarter" idx="15"/>
          </p:nvPr>
        </p:nvSpPr>
        <p:spPr/>
        <p:txBody>
          <a:bodyPr/>
          <a:lstStyle>
            <a:lvl1pPr>
              <a:defRPr/>
            </a:lvl1pPr>
          </a:lstStyle>
          <a:p>
            <a:pPr>
              <a:defRPr/>
            </a:pPr>
            <a:r>
              <a:rPr lang="fi-FI"/>
              <a:t>Etunimi Sukunimi</a:t>
            </a:r>
          </a:p>
        </p:txBody>
      </p:sp>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1936" y="0"/>
            <a:ext cx="4597400" cy="6858000"/>
          </a:xfrm>
          <a:prstGeom prst="rect">
            <a:avLst/>
          </a:prstGeom>
        </p:spPr>
      </p:pic>
    </p:spTree>
    <p:extLst>
      <p:ext uri="{BB962C8B-B14F-4D97-AF65-F5344CB8AC3E}">
        <p14:creationId xmlns:p14="http://schemas.microsoft.com/office/powerpoint/2010/main" val="4186875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2967264726"/>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8_Sisältö ja kuva">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3"/>
            <a:ext cx="6371619" cy="787615"/>
          </a:xfrm>
        </p:spPr>
        <p:txBody>
          <a:bodyPr/>
          <a:lstStyle>
            <a:lvl1pPr>
              <a:defRPr>
                <a:solidFill>
                  <a:schemeClr val="bg1"/>
                </a:solidFill>
              </a:defRPr>
            </a:lvl1pPr>
          </a:lstStyle>
          <a:p>
            <a:r>
              <a:rPr lang="en-GB"/>
              <a:t>Click to edit Master title style</a:t>
            </a:r>
            <a:endParaRPr lang="fi-FI"/>
          </a:p>
        </p:txBody>
      </p:sp>
      <p:sp>
        <p:nvSpPr>
          <p:cNvPr id="3" name="Sisällön paikkamerkki 2"/>
          <p:cNvSpPr>
            <a:spLocks noGrp="1"/>
          </p:cNvSpPr>
          <p:nvPr>
            <p:ph sz="half" idx="1"/>
          </p:nvPr>
        </p:nvSpPr>
        <p:spPr>
          <a:xfrm>
            <a:off x="457200" y="1195200"/>
            <a:ext cx="6371619" cy="4982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Päivämäärän paikkamerkki 3">
            <a:extLst>
              <a:ext uri="{FF2B5EF4-FFF2-40B4-BE49-F238E27FC236}">
                <a16:creationId xmlns:a16="http://schemas.microsoft.com/office/drawing/2014/main" id="{55CECEBA-4098-734F-A645-CB502AB86171}"/>
              </a:ext>
            </a:extLst>
          </p:cNvPr>
          <p:cNvSpPr>
            <a:spLocks noGrp="1"/>
          </p:cNvSpPr>
          <p:nvPr>
            <p:ph type="dt" sz="half" idx="14"/>
          </p:nvPr>
        </p:nvSpPr>
        <p:spPr/>
        <p:txBody>
          <a:bodyPr/>
          <a:lstStyle>
            <a:lvl1pPr>
              <a:defRPr/>
            </a:lvl1pPr>
          </a:lstStyle>
          <a:p>
            <a:pPr>
              <a:defRPr/>
            </a:pPr>
            <a:fld id="{81E0E6B2-AAD3-1E4A-9F8F-C2023D4D4445}" type="datetime1">
              <a:rPr lang="fi-FI" smtClean="0"/>
              <a:t>29.9.2024</a:t>
            </a:fld>
            <a:endParaRPr lang="fi-FI"/>
          </a:p>
        </p:txBody>
      </p:sp>
      <p:sp>
        <p:nvSpPr>
          <p:cNvPr id="6" name="Alatunnisteen paikkamerkki 4">
            <a:extLst>
              <a:ext uri="{FF2B5EF4-FFF2-40B4-BE49-F238E27FC236}">
                <a16:creationId xmlns:a16="http://schemas.microsoft.com/office/drawing/2014/main" id="{391DF5C6-B080-D84B-B9F3-A3C6612F603C}"/>
              </a:ext>
            </a:extLst>
          </p:cNvPr>
          <p:cNvSpPr>
            <a:spLocks noGrp="1"/>
          </p:cNvSpPr>
          <p:nvPr>
            <p:ph type="ftr" sz="quarter" idx="15"/>
          </p:nvPr>
        </p:nvSpPr>
        <p:spPr/>
        <p:txBody>
          <a:bodyPr/>
          <a:lstStyle>
            <a:lvl1pPr>
              <a:defRPr/>
            </a:lvl1pPr>
          </a:lstStyle>
          <a:p>
            <a:pPr>
              <a:defRPr/>
            </a:pPr>
            <a:r>
              <a:rPr lang="fi-FI"/>
              <a:t>Etunimi Sukunimi</a:t>
            </a:r>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2391" y="0"/>
            <a:ext cx="4603751" cy="6858000"/>
          </a:xfrm>
          <a:prstGeom prst="rect">
            <a:avLst/>
          </a:prstGeom>
        </p:spPr>
      </p:pic>
    </p:spTree>
    <p:extLst>
      <p:ext uri="{BB962C8B-B14F-4D97-AF65-F5344CB8AC3E}">
        <p14:creationId xmlns:p14="http://schemas.microsoft.com/office/powerpoint/2010/main" val="110085527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Kansi 1 B">
    <p:bg>
      <p:bgPr>
        <a:solidFill>
          <a:srgbClr val="FFD400"/>
        </a:solidFill>
        <a:effectLst/>
      </p:bgPr>
    </p:bg>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7" y="0"/>
            <a:ext cx="12192000" cy="6858000"/>
          </a:xfrm>
          <a:prstGeom prst="rect">
            <a:avLst/>
          </a:prstGeom>
        </p:spPr>
      </p:pic>
      <p:sp>
        <p:nvSpPr>
          <p:cNvPr id="4" name="Freeform 5">
            <a:extLst>
              <a:ext uri="{FF2B5EF4-FFF2-40B4-BE49-F238E27FC236}">
                <a16:creationId xmlns:a16="http://schemas.microsoft.com/office/drawing/2014/main" id="{6BD61C03-048B-B849-92D5-D1FDB0F1703E}"/>
              </a:ext>
            </a:extLst>
          </p:cNvPr>
          <p:cNvSpPr>
            <a:spLocks/>
          </p:cNvSpPr>
          <p:nvPr userDrawn="1"/>
        </p:nvSpPr>
        <p:spPr bwMode="auto">
          <a:xfrm>
            <a:off x="-16196" y="-1656"/>
            <a:ext cx="12192000" cy="6858000"/>
          </a:xfrm>
          <a:custGeom>
            <a:avLst/>
            <a:gdLst>
              <a:gd name="T0" fmla="*/ 2147483646 w 25400"/>
              <a:gd name="T1" fmla="*/ 2147483646 h 14300"/>
              <a:gd name="T2" fmla="*/ 2147483646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018686830 h 14300"/>
              <a:gd name="T12" fmla="*/ 2147483646 w 25400"/>
              <a:gd name="T13" fmla="*/ 1816519224 h 14300"/>
              <a:gd name="T14" fmla="*/ 2147483646 w 25400"/>
              <a:gd name="T15" fmla="*/ 1467843158 h 14300"/>
              <a:gd name="T16" fmla="*/ 2147483646 w 25400"/>
              <a:gd name="T17" fmla="*/ 1265675552 h 14300"/>
              <a:gd name="T18" fmla="*/ 2147483646 w 25400"/>
              <a:gd name="T19" fmla="*/ 917229684 h 14300"/>
              <a:gd name="T20" fmla="*/ 2147483646 w 25400"/>
              <a:gd name="T21" fmla="*/ 715062079 h 14300"/>
              <a:gd name="T22" fmla="*/ 2147483646 w 25400"/>
              <a:gd name="T23" fmla="*/ 366615731 h 14300"/>
              <a:gd name="T24" fmla="*/ 2147483646 w 25400"/>
              <a:gd name="T25" fmla="*/ 164678324 h 14300"/>
              <a:gd name="T26" fmla="*/ 2147483646 w 25400"/>
              <a:gd name="T27" fmla="*/ 11039941 h 14300"/>
              <a:gd name="T28" fmla="*/ 2147483646 w 25400"/>
              <a:gd name="T29" fmla="*/ 0 h 14300"/>
              <a:gd name="T30" fmla="*/ 0 w 25400"/>
              <a:gd name="T31" fmla="*/ 0 h 14300"/>
              <a:gd name="T32" fmla="*/ 0 w 25400"/>
              <a:gd name="T33" fmla="*/ 2147483646 h 14300"/>
              <a:gd name="T34" fmla="*/ 2147483646 w 25400"/>
              <a:gd name="T35" fmla="*/ 2147483646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5B294887-4E80-754A-9705-B3C351BE23C3}"/>
              </a:ext>
            </a:extLst>
          </p:cNvPr>
          <p:cNvGrpSpPr/>
          <p:nvPr userDrawn="1"/>
        </p:nvGrpSpPr>
        <p:grpSpPr bwMode="black">
          <a:xfrm>
            <a:off x="465669"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88A03D70-27BF-754F-9B0D-C96A4B5893F3}"/>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5950A5B1-41D0-1D44-8A63-4647D929B21E}"/>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A02968A5-08FB-1541-BEEE-C8B1BF3A3D0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82B62754-94AF-E143-82C7-1C5B0B55C6BD}"/>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34532759-349B-7642-B912-CBB3D61B3E6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79BF41E0-5652-8845-B252-EF28916082EC}"/>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078B95CB-C497-DC4F-9A86-F1E31B4544C5}"/>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ECEEB2F1-5F72-0840-83C3-838C98B80375}"/>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824348FE-C8CA-3B4F-B8E2-C37F6E9CB32A}"/>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B307CDEF-22EC-584D-BF74-BAF055AA523B}"/>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34852F49-08B0-5B4F-A2A0-153555D83EE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2"/>
            <a:ext cx="9361221" cy="2071991"/>
          </a:xfrm>
        </p:spPr>
        <p:txBody>
          <a:bodyPr/>
          <a:lstStyle>
            <a:lvl1pPr algn="l">
              <a:lnSpc>
                <a:spcPct val="85000"/>
              </a:lnSpc>
              <a:defRPr sz="7000">
                <a:solidFill>
                  <a:srgbClr val="FFFFFF"/>
                </a:solidFill>
                <a:latin typeface="+mj-lt"/>
              </a:defRPr>
            </a:lvl1pPr>
          </a:lstStyle>
          <a:p>
            <a:r>
              <a:rPr lang="en-GB"/>
              <a:t>Click to edit Master title style</a:t>
            </a:r>
            <a:endParaRPr lang="fi-FI"/>
          </a:p>
        </p:txBody>
      </p:sp>
      <p:sp>
        <p:nvSpPr>
          <p:cNvPr id="12" name="Tekstin paikkamerkki 11"/>
          <p:cNvSpPr>
            <a:spLocks noGrp="1"/>
          </p:cNvSpPr>
          <p:nvPr>
            <p:ph type="body" sz="quarter" idx="13"/>
          </p:nvPr>
        </p:nvSpPr>
        <p:spPr>
          <a:xfrm>
            <a:off x="447474" y="2665379"/>
            <a:ext cx="8194820" cy="972000"/>
          </a:xfrm>
        </p:spPr>
        <p:txBody>
          <a:bodyPr/>
          <a:lstStyle>
            <a:lvl1pPr marL="0" indent="0">
              <a:buNone/>
              <a:defRPr b="1">
                <a:solidFill>
                  <a:srgbClr val="FFFFFF"/>
                </a:solidFill>
                <a:latin typeface="+mj-lt"/>
              </a:defRPr>
            </a:lvl1pPr>
          </a:lstStyle>
          <a:p>
            <a:pPr lvl="0"/>
            <a:r>
              <a:rPr lang="en-GB"/>
              <a:t>Click to edit Master text styles</a:t>
            </a:r>
          </a:p>
        </p:txBody>
      </p:sp>
    </p:spTree>
    <p:extLst>
      <p:ext uri="{BB962C8B-B14F-4D97-AF65-F5344CB8AC3E}">
        <p14:creationId xmlns:p14="http://schemas.microsoft.com/office/powerpoint/2010/main" val="206949108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3_Kansi 1 B">
    <p:bg>
      <p:bgPr>
        <a:solidFill>
          <a:srgbClr val="9FC9EB"/>
        </a:solidFill>
        <a:effectLst/>
      </p:bgPr>
    </p:bg>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reeform 5">
            <a:extLst>
              <a:ext uri="{FF2B5EF4-FFF2-40B4-BE49-F238E27FC236}">
                <a16:creationId xmlns:a16="http://schemas.microsoft.com/office/drawing/2014/main" id="{6BD61C03-048B-B849-92D5-D1FDB0F1703E}"/>
              </a:ext>
            </a:extLst>
          </p:cNvPr>
          <p:cNvSpPr>
            <a:spLocks/>
          </p:cNvSpPr>
          <p:nvPr userDrawn="1"/>
        </p:nvSpPr>
        <p:spPr bwMode="auto">
          <a:xfrm>
            <a:off x="-16196" y="-1656"/>
            <a:ext cx="12192000" cy="6858000"/>
          </a:xfrm>
          <a:custGeom>
            <a:avLst/>
            <a:gdLst>
              <a:gd name="T0" fmla="*/ 2147483646 w 25400"/>
              <a:gd name="T1" fmla="*/ 2147483646 h 14300"/>
              <a:gd name="T2" fmla="*/ 2147483646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018686830 h 14300"/>
              <a:gd name="T12" fmla="*/ 2147483646 w 25400"/>
              <a:gd name="T13" fmla="*/ 1816519224 h 14300"/>
              <a:gd name="T14" fmla="*/ 2147483646 w 25400"/>
              <a:gd name="T15" fmla="*/ 1467843158 h 14300"/>
              <a:gd name="T16" fmla="*/ 2147483646 w 25400"/>
              <a:gd name="T17" fmla="*/ 1265675552 h 14300"/>
              <a:gd name="T18" fmla="*/ 2147483646 w 25400"/>
              <a:gd name="T19" fmla="*/ 917229684 h 14300"/>
              <a:gd name="T20" fmla="*/ 2147483646 w 25400"/>
              <a:gd name="T21" fmla="*/ 715062079 h 14300"/>
              <a:gd name="T22" fmla="*/ 2147483646 w 25400"/>
              <a:gd name="T23" fmla="*/ 366615731 h 14300"/>
              <a:gd name="T24" fmla="*/ 2147483646 w 25400"/>
              <a:gd name="T25" fmla="*/ 164678324 h 14300"/>
              <a:gd name="T26" fmla="*/ 2147483646 w 25400"/>
              <a:gd name="T27" fmla="*/ 11039941 h 14300"/>
              <a:gd name="T28" fmla="*/ 2147483646 w 25400"/>
              <a:gd name="T29" fmla="*/ 0 h 14300"/>
              <a:gd name="T30" fmla="*/ 0 w 25400"/>
              <a:gd name="T31" fmla="*/ 0 h 14300"/>
              <a:gd name="T32" fmla="*/ 0 w 25400"/>
              <a:gd name="T33" fmla="*/ 2147483646 h 14300"/>
              <a:gd name="T34" fmla="*/ 2147483646 w 25400"/>
              <a:gd name="T35" fmla="*/ 2147483646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5B294887-4E80-754A-9705-B3C351BE23C3}"/>
              </a:ext>
            </a:extLst>
          </p:cNvPr>
          <p:cNvGrpSpPr/>
          <p:nvPr userDrawn="1"/>
        </p:nvGrpSpPr>
        <p:grpSpPr bwMode="black">
          <a:xfrm>
            <a:off x="465669"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88A03D70-27BF-754F-9B0D-C96A4B5893F3}"/>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5950A5B1-41D0-1D44-8A63-4647D929B21E}"/>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A02968A5-08FB-1541-BEEE-C8B1BF3A3D0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82B62754-94AF-E143-82C7-1C5B0B55C6BD}"/>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34532759-349B-7642-B912-CBB3D61B3E6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79BF41E0-5652-8845-B252-EF28916082EC}"/>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078B95CB-C497-DC4F-9A86-F1E31B4544C5}"/>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ECEEB2F1-5F72-0840-83C3-838C98B80375}"/>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824348FE-C8CA-3B4F-B8E2-C37F6E9CB32A}"/>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B307CDEF-22EC-584D-BF74-BAF055AA523B}"/>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34852F49-08B0-5B4F-A2A0-153555D83EE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2"/>
            <a:ext cx="9361221" cy="2071991"/>
          </a:xfrm>
        </p:spPr>
        <p:txBody>
          <a:bodyPr/>
          <a:lstStyle>
            <a:lvl1pPr algn="l">
              <a:lnSpc>
                <a:spcPct val="85000"/>
              </a:lnSpc>
              <a:defRPr sz="7000">
                <a:solidFill>
                  <a:srgbClr val="FFFFFF"/>
                </a:solidFill>
                <a:latin typeface="+mj-lt"/>
              </a:defRPr>
            </a:lvl1pPr>
          </a:lstStyle>
          <a:p>
            <a:r>
              <a:rPr lang="en-GB"/>
              <a:t>Click to edit Master title style</a:t>
            </a:r>
            <a:endParaRPr lang="fi-FI"/>
          </a:p>
        </p:txBody>
      </p:sp>
      <p:sp>
        <p:nvSpPr>
          <p:cNvPr id="12" name="Tekstin paikkamerkki 11"/>
          <p:cNvSpPr>
            <a:spLocks noGrp="1"/>
          </p:cNvSpPr>
          <p:nvPr>
            <p:ph type="body" sz="quarter" idx="13"/>
          </p:nvPr>
        </p:nvSpPr>
        <p:spPr>
          <a:xfrm>
            <a:off x="447474" y="2665379"/>
            <a:ext cx="8211004" cy="972000"/>
          </a:xfrm>
        </p:spPr>
        <p:txBody>
          <a:bodyPr/>
          <a:lstStyle>
            <a:lvl1pPr marL="0" indent="0">
              <a:buNone/>
              <a:defRPr b="1">
                <a:solidFill>
                  <a:srgbClr val="FFFFFF"/>
                </a:solidFill>
                <a:latin typeface="+mj-lt"/>
              </a:defRPr>
            </a:lvl1pPr>
          </a:lstStyle>
          <a:p>
            <a:pPr lvl="0"/>
            <a:r>
              <a:rPr lang="en-GB"/>
              <a:t>Click to edit Master text styles</a:t>
            </a:r>
          </a:p>
        </p:txBody>
      </p:sp>
    </p:spTree>
    <p:extLst>
      <p:ext uri="{BB962C8B-B14F-4D97-AF65-F5344CB8AC3E}">
        <p14:creationId xmlns:p14="http://schemas.microsoft.com/office/powerpoint/2010/main" val="45425411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2_Kansi 1 B">
    <p:bg>
      <p:bgPr>
        <a:solidFill>
          <a:srgbClr val="F5A3C7"/>
        </a:solidFill>
        <a:effectLst/>
      </p:bgPr>
    </p:bg>
    <p:spTree>
      <p:nvGrpSpPr>
        <p:cNvPr id="1" name=""/>
        <p:cNvGrpSpPr/>
        <p:nvPr/>
      </p:nvGrpSpPr>
      <p:grpSpPr>
        <a:xfrm>
          <a:off x="0" y="0"/>
          <a:ext cx="0" cy="0"/>
          <a:chOff x="0" y="0"/>
          <a:chExt cx="0" cy="0"/>
        </a:xfrm>
      </p:grpSpPr>
      <p:pic>
        <p:nvPicPr>
          <p:cNvPr id="22" name="Kuva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reeform 5">
            <a:extLst>
              <a:ext uri="{FF2B5EF4-FFF2-40B4-BE49-F238E27FC236}">
                <a16:creationId xmlns:a16="http://schemas.microsoft.com/office/drawing/2014/main" id="{6BD61C03-048B-B849-92D5-D1FDB0F1703E}"/>
              </a:ext>
            </a:extLst>
          </p:cNvPr>
          <p:cNvSpPr>
            <a:spLocks/>
          </p:cNvSpPr>
          <p:nvPr userDrawn="1"/>
        </p:nvSpPr>
        <p:spPr bwMode="auto">
          <a:xfrm>
            <a:off x="-16196" y="4651"/>
            <a:ext cx="12192000" cy="6858000"/>
          </a:xfrm>
          <a:custGeom>
            <a:avLst/>
            <a:gdLst>
              <a:gd name="T0" fmla="*/ 2147483646 w 25400"/>
              <a:gd name="T1" fmla="*/ 2147483646 h 14300"/>
              <a:gd name="T2" fmla="*/ 2147483646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018686830 h 14300"/>
              <a:gd name="T12" fmla="*/ 2147483646 w 25400"/>
              <a:gd name="T13" fmla="*/ 1816519224 h 14300"/>
              <a:gd name="T14" fmla="*/ 2147483646 w 25400"/>
              <a:gd name="T15" fmla="*/ 1467843158 h 14300"/>
              <a:gd name="T16" fmla="*/ 2147483646 w 25400"/>
              <a:gd name="T17" fmla="*/ 1265675552 h 14300"/>
              <a:gd name="T18" fmla="*/ 2147483646 w 25400"/>
              <a:gd name="T19" fmla="*/ 917229684 h 14300"/>
              <a:gd name="T20" fmla="*/ 2147483646 w 25400"/>
              <a:gd name="T21" fmla="*/ 715062079 h 14300"/>
              <a:gd name="T22" fmla="*/ 2147483646 w 25400"/>
              <a:gd name="T23" fmla="*/ 366615731 h 14300"/>
              <a:gd name="T24" fmla="*/ 2147483646 w 25400"/>
              <a:gd name="T25" fmla="*/ 164678324 h 14300"/>
              <a:gd name="T26" fmla="*/ 2147483646 w 25400"/>
              <a:gd name="T27" fmla="*/ 11039941 h 14300"/>
              <a:gd name="T28" fmla="*/ 2147483646 w 25400"/>
              <a:gd name="T29" fmla="*/ 0 h 14300"/>
              <a:gd name="T30" fmla="*/ 0 w 25400"/>
              <a:gd name="T31" fmla="*/ 0 h 14300"/>
              <a:gd name="T32" fmla="*/ 0 w 25400"/>
              <a:gd name="T33" fmla="*/ 2147483646 h 14300"/>
              <a:gd name="T34" fmla="*/ 2147483646 w 25400"/>
              <a:gd name="T35" fmla="*/ 2147483646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chemeClr val="accent1"/>
          </a:solidFill>
          <a:ln>
            <a:noFill/>
          </a:ln>
        </p:spPr>
        <p:txBody>
          <a:bodyPr/>
          <a:lstStyle/>
          <a:p>
            <a:endParaRPr lang="fi-FI"/>
          </a:p>
        </p:txBody>
      </p:sp>
      <p:grpSp>
        <p:nvGrpSpPr>
          <p:cNvPr id="5" name="Ryhmä 14">
            <a:extLst>
              <a:ext uri="{FF2B5EF4-FFF2-40B4-BE49-F238E27FC236}">
                <a16:creationId xmlns:a16="http://schemas.microsoft.com/office/drawing/2014/main" id="{5B294887-4E80-754A-9705-B3C351BE23C3}"/>
              </a:ext>
            </a:extLst>
          </p:cNvPr>
          <p:cNvGrpSpPr/>
          <p:nvPr userDrawn="1"/>
        </p:nvGrpSpPr>
        <p:grpSpPr bwMode="black">
          <a:xfrm>
            <a:off x="465669"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88A03D70-27BF-754F-9B0D-C96A4B5893F3}"/>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5950A5B1-41D0-1D44-8A63-4647D929B21E}"/>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A02968A5-08FB-1541-BEEE-C8B1BF3A3D0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82B62754-94AF-E143-82C7-1C5B0B55C6BD}"/>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34532759-349B-7642-B912-CBB3D61B3E6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79BF41E0-5652-8845-B252-EF28916082EC}"/>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078B95CB-C497-DC4F-9A86-F1E31B4544C5}"/>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ECEEB2F1-5F72-0840-83C3-838C98B80375}"/>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824348FE-C8CA-3B4F-B8E2-C37F6E9CB32A}"/>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B307CDEF-22EC-584D-BF74-BAF055AA523B}"/>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34852F49-08B0-5B4F-A2A0-153555D83EE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2"/>
            <a:ext cx="9361221" cy="2071991"/>
          </a:xfrm>
        </p:spPr>
        <p:txBody>
          <a:bodyPr/>
          <a:lstStyle>
            <a:lvl1pPr algn="l">
              <a:lnSpc>
                <a:spcPct val="85000"/>
              </a:lnSpc>
              <a:defRPr sz="7000">
                <a:solidFill>
                  <a:srgbClr val="FFFFFF"/>
                </a:solidFill>
                <a:latin typeface="+mj-lt"/>
              </a:defRPr>
            </a:lvl1pPr>
          </a:lstStyle>
          <a:p>
            <a:r>
              <a:rPr lang="en-GB"/>
              <a:t>Click to edit Master title style</a:t>
            </a:r>
            <a:endParaRPr lang="fi-FI"/>
          </a:p>
        </p:txBody>
      </p:sp>
      <p:sp>
        <p:nvSpPr>
          <p:cNvPr id="12" name="Tekstin paikkamerkki 11"/>
          <p:cNvSpPr>
            <a:spLocks noGrp="1"/>
          </p:cNvSpPr>
          <p:nvPr>
            <p:ph type="body" sz="quarter" idx="13"/>
          </p:nvPr>
        </p:nvSpPr>
        <p:spPr>
          <a:xfrm>
            <a:off x="447474" y="2665379"/>
            <a:ext cx="8178636" cy="972000"/>
          </a:xfrm>
        </p:spPr>
        <p:txBody>
          <a:bodyPr/>
          <a:lstStyle>
            <a:lvl1pPr marL="0" indent="0">
              <a:buNone/>
              <a:defRPr b="1">
                <a:solidFill>
                  <a:srgbClr val="FFFFFF"/>
                </a:solidFill>
                <a:latin typeface="+mj-lt"/>
              </a:defRPr>
            </a:lvl1pPr>
          </a:lstStyle>
          <a:p>
            <a:pPr lvl="0"/>
            <a:r>
              <a:rPr lang="en-GB"/>
              <a:t>Click to edit Master text styles</a:t>
            </a:r>
          </a:p>
        </p:txBody>
      </p:sp>
    </p:spTree>
    <p:extLst>
      <p:ext uri="{BB962C8B-B14F-4D97-AF65-F5344CB8AC3E}">
        <p14:creationId xmlns:p14="http://schemas.microsoft.com/office/powerpoint/2010/main" val="407239876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4_Kansi 1 B">
    <p:bg>
      <p:bgPr>
        <a:solidFill>
          <a:schemeClr val="accent4"/>
        </a:solidFill>
        <a:effectLst/>
      </p:bgPr>
    </p:bg>
    <p:spTree>
      <p:nvGrpSpPr>
        <p:cNvPr id="1" name=""/>
        <p:cNvGrpSpPr/>
        <p:nvPr/>
      </p:nvGrpSpPr>
      <p:grpSpPr>
        <a:xfrm>
          <a:off x="0" y="0"/>
          <a:ext cx="0" cy="0"/>
          <a:chOff x="0" y="0"/>
          <a:chExt cx="0" cy="0"/>
        </a:xfrm>
      </p:grpSpPr>
      <p:pic>
        <p:nvPicPr>
          <p:cNvPr id="22" name="Kuva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reeform 5">
            <a:extLst>
              <a:ext uri="{FF2B5EF4-FFF2-40B4-BE49-F238E27FC236}">
                <a16:creationId xmlns:a16="http://schemas.microsoft.com/office/drawing/2014/main" id="{6BD61C03-048B-B849-92D5-D1FDB0F1703E}"/>
              </a:ext>
            </a:extLst>
          </p:cNvPr>
          <p:cNvSpPr>
            <a:spLocks/>
          </p:cNvSpPr>
          <p:nvPr userDrawn="1"/>
        </p:nvSpPr>
        <p:spPr bwMode="auto">
          <a:xfrm>
            <a:off x="-16196" y="4651"/>
            <a:ext cx="12192000" cy="6858000"/>
          </a:xfrm>
          <a:custGeom>
            <a:avLst/>
            <a:gdLst>
              <a:gd name="T0" fmla="*/ 2147483646 w 25400"/>
              <a:gd name="T1" fmla="*/ 2147483646 h 14300"/>
              <a:gd name="T2" fmla="*/ 2147483646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018686830 h 14300"/>
              <a:gd name="T12" fmla="*/ 2147483646 w 25400"/>
              <a:gd name="T13" fmla="*/ 1816519224 h 14300"/>
              <a:gd name="T14" fmla="*/ 2147483646 w 25400"/>
              <a:gd name="T15" fmla="*/ 1467843158 h 14300"/>
              <a:gd name="T16" fmla="*/ 2147483646 w 25400"/>
              <a:gd name="T17" fmla="*/ 1265675552 h 14300"/>
              <a:gd name="T18" fmla="*/ 2147483646 w 25400"/>
              <a:gd name="T19" fmla="*/ 917229684 h 14300"/>
              <a:gd name="T20" fmla="*/ 2147483646 w 25400"/>
              <a:gd name="T21" fmla="*/ 715062079 h 14300"/>
              <a:gd name="T22" fmla="*/ 2147483646 w 25400"/>
              <a:gd name="T23" fmla="*/ 366615731 h 14300"/>
              <a:gd name="T24" fmla="*/ 2147483646 w 25400"/>
              <a:gd name="T25" fmla="*/ 164678324 h 14300"/>
              <a:gd name="T26" fmla="*/ 2147483646 w 25400"/>
              <a:gd name="T27" fmla="*/ 11039941 h 14300"/>
              <a:gd name="T28" fmla="*/ 2147483646 w 25400"/>
              <a:gd name="T29" fmla="*/ 0 h 14300"/>
              <a:gd name="T30" fmla="*/ 0 w 25400"/>
              <a:gd name="T31" fmla="*/ 0 h 14300"/>
              <a:gd name="T32" fmla="*/ 0 w 25400"/>
              <a:gd name="T33" fmla="*/ 2147483646 h 14300"/>
              <a:gd name="T34" fmla="*/ 2147483646 w 25400"/>
              <a:gd name="T35" fmla="*/ 2147483646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chemeClr val="accent1"/>
          </a:solidFill>
          <a:ln>
            <a:noFill/>
          </a:ln>
        </p:spPr>
        <p:txBody>
          <a:bodyPr/>
          <a:lstStyle/>
          <a:p>
            <a:endParaRPr lang="fi-FI"/>
          </a:p>
        </p:txBody>
      </p:sp>
      <p:grpSp>
        <p:nvGrpSpPr>
          <p:cNvPr id="5" name="Ryhmä 14">
            <a:extLst>
              <a:ext uri="{FF2B5EF4-FFF2-40B4-BE49-F238E27FC236}">
                <a16:creationId xmlns:a16="http://schemas.microsoft.com/office/drawing/2014/main" id="{5B294887-4E80-754A-9705-B3C351BE23C3}"/>
              </a:ext>
            </a:extLst>
          </p:cNvPr>
          <p:cNvGrpSpPr/>
          <p:nvPr userDrawn="1"/>
        </p:nvGrpSpPr>
        <p:grpSpPr bwMode="black">
          <a:xfrm>
            <a:off x="465669"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88A03D70-27BF-754F-9B0D-C96A4B5893F3}"/>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5950A5B1-41D0-1D44-8A63-4647D929B21E}"/>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A02968A5-08FB-1541-BEEE-C8B1BF3A3D0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82B62754-94AF-E143-82C7-1C5B0B55C6BD}"/>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34532759-349B-7642-B912-CBB3D61B3E6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79BF41E0-5652-8845-B252-EF28916082EC}"/>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078B95CB-C497-DC4F-9A86-F1E31B4544C5}"/>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ECEEB2F1-5F72-0840-83C3-838C98B80375}"/>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824348FE-C8CA-3B4F-B8E2-C37F6E9CB32A}"/>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B307CDEF-22EC-584D-BF74-BAF055AA523B}"/>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34852F49-08B0-5B4F-A2A0-153555D83EE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2"/>
            <a:ext cx="9361221" cy="2071991"/>
          </a:xfrm>
        </p:spPr>
        <p:txBody>
          <a:bodyPr/>
          <a:lstStyle>
            <a:lvl1pPr algn="l">
              <a:lnSpc>
                <a:spcPct val="85000"/>
              </a:lnSpc>
              <a:defRPr sz="7000">
                <a:solidFill>
                  <a:srgbClr val="FFFFFF"/>
                </a:solidFill>
                <a:latin typeface="+mj-lt"/>
              </a:defRPr>
            </a:lvl1pPr>
          </a:lstStyle>
          <a:p>
            <a:r>
              <a:rPr lang="en-GB"/>
              <a:t>Click to edit Master title style</a:t>
            </a:r>
            <a:endParaRPr lang="fi-FI"/>
          </a:p>
        </p:txBody>
      </p:sp>
      <p:sp>
        <p:nvSpPr>
          <p:cNvPr id="12" name="Tekstin paikkamerkki 11"/>
          <p:cNvSpPr>
            <a:spLocks noGrp="1"/>
          </p:cNvSpPr>
          <p:nvPr>
            <p:ph type="body" sz="quarter" idx="13"/>
          </p:nvPr>
        </p:nvSpPr>
        <p:spPr>
          <a:xfrm>
            <a:off x="447474" y="2665379"/>
            <a:ext cx="8211004" cy="972000"/>
          </a:xfrm>
        </p:spPr>
        <p:txBody>
          <a:bodyPr/>
          <a:lstStyle>
            <a:lvl1pPr marL="0" indent="0">
              <a:buNone/>
              <a:defRPr b="1">
                <a:solidFill>
                  <a:srgbClr val="FFFFFF"/>
                </a:solidFill>
                <a:latin typeface="+mj-lt"/>
              </a:defRPr>
            </a:lvl1pPr>
          </a:lstStyle>
          <a:p>
            <a:pPr lvl="0"/>
            <a:r>
              <a:rPr lang="en-GB"/>
              <a:t>Click to edit Master text styles</a:t>
            </a:r>
          </a:p>
        </p:txBody>
      </p:sp>
    </p:spTree>
    <p:extLst>
      <p:ext uri="{BB962C8B-B14F-4D97-AF65-F5344CB8AC3E}">
        <p14:creationId xmlns:p14="http://schemas.microsoft.com/office/powerpoint/2010/main" val="20430516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FFD400"/>
        </a:solidFill>
        <a:effectLst/>
      </p:bgPr>
    </p:bg>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reeform 5">
            <a:extLst>
              <a:ext uri="{FF2B5EF4-FFF2-40B4-BE49-F238E27FC236}">
                <a16:creationId xmlns:a16="http://schemas.microsoft.com/office/drawing/2014/main" id="{C6F51A09-36D6-AB4F-8BCD-0CDF96B5F109}"/>
              </a:ext>
            </a:extLst>
          </p:cNvPr>
          <p:cNvSpPr>
            <a:spLocks/>
          </p:cNvSpPr>
          <p:nvPr userDrawn="1"/>
        </p:nvSpPr>
        <p:spPr bwMode="white">
          <a:xfrm>
            <a:off x="0" y="1"/>
            <a:ext cx="12192000" cy="3887788"/>
          </a:xfrm>
          <a:custGeom>
            <a:avLst/>
            <a:gdLst>
              <a:gd name="T0" fmla="*/ 0 w 25400"/>
              <a:gd name="T1" fmla="*/ 1484978791 h 8063"/>
              <a:gd name="T2" fmla="*/ 585216000 w 25400"/>
              <a:gd name="T3" fmla="*/ 1874942780 h 8063"/>
              <a:gd name="T4" fmla="*/ 1170432000 w 25400"/>
              <a:gd name="T5" fmla="*/ 1484978791 h 8063"/>
              <a:gd name="T6" fmla="*/ 1755648000 w 25400"/>
              <a:gd name="T7" fmla="*/ 1874942780 h 8063"/>
              <a:gd name="T8" fmla="*/ 2147483646 w 25400"/>
              <a:gd name="T9" fmla="*/ 1484978791 h 8063"/>
              <a:gd name="T10" fmla="*/ 2147483646 w 25400"/>
              <a:gd name="T11" fmla="*/ 1874942780 h 8063"/>
              <a:gd name="T12" fmla="*/ 2147483646 w 25400"/>
              <a:gd name="T13" fmla="*/ 1484978791 h 8063"/>
              <a:gd name="T14" fmla="*/ 2147483646 w 25400"/>
              <a:gd name="T15" fmla="*/ 1874942780 h 8063"/>
              <a:gd name="T16" fmla="*/ 2147483646 w 25400"/>
              <a:gd name="T17" fmla="*/ 1484978791 h 8063"/>
              <a:gd name="T18" fmla="*/ 2147483646 w 25400"/>
              <a:gd name="T19" fmla="*/ 1874942780 h 8063"/>
              <a:gd name="T20" fmla="*/ 2147483646 w 25400"/>
              <a:gd name="T21" fmla="*/ 1484978791 h 8063"/>
              <a:gd name="T22" fmla="*/ 2147483646 w 25400"/>
              <a:gd name="T23" fmla="*/ 0 h 8063"/>
              <a:gd name="T24" fmla="*/ 0 w 25400"/>
              <a:gd name="T25" fmla="*/ 0 h 8063"/>
              <a:gd name="T26" fmla="*/ 0 w 25400"/>
              <a:gd name="T27" fmla="*/ 1484978791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654C47F4-46DC-F149-BFD2-BBE25EA17E16}"/>
              </a:ext>
            </a:extLst>
          </p:cNvPr>
          <p:cNvGrpSpPr/>
          <p:nvPr userDrawn="1"/>
        </p:nvGrpSpPr>
        <p:grpSpPr bwMode="black">
          <a:xfrm>
            <a:off x="10261423" y="548248"/>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A787E86E-E8C9-A249-B25D-61C20214E318}"/>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1350BF2E-93A7-3E49-B859-452F4288BEF0}"/>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0A472E20-5550-6641-A8D4-9CDA738CF2FD}"/>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98D20E5E-539C-E745-BDC8-1DFD8BDE22B2}"/>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86B2706C-580B-8642-857A-CADBF30FAD7C}"/>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88708B44-A5B2-A543-ACCA-9FAE5FE8AEF8}"/>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62B82225-6022-704E-B0A5-87C827FC3BD1}"/>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A40503F1-0B16-2F4C-B7C3-D6618849E129}"/>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310C3111-51E2-0C44-B466-5AA9A4317CCE}"/>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748F1C03-A233-E749-BDD6-B88EF1CA301E}"/>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06EF1240-FDCA-624C-9484-64EA8E6CE085}"/>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2"/>
            <a:ext cx="10739336" cy="2071991"/>
          </a:xfrm>
        </p:spPr>
        <p:txBody>
          <a:bodyPr/>
          <a:lstStyle>
            <a:lvl1pPr algn="l">
              <a:lnSpc>
                <a:spcPct val="85000"/>
              </a:lnSpc>
              <a:defRPr sz="7000">
                <a:solidFill>
                  <a:srgbClr val="FFFFFF"/>
                </a:solidFill>
                <a:latin typeface="+mj-lt"/>
              </a:defRPr>
            </a:lvl1pPr>
          </a:lstStyle>
          <a:p>
            <a:r>
              <a:rPr lang="en-GB"/>
              <a:t>Click to edit Master title style</a:t>
            </a:r>
            <a:endParaRPr lang="fi-FI"/>
          </a:p>
        </p:txBody>
      </p:sp>
      <p:sp>
        <p:nvSpPr>
          <p:cNvPr id="12" name="Tekstin paikkamerkki 11"/>
          <p:cNvSpPr>
            <a:spLocks noGrp="1"/>
          </p:cNvSpPr>
          <p:nvPr>
            <p:ph type="body" sz="quarter" idx="13"/>
          </p:nvPr>
        </p:nvSpPr>
        <p:spPr>
          <a:xfrm>
            <a:off x="447473" y="2665379"/>
            <a:ext cx="10709479" cy="972000"/>
          </a:xfrm>
        </p:spPr>
        <p:txBody>
          <a:bodyPr/>
          <a:lstStyle>
            <a:lvl1pPr marL="0" indent="0">
              <a:buNone/>
              <a:defRPr b="1">
                <a:solidFill>
                  <a:srgbClr val="FFFFFF"/>
                </a:solidFill>
                <a:latin typeface="+mj-lt"/>
              </a:defRPr>
            </a:lvl1pPr>
          </a:lstStyle>
          <a:p>
            <a:pPr lvl="0"/>
            <a:r>
              <a:rPr lang="en-GB"/>
              <a:t>Click to edit Master text styles</a:t>
            </a:r>
          </a:p>
        </p:txBody>
      </p:sp>
    </p:spTree>
    <p:extLst>
      <p:ext uri="{BB962C8B-B14F-4D97-AF65-F5344CB8AC3E}">
        <p14:creationId xmlns:p14="http://schemas.microsoft.com/office/powerpoint/2010/main" val="205605412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FFD400"/>
        </a:solidFill>
        <a:effectLst/>
      </p:bgPr>
    </p:bg>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8" y="0"/>
            <a:ext cx="12192000" cy="6858000"/>
          </a:xfrm>
          <a:prstGeom prst="rect">
            <a:avLst/>
          </a:prstGeom>
        </p:spPr>
      </p:pic>
      <p:sp>
        <p:nvSpPr>
          <p:cNvPr id="4" name="Freeform 5">
            <a:extLst>
              <a:ext uri="{FF2B5EF4-FFF2-40B4-BE49-F238E27FC236}">
                <a16:creationId xmlns:a16="http://schemas.microsoft.com/office/drawing/2014/main" id="{9CCD1A77-817B-4743-BC31-5CA5E27D0E59}"/>
              </a:ext>
            </a:extLst>
          </p:cNvPr>
          <p:cNvSpPr>
            <a:spLocks/>
          </p:cNvSpPr>
          <p:nvPr userDrawn="1"/>
        </p:nvSpPr>
        <p:spPr bwMode="auto">
          <a:xfrm>
            <a:off x="1" y="-2979"/>
            <a:ext cx="12193588" cy="5572125"/>
          </a:xfrm>
          <a:custGeom>
            <a:avLst/>
            <a:gdLst>
              <a:gd name="T0" fmla="*/ 0 w 25400"/>
              <a:gd name="T1" fmla="*/ 2147483646 h 11590"/>
              <a:gd name="T2" fmla="*/ 585349832 w 25400"/>
              <a:gd name="T3" fmla="*/ 2147483646 h 11590"/>
              <a:gd name="T4" fmla="*/ 1170699663 w 25400"/>
              <a:gd name="T5" fmla="*/ 2147483646 h 11590"/>
              <a:gd name="T6" fmla="*/ 1756049495 w 25400"/>
              <a:gd name="T7" fmla="*/ 2147483646 h 11590"/>
              <a:gd name="T8" fmla="*/ 2147483646 w 25400"/>
              <a:gd name="T9" fmla="*/ 2147483646 h 11590"/>
              <a:gd name="T10" fmla="*/ 2147483646 w 25400"/>
              <a:gd name="T11" fmla="*/ 2147483646 h 11590"/>
              <a:gd name="T12" fmla="*/ 2147483646 w 25400"/>
              <a:gd name="T13" fmla="*/ 2147483646 h 11590"/>
              <a:gd name="T14" fmla="*/ 2147483646 w 25400"/>
              <a:gd name="T15" fmla="*/ 2147483646 h 11590"/>
              <a:gd name="T16" fmla="*/ 2147483646 w 25400"/>
              <a:gd name="T17" fmla="*/ 2147483646 h 11590"/>
              <a:gd name="T18" fmla="*/ 2147483646 w 25400"/>
              <a:gd name="T19" fmla="*/ 2147483646 h 11590"/>
              <a:gd name="T20" fmla="*/ 2147483646 w 25400"/>
              <a:gd name="T21" fmla="*/ 2147483646 h 11590"/>
              <a:gd name="T22" fmla="*/ 2147483646 w 25400"/>
              <a:gd name="T23" fmla="*/ 0 h 11590"/>
              <a:gd name="T24" fmla="*/ 0 w 25400"/>
              <a:gd name="T25" fmla="*/ 0 h 11590"/>
              <a:gd name="T26" fmla="*/ 0 w 25400"/>
              <a:gd name="T27" fmla="*/ 2147483646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15E9DACE-D079-784B-977D-129D0FA05157}"/>
              </a:ext>
            </a:extLst>
          </p:cNvPr>
          <p:cNvGrpSpPr/>
          <p:nvPr userDrawn="1"/>
        </p:nvGrpSpPr>
        <p:grpSpPr bwMode="black">
          <a:xfrm>
            <a:off x="10422445" y="574169"/>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0048B4A1-8FB0-C544-B206-5E6D87474E4B}"/>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2C04AFBF-C025-F24E-A614-3B3D93DEA2B8}"/>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0C797742-D8DE-214F-873A-B5DF6F96F20D}"/>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29415CFD-4605-4C44-8E59-55B427BEF86A}"/>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2244F9F7-6BE6-0047-8069-3F897E1689C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27680862-6F3A-C147-8E57-A11266DD9EC0}"/>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E9A6A094-CCB3-5346-9289-4459110D5E4A}"/>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7E16FCC4-89F3-A84B-BD4B-1D08DF8A0D11}"/>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478852C8-3E45-B84A-B083-B360E8DD0D1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CB0453E8-50E4-BA4F-BE94-1CC5DB7CB90E}"/>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1CA86B32-CCC8-A746-8962-BE6C8E5043C8}"/>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2"/>
            <a:ext cx="10739336" cy="2071991"/>
          </a:xfrm>
        </p:spPr>
        <p:txBody>
          <a:bodyPr/>
          <a:lstStyle>
            <a:lvl1pPr algn="l">
              <a:lnSpc>
                <a:spcPct val="85000"/>
              </a:lnSpc>
              <a:defRPr sz="7000">
                <a:solidFill>
                  <a:srgbClr val="FFFFFF"/>
                </a:solidFill>
                <a:latin typeface="+mj-lt"/>
              </a:defRPr>
            </a:lvl1pPr>
          </a:lstStyle>
          <a:p>
            <a:r>
              <a:rPr lang="en-GB"/>
              <a:t>Click to edit Master title style</a:t>
            </a:r>
            <a:endParaRPr lang="fi-FI"/>
          </a:p>
        </p:txBody>
      </p:sp>
      <p:sp>
        <p:nvSpPr>
          <p:cNvPr id="12" name="Tekstin paikkamerkki 11"/>
          <p:cNvSpPr>
            <a:spLocks noGrp="1"/>
          </p:cNvSpPr>
          <p:nvPr>
            <p:ph type="body" sz="quarter" idx="13"/>
          </p:nvPr>
        </p:nvSpPr>
        <p:spPr>
          <a:xfrm>
            <a:off x="447473" y="2665379"/>
            <a:ext cx="10709479" cy="972000"/>
          </a:xfrm>
        </p:spPr>
        <p:txBody>
          <a:bodyPr/>
          <a:lstStyle>
            <a:lvl1pPr marL="0" indent="0">
              <a:buNone/>
              <a:defRPr b="1">
                <a:solidFill>
                  <a:srgbClr val="FFFFFF"/>
                </a:solidFill>
                <a:latin typeface="+mj-lt"/>
              </a:defRPr>
            </a:lvl1pPr>
          </a:lstStyle>
          <a:p>
            <a:pPr lvl="0"/>
            <a:r>
              <a:rPr lang="en-GB"/>
              <a:t>Click to edit Master text styles</a:t>
            </a:r>
          </a:p>
        </p:txBody>
      </p:sp>
    </p:spTree>
    <p:extLst>
      <p:ext uri="{BB962C8B-B14F-4D97-AF65-F5344CB8AC3E}">
        <p14:creationId xmlns:p14="http://schemas.microsoft.com/office/powerpoint/2010/main" val="329830560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1_Kansi 2 B">
    <p:bg>
      <p:bgPr>
        <a:solidFill>
          <a:srgbClr val="F5A3C7"/>
        </a:solidFill>
        <a:effectLst/>
      </p:bgPr>
    </p:bg>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7" y="-2979"/>
            <a:ext cx="12192000" cy="6858000"/>
          </a:xfrm>
          <a:prstGeom prst="rect">
            <a:avLst/>
          </a:prstGeom>
        </p:spPr>
      </p:pic>
      <p:sp>
        <p:nvSpPr>
          <p:cNvPr id="4" name="Freeform 5">
            <a:extLst>
              <a:ext uri="{FF2B5EF4-FFF2-40B4-BE49-F238E27FC236}">
                <a16:creationId xmlns:a16="http://schemas.microsoft.com/office/drawing/2014/main" id="{9CCD1A77-817B-4743-BC31-5CA5E27D0E59}"/>
              </a:ext>
            </a:extLst>
          </p:cNvPr>
          <p:cNvSpPr>
            <a:spLocks/>
          </p:cNvSpPr>
          <p:nvPr userDrawn="1"/>
        </p:nvSpPr>
        <p:spPr bwMode="auto">
          <a:xfrm>
            <a:off x="1" y="-2979"/>
            <a:ext cx="12193588" cy="5572125"/>
          </a:xfrm>
          <a:custGeom>
            <a:avLst/>
            <a:gdLst>
              <a:gd name="T0" fmla="*/ 0 w 25400"/>
              <a:gd name="T1" fmla="*/ 2147483646 h 11590"/>
              <a:gd name="T2" fmla="*/ 585349832 w 25400"/>
              <a:gd name="T3" fmla="*/ 2147483646 h 11590"/>
              <a:gd name="T4" fmla="*/ 1170699663 w 25400"/>
              <a:gd name="T5" fmla="*/ 2147483646 h 11590"/>
              <a:gd name="T6" fmla="*/ 1756049495 w 25400"/>
              <a:gd name="T7" fmla="*/ 2147483646 h 11590"/>
              <a:gd name="T8" fmla="*/ 2147483646 w 25400"/>
              <a:gd name="T9" fmla="*/ 2147483646 h 11590"/>
              <a:gd name="T10" fmla="*/ 2147483646 w 25400"/>
              <a:gd name="T11" fmla="*/ 2147483646 h 11590"/>
              <a:gd name="T12" fmla="*/ 2147483646 w 25400"/>
              <a:gd name="T13" fmla="*/ 2147483646 h 11590"/>
              <a:gd name="T14" fmla="*/ 2147483646 w 25400"/>
              <a:gd name="T15" fmla="*/ 2147483646 h 11590"/>
              <a:gd name="T16" fmla="*/ 2147483646 w 25400"/>
              <a:gd name="T17" fmla="*/ 2147483646 h 11590"/>
              <a:gd name="T18" fmla="*/ 2147483646 w 25400"/>
              <a:gd name="T19" fmla="*/ 2147483646 h 11590"/>
              <a:gd name="T20" fmla="*/ 2147483646 w 25400"/>
              <a:gd name="T21" fmla="*/ 2147483646 h 11590"/>
              <a:gd name="T22" fmla="*/ 2147483646 w 25400"/>
              <a:gd name="T23" fmla="*/ 0 h 11590"/>
              <a:gd name="T24" fmla="*/ 0 w 25400"/>
              <a:gd name="T25" fmla="*/ 0 h 11590"/>
              <a:gd name="T26" fmla="*/ 0 w 25400"/>
              <a:gd name="T27" fmla="*/ 2147483646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15E9DACE-D079-784B-977D-129D0FA05157}"/>
              </a:ext>
            </a:extLst>
          </p:cNvPr>
          <p:cNvGrpSpPr/>
          <p:nvPr userDrawn="1"/>
        </p:nvGrpSpPr>
        <p:grpSpPr bwMode="black">
          <a:xfrm>
            <a:off x="10422445" y="574169"/>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0048B4A1-8FB0-C544-B206-5E6D87474E4B}"/>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2C04AFBF-C025-F24E-A614-3B3D93DEA2B8}"/>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0C797742-D8DE-214F-873A-B5DF6F96F20D}"/>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29415CFD-4605-4C44-8E59-55B427BEF86A}"/>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2244F9F7-6BE6-0047-8069-3F897E1689C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27680862-6F3A-C147-8E57-A11266DD9EC0}"/>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E9A6A094-CCB3-5346-9289-4459110D5E4A}"/>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7E16FCC4-89F3-A84B-BD4B-1D08DF8A0D11}"/>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478852C8-3E45-B84A-B083-B360E8DD0D1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CB0453E8-50E4-BA4F-BE94-1CC5DB7CB90E}"/>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1CA86B32-CCC8-A746-8962-BE6C8E5043C8}"/>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2"/>
            <a:ext cx="10739336" cy="2071991"/>
          </a:xfrm>
        </p:spPr>
        <p:txBody>
          <a:bodyPr/>
          <a:lstStyle>
            <a:lvl1pPr algn="l">
              <a:lnSpc>
                <a:spcPct val="85000"/>
              </a:lnSpc>
              <a:defRPr sz="7000">
                <a:solidFill>
                  <a:srgbClr val="FFFFFF"/>
                </a:solidFill>
                <a:latin typeface="+mj-lt"/>
              </a:defRPr>
            </a:lvl1pPr>
          </a:lstStyle>
          <a:p>
            <a:r>
              <a:rPr lang="en-GB"/>
              <a:t>Click to edit Master title style</a:t>
            </a:r>
            <a:endParaRPr lang="fi-FI"/>
          </a:p>
        </p:txBody>
      </p:sp>
      <p:sp>
        <p:nvSpPr>
          <p:cNvPr id="12" name="Tekstin paikkamerkki 11"/>
          <p:cNvSpPr>
            <a:spLocks noGrp="1"/>
          </p:cNvSpPr>
          <p:nvPr>
            <p:ph type="body" sz="quarter" idx="13"/>
          </p:nvPr>
        </p:nvSpPr>
        <p:spPr>
          <a:xfrm>
            <a:off x="447473" y="2665379"/>
            <a:ext cx="10709479" cy="972000"/>
          </a:xfrm>
        </p:spPr>
        <p:txBody>
          <a:bodyPr/>
          <a:lstStyle>
            <a:lvl1pPr marL="0" indent="0">
              <a:buNone/>
              <a:defRPr b="1">
                <a:solidFill>
                  <a:srgbClr val="FFFFFF"/>
                </a:solidFill>
                <a:latin typeface="+mj-lt"/>
              </a:defRPr>
            </a:lvl1pPr>
          </a:lstStyle>
          <a:p>
            <a:pPr lvl="0"/>
            <a:r>
              <a:rPr lang="en-GB"/>
              <a:t>Click to edit Master text styles</a:t>
            </a:r>
          </a:p>
        </p:txBody>
      </p:sp>
    </p:spTree>
    <p:extLst>
      <p:ext uri="{BB962C8B-B14F-4D97-AF65-F5344CB8AC3E}">
        <p14:creationId xmlns:p14="http://schemas.microsoft.com/office/powerpoint/2010/main" val="397273245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4" y="457201"/>
            <a:ext cx="10661515" cy="5136204"/>
          </a:xfrm>
        </p:spPr>
        <p:txBody>
          <a:bodyPr/>
          <a:lstStyle>
            <a:lvl1pPr algn="l">
              <a:lnSpc>
                <a:spcPct val="85000"/>
              </a:lnSpc>
              <a:defRPr sz="7000">
                <a:solidFill>
                  <a:srgbClr val="009246"/>
                </a:solidFill>
                <a:latin typeface="+mj-lt"/>
              </a:defRPr>
            </a:lvl1pPr>
          </a:lstStyle>
          <a:p>
            <a:r>
              <a:rPr lang="en-GB"/>
              <a:t>Click to edit Master title style</a:t>
            </a:r>
            <a:endParaRPr lang="fi-FI"/>
          </a:p>
        </p:txBody>
      </p:sp>
      <p:sp>
        <p:nvSpPr>
          <p:cNvPr id="3" name="Päivämäärän paikkamerkki 3">
            <a:extLst>
              <a:ext uri="{FF2B5EF4-FFF2-40B4-BE49-F238E27FC236}">
                <a16:creationId xmlns:a16="http://schemas.microsoft.com/office/drawing/2014/main" id="{903D7D53-46A4-3143-99DD-FC6728B9FAC9}"/>
              </a:ext>
            </a:extLst>
          </p:cNvPr>
          <p:cNvSpPr>
            <a:spLocks noGrp="1"/>
          </p:cNvSpPr>
          <p:nvPr>
            <p:ph type="dt" sz="half" idx="10"/>
          </p:nvPr>
        </p:nvSpPr>
        <p:spPr/>
        <p:txBody>
          <a:bodyPr/>
          <a:lstStyle>
            <a:lvl1pPr>
              <a:defRPr/>
            </a:lvl1pPr>
          </a:lstStyle>
          <a:p>
            <a:pPr>
              <a:defRPr/>
            </a:pPr>
            <a:fld id="{039AE0E4-6A25-B94E-9F78-EAC361710199}" type="datetime1">
              <a:rPr lang="fi-FI" smtClean="0"/>
              <a:t>29.9.2024</a:t>
            </a:fld>
            <a:endParaRPr lang="fi-FI"/>
          </a:p>
        </p:txBody>
      </p:sp>
      <p:sp>
        <p:nvSpPr>
          <p:cNvPr id="4" name="Alatunnisteen paikkamerkki 4">
            <a:extLst>
              <a:ext uri="{FF2B5EF4-FFF2-40B4-BE49-F238E27FC236}">
                <a16:creationId xmlns:a16="http://schemas.microsoft.com/office/drawing/2014/main" id="{01E8BBAA-C232-F94A-A68C-BE1B03D5CDC9}"/>
              </a:ext>
            </a:extLst>
          </p:cNvPr>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a:extLst>
              <a:ext uri="{FF2B5EF4-FFF2-40B4-BE49-F238E27FC236}">
                <a16:creationId xmlns:a16="http://schemas.microsoft.com/office/drawing/2014/main" id="{7CB41934-8E7C-CC47-9298-108FC4603860}"/>
              </a:ext>
            </a:extLst>
          </p:cNvPr>
          <p:cNvSpPr>
            <a:spLocks noGrp="1"/>
          </p:cNvSpPr>
          <p:nvPr>
            <p:ph type="sldNum" sz="quarter" idx="12"/>
          </p:nvPr>
        </p:nvSpPr>
        <p:spPr/>
        <p:txBody>
          <a:bodyPr/>
          <a:lstStyle>
            <a:lvl1pPr>
              <a:defRPr/>
            </a:lvl1pPr>
          </a:lstStyle>
          <a:p>
            <a:pPr>
              <a:defRPr/>
            </a:pPr>
            <a:fld id="{1160EC95-FA4D-C349-B791-B7A7FA0FC639}" type="slidenum">
              <a:rPr lang="fi-FI"/>
              <a:pPr>
                <a:defRPr/>
              </a:pPr>
              <a:t>‹#›</a:t>
            </a:fld>
            <a:endParaRPr lang="fi-FI"/>
          </a:p>
        </p:txBody>
      </p:sp>
    </p:spTree>
    <p:extLst>
      <p:ext uri="{BB962C8B-B14F-4D97-AF65-F5344CB8AC3E}">
        <p14:creationId xmlns:p14="http://schemas.microsoft.com/office/powerpoint/2010/main" val="332867058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rgbClr val="009246"/>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DD55EEFD-E582-294C-BCDC-07DF44E7659E}"/>
              </a:ext>
            </a:extLst>
          </p:cNvPr>
          <p:cNvGrpSpPr/>
          <p:nvPr userDrawn="1"/>
        </p:nvGrpSpPr>
        <p:grpSpPr bwMode="black">
          <a:xfrm>
            <a:off x="465668" y="6222028"/>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B73BA208-7F8D-C547-B89F-6336D937CA8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88F8E546-218F-4F45-ACFF-E6873D42EE94}"/>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B572B999-172D-D14E-A5B9-641088C102F8}"/>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8E2C0146-6F97-3F42-B3F3-0C75F4BA5752}"/>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C5FB946C-6136-1040-ABB9-4E8C82BA76C7}"/>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2BEE1481-7A50-9C4C-9AD8-884FB64B28A3}"/>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DC784CF2-57EE-4645-9CB2-154087E8982E}"/>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ACCEBE39-75D7-304E-94AE-82A7A1AFFA2F}"/>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F42D90E7-ABDE-BC46-8D75-F3699F8186E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4DD5267E-79B7-F048-B4F0-62F70CDB3B4D}"/>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86DFF427-419B-E646-A8FE-E74E53C01FFE}"/>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4" y="457201"/>
            <a:ext cx="10661515" cy="5136204"/>
          </a:xfrm>
        </p:spPr>
        <p:txBody>
          <a:bodyPr/>
          <a:lstStyle>
            <a:lvl1pPr algn="l">
              <a:lnSpc>
                <a:spcPct val="85000"/>
              </a:lnSpc>
              <a:defRPr sz="7000">
                <a:solidFill>
                  <a:srgbClr val="FFFFFF"/>
                </a:solidFill>
                <a:latin typeface="+mj-lt"/>
              </a:defRPr>
            </a:lvl1pPr>
          </a:lstStyle>
          <a:p>
            <a:r>
              <a:rPr lang="en-GB"/>
              <a:t>Click to edit Master title style</a:t>
            </a:r>
            <a:endParaRPr lang="fi-FI"/>
          </a:p>
        </p:txBody>
      </p:sp>
      <p:sp>
        <p:nvSpPr>
          <p:cNvPr id="15" name="Päivämäärän paikkamerkki 3">
            <a:extLst>
              <a:ext uri="{FF2B5EF4-FFF2-40B4-BE49-F238E27FC236}">
                <a16:creationId xmlns:a16="http://schemas.microsoft.com/office/drawing/2014/main" id="{86504484-DA3B-B642-AF97-C1A06B1FAC1E}"/>
              </a:ext>
            </a:extLst>
          </p:cNvPr>
          <p:cNvSpPr>
            <a:spLocks noGrp="1"/>
          </p:cNvSpPr>
          <p:nvPr>
            <p:ph type="dt" sz="half" idx="10"/>
          </p:nvPr>
        </p:nvSpPr>
        <p:spPr/>
        <p:txBody>
          <a:bodyPr/>
          <a:lstStyle>
            <a:lvl1pPr>
              <a:defRPr>
                <a:solidFill>
                  <a:srgbClr val="FFFFFF"/>
                </a:solidFill>
              </a:defRPr>
            </a:lvl1pPr>
          </a:lstStyle>
          <a:p>
            <a:pPr>
              <a:defRPr/>
            </a:pPr>
            <a:fld id="{69F82A65-E1C5-CD4C-9B3E-41546AD95328}" type="datetime1">
              <a:rPr lang="fi-FI" smtClean="0"/>
              <a:t>29.9.2024</a:t>
            </a:fld>
            <a:endParaRPr lang="fi-FI"/>
          </a:p>
        </p:txBody>
      </p:sp>
      <p:sp>
        <p:nvSpPr>
          <p:cNvPr id="16" name="Alatunnisteen paikkamerkki 4">
            <a:extLst>
              <a:ext uri="{FF2B5EF4-FFF2-40B4-BE49-F238E27FC236}">
                <a16:creationId xmlns:a16="http://schemas.microsoft.com/office/drawing/2014/main" id="{93215B1E-96C9-064D-A53D-12E10FB8473F}"/>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35055C11-9C96-F847-9873-B02DCE9EBCF1}"/>
              </a:ext>
            </a:extLst>
          </p:cNvPr>
          <p:cNvSpPr>
            <a:spLocks noGrp="1"/>
          </p:cNvSpPr>
          <p:nvPr>
            <p:ph type="sldNum" sz="quarter" idx="12"/>
          </p:nvPr>
        </p:nvSpPr>
        <p:spPr/>
        <p:txBody>
          <a:bodyPr/>
          <a:lstStyle>
            <a:lvl1pPr>
              <a:defRPr>
                <a:solidFill>
                  <a:srgbClr val="FFFFFF"/>
                </a:solidFill>
              </a:defRPr>
            </a:lvl1pPr>
          </a:lstStyle>
          <a:p>
            <a:pPr>
              <a:defRPr/>
            </a:pPr>
            <a:fld id="{71BAE439-3398-3E41-8BC6-FE1C8FB8A0A4}" type="slidenum">
              <a:rPr lang="fi-FI"/>
              <a:pPr>
                <a:defRPr/>
              </a:pPr>
              <a:t>‹#›</a:t>
            </a:fld>
            <a:endParaRPr lang="fi-FI"/>
          </a:p>
        </p:txBody>
      </p:sp>
    </p:spTree>
    <p:extLst>
      <p:ext uri="{BB962C8B-B14F-4D97-AF65-F5344CB8AC3E}">
        <p14:creationId xmlns:p14="http://schemas.microsoft.com/office/powerpoint/2010/main" val="190697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222808207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a:t>Click to edit Master title style</a:t>
            </a:r>
            <a:endParaRPr lang="fi-FI"/>
          </a:p>
        </p:txBody>
      </p:sp>
      <p:sp>
        <p:nvSpPr>
          <p:cNvPr id="3" name="Sisällön paikkamerkki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F2FF27DB-4B64-BC46-85CA-3823275B0233}"/>
              </a:ext>
            </a:extLst>
          </p:cNvPr>
          <p:cNvSpPr>
            <a:spLocks noGrp="1"/>
          </p:cNvSpPr>
          <p:nvPr>
            <p:ph type="dt" sz="half" idx="10"/>
          </p:nvPr>
        </p:nvSpPr>
        <p:spPr/>
        <p:txBody>
          <a:bodyPr/>
          <a:lstStyle>
            <a:lvl1pPr>
              <a:defRPr/>
            </a:lvl1pPr>
          </a:lstStyle>
          <a:p>
            <a:pPr>
              <a:defRPr/>
            </a:pPr>
            <a:fld id="{9375A309-B68C-2A4D-964D-CEE50D017614}" type="datetime1">
              <a:rPr lang="fi-FI" smtClean="0"/>
              <a:t>29.9.2024</a:t>
            </a:fld>
            <a:endParaRPr lang="fi-FI"/>
          </a:p>
        </p:txBody>
      </p:sp>
      <p:sp>
        <p:nvSpPr>
          <p:cNvPr id="5" name="Alatunnisteen paikkamerkki 4">
            <a:extLst>
              <a:ext uri="{FF2B5EF4-FFF2-40B4-BE49-F238E27FC236}">
                <a16:creationId xmlns:a16="http://schemas.microsoft.com/office/drawing/2014/main" id="{C40E915B-69E2-C148-8B11-21F7F6257999}"/>
              </a:ext>
            </a:extLst>
          </p:cNvPr>
          <p:cNvSpPr>
            <a:spLocks noGrp="1"/>
          </p:cNvSpPr>
          <p:nvPr>
            <p:ph type="ftr" sz="quarter" idx="11"/>
          </p:nvPr>
        </p:nvSpPr>
        <p:spPr/>
        <p:txBody>
          <a:bodyPr/>
          <a:lstStyle>
            <a:lvl1pPr>
              <a:defRPr/>
            </a:lvl1pPr>
          </a:lstStyle>
          <a:p>
            <a:pPr>
              <a:defRPr/>
            </a:pPr>
            <a:r>
              <a:rPr lang="fi-FI"/>
              <a:t>Etunimi Sukunimi</a:t>
            </a:r>
          </a:p>
        </p:txBody>
      </p:sp>
      <p:sp>
        <p:nvSpPr>
          <p:cNvPr id="6" name="Dian numeron paikkamerkki 5">
            <a:extLst>
              <a:ext uri="{FF2B5EF4-FFF2-40B4-BE49-F238E27FC236}">
                <a16:creationId xmlns:a16="http://schemas.microsoft.com/office/drawing/2014/main" id="{056B0E25-AE12-8148-B83C-980220BEB179}"/>
              </a:ext>
            </a:extLst>
          </p:cNvPr>
          <p:cNvSpPr>
            <a:spLocks noGrp="1"/>
          </p:cNvSpPr>
          <p:nvPr>
            <p:ph type="sldNum" sz="quarter" idx="12"/>
          </p:nvPr>
        </p:nvSpPr>
        <p:spPr/>
        <p:txBody>
          <a:bodyPr/>
          <a:lstStyle>
            <a:lvl1pPr>
              <a:defRPr/>
            </a:lvl1pPr>
          </a:lstStyle>
          <a:p>
            <a:pPr>
              <a:defRPr/>
            </a:pPr>
            <a:fld id="{EDAB7C29-DB73-8547-9811-176A6939CD87}" type="slidenum">
              <a:rPr lang="fi-FI"/>
              <a:pPr>
                <a:defRPr/>
              </a:pPr>
              <a:t>‹#›</a:t>
            </a:fld>
            <a:endParaRPr lang="fi-FI"/>
          </a:p>
        </p:txBody>
      </p:sp>
    </p:spTree>
    <p:extLst>
      <p:ext uri="{BB962C8B-B14F-4D97-AF65-F5344CB8AC3E}">
        <p14:creationId xmlns:p14="http://schemas.microsoft.com/office/powerpoint/2010/main" val="236819937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Suorakulmio 6">
            <a:extLst>
              <a:ext uri="{FF2B5EF4-FFF2-40B4-BE49-F238E27FC236}">
                <a16:creationId xmlns:a16="http://schemas.microsoft.com/office/drawing/2014/main" id="{09E44C3C-E982-5940-B925-E61962AD20C0}"/>
              </a:ext>
            </a:extLst>
          </p:cNvPr>
          <p:cNvSpPr>
            <a:spLocks noChangeArrowheads="1"/>
          </p:cNvSpPr>
          <p:nvPr userDrawn="1"/>
        </p:nvSpPr>
        <p:spPr bwMode="auto">
          <a:xfrm>
            <a:off x="11050589" y="0"/>
            <a:ext cx="1141412" cy="6858000"/>
          </a:xfrm>
          <a:prstGeom prst="rect">
            <a:avLst/>
          </a:prstGeom>
          <a:solidFill>
            <a:srgbClr val="0092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fi-FI" altLang="fi-FI"/>
          </a:p>
        </p:txBody>
      </p:sp>
      <p:sp>
        <p:nvSpPr>
          <p:cNvPr id="2" name="Otsikko 1"/>
          <p:cNvSpPr>
            <a:spLocks noGrp="1"/>
          </p:cNvSpPr>
          <p:nvPr>
            <p:ph type="title"/>
          </p:nvPr>
        </p:nvSpPr>
        <p:spPr/>
        <p:txBody>
          <a:bodyPr/>
          <a:lstStyle/>
          <a:p>
            <a:r>
              <a:rPr lang="en-GB"/>
              <a:t>Click to edit Master title style</a:t>
            </a:r>
            <a:endParaRPr lang="fi-FI"/>
          </a:p>
        </p:txBody>
      </p:sp>
      <p:sp>
        <p:nvSpPr>
          <p:cNvPr id="3" name="Sisällön paikkamerkki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Päivämäärän paikkamerkki 3">
            <a:extLst>
              <a:ext uri="{FF2B5EF4-FFF2-40B4-BE49-F238E27FC236}">
                <a16:creationId xmlns:a16="http://schemas.microsoft.com/office/drawing/2014/main" id="{EA4472A0-8557-EC4D-A929-269AFC1DF57C}"/>
              </a:ext>
            </a:extLst>
          </p:cNvPr>
          <p:cNvSpPr>
            <a:spLocks noGrp="1"/>
          </p:cNvSpPr>
          <p:nvPr>
            <p:ph type="dt" sz="half" idx="10"/>
          </p:nvPr>
        </p:nvSpPr>
        <p:spPr/>
        <p:txBody>
          <a:bodyPr/>
          <a:lstStyle>
            <a:lvl1pPr>
              <a:defRPr/>
            </a:lvl1pPr>
          </a:lstStyle>
          <a:p>
            <a:pPr>
              <a:defRPr/>
            </a:pPr>
            <a:fld id="{0A6BA540-CA06-0546-8922-4F367760A836}" type="datetime1">
              <a:rPr lang="fi-FI" smtClean="0"/>
              <a:t>29.9.2024</a:t>
            </a:fld>
            <a:endParaRPr lang="fi-FI"/>
          </a:p>
        </p:txBody>
      </p:sp>
      <p:sp>
        <p:nvSpPr>
          <p:cNvPr id="6" name="Alatunnisteen paikkamerkki 4">
            <a:extLst>
              <a:ext uri="{FF2B5EF4-FFF2-40B4-BE49-F238E27FC236}">
                <a16:creationId xmlns:a16="http://schemas.microsoft.com/office/drawing/2014/main" id="{444F33DF-2200-5346-8E7C-C932D53D20EC}"/>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10F6AB39-1B11-FC40-B81E-0F388C6C5736}"/>
              </a:ext>
            </a:extLst>
          </p:cNvPr>
          <p:cNvSpPr>
            <a:spLocks noGrp="1"/>
          </p:cNvSpPr>
          <p:nvPr>
            <p:ph type="sldNum" sz="quarter" idx="12"/>
          </p:nvPr>
        </p:nvSpPr>
        <p:spPr/>
        <p:txBody>
          <a:bodyPr/>
          <a:lstStyle>
            <a:lvl1pPr>
              <a:defRPr>
                <a:solidFill>
                  <a:schemeClr val="bg1"/>
                </a:solidFill>
              </a:defRPr>
            </a:lvl1pPr>
          </a:lstStyle>
          <a:p>
            <a:pPr>
              <a:defRPr/>
            </a:pPr>
            <a:fld id="{E6B87487-27E2-844C-9320-20C4C0389E59}" type="slidenum">
              <a:rPr lang="fi-FI"/>
              <a:pPr>
                <a:defRPr/>
              </a:pPr>
              <a:t>‹#›</a:t>
            </a:fld>
            <a:endParaRPr lang="fi-FI"/>
          </a:p>
        </p:txBody>
      </p:sp>
    </p:spTree>
    <p:extLst>
      <p:ext uri="{BB962C8B-B14F-4D97-AF65-F5344CB8AC3E}">
        <p14:creationId xmlns:p14="http://schemas.microsoft.com/office/powerpoint/2010/main" val="261816568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a:t>Click to edit Master title style</a:t>
            </a:r>
            <a:endParaRPr lang="fi-FI"/>
          </a:p>
        </p:txBody>
      </p:sp>
      <p:sp>
        <p:nvSpPr>
          <p:cNvPr id="3" name="Sisällön paikkamerkki 2"/>
          <p:cNvSpPr>
            <a:spLocks noGrp="1"/>
          </p:cNvSpPr>
          <p:nvPr>
            <p:ph sz="half" idx="1"/>
          </p:nvPr>
        </p:nvSpPr>
        <p:spPr>
          <a:xfrm>
            <a:off x="457200" y="1195200"/>
            <a:ext cx="5364000" cy="4982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Sisällön paikkamerkki 3"/>
          <p:cNvSpPr>
            <a:spLocks noGrp="1"/>
          </p:cNvSpPr>
          <p:nvPr>
            <p:ph sz="half" idx="2"/>
          </p:nvPr>
        </p:nvSpPr>
        <p:spPr>
          <a:xfrm>
            <a:off x="6172200" y="1195200"/>
            <a:ext cx="5364000" cy="4982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Päivämäärän paikkamerkki 3">
            <a:extLst>
              <a:ext uri="{FF2B5EF4-FFF2-40B4-BE49-F238E27FC236}">
                <a16:creationId xmlns:a16="http://schemas.microsoft.com/office/drawing/2014/main" id="{2E7784DB-A40F-6948-BB3A-B74118FF595B}"/>
              </a:ext>
            </a:extLst>
          </p:cNvPr>
          <p:cNvSpPr>
            <a:spLocks noGrp="1"/>
          </p:cNvSpPr>
          <p:nvPr>
            <p:ph type="dt" sz="half" idx="10"/>
          </p:nvPr>
        </p:nvSpPr>
        <p:spPr/>
        <p:txBody>
          <a:bodyPr/>
          <a:lstStyle>
            <a:lvl1pPr>
              <a:defRPr/>
            </a:lvl1pPr>
          </a:lstStyle>
          <a:p>
            <a:pPr>
              <a:defRPr/>
            </a:pPr>
            <a:fld id="{7C0D8B73-6D24-7F4C-A8EA-BE38AF604861}" type="datetime1">
              <a:rPr lang="fi-FI" smtClean="0"/>
              <a:t>29.9.2024</a:t>
            </a:fld>
            <a:endParaRPr lang="fi-FI"/>
          </a:p>
        </p:txBody>
      </p:sp>
      <p:sp>
        <p:nvSpPr>
          <p:cNvPr id="6" name="Alatunnisteen paikkamerkki 4">
            <a:extLst>
              <a:ext uri="{FF2B5EF4-FFF2-40B4-BE49-F238E27FC236}">
                <a16:creationId xmlns:a16="http://schemas.microsoft.com/office/drawing/2014/main" id="{B5E288BB-20AA-3B4B-813B-B692295BC136}"/>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B2F546B8-064D-2E4C-B78C-6C8D0118A754}"/>
              </a:ext>
            </a:extLst>
          </p:cNvPr>
          <p:cNvSpPr>
            <a:spLocks noGrp="1"/>
          </p:cNvSpPr>
          <p:nvPr>
            <p:ph type="sldNum" sz="quarter" idx="12"/>
          </p:nvPr>
        </p:nvSpPr>
        <p:spPr/>
        <p:txBody>
          <a:bodyPr/>
          <a:lstStyle>
            <a:lvl1pPr>
              <a:defRPr/>
            </a:lvl1pPr>
          </a:lstStyle>
          <a:p>
            <a:pPr>
              <a:defRPr/>
            </a:pPr>
            <a:fld id="{39387829-B4A3-C34F-A5BD-387FB5956A40}" type="slidenum">
              <a:rPr lang="fi-FI"/>
              <a:pPr>
                <a:defRPr/>
              </a:pPr>
              <a:t>‹#›</a:t>
            </a:fld>
            <a:endParaRPr lang="fi-FI"/>
          </a:p>
        </p:txBody>
      </p:sp>
    </p:spTree>
    <p:extLst>
      <p:ext uri="{BB962C8B-B14F-4D97-AF65-F5344CB8AC3E}">
        <p14:creationId xmlns:p14="http://schemas.microsoft.com/office/powerpoint/2010/main" val="218348166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a:t>Click to edit Master title style</a:t>
            </a:r>
            <a:endParaRPr lang="fi-FI"/>
          </a:p>
        </p:txBody>
      </p:sp>
      <p:sp>
        <p:nvSpPr>
          <p:cNvPr id="3" name="Sisällön paikkamerkki 2"/>
          <p:cNvSpPr>
            <a:spLocks noGrp="1"/>
          </p:cNvSpPr>
          <p:nvPr>
            <p:ph sz="half" idx="1"/>
          </p:nvPr>
        </p:nvSpPr>
        <p:spPr>
          <a:xfrm>
            <a:off x="457200" y="1935805"/>
            <a:ext cx="5364000" cy="42417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Sisällön paikkamerkki 3"/>
          <p:cNvSpPr>
            <a:spLocks noGrp="1"/>
          </p:cNvSpPr>
          <p:nvPr>
            <p:ph sz="half" idx="2"/>
          </p:nvPr>
        </p:nvSpPr>
        <p:spPr>
          <a:xfrm>
            <a:off x="6172200" y="1935805"/>
            <a:ext cx="5364000" cy="42417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10" name="Tekstin paikkamerkki 9"/>
          <p:cNvSpPr>
            <a:spLocks noGrp="1"/>
          </p:cNvSpPr>
          <p:nvPr>
            <p:ph type="body" sz="quarter" idx="13"/>
          </p:nvPr>
        </p:nvSpPr>
        <p:spPr>
          <a:xfrm>
            <a:off x="457201" y="1555785"/>
            <a:ext cx="5364163" cy="409203"/>
          </a:xfrm>
        </p:spPr>
        <p:txBody>
          <a:bodyPr/>
          <a:lstStyle>
            <a:lvl1pPr marL="0" indent="0">
              <a:buNone/>
              <a:defRPr>
                <a:latin typeface="Arial Black" panose="020B0A04020102020204" pitchFamily="34" charset="0"/>
              </a:defRPr>
            </a:lvl1pPr>
          </a:lstStyle>
          <a:p>
            <a:pPr lvl="0"/>
            <a:r>
              <a:rPr lang="en-GB"/>
              <a:t>Click to edit Master text styles</a:t>
            </a:r>
          </a:p>
        </p:txBody>
      </p:sp>
      <p:sp>
        <p:nvSpPr>
          <p:cNvPr id="11" name="Tekstin paikkamerkki 9"/>
          <p:cNvSpPr>
            <a:spLocks noGrp="1"/>
          </p:cNvSpPr>
          <p:nvPr>
            <p:ph type="body" sz="quarter" idx="14"/>
          </p:nvPr>
        </p:nvSpPr>
        <p:spPr>
          <a:xfrm>
            <a:off x="6174001" y="1555785"/>
            <a:ext cx="5364163" cy="409203"/>
          </a:xfrm>
        </p:spPr>
        <p:txBody>
          <a:bodyPr/>
          <a:lstStyle>
            <a:lvl1pPr marL="0" indent="0">
              <a:buNone/>
              <a:defRPr>
                <a:latin typeface="Arial Black" panose="020B0A04020102020204" pitchFamily="34" charset="0"/>
              </a:defRPr>
            </a:lvl1pPr>
          </a:lstStyle>
          <a:p>
            <a:pPr lvl="0"/>
            <a:r>
              <a:rPr lang="en-GB"/>
              <a:t>Click to edit Master text styles</a:t>
            </a:r>
          </a:p>
        </p:txBody>
      </p:sp>
      <p:sp>
        <p:nvSpPr>
          <p:cNvPr id="7" name="Päivämäärän paikkamerkki 3">
            <a:extLst>
              <a:ext uri="{FF2B5EF4-FFF2-40B4-BE49-F238E27FC236}">
                <a16:creationId xmlns:a16="http://schemas.microsoft.com/office/drawing/2014/main" id="{A3D13DC7-4787-E644-BCB5-4CC184DBDAF4}"/>
              </a:ext>
            </a:extLst>
          </p:cNvPr>
          <p:cNvSpPr>
            <a:spLocks noGrp="1"/>
          </p:cNvSpPr>
          <p:nvPr>
            <p:ph type="dt" sz="half" idx="15"/>
          </p:nvPr>
        </p:nvSpPr>
        <p:spPr/>
        <p:txBody>
          <a:bodyPr/>
          <a:lstStyle>
            <a:lvl1pPr>
              <a:defRPr/>
            </a:lvl1pPr>
          </a:lstStyle>
          <a:p>
            <a:pPr>
              <a:defRPr/>
            </a:pPr>
            <a:fld id="{40C4EA8C-AD33-E349-A19C-BE632D885386}" type="datetime1">
              <a:rPr lang="fi-FI" smtClean="0"/>
              <a:t>29.9.2024</a:t>
            </a:fld>
            <a:endParaRPr lang="fi-FI"/>
          </a:p>
        </p:txBody>
      </p:sp>
      <p:sp>
        <p:nvSpPr>
          <p:cNvPr id="8" name="Alatunnisteen paikkamerkki 4">
            <a:extLst>
              <a:ext uri="{FF2B5EF4-FFF2-40B4-BE49-F238E27FC236}">
                <a16:creationId xmlns:a16="http://schemas.microsoft.com/office/drawing/2014/main" id="{286E0C2D-C2E1-9D40-A012-7E1CEC63F1C6}"/>
              </a:ext>
            </a:extLst>
          </p:cNvPr>
          <p:cNvSpPr>
            <a:spLocks noGrp="1"/>
          </p:cNvSpPr>
          <p:nvPr>
            <p:ph type="ftr" sz="quarter" idx="16"/>
          </p:nvPr>
        </p:nvSpPr>
        <p:spPr/>
        <p:txBody>
          <a:bodyPr/>
          <a:lstStyle>
            <a:lvl1pPr>
              <a:defRPr/>
            </a:lvl1pPr>
          </a:lstStyle>
          <a:p>
            <a:pPr>
              <a:defRPr/>
            </a:pPr>
            <a:r>
              <a:rPr lang="fi-FI"/>
              <a:t>Etunimi Sukunimi</a:t>
            </a:r>
          </a:p>
        </p:txBody>
      </p:sp>
      <p:sp>
        <p:nvSpPr>
          <p:cNvPr id="9" name="Dian numeron paikkamerkki 5">
            <a:extLst>
              <a:ext uri="{FF2B5EF4-FFF2-40B4-BE49-F238E27FC236}">
                <a16:creationId xmlns:a16="http://schemas.microsoft.com/office/drawing/2014/main" id="{08B0320B-98E9-F144-8DFA-DB78C9827274}"/>
              </a:ext>
            </a:extLst>
          </p:cNvPr>
          <p:cNvSpPr>
            <a:spLocks noGrp="1"/>
          </p:cNvSpPr>
          <p:nvPr>
            <p:ph type="sldNum" sz="quarter" idx="17"/>
          </p:nvPr>
        </p:nvSpPr>
        <p:spPr/>
        <p:txBody>
          <a:bodyPr/>
          <a:lstStyle>
            <a:lvl1pPr>
              <a:defRPr/>
            </a:lvl1pPr>
          </a:lstStyle>
          <a:p>
            <a:pPr>
              <a:defRPr/>
            </a:pPr>
            <a:fld id="{88A0853A-84D0-C34B-96A8-B31EE15E18DB}" type="slidenum">
              <a:rPr lang="fi-FI"/>
              <a:pPr>
                <a:defRPr/>
              </a:pPr>
              <a:t>‹#›</a:t>
            </a:fld>
            <a:endParaRPr lang="fi-FI"/>
          </a:p>
        </p:txBody>
      </p:sp>
    </p:spTree>
    <p:extLst>
      <p:ext uri="{BB962C8B-B14F-4D97-AF65-F5344CB8AC3E}">
        <p14:creationId xmlns:p14="http://schemas.microsoft.com/office/powerpoint/2010/main" val="271240670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3"/>
            <a:ext cx="6371619" cy="787615"/>
          </a:xfrm>
        </p:spPr>
        <p:txBody>
          <a:bodyPr/>
          <a:lstStyle/>
          <a:p>
            <a:r>
              <a:rPr lang="en-GB"/>
              <a:t>Click to edit Master title style</a:t>
            </a:r>
            <a:endParaRPr lang="fi-FI"/>
          </a:p>
        </p:txBody>
      </p:sp>
      <p:sp>
        <p:nvSpPr>
          <p:cNvPr id="3" name="Sisällön paikkamerkki 2"/>
          <p:cNvSpPr>
            <a:spLocks noGrp="1"/>
          </p:cNvSpPr>
          <p:nvPr>
            <p:ph sz="half" idx="1"/>
          </p:nvPr>
        </p:nvSpPr>
        <p:spPr>
          <a:xfrm>
            <a:off x="457200" y="1195200"/>
            <a:ext cx="6371619" cy="4982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10" name="Kuvan paikkamerkki 9"/>
          <p:cNvSpPr>
            <a:spLocks noGrp="1"/>
          </p:cNvSpPr>
          <p:nvPr>
            <p:ph type="pic" sz="quarter" idx="13"/>
          </p:nvPr>
        </p:nvSpPr>
        <p:spPr>
          <a:xfrm>
            <a:off x="7131050" y="0"/>
            <a:ext cx="5060951" cy="6858000"/>
          </a:xfrm>
          <a:solidFill>
            <a:schemeClr val="bg1">
              <a:lumMod val="85000"/>
            </a:schemeClr>
          </a:solidFill>
        </p:spPr>
        <p:txBody>
          <a:bodyPr rtlCol="0">
            <a:noAutofit/>
          </a:bodyPr>
          <a:lstStyle>
            <a:lvl1pPr marL="0" indent="0" algn="r">
              <a:buNone/>
              <a:defRPr/>
            </a:lvl1pPr>
          </a:lstStyle>
          <a:p>
            <a:pPr lvl="0"/>
            <a:r>
              <a:rPr lang="en-GB" noProof="0"/>
              <a:t>Click icon to add picture</a:t>
            </a:r>
            <a:endParaRPr lang="fi-FI" noProof="0"/>
          </a:p>
        </p:txBody>
      </p:sp>
      <p:sp>
        <p:nvSpPr>
          <p:cNvPr id="5" name="Päivämäärän paikkamerkki 3">
            <a:extLst>
              <a:ext uri="{FF2B5EF4-FFF2-40B4-BE49-F238E27FC236}">
                <a16:creationId xmlns:a16="http://schemas.microsoft.com/office/drawing/2014/main" id="{55CECEBA-4098-734F-A645-CB502AB86171}"/>
              </a:ext>
            </a:extLst>
          </p:cNvPr>
          <p:cNvSpPr>
            <a:spLocks noGrp="1"/>
          </p:cNvSpPr>
          <p:nvPr>
            <p:ph type="dt" sz="half" idx="14"/>
          </p:nvPr>
        </p:nvSpPr>
        <p:spPr/>
        <p:txBody>
          <a:bodyPr/>
          <a:lstStyle>
            <a:lvl1pPr>
              <a:defRPr/>
            </a:lvl1pPr>
          </a:lstStyle>
          <a:p>
            <a:pPr>
              <a:defRPr/>
            </a:pPr>
            <a:fld id="{991915BF-155C-8740-8EC3-BF40C94F43E2}" type="datetime1">
              <a:rPr lang="fi-FI" smtClean="0"/>
              <a:t>29.9.2024</a:t>
            </a:fld>
            <a:endParaRPr lang="fi-FI"/>
          </a:p>
        </p:txBody>
      </p:sp>
      <p:sp>
        <p:nvSpPr>
          <p:cNvPr id="6" name="Alatunnisteen paikkamerkki 4">
            <a:extLst>
              <a:ext uri="{FF2B5EF4-FFF2-40B4-BE49-F238E27FC236}">
                <a16:creationId xmlns:a16="http://schemas.microsoft.com/office/drawing/2014/main" id="{391DF5C6-B080-D84B-B9F3-A3C6612F603C}"/>
              </a:ext>
            </a:extLst>
          </p:cNvPr>
          <p:cNvSpPr>
            <a:spLocks noGrp="1"/>
          </p:cNvSpPr>
          <p:nvPr>
            <p:ph type="ftr" sz="quarter" idx="15"/>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02A90598-6250-124F-8369-95DD1456609B}"/>
              </a:ext>
            </a:extLst>
          </p:cNvPr>
          <p:cNvSpPr>
            <a:spLocks noGrp="1"/>
          </p:cNvSpPr>
          <p:nvPr>
            <p:ph type="sldNum" sz="quarter" idx="16"/>
          </p:nvPr>
        </p:nvSpPr>
        <p:spPr/>
        <p:txBody>
          <a:bodyPr/>
          <a:lstStyle>
            <a:lvl1pPr>
              <a:defRPr/>
            </a:lvl1pPr>
          </a:lstStyle>
          <a:p>
            <a:pPr>
              <a:defRPr/>
            </a:pPr>
            <a:fld id="{4DEFCB40-8DBD-AA43-938C-34E5B6960BF0}" type="slidenum">
              <a:rPr lang="fi-FI"/>
              <a:pPr>
                <a:defRPr/>
              </a:pPr>
              <a:t>‹#›</a:t>
            </a:fld>
            <a:endParaRPr lang="fi-FI"/>
          </a:p>
        </p:txBody>
      </p:sp>
      <p:sp>
        <p:nvSpPr>
          <p:cNvPr id="8" name="Freeform 5">
            <a:extLst>
              <a:ext uri="{FF2B5EF4-FFF2-40B4-BE49-F238E27FC236}">
                <a16:creationId xmlns:a16="http://schemas.microsoft.com/office/drawing/2014/main" id="{980E1E26-D724-574A-B172-C3EDAFA9F416}"/>
              </a:ext>
            </a:extLst>
          </p:cNvPr>
          <p:cNvSpPr>
            <a:spLocks/>
          </p:cNvSpPr>
          <p:nvPr userDrawn="1"/>
        </p:nvSpPr>
        <p:spPr bwMode="auto">
          <a:xfrm rot="5400000">
            <a:off x="3846491" y="3279577"/>
            <a:ext cx="6864000" cy="290513"/>
          </a:xfrm>
          <a:custGeom>
            <a:avLst/>
            <a:gdLst>
              <a:gd name="T0" fmla="*/ 2147483646 w 25400"/>
              <a:gd name="T1" fmla="*/ 48240096 h 564"/>
              <a:gd name="T2" fmla="*/ 2147483646 w 25400"/>
              <a:gd name="T3" fmla="*/ 119933450 h 564"/>
              <a:gd name="T4" fmla="*/ 2147483646 w 25400"/>
              <a:gd name="T5" fmla="*/ 119933450 h 564"/>
              <a:gd name="T6" fmla="*/ 2147483646 w 25400"/>
              <a:gd name="T7" fmla="*/ 0 h 564"/>
              <a:gd name="T8" fmla="*/ 2147483646 w 25400"/>
              <a:gd name="T9" fmla="*/ 119933450 h 564"/>
              <a:gd name="T10" fmla="*/ 2147483646 w 25400"/>
              <a:gd name="T11" fmla="*/ 0 h 564"/>
              <a:gd name="T12" fmla="*/ 2147483646 w 25400"/>
              <a:gd name="T13" fmla="*/ 119933450 h 564"/>
              <a:gd name="T14" fmla="*/ 2147483646 w 25400"/>
              <a:gd name="T15" fmla="*/ 0 h 564"/>
              <a:gd name="T16" fmla="*/ 2147483646 w 25400"/>
              <a:gd name="T17" fmla="*/ 119933450 h 564"/>
              <a:gd name="T18" fmla="*/ 2147483646 w 25400"/>
              <a:gd name="T19" fmla="*/ 0 h 564"/>
              <a:gd name="T20" fmla="*/ 2147483646 w 25400"/>
              <a:gd name="T21" fmla="*/ 119933450 h 564"/>
              <a:gd name="T22" fmla="*/ 2107950683 w 25400"/>
              <a:gd name="T23" fmla="*/ 0 h 564"/>
              <a:gd name="T24" fmla="*/ 1717794272 w 25400"/>
              <a:gd name="T25" fmla="*/ 119933450 h 564"/>
              <a:gd name="T26" fmla="*/ 1327637861 w 25400"/>
              <a:gd name="T27" fmla="*/ 0 h 564"/>
              <a:gd name="T28" fmla="*/ 937481450 w 25400"/>
              <a:gd name="T29" fmla="*/ 119933450 h 564"/>
              <a:gd name="T30" fmla="*/ 547555469 w 25400"/>
              <a:gd name="T31" fmla="*/ 0 h 564"/>
              <a:gd name="T32" fmla="*/ 157399058 w 25400"/>
              <a:gd name="T33" fmla="*/ 119933450 h 564"/>
              <a:gd name="T34" fmla="*/ 0 w 25400"/>
              <a:gd name="T35" fmla="*/ 82087951 h 564"/>
              <a:gd name="T36" fmla="*/ 0 w 25400"/>
              <a:gd name="T37" fmla="*/ 150316783 h 564"/>
              <a:gd name="T38" fmla="*/ 2147483646 w 25400"/>
              <a:gd name="T39" fmla="*/ 150316783 h 564"/>
              <a:gd name="T40" fmla="*/ 2147483646 w 25400"/>
              <a:gd name="T41" fmla="*/ 48240096 h 5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564">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564"/>
                </a:lnTo>
                <a:lnTo>
                  <a:pt x="25400" y="564"/>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Tree>
    <p:extLst>
      <p:ext uri="{BB962C8B-B14F-4D97-AF65-F5344CB8AC3E}">
        <p14:creationId xmlns:p14="http://schemas.microsoft.com/office/powerpoint/2010/main" val="30257505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a:t>Click to edit Master title style</a:t>
            </a:r>
            <a:endParaRPr lang="fi-FI"/>
          </a:p>
        </p:txBody>
      </p:sp>
      <p:sp>
        <p:nvSpPr>
          <p:cNvPr id="3" name="Päivämäärän paikkamerkki 3">
            <a:extLst>
              <a:ext uri="{FF2B5EF4-FFF2-40B4-BE49-F238E27FC236}">
                <a16:creationId xmlns:a16="http://schemas.microsoft.com/office/drawing/2014/main" id="{34C82A33-B5C4-E044-9686-8CA604678B2F}"/>
              </a:ext>
            </a:extLst>
          </p:cNvPr>
          <p:cNvSpPr>
            <a:spLocks noGrp="1"/>
          </p:cNvSpPr>
          <p:nvPr>
            <p:ph type="dt" sz="half" idx="10"/>
          </p:nvPr>
        </p:nvSpPr>
        <p:spPr/>
        <p:txBody>
          <a:bodyPr/>
          <a:lstStyle>
            <a:lvl1pPr>
              <a:defRPr/>
            </a:lvl1pPr>
          </a:lstStyle>
          <a:p>
            <a:pPr>
              <a:defRPr/>
            </a:pPr>
            <a:fld id="{491DC5E6-17E7-304E-8DD8-F13117BCE27E}" type="datetime1">
              <a:rPr lang="fi-FI" smtClean="0"/>
              <a:t>29.9.2024</a:t>
            </a:fld>
            <a:endParaRPr lang="fi-FI"/>
          </a:p>
        </p:txBody>
      </p:sp>
      <p:sp>
        <p:nvSpPr>
          <p:cNvPr id="4" name="Alatunnisteen paikkamerkki 4">
            <a:extLst>
              <a:ext uri="{FF2B5EF4-FFF2-40B4-BE49-F238E27FC236}">
                <a16:creationId xmlns:a16="http://schemas.microsoft.com/office/drawing/2014/main" id="{7569114C-6352-2944-A840-417133D9CDAC}"/>
              </a:ext>
            </a:extLst>
          </p:cNvPr>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a:extLst>
              <a:ext uri="{FF2B5EF4-FFF2-40B4-BE49-F238E27FC236}">
                <a16:creationId xmlns:a16="http://schemas.microsoft.com/office/drawing/2014/main" id="{870CB56D-AFA3-9541-8E15-5D0E04D6A2AC}"/>
              </a:ext>
            </a:extLst>
          </p:cNvPr>
          <p:cNvSpPr>
            <a:spLocks noGrp="1"/>
          </p:cNvSpPr>
          <p:nvPr>
            <p:ph type="sldNum" sz="quarter" idx="12"/>
          </p:nvPr>
        </p:nvSpPr>
        <p:spPr/>
        <p:txBody>
          <a:bodyPr/>
          <a:lstStyle>
            <a:lvl1pPr>
              <a:defRPr/>
            </a:lvl1pPr>
          </a:lstStyle>
          <a:p>
            <a:pPr>
              <a:defRPr/>
            </a:pPr>
            <a:fld id="{4C478AC8-DCCB-3643-88B8-AE62391B263E}" type="slidenum">
              <a:rPr lang="fi-FI"/>
              <a:pPr>
                <a:defRPr/>
              </a:pPr>
              <a:t>‹#›</a:t>
            </a:fld>
            <a:endParaRPr lang="fi-FI"/>
          </a:p>
        </p:txBody>
      </p:sp>
    </p:spTree>
    <p:extLst>
      <p:ext uri="{BB962C8B-B14F-4D97-AF65-F5344CB8AC3E}">
        <p14:creationId xmlns:p14="http://schemas.microsoft.com/office/powerpoint/2010/main" val="136575092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D882121D-3BB8-8248-BB5A-A95A3B7ED0A1}"/>
              </a:ext>
            </a:extLst>
          </p:cNvPr>
          <p:cNvSpPr>
            <a:spLocks noGrp="1"/>
          </p:cNvSpPr>
          <p:nvPr>
            <p:ph type="dt" sz="half" idx="10"/>
          </p:nvPr>
        </p:nvSpPr>
        <p:spPr/>
        <p:txBody>
          <a:bodyPr/>
          <a:lstStyle>
            <a:lvl1pPr>
              <a:defRPr/>
            </a:lvl1pPr>
          </a:lstStyle>
          <a:p>
            <a:pPr>
              <a:defRPr/>
            </a:pPr>
            <a:fld id="{D5987BFA-B821-9543-8120-C1E942EF5968}" type="datetime1">
              <a:rPr lang="fi-FI" smtClean="0"/>
              <a:t>29.9.2024</a:t>
            </a:fld>
            <a:endParaRPr lang="fi-FI"/>
          </a:p>
        </p:txBody>
      </p:sp>
      <p:sp>
        <p:nvSpPr>
          <p:cNvPr id="3" name="Alatunnisteen paikkamerkki 4">
            <a:extLst>
              <a:ext uri="{FF2B5EF4-FFF2-40B4-BE49-F238E27FC236}">
                <a16:creationId xmlns:a16="http://schemas.microsoft.com/office/drawing/2014/main" id="{1657AC71-099F-C24B-A86C-793D3043617A}"/>
              </a:ext>
            </a:extLst>
          </p:cNvPr>
          <p:cNvSpPr>
            <a:spLocks noGrp="1"/>
          </p:cNvSpPr>
          <p:nvPr>
            <p:ph type="ftr" sz="quarter" idx="11"/>
          </p:nvPr>
        </p:nvSpPr>
        <p:spPr/>
        <p:txBody>
          <a:bodyPr/>
          <a:lstStyle>
            <a:lvl1pPr>
              <a:defRPr/>
            </a:lvl1pPr>
          </a:lstStyle>
          <a:p>
            <a:pPr>
              <a:defRPr/>
            </a:pPr>
            <a:r>
              <a:rPr lang="fi-FI"/>
              <a:t>Etunimi Sukunimi</a:t>
            </a:r>
          </a:p>
        </p:txBody>
      </p:sp>
      <p:sp>
        <p:nvSpPr>
          <p:cNvPr id="4" name="Dian numeron paikkamerkki 5">
            <a:extLst>
              <a:ext uri="{FF2B5EF4-FFF2-40B4-BE49-F238E27FC236}">
                <a16:creationId xmlns:a16="http://schemas.microsoft.com/office/drawing/2014/main" id="{265DB19B-52FE-2141-85CA-3A6C95C5C696}"/>
              </a:ext>
            </a:extLst>
          </p:cNvPr>
          <p:cNvSpPr>
            <a:spLocks noGrp="1"/>
          </p:cNvSpPr>
          <p:nvPr>
            <p:ph type="sldNum" sz="quarter" idx="12"/>
          </p:nvPr>
        </p:nvSpPr>
        <p:spPr/>
        <p:txBody>
          <a:bodyPr/>
          <a:lstStyle>
            <a:lvl1pPr>
              <a:defRPr/>
            </a:lvl1pPr>
          </a:lstStyle>
          <a:p>
            <a:pPr>
              <a:defRPr/>
            </a:pPr>
            <a:fld id="{BDB3F036-729F-894D-B012-D4A43E382C2C}" type="slidenum">
              <a:rPr lang="fi-FI"/>
              <a:pPr>
                <a:defRPr/>
              </a:pPr>
              <a:t>‹#›</a:t>
            </a:fld>
            <a:endParaRPr lang="fi-FI"/>
          </a:p>
        </p:txBody>
      </p:sp>
    </p:spTree>
    <p:extLst>
      <p:ext uri="{BB962C8B-B14F-4D97-AF65-F5344CB8AC3E}">
        <p14:creationId xmlns:p14="http://schemas.microsoft.com/office/powerpoint/2010/main" val="55913760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1_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3"/>
          </a:xfrm>
          <a:solidFill>
            <a:schemeClr val="bg1">
              <a:lumMod val="85000"/>
            </a:schemeClr>
          </a:solidFill>
        </p:spPr>
        <p:txBody>
          <a:bodyPr rtlCol="0">
            <a:noAutofit/>
          </a:bodyPr>
          <a:lstStyle>
            <a:lvl1pPr marL="0" indent="0">
              <a:buFontTx/>
              <a:buNone/>
              <a:defRPr/>
            </a:lvl1pPr>
          </a:lstStyle>
          <a:p>
            <a:pPr lvl="0"/>
            <a:r>
              <a:rPr lang="en-GB" noProof="0"/>
              <a:t>Click icon to add picture</a:t>
            </a:r>
          </a:p>
        </p:txBody>
      </p:sp>
      <p:sp>
        <p:nvSpPr>
          <p:cNvPr id="2" name="Otsikko 1"/>
          <p:cNvSpPr>
            <a:spLocks noGrp="1"/>
          </p:cNvSpPr>
          <p:nvPr>
            <p:ph type="title"/>
          </p:nvPr>
        </p:nvSpPr>
        <p:spPr>
          <a:xfrm>
            <a:off x="457201" y="5486401"/>
            <a:ext cx="11235447" cy="670884"/>
          </a:xfrm>
        </p:spPr>
        <p:txBody>
          <a:bodyPr anchor="ctr"/>
          <a:lstStyle>
            <a:lvl1pPr algn="ctr">
              <a:defRPr sz="2600" b="0">
                <a:latin typeface="+mn-lt"/>
              </a:defRPr>
            </a:lvl1pPr>
          </a:lstStyle>
          <a:p>
            <a:r>
              <a:rPr lang="en-GB"/>
              <a:t>Click to edit Master title style</a:t>
            </a:r>
            <a:endParaRPr lang="fi-FI"/>
          </a:p>
        </p:txBody>
      </p:sp>
      <p:sp>
        <p:nvSpPr>
          <p:cNvPr id="4" name="Päivämäärän paikkamerkki 3">
            <a:extLst>
              <a:ext uri="{FF2B5EF4-FFF2-40B4-BE49-F238E27FC236}">
                <a16:creationId xmlns:a16="http://schemas.microsoft.com/office/drawing/2014/main" id="{66513AE8-4E40-4742-9B9A-39902E4FCD0A}"/>
              </a:ext>
            </a:extLst>
          </p:cNvPr>
          <p:cNvSpPr>
            <a:spLocks noGrp="1"/>
          </p:cNvSpPr>
          <p:nvPr>
            <p:ph type="dt" sz="half" idx="14"/>
          </p:nvPr>
        </p:nvSpPr>
        <p:spPr/>
        <p:txBody>
          <a:bodyPr/>
          <a:lstStyle>
            <a:lvl1pPr>
              <a:defRPr/>
            </a:lvl1pPr>
          </a:lstStyle>
          <a:p>
            <a:pPr>
              <a:defRPr/>
            </a:pPr>
            <a:fld id="{318060C2-395E-4A48-98F2-42A8968EFA9D}" type="datetime1">
              <a:rPr lang="fi-FI" smtClean="0"/>
              <a:t>29.9.2024</a:t>
            </a:fld>
            <a:endParaRPr lang="fi-FI"/>
          </a:p>
        </p:txBody>
      </p:sp>
      <p:sp>
        <p:nvSpPr>
          <p:cNvPr id="5" name="Alatunnisteen paikkamerkki 4">
            <a:extLst>
              <a:ext uri="{FF2B5EF4-FFF2-40B4-BE49-F238E27FC236}">
                <a16:creationId xmlns:a16="http://schemas.microsoft.com/office/drawing/2014/main" id="{EF5BFA7B-189A-564D-99D2-67026E16CE02}"/>
              </a:ext>
            </a:extLst>
          </p:cNvPr>
          <p:cNvSpPr>
            <a:spLocks noGrp="1"/>
          </p:cNvSpPr>
          <p:nvPr>
            <p:ph type="ftr" sz="quarter" idx="15"/>
          </p:nvPr>
        </p:nvSpPr>
        <p:spPr/>
        <p:txBody>
          <a:bodyPr/>
          <a:lstStyle>
            <a:lvl1pPr>
              <a:defRPr/>
            </a:lvl1pPr>
          </a:lstStyle>
          <a:p>
            <a:pPr>
              <a:defRPr/>
            </a:pPr>
            <a:r>
              <a:rPr lang="fi-FI"/>
              <a:t>Etunimi Sukunimi</a:t>
            </a:r>
          </a:p>
        </p:txBody>
      </p:sp>
      <p:sp>
        <p:nvSpPr>
          <p:cNvPr id="6" name="Dian numeron paikkamerkki 5">
            <a:extLst>
              <a:ext uri="{FF2B5EF4-FFF2-40B4-BE49-F238E27FC236}">
                <a16:creationId xmlns:a16="http://schemas.microsoft.com/office/drawing/2014/main" id="{C0BE255C-B05A-3A4E-B309-661E264DD65A}"/>
              </a:ext>
            </a:extLst>
          </p:cNvPr>
          <p:cNvSpPr>
            <a:spLocks noGrp="1"/>
          </p:cNvSpPr>
          <p:nvPr>
            <p:ph type="sldNum" sz="quarter" idx="16"/>
          </p:nvPr>
        </p:nvSpPr>
        <p:spPr/>
        <p:txBody>
          <a:bodyPr/>
          <a:lstStyle>
            <a:lvl1pPr>
              <a:defRPr/>
            </a:lvl1pPr>
          </a:lstStyle>
          <a:p>
            <a:pPr>
              <a:defRPr/>
            </a:pPr>
            <a:fld id="{AC5C3D74-6895-B141-8D40-CFEAD2E4A755}" type="slidenum">
              <a:rPr lang="fi-FI"/>
              <a:pPr>
                <a:defRPr/>
              </a:pPr>
              <a:t>‹#›</a:t>
            </a:fld>
            <a:endParaRPr lang="fi-FI"/>
          </a:p>
        </p:txBody>
      </p:sp>
    </p:spTree>
    <p:extLst>
      <p:ext uri="{BB962C8B-B14F-4D97-AF65-F5344CB8AC3E}">
        <p14:creationId xmlns:p14="http://schemas.microsoft.com/office/powerpoint/2010/main" val="60754411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2_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6195" y="0"/>
            <a:ext cx="12208196" cy="6856344"/>
          </a:xfrm>
          <a:solidFill>
            <a:schemeClr val="bg1">
              <a:lumMod val="85000"/>
            </a:schemeClr>
          </a:solidFill>
        </p:spPr>
        <p:txBody>
          <a:bodyPr rtlCol="0">
            <a:noAutofit/>
          </a:bodyPr>
          <a:lstStyle>
            <a:lvl1pPr marL="0" indent="0">
              <a:buFontTx/>
              <a:buNone/>
              <a:defRPr/>
            </a:lvl1pPr>
          </a:lstStyle>
          <a:p>
            <a:pPr lvl="0"/>
            <a:r>
              <a:rPr lang="en-GB" noProof="0"/>
              <a:t>Click icon to add picture</a:t>
            </a:r>
          </a:p>
        </p:txBody>
      </p:sp>
      <p:sp>
        <p:nvSpPr>
          <p:cNvPr id="4" name="Päivämäärän paikkamerkki 3">
            <a:extLst>
              <a:ext uri="{FF2B5EF4-FFF2-40B4-BE49-F238E27FC236}">
                <a16:creationId xmlns:a16="http://schemas.microsoft.com/office/drawing/2014/main" id="{66513AE8-4E40-4742-9B9A-39902E4FCD0A}"/>
              </a:ext>
            </a:extLst>
          </p:cNvPr>
          <p:cNvSpPr>
            <a:spLocks noGrp="1"/>
          </p:cNvSpPr>
          <p:nvPr>
            <p:ph type="dt" sz="half" idx="14"/>
          </p:nvPr>
        </p:nvSpPr>
        <p:spPr/>
        <p:txBody>
          <a:bodyPr/>
          <a:lstStyle>
            <a:lvl1pPr>
              <a:defRPr/>
            </a:lvl1pPr>
          </a:lstStyle>
          <a:p>
            <a:pPr>
              <a:defRPr/>
            </a:pPr>
            <a:fld id="{EAFEE080-EFEF-C347-A7E9-D6125D36B63D}" type="datetime1">
              <a:rPr lang="fi-FI" smtClean="0"/>
              <a:t>29.9.2024</a:t>
            </a:fld>
            <a:endParaRPr lang="fi-FI"/>
          </a:p>
        </p:txBody>
      </p:sp>
      <p:sp>
        <p:nvSpPr>
          <p:cNvPr id="9" name="Otsikko 1"/>
          <p:cNvSpPr>
            <a:spLocks noGrp="1"/>
          </p:cNvSpPr>
          <p:nvPr>
            <p:ph type="title"/>
          </p:nvPr>
        </p:nvSpPr>
        <p:spPr>
          <a:xfrm>
            <a:off x="457199" y="408563"/>
            <a:ext cx="9005087" cy="787615"/>
          </a:xfrm>
        </p:spPr>
        <p:txBody>
          <a:bodyPr/>
          <a:lstStyle/>
          <a:p>
            <a:r>
              <a:rPr lang="en-GB"/>
              <a:t>Click to edit Master title style</a:t>
            </a:r>
            <a:endParaRPr lang="fi-FI"/>
          </a:p>
        </p:txBody>
      </p:sp>
      <p:sp>
        <p:nvSpPr>
          <p:cNvPr id="12" name="Sisällön paikkamerkki 2"/>
          <p:cNvSpPr>
            <a:spLocks noGrp="1"/>
          </p:cNvSpPr>
          <p:nvPr>
            <p:ph sz="half" idx="1"/>
          </p:nvPr>
        </p:nvSpPr>
        <p:spPr>
          <a:xfrm>
            <a:off x="457200" y="1195200"/>
            <a:ext cx="5622616" cy="4982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153610406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3_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3"/>
            <a:ext cx="6371619" cy="787615"/>
          </a:xfrm>
        </p:spPr>
        <p:txBody>
          <a:bodyPr/>
          <a:lstStyle/>
          <a:p>
            <a:r>
              <a:rPr lang="en-GB"/>
              <a:t>Click to edit Master title style</a:t>
            </a:r>
            <a:endParaRPr lang="fi-FI"/>
          </a:p>
        </p:txBody>
      </p:sp>
      <p:sp>
        <p:nvSpPr>
          <p:cNvPr id="3" name="Sisällön paikkamerkki 2"/>
          <p:cNvSpPr>
            <a:spLocks noGrp="1"/>
          </p:cNvSpPr>
          <p:nvPr>
            <p:ph sz="half" idx="1"/>
          </p:nvPr>
        </p:nvSpPr>
        <p:spPr>
          <a:xfrm>
            <a:off x="457200" y="1195200"/>
            <a:ext cx="6371619" cy="4982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10" name="Kuvan paikkamerkki 9"/>
          <p:cNvSpPr>
            <a:spLocks noGrp="1"/>
          </p:cNvSpPr>
          <p:nvPr>
            <p:ph type="pic" sz="quarter" idx="13"/>
          </p:nvPr>
        </p:nvSpPr>
        <p:spPr>
          <a:xfrm>
            <a:off x="7131050" y="0"/>
            <a:ext cx="5060951" cy="6858000"/>
          </a:xfrm>
          <a:solidFill>
            <a:schemeClr val="bg1">
              <a:lumMod val="85000"/>
            </a:schemeClr>
          </a:solidFill>
        </p:spPr>
        <p:txBody>
          <a:bodyPr rtlCol="0">
            <a:noAutofit/>
          </a:bodyPr>
          <a:lstStyle>
            <a:lvl1pPr marL="0" indent="0" algn="r">
              <a:buNone/>
              <a:defRPr/>
            </a:lvl1pPr>
          </a:lstStyle>
          <a:p>
            <a:pPr lvl="0"/>
            <a:r>
              <a:rPr lang="en-GB" noProof="0"/>
              <a:t>Click icon to add picture</a:t>
            </a:r>
            <a:endParaRPr lang="fi-FI" noProof="0"/>
          </a:p>
        </p:txBody>
      </p:sp>
      <p:sp>
        <p:nvSpPr>
          <p:cNvPr id="5" name="Päivämäärän paikkamerkki 3">
            <a:extLst>
              <a:ext uri="{FF2B5EF4-FFF2-40B4-BE49-F238E27FC236}">
                <a16:creationId xmlns:a16="http://schemas.microsoft.com/office/drawing/2014/main" id="{55CECEBA-4098-734F-A645-CB502AB86171}"/>
              </a:ext>
            </a:extLst>
          </p:cNvPr>
          <p:cNvSpPr>
            <a:spLocks noGrp="1"/>
          </p:cNvSpPr>
          <p:nvPr>
            <p:ph type="dt" sz="half" idx="14"/>
          </p:nvPr>
        </p:nvSpPr>
        <p:spPr/>
        <p:txBody>
          <a:bodyPr/>
          <a:lstStyle>
            <a:lvl1pPr>
              <a:defRPr/>
            </a:lvl1pPr>
          </a:lstStyle>
          <a:p>
            <a:pPr>
              <a:defRPr/>
            </a:pPr>
            <a:fld id="{4A4D1EBB-5FA1-1B45-AB33-04E71E76A0AF}" type="datetime1">
              <a:rPr lang="fi-FI" smtClean="0"/>
              <a:t>29.9.2024</a:t>
            </a:fld>
            <a:endParaRPr lang="fi-FI"/>
          </a:p>
        </p:txBody>
      </p:sp>
      <p:sp>
        <p:nvSpPr>
          <p:cNvPr id="6" name="Alatunnisteen paikkamerkki 4">
            <a:extLst>
              <a:ext uri="{FF2B5EF4-FFF2-40B4-BE49-F238E27FC236}">
                <a16:creationId xmlns:a16="http://schemas.microsoft.com/office/drawing/2014/main" id="{391DF5C6-B080-D84B-B9F3-A3C6612F603C}"/>
              </a:ext>
            </a:extLst>
          </p:cNvPr>
          <p:cNvSpPr>
            <a:spLocks noGrp="1"/>
          </p:cNvSpPr>
          <p:nvPr>
            <p:ph type="ftr" sz="quarter" idx="15"/>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02A90598-6250-124F-8369-95DD1456609B}"/>
              </a:ext>
            </a:extLst>
          </p:cNvPr>
          <p:cNvSpPr>
            <a:spLocks noGrp="1"/>
          </p:cNvSpPr>
          <p:nvPr>
            <p:ph type="sldNum" sz="quarter" idx="16"/>
          </p:nvPr>
        </p:nvSpPr>
        <p:spPr/>
        <p:txBody>
          <a:bodyPr/>
          <a:lstStyle>
            <a:lvl1pPr>
              <a:defRPr/>
            </a:lvl1pPr>
          </a:lstStyle>
          <a:p>
            <a:pPr>
              <a:defRPr/>
            </a:pPr>
            <a:fld id="{4DEFCB40-8DBD-AA43-938C-34E5B6960BF0}" type="slidenum">
              <a:rPr lang="fi-FI"/>
              <a:pPr>
                <a:defRPr/>
              </a:pPr>
              <a:t>‹#›</a:t>
            </a:fld>
            <a:endParaRPr lang="fi-FI"/>
          </a:p>
        </p:txBody>
      </p:sp>
    </p:spTree>
    <p:extLst>
      <p:ext uri="{BB962C8B-B14F-4D97-AF65-F5344CB8AC3E}">
        <p14:creationId xmlns:p14="http://schemas.microsoft.com/office/powerpoint/2010/main" val="10437053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401994798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Otsikkodia 1 Bussi">
    <p:bg>
      <p:bgPr>
        <a:solidFill>
          <a:schemeClr val="accent4"/>
        </a:solidFill>
        <a:effectLst/>
      </p:bgPr>
    </p:bg>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1"/>
          </a:xfrm>
          <a:prstGeom prst="rect">
            <a:avLst/>
          </a:prstGeom>
          <a:solidFill>
            <a:schemeClr val="accent1">
              <a:alpha val="98000"/>
            </a:schemeClr>
          </a:solidFill>
        </p:spPr>
      </p:pic>
      <p:sp>
        <p:nvSpPr>
          <p:cNvPr id="2" name="Otsikko 1"/>
          <p:cNvSpPr>
            <a:spLocks noGrp="1"/>
          </p:cNvSpPr>
          <p:nvPr>
            <p:ph type="ctrTitle"/>
          </p:nvPr>
        </p:nvSpPr>
        <p:spPr>
          <a:xfrm>
            <a:off x="486383" y="457200"/>
            <a:ext cx="10661515" cy="4757005"/>
          </a:xfrm>
          <a:prstGeom prst="rect">
            <a:avLst/>
          </a:prstGeom>
        </p:spPr>
        <p:txBody>
          <a:bodyPr/>
          <a:lstStyle>
            <a:lvl1pPr algn="l">
              <a:lnSpc>
                <a:spcPct val="85000"/>
              </a:lnSpc>
              <a:defRPr sz="7000">
                <a:solidFill>
                  <a:schemeClr val="bg1"/>
                </a:solidFill>
                <a:latin typeface="+mj-lt"/>
              </a:defRPr>
            </a:lvl1pPr>
          </a:lstStyle>
          <a:p>
            <a:r>
              <a:rPr lang="fi-FI"/>
              <a:t>Muokkaa </a:t>
            </a:r>
            <a:r>
              <a:rPr lang="fi-FI" err="1"/>
              <a:t>perustyyl</a:t>
            </a:r>
            <a:r>
              <a:rPr lang="fi-FI"/>
              <a:t>. </a:t>
            </a:r>
            <a:r>
              <a:rPr lang="fi-FI" err="1"/>
              <a:t>napsautt</a:t>
            </a:r>
            <a:r>
              <a:rPr lang="fi-FI"/>
              <a:t>.</a:t>
            </a:r>
          </a:p>
        </p:txBody>
      </p:sp>
      <p:pic>
        <p:nvPicPr>
          <p:cNvPr id="7" name="Kuva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475" y="5290528"/>
            <a:ext cx="5658731" cy="1174927"/>
          </a:xfrm>
          <a:prstGeom prst="rect">
            <a:avLst/>
          </a:prstGeom>
        </p:spPr>
      </p:pic>
    </p:spTree>
    <p:extLst>
      <p:ext uri="{BB962C8B-B14F-4D97-AF65-F5344CB8AC3E}">
        <p14:creationId xmlns:p14="http://schemas.microsoft.com/office/powerpoint/2010/main" val="87267321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Otsikkodia 1 Metro">
    <p:bg>
      <p:bgPr>
        <a:solidFill>
          <a:schemeClr val="bg1"/>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0476" cy="6857142"/>
          </a:xfrm>
          <a:prstGeom prst="rect">
            <a:avLst/>
          </a:prstGeom>
          <a:solidFill>
            <a:schemeClr val="accent2"/>
          </a:solidFill>
        </p:spPr>
      </p:pic>
      <p:sp>
        <p:nvSpPr>
          <p:cNvPr id="2" name="Otsikko 1"/>
          <p:cNvSpPr>
            <a:spLocks noGrp="1"/>
          </p:cNvSpPr>
          <p:nvPr>
            <p:ph type="ctrTitle"/>
          </p:nvPr>
        </p:nvSpPr>
        <p:spPr>
          <a:xfrm>
            <a:off x="486383" y="457200"/>
            <a:ext cx="10661515" cy="4757005"/>
          </a:xfrm>
          <a:prstGeom prst="rect">
            <a:avLst/>
          </a:prstGeom>
        </p:spPr>
        <p:txBody>
          <a:bodyPr/>
          <a:lstStyle>
            <a:lvl1pPr algn="l">
              <a:lnSpc>
                <a:spcPct val="85000"/>
              </a:lnSpc>
              <a:defRPr sz="7000">
                <a:solidFill>
                  <a:schemeClr val="bg1"/>
                </a:solidFill>
                <a:latin typeface="+mj-lt"/>
              </a:defRPr>
            </a:lvl1pPr>
          </a:lstStyle>
          <a:p>
            <a:r>
              <a:rPr lang="fi-FI"/>
              <a:t>Muokkaa </a:t>
            </a:r>
            <a:r>
              <a:rPr lang="fi-FI" err="1"/>
              <a:t>perustyyl</a:t>
            </a:r>
            <a:r>
              <a:rPr lang="fi-FI"/>
              <a:t>. </a:t>
            </a:r>
            <a:r>
              <a:rPr lang="fi-FI" err="1"/>
              <a:t>napsautt</a:t>
            </a:r>
            <a:r>
              <a:rPr lang="fi-FI"/>
              <a:t>.</a:t>
            </a:r>
          </a:p>
        </p:txBody>
      </p:sp>
      <p:pic>
        <p:nvPicPr>
          <p:cNvPr id="5" name="Kuva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475" y="5290528"/>
            <a:ext cx="5658731" cy="1174927"/>
          </a:xfrm>
          <a:prstGeom prst="rect">
            <a:avLst/>
          </a:prstGeom>
        </p:spPr>
      </p:pic>
    </p:spTree>
    <p:extLst>
      <p:ext uri="{BB962C8B-B14F-4D97-AF65-F5344CB8AC3E}">
        <p14:creationId xmlns:p14="http://schemas.microsoft.com/office/powerpoint/2010/main" val="228799541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Otsikkodia 2 Bussi">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08563" y="457200"/>
            <a:ext cx="8529874" cy="2071991"/>
          </a:xfrm>
          <a:prstGeom prst="rect">
            <a:avLst/>
          </a:prstGeo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8506159" cy="972000"/>
          </a:xfrm>
          <a:prstGeom prst="rect">
            <a:avLst/>
          </a:prstGeom>
        </p:spPr>
        <p:txBody>
          <a:bodyPr/>
          <a:lstStyle>
            <a:lvl1pPr marL="0" indent="0">
              <a:buNone/>
              <a:defRPr b="1">
                <a:solidFill>
                  <a:srgbClr val="FFFFFF"/>
                </a:solidFill>
                <a:latin typeface="+mj-lt"/>
              </a:defRPr>
            </a:lvl1pPr>
          </a:lstStyle>
          <a:p>
            <a:pPr lvl="0"/>
            <a:r>
              <a:rPr lang="fi-FI"/>
              <a:t>Muokkaa tekstin perustyylejä</a:t>
            </a:r>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96" y="0"/>
            <a:ext cx="12206896" cy="6866379"/>
          </a:xfrm>
          <a:prstGeom prst="rect">
            <a:avLst/>
          </a:prstGeom>
        </p:spPr>
      </p:pic>
      <p:pic>
        <p:nvPicPr>
          <p:cNvPr id="6" name="Kuva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475" y="5290528"/>
            <a:ext cx="5658731" cy="1174927"/>
          </a:xfrm>
          <a:prstGeom prst="rect">
            <a:avLst/>
          </a:prstGeom>
        </p:spPr>
      </p:pic>
    </p:spTree>
    <p:extLst>
      <p:ext uri="{BB962C8B-B14F-4D97-AF65-F5344CB8AC3E}">
        <p14:creationId xmlns:p14="http://schemas.microsoft.com/office/powerpoint/2010/main" val="356200729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Otsikkodia 2 Metro">
    <p:bg>
      <p:bgPr>
        <a:solidFill>
          <a:schemeClr val="bg1"/>
        </a:solidFill>
        <a:effectLst/>
      </p:bgPr>
    </p:bg>
    <p:spTree>
      <p:nvGrpSpPr>
        <p:cNvPr id="1" name=""/>
        <p:cNvGrpSpPr/>
        <p:nvPr/>
      </p:nvGrpSpPr>
      <p:grpSpPr>
        <a:xfrm>
          <a:off x="0" y="0"/>
          <a:ext cx="0" cy="0"/>
          <a:chOff x="0" y="0"/>
          <a:chExt cx="0" cy="0"/>
        </a:xfrm>
      </p:grpSpPr>
      <p:pic>
        <p:nvPicPr>
          <p:cNvPr id="18" name="Kuva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77" y="0"/>
            <a:ext cx="12214577" cy="6870700"/>
          </a:xfrm>
          <a:prstGeom prst="rect">
            <a:avLst/>
          </a:prstGeom>
          <a:solidFill>
            <a:schemeClr val="accent2"/>
          </a:solidFill>
        </p:spPr>
      </p:pic>
      <p:sp>
        <p:nvSpPr>
          <p:cNvPr id="2" name="Otsikko 1"/>
          <p:cNvSpPr>
            <a:spLocks noGrp="1"/>
          </p:cNvSpPr>
          <p:nvPr>
            <p:ph type="ctrTitle"/>
          </p:nvPr>
        </p:nvSpPr>
        <p:spPr>
          <a:xfrm>
            <a:off x="408563" y="457200"/>
            <a:ext cx="8707084" cy="2071991"/>
          </a:xfrm>
          <a:prstGeom prst="rect">
            <a:avLst/>
          </a:prstGeo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8682876" cy="972000"/>
          </a:xfrm>
          <a:prstGeom prst="rect">
            <a:avLst/>
          </a:prstGeom>
        </p:spPr>
        <p:txBody>
          <a:bodyPr/>
          <a:lstStyle>
            <a:lvl1pPr marL="0" indent="0">
              <a:buNone/>
              <a:defRPr b="1">
                <a:solidFill>
                  <a:srgbClr val="FFFFFF"/>
                </a:solidFill>
                <a:latin typeface="+mj-lt"/>
              </a:defRPr>
            </a:lvl1pPr>
          </a:lstStyle>
          <a:p>
            <a:pPr lvl="0"/>
            <a:r>
              <a:rPr lang="fi-FI"/>
              <a:t>Muokkaa tekstin perustyylejä</a:t>
            </a:r>
          </a:p>
        </p:txBody>
      </p:sp>
      <p:pic>
        <p:nvPicPr>
          <p:cNvPr id="7" name="Kuva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475" y="5290528"/>
            <a:ext cx="5658731" cy="1174927"/>
          </a:xfrm>
          <a:prstGeom prst="rect">
            <a:avLst/>
          </a:prstGeom>
        </p:spPr>
      </p:pic>
    </p:spTree>
    <p:extLst>
      <p:ext uri="{BB962C8B-B14F-4D97-AF65-F5344CB8AC3E}">
        <p14:creationId xmlns:p14="http://schemas.microsoft.com/office/powerpoint/2010/main" val="247302740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Otsikkodia 3 Bussi">
    <p:bg>
      <p:bgPr>
        <a:solidFill>
          <a:schemeClr val="accent1"/>
        </a:solidFill>
        <a:effectLst/>
      </p:bgPr>
    </p:bg>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19664"/>
            <a:ext cx="12190476" cy="6857142"/>
          </a:xfrm>
          <a:prstGeom prst="rect">
            <a:avLst/>
          </a:prstGeom>
        </p:spPr>
      </p:pic>
      <p:sp>
        <p:nvSpPr>
          <p:cNvPr id="2" name="Otsikko 1"/>
          <p:cNvSpPr>
            <a:spLocks noGrp="1"/>
          </p:cNvSpPr>
          <p:nvPr>
            <p:ph type="ctrTitle"/>
          </p:nvPr>
        </p:nvSpPr>
        <p:spPr>
          <a:xfrm>
            <a:off x="408563" y="457200"/>
            <a:ext cx="10739336" cy="2071991"/>
          </a:xfrm>
          <a:prstGeom prst="rect">
            <a:avLst/>
          </a:prstGeom>
        </p:spPr>
        <p:txBody>
          <a:bodyPr/>
          <a:lstStyle>
            <a:lvl1pPr algn="l">
              <a:lnSpc>
                <a:spcPct val="85000"/>
              </a:lnSpc>
              <a:defRPr sz="7000">
                <a:solidFill>
                  <a:schemeClr val="bg1"/>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a:prstGeom prst="rect">
            <a:avLst/>
          </a:prstGeom>
        </p:spPr>
        <p:txBody>
          <a:bodyPr/>
          <a:lstStyle>
            <a:lvl1pPr marL="0" indent="0">
              <a:buNone/>
              <a:defRPr b="1">
                <a:solidFill>
                  <a:schemeClr val="bg1"/>
                </a:solidFill>
                <a:latin typeface="+mj-lt"/>
              </a:defRPr>
            </a:lvl1pPr>
          </a:lstStyle>
          <a:p>
            <a:pPr lvl="0"/>
            <a:r>
              <a:rPr lang="fi-FI"/>
              <a:t>Muokkaa tekstin perustyylejä</a:t>
            </a:r>
          </a:p>
        </p:txBody>
      </p:sp>
      <p:pic>
        <p:nvPicPr>
          <p:cNvPr id="11" name="Kuva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475" y="5519128"/>
            <a:ext cx="5658731" cy="1174926"/>
          </a:xfrm>
          <a:prstGeom prst="rect">
            <a:avLst/>
          </a:prstGeom>
        </p:spPr>
      </p:pic>
    </p:spTree>
    <p:extLst>
      <p:ext uri="{BB962C8B-B14F-4D97-AF65-F5344CB8AC3E}">
        <p14:creationId xmlns:p14="http://schemas.microsoft.com/office/powerpoint/2010/main" val="31290010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Otsikkodia 3 Metro">
    <p:bg>
      <p:bgPr>
        <a:solidFill>
          <a:schemeClr val="accent2"/>
        </a:solidFill>
        <a:effectLst/>
      </p:bgPr>
    </p:bg>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 y="10938"/>
            <a:ext cx="12190476" cy="6857142"/>
          </a:xfrm>
          <a:prstGeom prst="rect">
            <a:avLst/>
          </a:prstGeom>
        </p:spPr>
      </p:pic>
      <p:sp>
        <p:nvSpPr>
          <p:cNvPr id="2" name="Otsikko 1"/>
          <p:cNvSpPr>
            <a:spLocks noGrp="1"/>
          </p:cNvSpPr>
          <p:nvPr>
            <p:ph type="ctrTitle"/>
          </p:nvPr>
        </p:nvSpPr>
        <p:spPr>
          <a:xfrm>
            <a:off x="408563" y="457200"/>
            <a:ext cx="10739336" cy="2071991"/>
          </a:xfrm>
          <a:prstGeom prst="rect">
            <a:avLst/>
          </a:prstGeom>
        </p:spPr>
        <p:txBody>
          <a:bodyPr/>
          <a:lstStyle>
            <a:lvl1pPr algn="l">
              <a:lnSpc>
                <a:spcPct val="85000"/>
              </a:lnSpc>
              <a:defRPr sz="7000">
                <a:solidFill>
                  <a:schemeClr val="bg1"/>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a:prstGeom prst="rect">
            <a:avLst/>
          </a:prstGeom>
        </p:spPr>
        <p:txBody>
          <a:bodyPr/>
          <a:lstStyle>
            <a:lvl1pPr marL="0" indent="0">
              <a:buNone/>
              <a:defRPr b="1">
                <a:solidFill>
                  <a:schemeClr val="bg1"/>
                </a:solidFill>
                <a:latin typeface="+mj-lt"/>
              </a:defRPr>
            </a:lvl1pPr>
          </a:lstStyle>
          <a:p>
            <a:pPr lvl="0"/>
            <a:r>
              <a:rPr lang="fi-FI"/>
              <a:t>Muokkaa tekstin perustyylejä</a:t>
            </a:r>
          </a:p>
        </p:txBody>
      </p:sp>
      <p:pic>
        <p:nvPicPr>
          <p:cNvPr id="9" name="Kuva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746" y="5519648"/>
            <a:ext cx="5653717" cy="1173886"/>
          </a:xfrm>
          <a:prstGeom prst="rect">
            <a:avLst/>
          </a:prstGeom>
        </p:spPr>
      </p:pic>
    </p:spTree>
    <p:extLst>
      <p:ext uri="{BB962C8B-B14F-4D97-AF65-F5344CB8AC3E}">
        <p14:creationId xmlns:p14="http://schemas.microsoft.com/office/powerpoint/2010/main" val="251229730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Väliotsikko bussi">
    <p:bg>
      <p:bgPr>
        <a:solidFill>
          <a:srgbClr val="0001BE"/>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4757005"/>
          </a:xfrm>
          <a:prstGeom prst="rect">
            <a:avLst/>
          </a:prstGeom>
        </p:spPr>
        <p:txBody>
          <a:bodyPr/>
          <a:lstStyle>
            <a:lvl1pPr algn="l">
              <a:lnSpc>
                <a:spcPct val="85000"/>
              </a:lnSpc>
              <a:defRPr sz="7000">
                <a:solidFill>
                  <a:srgbClr val="FFFFFF"/>
                </a:solidFill>
                <a:latin typeface="+mj-lt"/>
              </a:defRPr>
            </a:lvl1pPr>
          </a:lstStyle>
          <a:p>
            <a:r>
              <a:rPr lang="fi-FI"/>
              <a:t>Muokkaa perustyyl. napsautt.</a:t>
            </a:r>
          </a:p>
        </p:txBody>
      </p:sp>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475" y="5290528"/>
            <a:ext cx="5658731" cy="1174927"/>
          </a:xfrm>
          <a:prstGeom prst="rect">
            <a:avLst/>
          </a:prstGeom>
        </p:spPr>
      </p:pic>
    </p:spTree>
    <p:extLst>
      <p:ext uri="{BB962C8B-B14F-4D97-AF65-F5344CB8AC3E}">
        <p14:creationId xmlns:p14="http://schemas.microsoft.com/office/powerpoint/2010/main" val="190537413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Väliotsikko metro">
    <p:bg>
      <p:bgPr>
        <a:solidFill>
          <a:schemeClr val="accent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4757005"/>
          </a:xfrm>
          <a:prstGeom prst="rect">
            <a:avLst/>
          </a:prstGeom>
        </p:spPr>
        <p:txBody>
          <a:bodyPr/>
          <a:lstStyle>
            <a:lvl1pPr algn="l">
              <a:lnSpc>
                <a:spcPct val="85000"/>
              </a:lnSpc>
              <a:defRPr sz="7000">
                <a:solidFill>
                  <a:schemeClr val="bg1"/>
                </a:solidFill>
                <a:latin typeface="+mj-lt"/>
              </a:defRPr>
            </a:lvl1pPr>
          </a:lstStyle>
          <a:p>
            <a:r>
              <a:rPr lang="fi-FI"/>
              <a:t>Muokkaa </a:t>
            </a:r>
            <a:r>
              <a:rPr lang="fi-FI" err="1"/>
              <a:t>perustyyl</a:t>
            </a:r>
            <a:r>
              <a:rPr lang="fi-FI"/>
              <a:t>. </a:t>
            </a:r>
            <a:r>
              <a:rPr lang="fi-FI" err="1"/>
              <a:t>napsautt</a:t>
            </a:r>
            <a:r>
              <a:rPr lang="fi-FI"/>
              <a:t>.</a:t>
            </a:r>
          </a:p>
        </p:txBody>
      </p:sp>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475" y="5290528"/>
            <a:ext cx="5658731" cy="1174927"/>
          </a:xfrm>
          <a:prstGeom prst="rect">
            <a:avLst/>
          </a:prstGeom>
        </p:spPr>
      </p:pic>
    </p:spTree>
    <p:extLst>
      <p:ext uri="{BB962C8B-B14F-4D97-AF65-F5344CB8AC3E}">
        <p14:creationId xmlns:p14="http://schemas.microsoft.com/office/powerpoint/2010/main" val="187706727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Väliotsikko sumu">
    <p:bg>
      <p:bgPr>
        <a:solidFill>
          <a:srgbClr val="9FC9EB"/>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4757005"/>
          </a:xfrm>
          <a:prstGeom prst="rect">
            <a:avLst/>
          </a:prstGeo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475" y="5290528"/>
            <a:ext cx="5658731" cy="1174927"/>
          </a:xfrm>
          <a:prstGeom prst="rect">
            <a:avLst/>
          </a:prstGeom>
        </p:spPr>
      </p:pic>
    </p:spTree>
    <p:extLst>
      <p:ext uri="{BB962C8B-B14F-4D97-AF65-F5344CB8AC3E}">
        <p14:creationId xmlns:p14="http://schemas.microsoft.com/office/powerpoint/2010/main" val="184747209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userDrawn="1">
  <p:cSld name="Väliotsikko valkoinen metro">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4757005"/>
          </a:xfrm>
          <a:prstGeom prst="rect">
            <a:avLst/>
          </a:prstGeom>
          <a:noFill/>
        </p:spPr>
        <p:txBody>
          <a:bodyPr/>
          <a:lstStyle>
            <a:lvl1pPr algn="l">
              <a:lnSpc>
                <a:spcPct val="85000"/>
              </a:lnSpc>
              <a:defRPr sz="7000">
                <a:solidFill>
                  <a:schemeClr val="accent2"/>
                </a:solidFill>
                <a:latin typeface="+mj-lt"/>
              </a:defRPr>
            </a:lvl1pPr>
          </a:lstStyle>
          <a:p>
            <a:r>
              <a:rPr lang="fi-FI"/>
              <a:t>Muokkaa </a:t>
            </a:r>
            <a:r>
              <a:rPr lang="fi-FI" err="1"/>
              <a:t>perustyyl</a:t>
            </a:r>
            <a:r>
              <a:rPr lang="fi-FI"/>
              <a:t>. </a:t>
            </a:r>
            <a:r>
              <a:rPr lang="fi-FI" err="1"/>
              <a:t>napsautt</a:t>
            </a:r>
            <a:r>
              <a:rPr lang="fi-FI"/>
              <a:t>.</a:t>
            </a:r>
          </a:p>
        </p:txBody>
      </p:sp>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203" y="5288741"/>
            <a:ext cx="5653717" cy="1173886"/>
          </a:xfrm>
          <a:prstGeom prst="rect">
            <a:avLst/>
          </a:prstGeom>
        </p:spPr>
      </p:pic>
    </p:spTree>
    <p:extLst>
      <p:ext uri="{BB962C8B-B14F-4D97-AF65-F5344CB8AC3E}">
        <p14:creationId xmlns:p14="http://schemas.microsoft.com/office/powerpoint/2010/main" val="396766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äliotsikko spåra">
    <p:bg>
      <p:bgPr>
        <a:solidFill>
          <a:srgbClr val="00924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A83171E9-DB45-4935-8103-E2FD507E4EE6}" type="datetime1">
              <a:rPr lang="fi-FI"/>
              <a:pPr>
                <a:defRPr/>
              </a:pPr>
              <a:t>29.9.2024</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69E0BBBE-72AA-48AE-B8C9-683FB2D14905}" type="slidenum">
              <a:rPr lang="fi-FI"/>
              <a:pPr>
                <a:defRPr/>
              </a:pPr>
              <a:t>‹#›</a:t>
            </a:fld>
            <a:endParaRPr lang="fi-FI"/>
          </a:p>
        </p:txBody>
      </p:sp>
    </p:spTree>
    <p:extLst>
      <p:ext uri="{BB962C8B-B14F-4D97-AF65-F5344CB8AC3E}">
        <p14:creationId xmlns:p14="http://schemas.microsoft.com/office/powerpoint/2010/main" val="10236187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84668331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Väliotsikko valkoinen bussi">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4757005"/>
          </a:xfrm>
          <a:prstGeom prst="rect">
            <a:avLst/>
          </a:prstGeom>
          <a:noFill/>
        </p:spPr>
        <p:txBody>
          <a:bodyPr/>
          <a:lstStyle>
            <a:lvl1pPr algn="l">
              <a:lnSpc>
                <a:spcPct val="85000"/>
              </a:lnSpc>
              <a:defRPr sz="7000">
                <a:solidFill>
                  <a:schemeClr val="accent1"/>
                </a:solidFill>
                <a:latin typeface="+mj-lt"/>
              </a:defRPr>
            </a:lvl1pPr>
          </a:lstStyle>
          <a:p>
            <a:r>
              <a:rPr lang="fi-FI"/>
              <a:t>Muokkaa </a:t>
            </a:r>
            <a:r>
              <a:rPr lang="fi-FI" err="1"/>
              <a:t>perustyyl</a:t>
            </a:r>
            <a:r>
              <a:rPr lang="fi-FI"/>
              <a:t>. </a:t>
            </a:r>
            <a:r>
              <a:rPr lang="fi-FI" err="1"/>
              <a:t>napsautt</a:t>
            </a:r>
            <a:r>
              <a:rPr lang="fi-FI"/>
              <a:t>.</a:t>
            </a:r>
          </a:p>
        </p:txBody>
      </p:sp>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203" y="5288220"/>
            <a:ext cx="5658731" cy="1174926"/>
          </a:xfrm>
          <a:prstGeom prst="rect">
            <a:avLst/>
          </a:prstGeom>
        </p:spPr>
      </p:pic>
    </p:spTree>
    <p:extLst>
      <p:ext uri="{BB962C8B-B14F-4D97-AF65-F5344CB8AC3E}">
        <p14:creationId xmlns:p14="http://schemas.microsoft.com/office/powerpoint/2010/main" val="18791505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 preserve="1">
  <p:cSld name="Perusdia Bussi">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7988"/>
            <a:ext cx="10855842" cy="787400"/>
          </a:xfrm>
          <a:prstGeom prst="rect">
            <a:avLst/>
          </a:prstGeom>
        </p:spPr>
        <p:txBody>
          <a:body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idx="1"/>
          </p:nvPr>
        </p:nvSpPr>
        <p:spPr>
          <a:xfrm>
            <a:off x="457200" y="1196975"/>
            <a:ext cx="10855842" cy="4594225"/>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5" name="Dian numeron paikkamerkki 5"/>
          <p:cNvSpPr>
            <a:spLocks noGrp="1"/>
          </p:cNvSpPr>
          <p:nvPr>
            <p:ph type="sldNum" sz="quarter" idx="4"/>
          </p:nvPr>
        </p:nvSpPr>
        <p:spPr>
          <a:xfrm>
            <a:off x="11183917" y="6285098"/>
            <a:ext cx="741504" cy="268427"/>
          </a:xfrm>
          <a:prstGeom prst="rect">
            <a:avLst/>
          </a:prstGeom>
        </p:spPr>
        <p:txBody>
          <a:bodyPr/>
          <a:lstStyle>
            <a:lvl1pPr algn="r">
              <a:defRPr>
                <a:solidFill>
                  <a:schemeClr val="bg1"/>
                </a:solidFill>
              </a:defRPr>
            </a:lvl1pPr>
          </a:lstStyle>
          <a:p>
            <a:pPr>
              <a:defRPr/>
            </a:pPr>
            <a:fld id="{FB346CB8-132A-48E5-A38D-0226F3B6784C}" type="slidenum">
              <a:rPr lang="fi-FI" smtClean="0"/>
              <a:pPr>
                <a:defRPr/>
              </a:pPr>
              <a:t>‹#›</a:t>
            </a:fld>
            <a:endParaRPr lang="fi-FI"/>
          </a:p>
        </p:txBody>
      </p:sp>
      <p:sp>
        <p:nvSpPr>
          <p:cNvPr id="16" name="Päivämäärän paikkamerkki 3"/>
          <p:cNvSpPr>
            <a:spLocks noGrp="1"/>
          </p:cNvSpPr>
          <p:nvPr>
            <p:ph type="dt" sz="half" idx="2"/>
          </p:nvPr>
        </p:nvSpPr>
        <p:spPr>
          <a:xfrm>
            <a:off x="9650498" y="6287486"/>
            <a:ext cx="1471650" cy="268427"/>
          </a:xfrm>
          <a:prstGeom prst="rect">
            <a:avLst/>
          </a:prstGeom>
        </p:spPr>
        <p:txBody>
          <a:bodyPr/>
          <a:lstStyle>
            <a:lvl1pPr>
              <a:defRPr>
                <a:solidFill>
                  <a:schemeClr val="bg1"/>
                </a:solidFill>
              </a:defRPr>
            </a:lvl1pPr>
          </a:lstStyle>
          <a:p>
            <a:pPr>
              <a:defRPr/>
            </a:pPr>
            <a:fld id="{04774C4C-51A1-4CE6-9AD2-E33B1F9EC7CA}" type="datetime1">
              <a:rPr lang="fi-FI" smtClean="0"/>
              <a:pPr>
                <a:defRPr/>
              </a:pPr>
              <a:t>29.9.2024</a:t>
            </a:fld>
            <a:endParaRPr lang="fi-FI"/>
          </a:p>
        </p:txBody>
      </p:sp>
    </p:spTree>
    <p:extLst>
      <p:ext uri="{BB962C8B-B14F-4D97-AF65-F5344CB8AC3E}">
        <p14:creationId xmlns:p14="http://schemas.microsoft.com/office/powerpoint/2010/main" val="278626540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type="obj" preserve="1">
  <p:cSld name="Perusdia Metro">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9832"/>
            <a:ext cx="12190476" cy="6857142"/>
          </a:xfrm>
          <a:prstGeom prst="rect">
            <a:avLst/>
          </a:prstGeom>
        </p:spPr>
      </p:pic>
      <p:sp>
        <p:nvSpPr>
          <p:cNvPr id="2" name="Otsikko 1"/>
          <p:cNvSpPr>
            <a:spLocks noGrp="1"/>
          </p:cNvSpPr>
          <p:nvPr>
            <p:ph type="title"/>
          </p:nvPr>
        </p:nvSpPr>
        <p:spPr>
          <a:xfrm>
            <a:off x="457200" y="407988"/>
            <a:ext cx="10855842" cy="787400"/>
          </a:xfrm>
          <a:prstGeom prst="rect">
            <a:avLst/>
          </a:prstGeom>
        </p:spPr>
        <p:txBody>
          <a:body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idx="1"/>
          </p:nvPr>
        </p:nvSpPr>
        <p:spPr>
          <a:xfrm>
            <a:off x="457200" y="1196975"/>
            <a:ext cx="10855842" cy="4554896"/>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21" name="Dian numeron paikkamerkki 5"/>
          <p:cNvSpPr>
            <a:spLocks noGrp="1"/>
          </p:cNvSpPr>
          <p:nvPr>
            <p:ph type="sldNum" sz="quarter" idx="4"/>
          </p:nvPr>
        </p:nvSpPr>
        <p:spPr>
          <a:xfrm>
            <a:off x="11183917" y="6285098"/>
            <a:ext cx="741504" cy="268427"/>
          </a:xfrm>
          <a:prstGeom prst="rect">
            <a:avLst/>
          </a:prstGeom>
        </p:spPr>
        <p:txBody>
          <a:bodyPr/>
          <a:lstStyle>
            <a:lvl1pPr algn="r">
              <a:defRPr>
                <a:solidFill>
                  <a:schemeClr val="bg1"/>
                </a:solidFill>
              </a:defRPr>
            </a:lvl1pPr>
          </a:lstStyle>
          <a:p>
            <a:pPr>
              <a:defRPr/>
            </a:pPr>
            <a:fld id="{FB346CB8-132A-48E5-A38D-0226F3B6784C}" type="slidenum">
              <a:rPr lang="fi-FI" smtClean="0"/>
              <a:pPr>
                <a:defRPr/>
              </a:pPr>
              <a:t>‹#›</a:t>
            </a:fld>
            <a:endParaRPr lang="fi-FI"/>
          </a:p>
        </p:txBody>
      </p:sp>
      <p:sp>
        <p:nvSpPr>
          <p:cNvPr id="22" name="Päivämäärän paikkamerkki 3"/>
          <p:cNvSpPr>
            <a:spLocks noGrp="1"/>
          </p:cNvSpPr>
          <p:nvPr>
            <p:ph type="dt" sz="half" idx="2"/>
          </p:nvPr>
        </p:nvSpPr>
        <p:spPr>
          <a:xfrm>
            <a:off x="9650498" y="6287486"/>
            <a:ext cx="1471650" cy="268427"/>
          </a:xfrm>
          <a:prstGeom prst="rect">
            <a:avLst/>
          </a:prstGeom>
        </p:spPr>
        <p:txBody>
          <a:bodyPr/>
          <a:lstStyle>
            <a:lvl1pPr>
              <a:defRPr>
                <a:solidFill>
                  <a:schemeClr val="bg1"/>
                </a:solidFill>
              </a:defRPr>
            </a:lvl1pPr>
          </a:lstStyle>
          <a:p>
            <a:pPr>
              <a:defRPr/>
            </a:pPr>
            <a:fld id="{04774C4C-51A1-4CE6-9AD2-E33B1F9EC7CA}" type="datetime1">
              <a:rPr lang="fi-FI" smtClean="0"/>
              <a:pPr>
                <a:defRPr/>
              </a:pPr>
              <a:t>29.9.2024</a:t>
            </a:fld>
            <a:endParaRPr lang="fi-FI"/>
          </a:p>
        </p:txBody>
      </p:sp>
      <p:pic>
        <p:nvPicPr>
          <p:cNvPr id="23" name="Kuva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004" y="6156271"/>
            <a:ext cx="3310619" cy="547094"/>
          </a:xfrm>
          <a:prstGeom prst="rect">
            <a:avLst/>
          </a:prstGeom>
        </p:spPr>
      </p:pic>
    </p:spTree>
    <p:extLst>
      <p:ext uri="{BB962C8B-B14F-4D97-AF65-F5344CB8AC3E}">
        <p14:creationId xmlns:p14="http://schemas.microsoft.com/office/powerpoint/2010/main" val="420148764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type="obj" preserve="1">
  <p:cSld name="Perusdia Sumu">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0474" cy="6857142"/>
          </a:xfrm>
          <a:prstGeom prst="rect">
            <a:avLst/>
          </a:prstGeom>
        </p:spPr>
      </p:pic>
      <p:pic>
        <p:nvPicPr>
          <p:cNvPr id="20" name="Kuva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004" y="6156271"/>
            <a:ext cx="3310619" cy="547094"/>
          </a:xfrm>
          <a:prstGeom prst="rect">
            <a:avLst/>
          </a:prstGeom>
        </p:spPr>
      </p:pic>
      <p:sp>
        <p:nvSpPr>
          <p:cNvPr id="2" name="Otsikko 1"/>
          <p:cNvSpPr>
            <a:spLocks noGrp="1"/>
          </p:cNvSpPr>
          <p:nvPr>
            <p:ph type="title"/>
          </p:nvPr>
        </p:nvSpPr>
        <p:spPr>
          <a:xfrm>
            <a:off x="457200" y="407988"/>
            <a:ext cx="11234738" cy="787400"/>
          </a:xfrm>
          <a:prstGeom prst="rect">
            <a:avLst/>
          </a:prstGeom>
        </p:spPr>
        <p:txBody>
          <a:body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idx="1"/>
          </p:nvPr>
        </p:nvSpPr>
        <p:spPr>
          <a:xfrm>
            <a:off x="457200" y="1196975"/>
            <a:ext cx="11234738" cy="4574560"/>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3" name="Dian numeron paikkamerkki 5"/>
          <p:cNvSpPr>
            <a:spLocks noGrp="1"/>
          </p:cNvSpPr>
          <p:nvPr>
            <p:ph type="sldNum" sz="quarter" idx="4"/>
          </p:nvPr>
        </p:nvSpPr>
        <p:spPr>
          <a:xfrm>
            <a:off x="11183917" y="6285098"/>
            <a:ext cx="741504" cy="268427"/>
          </a:xfrm>
          <a:prstGeom prst="rect">
            <a:avLst/>
          </a:prstGeom>
        </p:spPr>
        <p:txBody>
          <a:bodyPr/>
          <a:lstStyle>
            <a:lvl1pPr algn="r">
              <a:defRPr>
                <a:solidFill>
                  <a:schemeClr val="bg1"/>
                </a:solidFill>
              </a:defRPr>
            </a:lvl1pPr>
          </a:lstStyle>
          <a:p>
            <a:pPr>
              <a:defRPr/>
            </a:pPr>
            <a:fld id="{FB346CB8-132A-48E5-A38D-0226F3B6784C}" type="slidenum">
              <a:rPr lang="fi-FI" smtClean="0"/>
              <a:pPr>
                <a:defRPr/>
              </a:pPr>
              <a:t>‹#›</a:t>
            </a:fld>
            <a:endParaRPr lang="fi-FI"/>
          </a:p>
        </p:txBody>
      </p:sp>
      <p:sp>
        <p:nvSpPr>
          <p:cNvPr id="14" name="Päivämäärän paikkamerkki 3"/>
          <p:cNvSpPr>
            <a:spLocks noGrp="1"/>
          </p:cNvSpPr>
          <p:nvPr>
            <p:ph type="dt" sz="half" idx="2"/>
          </p:nvPr>
        </p:nvSpPr>
        <p:spPr>
          <a:xfrm>
            <a:off x="9650498" y="6287486"/>
            <a:ext cx="1471650" cy="268427"/>
          </a:xfrm>
          <a:prstGeom prst="rect">
            <a:avLst/>
          </a:prstGeom>
        </p:spPr>
        <p:txBody>
          <a:bodyPr/>
          <a:lstStyle>
            <a:lvl1pPr>
              <a:defRPr>
                <a:solidFill>
                  <a:schemeClr val="bg1"/>
                </a:solidFill>
              </a:defRPr>
            </a:lvl1pPr>
          </a:lstStyle>
          <a:p>
            <a:pPr>
              <a:defRPr/>
            </a:pPr>
            <a:fld id="{04774C4C-51A1-4CE6-9AD2-E33B1F9EC7CA}" type="datetime1">
              <a:rPr lang="fi-FI" smtClean="0"/>
              <a:pPr>
                <a:defRPr/>
              </a:pPr>
              <a:t>29.9.2024</a:t>
            </a:fld>
            <a:endParaRPr lang="fi-FI"/>
          </a:p>
        </p:txBody>
      </p:sp>
    </p:spTree>
    <p:extLst>
      <p:ext uri="{BB962C8B-B14F-4D97-AF65-F5344CB8AC3E}">
        <p14:creationId xmlns:p14="http://schemas.microsoft.com/office/powerpoint/2010/main" val="268536018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type="obj" preserve="1">
  <p:cSld name="Sivukoro Bussi">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5" y="0"/>
            <a:ext cx="12191999" cy="6858000"/>
          </a:xfrm>
          <a:prstGeom prst="rect">
            <a:avLst/>
          </a:prstGeom>
        </p:spPr>
      </p:pic>
      <p:sp>
        <p:nvSpPr>
          <p:cNvPr id="2" name="Otsikko 1"/>
          <p:cNvSpPr>
            <a:spLocks noGrp="1"/>
          </p:cNvSpPr>
          <p:nvPr>
            <p:ph type="title"/>
          </p:nvPr>
        </p:nvSpPr>
        <p:spPr>
          <a:xfrm>
            <a:off x="457200" y="407988"/>
            <a:ext cx="10855842" cy="787400"/>
          </a:xfrm>
          <a:prstGeom prst="rect">
            <a:avLst/>
          </a:prstGeom>
        </p:spPr>
        <p:txBody>
          <a:bodyPr/>
          <a:lstStyle>
            <a:lvl1pPr>
              <a:defRPr>
                <a:solidFill>
                  <a:schemeClr val="accent1"/>
                </a:solidFill>
              </a:defRPr>
            </a:lvl1p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idx="1"/>
          </p:nvPr>
        </p:nvSpPr>
        <p:spPr>
          <a:xfrm>
            <a:off x="457200" y="1196975"/>
            <a:ext cx="10855842" cy="4899777"/>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9" name="Kuva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5668" y="6156271"/>
            <a:ext cx="3647292" cy="547094"/>
          </a:xfrm>
          <a:prstGeom prst="rect">
            <a:avLst/>
          </a:prstGeom>
        </p:spPr>
      </p:pic>
      <p:sp>
        <p:nvSpPr>
          <p:cNvPr id="20" name="Dian numeron paikkamerkki 5"/>
          <p:cNvSpPr>
            <a:spLocks noGrp="1"/>
          </p:cNvSpPr>
          <p:nvPr>
            <p:ph type="sldNum" sz="quarter" idx="4"/>
          </p:nvPr>
        </p:nvSpPr>
        <p:spPr>
          <a:xfrm>
            <a:off x="11183917" y="6285098"/>
            <a:ext cx="741504" cy="268427"/>
          </a:xfrm>
          <a:prstGeom prst="rect">
            <a:avLst/>
          </a:prstGeom>
        </p:spPr>
        <p:txBody>
          <a:bodyPr/>
          <a:lstStyle>
            <a:lvl1pPr algn="r">
              <a:defRPr>
                <a:solidFill>
                  <a:schemeClr val="bg1"/>
                </a:solidFill>
              </a:defRPr>
            </a:lvl1pPr>
          </a:lstStyle>
          <a:p>
            <a:pPr>
              <a:defRPr/>
            </a:pPr>
            <a:fld id="{FB346CB8-132A-48E5-A38D-0226F3B6784C}" type="slidenum">
              <a:rPr lang="fi-FI" smtClean="0"/>
              <a:pPr>
                <a:defRPr/>
              </a:pPr>
              <a:t>‹#›</a:t>
            </a:fld>
            <a:endParaRPr lang="fi-FI"/>
          </a:p>
        </p:txBody>
      </p:sp>
      <p:sp>
        <p:nvSpPr>
          <p:cNvPr id="21" name="Päivämäärän paikkamerkki 3"/>
          <p:cNvSpPr>
            <a:spLocks noGrp="1"/>
          </p:cNvSpPr>
          <p:nvPr>
            <p:ph type="dt" sz="half" idx="2"/>
          </p:nvPr>
        </p:nvSpPr>
        <p:spPr>
          <a:xfrm>
            <a:off x="9650498" y="6287486"/>
            <a:ext cx="1471650" cy="268427"/>
          </a:xfrm>
          <a:prstGeom prst="rect">
            <a:avLst/>
          </a:prstGeom>
        </p:spPr>
        <p:txBody>
          <a:bodyPr/>
          <a:lstStyle>
            <a:lvl1pPr>
              <a:defRPr>
                <a:solidFill>
                  <a:schemeClr val="accent1"/>
                </a:solidFill>
              </a:defRPr>
            </a:lvl1pPr>
          </a:lstStyle>
          <a:p>
            <a:pPr>
              <a:defRPr/>
            </a:pPr>
            <a:fld id="{04774C4C-51A1-4CE6-9AD2-E33B1F9EC7CA}" type="datetime1">
              <a:rPr lang="fi-FI" smtClean="0"/>
              <a:pPr>
                <a:defRPr/>
              </a:pPr>
              <a:t>29.9.2024</a:t>
            </a:fld>
            <a:endParaRPr lang="fi-FI"/>
          </a:p>
        </p:txBody>
      </p:sp>
      <p:pic>
        <p:nvPicPr>
          <p:cNvPr id="23" name="Kuva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4004" y="6156271"/>
            <a:ext cx="3310619" cy="547093"/>
          </a:xfrm>
          <a:prstGeom prst="rect">
            <a:avLst/>
          </a:prstGeom>
        </p:spPr>
      </p:pic>
    </p:spTree>
    <p:extLst>
      <p:ext uri="{BB962C8B-B14F-4D97-AF65-F5344CB8AC3E}">
        <p14:creationId xmlns:p14="http://schemas.microsoft.com/office/powerpoint/2010/main" val="206649196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type="obj" preserve="1">
  <p:cSld name="Sivukoro Metro">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76013" y="0"/>
            <a:ext cx="1114424" cy="6858000"/>
          </a:xfrm>
          <a:prstGeom prst="rect">
            <a:avLst/>
          </a:prstGeom>
        </p:spPr>
      </p:pic>
      <p:sp>
        <p:nvSpPr>
          <p:cNvPr id="2" name="Otsikko 1"/>
          <p:cNvSpPr>
            <a:spLocks noGrp="1"/>
          </p:cNvSpPr>
          <p:nvPr>
            <p:ph type="title"/>
          </p:nvPr>
        </p:nvSpPr>
        <p:spPr>
          <a:xfrm>
            <a:off x="457200" y="407988"/>
            <a:ext cx="10855842" cy="787400"/>
          </a:xfrm>
          <a:prstGeom prst="rect">
            <a:avLst/>
          </a:prstGeom>
        </p:spPr>
        <p:txBody>
          <a:bodyPr/>
          <a:lstStyle>
            <a:lvl1pPr>
              <a:defRPr>
                <a:solidFill>
                  <a:schemeClr val="accent2"/>
                </a:solidFill>
              </a:defRPr>
            </a:lvl1p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idx="1"/>
          </p:nvPr>
        </p:nvSpPr>
        <p:spPr>
          <a:xfrm>
            <a:off x="457200" y="1196975"/>
            <a:ext cx="10855842" cy="4899777"/>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10" name="Kuva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004" y="6156271"/>
            <a:ext cx="3310619" cy="547094"/>
          </a:xfrm>
          <a:prstGeom prst="rect">
            <a:avLst/>
          </a:prstGeom>
        </p:spPr>
      </p:pic>
      <p:sp>
        <p:nvSpPr>
          <p:cNvPr id="14" name="Dian numeron paikkamerkki 5"/>
          <p:cNvSpPr>
            <a:spLocks noGrp="1"/>
          </p:cNvSpPr>
          <p:nvPr>
            <p:ph type="sldNum" sz="quarter" idx="4"/>
          </p:nvPr>
        </p:nvSpPr>
        <p:spPr>
          <a:xfrm>
            <a:off x="11183917" y="6285098"/>
            <a:ext cx="741504" cy="268427"/>
          </a:xfrm>
          <a:prstGeom prst="rect">
            <a:avLst/>
          </a:prstGeom>
        </p:spPr>
        <p:txBody>
          <a:bodyPr/>
          <a:lstStyle>
            <a:lvl1pPr algn="r">
              <a:defRPr>
                <a:solidFill>
                  <a:schemeClr val="bg1"/>
                </a:solidFill>
              </a:defRPr>
            </a:lvl1pPr>
          </a:lstStyle>
          <a:p>
            <a:pPr>
              <a:defRPr/>
            </a:pPr>
            <a:fld id="{FB346CB8-132A-48E5-A38D-0226F3B6784C}" type="slidenum">
              <a:rPr lang="fi-FI" smtClean="0"/>
              <a:pPr>
                <a:defRPr/>
              </a:pPr>
              <a:t>‹#›</a:t>
            </a:fld>
            <a:endParaRPr lang="fi-FI"/>
          </a:p>
        </p:txBody>
      </p:sp>
      <p:sp>
        <p:nvSpPr>
          <p:cNvPr id="15" name="Päivämäärän paikkamerkki 3"/>
          <p:cNvSpPr>
            <a:spLocks noGrp="1"/>
          </p:cNvSpPr>
          <p:nvPr>
            <p:ph type="dt" sz="half" idx="2"/>
          </p:nvPr>
        </p:nvSpPr>
        <p:spPr>
          <a:xfrm>
            <a:off x="9650498" y="6287486"/>
            <a:ext cx="1471650" cy="268427"/>
          </a:xfrm>
          <a:prstGeom prst="rect">
            <a:avLst/>
          </a:prstGeom>
        </p:spPr>
        <p:txBody>
          <a:bodyPr/>
          <a:lstStyle>
            <a:lvl1pPr>
              <a:defRPr>
                <a:solidFill>
                  <a:schemeClr val="accent2"/>
                </a:solidFill>
              </a:defRPr>
            </a:lvl1pPr>
          </a:lstStyle>
          <a:p>
            <a:pPr>
              <a:defRPr/>
            </a:pPr>
            <a:fld id="{04774C4C-51A1-4CE6-9AD2-E33B1F9EC7CA}" type="datetime1">
              <a:rPr lang="fi-FI" smtClean="0"/>
              <a:pPr>
                <a:defRPr/>
              </a:pPr>
              <a:t>29.9.2024</a:t>
            </a:fld>
            <a:endParaRPr lang="fi-FI"/>
          </a:p>
        </p:txBody>
      </p:sp>
    </p:spTree>
    <p:extLst>
      <p:ext uri="{BB962C8B-B14F-4D97-AF65-F5344CB8AC3E}">
        <p14:creationId xmlns:p14="http://schemas.microsoft.com/office/powerpoint/2010/main" val="9583637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type="obj" preserve="1">
  <p:cSld name="Sivukoro Sumu">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76013" y="0"/>
            <a:ext cx="1114424" cy="6858000"/>
          </a:xfrm>
          <a:prstGeom prst="rect">
            <a:avLst/>
          </a:prstGeom>
        </p:spPr>
      </p:pic>
      <p:sp>
        <p:nvSpPr>
          <p:cNvPr id="2" name="Otsikko 1"/>
          <p:cNvSpPr>
            <a:spLocks noGrp="1"/>
          </p:cNvSpPr>
          <p:nvPr>
            <p:ph type="title"/>
          </p:nvPr>
        </p:nvSpPr>
        <p:spPr>
          <a:xfrm>
            <a:off x="457200" y="407988"/>
            <a:ext cx="10855842" cy="787400"/>
          </a:xfrm>
          <a:prstGeom prst="rect">
            <a:avLst/>
          </a:prstGeom>
        </p:spPr>
        <p:txBody>
          <a:body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idx="1"/>
          </p:nvPr>
        </p:nvSpPr>
        <p:spPr>
          <a:xfrm>
            <a:off x="457200" y="1196975"/>
            <a:ext cx="10855842" cy="4899777"/>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p:cNvSpPr>
            <a:spLocks noGrp="1"/>
          </p:cNvSpPr>
          <p:nvPr>
            <p:ph type="sldNum" sz="quarter" idx="4"/>
          </p:nvPr>
        </p:nvSpPr>
        <p:spPr>
          <a:xfrm>
            <a:off x="11183917" y="6285098"/>
            <a:ext cx="741504" cy="268427"/>
          </a:xfrm>
          <a:prstGeom prst="rect">
            <a:avLst/>
          </a:prstGeom>
        </p:spPr>
        <p:txBody>
          <a:bodyPr/>
          <a:lstStyle>
            <a:lvl1pPr algn="r">
              <a:defRPr>
                <a:solidFill>
                  <a:schemeClr val="bg1"/>
                </a:solidFill>
              </a:defRPr>
            </a:lvl1pPr>
          </a:lstStyle>
          <a:p>
            <a:pPr>
              <a:defRPr/>
            </a:pPr>
            <a:fld id="{FB346CB8-132A-48E5-A38D-0226F3B6784C}" type="slidenum">
              <a:rPr lang="fi-FI" smtClean="0"/>
              <a:pPr>
                <a:defRPr/>
              </a:pPr>
              <a:t>‹#›</a:t>
            </a:fld>
            <a:endParaRPr lang="fi-FI"/>
          </a:p>
        </p:txBody>
      </p:sp>
      <p:pic>
        <p:nvPicPr>
          <p:cNvPr id="13" name="Kuva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004" y="6156271"/>
            <a:ext cx="3310619" cy="547094"/>
          </a:xfrm>
          <a:prstGeom prst="rect">
            <a:avLst/>
          </a:prstGeom>
        </p:spPr>
      </p:pic>
      <p:sp>
        <p:nvSpPr>
          <p:cNvPr id="14" name="Päivämäärän paikkamerkki 3"/>
          <p:cNvSpPr>
            <a:spLocks noGrp="1"/>
          </p:cNvSpPr>
          <p:nvPr>
            <p:ph type="dt" sz="half" idx="2"/>
          </p:nvPr>
        </p:nvSpPr>
        <p:spPr>
          <a:xfrm>
            <a:off x="9650498" y="6287486"/>
            <a:ext cx="1471650" cy="268427"/>
          </a:xfrm>
          <a:prstGeom prst="rect">
            <a:avLst/>
          </a:prstGeom>
        </p:spPr>
        <p:txBody>
          <a:bodyPr/>
          <a:lstStyle>
            <a:lvl1pPr>
              <a:defRPr>
                <a:solidFill>
                  <a:schemeClr val="accent1"/>
                </a:solidFill>
              </a:defRPr>
            </a:lvl1pPr>
          </a:lstStyle>
          <a:p>
            <a:pPr>
              <a:defRPr/>
            </a:pPr>
            <a:fld id="{04774C4C-51A1-4CE6-9AD2-E33B1F9EC7CA}" type="datetime1">
              <a:rPr lang="fi-FI" smtClean="0"/>
              <a:pPr>
                <a:defRPr/>
              </a:pPr>
              <a:t>29.9.2024</a:t>
            </a:fld>
            <a:endParaRPr lang="fi-FI"/>
          </a:p>
        </p:txBody>
      </p:sp>
    </p:spTree>
    <p:extLst>
      <p:ext uri="{BB962C8B-B14F-4D97-AF65-F5344CB8AC3E}">
        <p14:creationId xmlns:p14="http://schemas.microsoft.com/office/powerpoint/2010/main" val="975669628"/>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Koroton Bussi">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7988"/>
            <a:ext cx="11234738" cy="787400"/>
          </a:xfrm>
          <a:prstGeom prst="rect">
            <a:avLst/>
          </a:prstGeom>
        </p:spPr>
        <p:txBody>
          <a:bodyPr/>
          <a:lstStyle>
            <a:lvl1pPr>
              <a:defRPr>
                <a:solidFill>
                  <a:schemeClr val="accent1"/>
                </a:solidFill>
              </a:defRPr>
            </a:lvl1pPr>
          </a:lstStyle>
          <a:p>
            <a:r>
              <a:rPr lang="fi-FI"/>
              <a:t>Muokkaa </a:t>
            </a:r>
            <a:r>
              <a:rPr lang="fi-FI" err="1"/>
              <a:t>perustyyl</a:t>
            </a:r>
            <a:r>
              <a:rPr lang="fi-FI"/>
              <a:t>. </a:t>
            </a:r>
            <a:r>
              <a:rPr lang="fi-FI" err="1"/>
              <a:t>napsautt</a:t>
            </a:r>
            <a:r>
              <a:rPr lang="fi-FI"/>
              <a:t>.</a:t>
            </a:r>
          </a:p>
        </p:txBody>
      </p:sp>
      <p:sp>
        <p:nvSpPr>
          <p:cNvPr id="7" name="Sisällön paikkamerkki 2"/>
          <p:cNvSpPr>
            <a:spLocks noGrp="1"/>
          </p:cNvSpPr>
          <p:nvPr>
            <p:ph idx="1"/>
          </p:nvPr>
        </p:nvSpPr>
        <p:spPr>
          <a:xfrm>
            <a:off x="457200" y="1196975"/>
            <a:ext cx="11234738" cy="4899777"/>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004" y="6156271"/>
            <a:ext cx="3310619" cy="547094"/>
          </a:xfrm>
          <a:prstGeom prst="rect">
            <a:avLst/>
          </a:prstGeom>
        </p:spPr>
      </p:pic>
      <p:sp>
        <p:nvSpPr>
          <p:cNvPr id="9" name="Dian numeron paikkamerkki 5"/>
          <p:cNvSpPr>
            <a:spLocks noGrp="1"/>
          </p:cNvSpPr>
          <p:nvPr>
            <p:ph type="sldNum" sz="quarter" idx="4"/>
          </p:nvPr>
        </p:nvSpPr>
        <p:spPr>
          <a:xfrm>
            <a:off x="11183917" y="6285098"/>
            <a:ext cx="741504" cy="268427"/>
          </a:xfrm>
          <a:prstGeom prst="rect">
            <a:avLst/>
          </a:prstGeom>
        </p:spPr>
        <p:txBody>
          <a:bodyPr/>
          <a:lstStyle>
            <a:lvl1pPr algn="r">
              <a:defRPr>
                <a:solidFill>
                  <a:schemeClr val="accent1"/>
                </a:solidFill>
              </a:defRPr>
            </a:lvl1pPr>
          </a:lstStyle>
          <a:p>
            <a:pPr>
              <a:defRPr/>
            </a:pPr>
            <a:fld id="{FB346CB8-132A-48E5-A38D-0226F3B6784C}" type="slidenum">
              <a:rPr lang="fi-FI" smtClean="0"/>
              <a:pPr>
                <a:defRPr/>
              </a:pPr>
              <a:t>‹#›</a:t>
            </a:fld>
            <a:endParaRPr lang="fi-FI"/>
          </a:p>
        </p:txBody>
      </p:sp>
      <p:sp>
        <p:nvSpPr>
          <p:cNvPr id="10" name="Päivämäärän paikkamerkki 3"/>
          <p:cNvSpPr>
            <a:spLocks noGrp="1"/>
          </p:cNvSpPr>
          <p:nvPr>
            <p:ph type="dt" sz="half" idx="2"/>
          </p:nvPr>
        </p:nvSpPr>
        <p:spPr>
          <a:xfrm>
            <a:off x="9650498" y="6287486"/>
            <a:ext cx="1471650" cy="268427"/>
          </a:xfrm>
          <a:prstGeom prst="rect">
            <a:avLst/>
          </a:prstGeom>
        </p:spPr>
        <p:txBody>
          <a:bodyPr/>
          <a:lstStyle>
            <a:lvl1pPr>
              <a:defRPr>
                <a:solidFill>
                  <a:schemeClr val="accent1"/>
                </a:solidFill>
              </a:defRPr>
            </a:lvl1pPr>
          </a:lstStyle>
          <a:p>
            <a:pPr>
              <a:defRPr/>
            </a:pPr>
            <a:fld id="{04774C4C-51A1-4CE6-9AD2-E33B1F9EC7CA}" type="datetime1">
              <a:rPr lang="fi-FI" smtClean="0"/>
              <a:pPr>
                <a:defRPr/>
              </a:pPr>
              <a:t>29.9.2024</a:t>
            </a:fld>
            <a:endParaRPr lang="fi-FI"/>
          </a:p>
        </p:txBody>
      </p:sp>
    </p:spTree>
    <p:extLst>
      <p:ext uri="{BB962C8B-B14F-4D97-AF65-F5344CB8AC3E}">
        <p14:creationId xmlns:p14="http://schemas.microsoft.com/office/powerpoint/2010/main" val="210342466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Koroton Metro">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7988"/>
            <a:ext cx="11234738" cy="787400"/>
          </a:xfrm>
          <a:prstGeom prst="rect">
            <a:avLst/>
          </a:prstGeom>
        </p:spPr>
        <p:txBody>
          <a:bodyPr/>
          <a:lstStyle>
            <a:lvl1pPr>
              <a:defRPr>
                <a:solidFill>
                  <a:schemeClr val="accent2"/>
                </a:solidFill>
              </a:defRPr>
            </a:lvl1pPr>
          </a:lstStyle>
          <a:p>
            <a:r>
              <a:rPr lang="fi-FI"/>
              <a:t>Muokkaa </a:t>
            </a:r>
            <a:r>
              <a:rPr lang="fi-FI" err="1"/>
              <a:t>perustyyl</a:t>
            </a:r>
            <a:r>
              <a:rPr lang="fi-FI"/>
              <a:t>. </a:t>
            </a:r>
            <a:r>
              <a:rPr lang="fi-FI" err="1"/>
              <a:t>napsautt</a:t>
            </a:r>
            <a:r>
              <a:rPr lang="fi-FI"/>
              <a:t>.</a:t>
            </a:r>
          </a:p>
        </p:txBody>
      </p:sp>
      <p:sp>
        <p:nvSpPr>
          <p:cNvPr id="7" name="Sisällön paikkamerkki 2"/>
          <p:cNvSpPr>
            <a:spLocks noGrp="1"/>
          </p:cNvSpPr>
          <p:nvPr>
            <p:ph idx="1"/>
          </p:nvPr>
        </p:nvSpPr>
        <p:spPr>
          <a:xfrm>
            <a:off x="457200" y="1196975"/>
            <a:ext cx="11234738" cy="4899777"/>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004" y="6156271"/>
            <a:ext cx="3310619" cy="547094"/>
          </a:xfrm>
          <a:prstGeom prst="rect">
            <a:avLst/>
          </a:prstGeom>
        </p:spPr>
      </p:pic>
      <p:sp>
        <p:nvSpPr>
          <p:cNvPr id="11" name="Dian numeron paikkamerkki 5"/>
          <p:cNvSpPr>
            <a:spLocks noGrp="1"/>
          </p:cNvSpPr>
          <p:nvPr>
            <p:ph type="sldNum" sz="quarter" idx="4"/>
          </p:nvPr>
        </p:nvSpPr>
        <p:spPr>
          <a:xfrm>
            <a:off x="11183917" y="6285098"/>
            <a:ext cx="741504" cy="268427"/>
          </a:xfrm>
          <a:prstGeom prst="rect">
            <a:avLst/>
          </a:prstGeom>
        </p:spPr>
        <p:txBody>
          <a:bodyPr/>
          <a:lstStyle>
            <a:lvl1pPr algn="r">
              <a:defRPr>
                <a:solidFill>
                  <a:schemeClr val="accent2"/>
                </a:solidFill>
              </a:defRPr>
            </a:lvl1pPr>
          </a:lstStyle>
          <a:p>
            <a:pPr>
              <a:defRPr/>
            </a:pPr>
            <a:fld id="{FB346CB8-132A-48E5-A38D-0226F3B6784C}" type="slidenum">
              <a:rPr lang="fi-FI" smtClean="0"/>
              <a:pPr>
                <a:defRPr/>
              </a:pPr>
              <a:t>‹#›</a:t>
            </a:fld>
            <a:endParaRPr lang="fi-FI"/>
          </a:p>
        </p:txBody>
      </p:sp>
      <p:sp>
        <p:nvSpPr>
          <p:cNvPr id="13" name="Päivämäärän paikkamerkki 3"/>
          <p:cNvSpPr>
            <a:spLocks noGrp="1"/>
          </p:cNvSpPr>
          <p:nvPr>
            <p:ph type="dt" sz="half" idx="2"/>
          </p:nvPr>
        </p:nvSpPr>
        <p:spPr>
          <a:xfrm>
            <a:off x="9650498" y="6287486"/>
            <a:ext cx="1471650" cy="268427"/>
          </a:xfrm>
          <a:prstGeom prst="rect">
            <a:avLst/>
          </a:prstGeom>
        </p:spPr>
        <p:txBody>
          <a:bodyPr/>
          <a:lstStyle>
            <a:lvl1pPr>
              <a:defRPr>
                <a:solidFill>
                  <a:schemeClr val="accent2"/>
                </a:solidFill>
              </a:defRPr>
            </a:lvl1pPr>
          </a:lstStyle>
          <a:p>
            <a:pPr>
              <a:defRPr/>
            </a:pPr>
            <a:fld id="{04774C4C-51A1-4CE6-9AD2-E33B1F9EC7CA}" type="datetime1">
              <a:rPr lang="fi-FI" smtClean="0"/>
              <a:pPr>
                <a:defRPr/>
              </a:pPr>
              <a:t>29.9.2024</a:t>
            </a:fld>
            <a:endParaRPr lang="fi-FI"/>
          </a:p>
        </p:txBody>
      </p:sp>
    </p:spTree>
    <p:extLst>
      <p:ext uri="{BB962C8B-B14F-4D97-AF65-F5344CB8AC3E}">
        <p14:creationId xmlns:p14="http://schemas.microsoft.com/office/powerpoint/2010/main" val="255306087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type="twoObj" preserve="1">
  <p:cSld name="2 Sisältöä Metro">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 y="10260"/>
            <a:ext cx="12190476" cy="6857142"/>
          </a:xfrm>
          <a:prstGeom prst="rect">
            <a:avLst/>
          </a:prstGeom>
        </p:spPr>
      </p:pic>
      <p:sp>
        <p:nvSpPr>
          <p:cNvPr id="2" name="Otsikko 1"/>
          <p:cNvSpPr>
            <a:spLocks noGrp="1"/>
          </p:cNvSpPr>
          <p:nvPr>
            <p:ph type="title"/>
          </p:nvPr>
        </p:nvSpPr>
        <p:spPr>
          <a:xfrm>
            <a:off x="457200" y="407988"/>
            <a:ext cx="11234738" cy="787400"/>
          </a:xfrm>
          <a:prstGeom prst="rect">
            <a:avLst/>
          </a:prstGeom>
        </p:spPr>
        <p:txBody>
          <a:bodyPr/>
          <a:lstStyle/>
          <a:p>
            <a:r>
              <a:rPr lang="fi-FI"/>
              <a:t>Muokkaa perustyyl. napsautt.</a:t>
            </a:r>
          </a:p>
        </p:txBody>
      </p:sp>
      <p:sp>
        <p:nvSpPr>
          <p:cNvPr id="3" name="Sisällön paikkamerkki 2"/>
          <p:cNvSpPr>
            <a:spLocks noGrp="1"/>
          </p:cNvSpPr>
          <p:nvPr>
            <p:ph sz="half" idx="1"/>
          </p:nvPr>
        </p:nvSpPr>
        <p:spPr>
          <a:xfrm>
            <a:off x="457200" y="1195200"/>
            <a:ext cx="5364000" cy="4644126"/>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195200"/>
            <a:ext cx="5364000" cy="4644126"/>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5" name="Dian numeron paikkamerkki 5"/>
          <p:cNvSpPr>
            <a:spLocks noGrp="1"/>
          </p:cNvSpPr>
          <p:nvPr>
            <p:ph type="sldNum" sz="quarter" idx="4"/>
          </p:nvPr>
        </p:nvSpPr>
        <p:spPr>
          <a:xfrm>
            <a:off x="11183917" y="6285098"/>
            <a:ext cx="741504" cy="268427"/>
          </a:xfrm>
          <a:prstGeom prst="rect">
            <a:avLst/>
          </a:prstGeom>
        </p:spPr>
        <p:txBody>
          <a:bodyPr/>
          <a:lstStyle>
            <a:lvl1pPr algn="r">
              <a:defRPr>
                <a:solidFill>
                  <a:schemeClr val="bg1"/>
                </a:solidFill>
              </a:defRPr>
            </a:lvl1pPr>
          </a:lstStyle>
          <a:p>
            <a:pPr>
              <a:defRPr/>
            </a:pPr>
            <a:fld id="{FB346CB8-132A-48E5-A38D-0226F3B6784C}" type="slidenum">
              <a:rPr lang="fi-FI" smtClean="0"/>
              <a:pPr>
                <a:defRPr/>
              </a:pPr>
              <a:t>‹#›</a:t>
            </a:fld>
            <a:endParaRPr lang="fi-FI"/>
          </a:p>
        </p:txBody>
      </p:sp>
      <p:sp>
        <p:nvSpPr>
          <p:cNvPr id="16" name="Päivämäärän paikkamerkki 3"/>
          <p:cNvSpPr>
            <a:spLocks noGrp="1"/>
          </p:cNvSpPr>
          <p:nvPr>
            <p:ph type="dt" sz="half" idx="10"/>
          </p:nvPr>
        </p:nvSpPr>
        <p:spPr>
          <a:xfrm>
            <a:off x="9650498" y="6287486"/>
            <a:ext cx="1471650" cy="268427"/>
          </a:xfrm>
          <a:prstGeom prst="rect">
            <a:avLst/>
          </a:prstGeom>
        </p:spPr>
        <p:txBody>
          <a:bodyPr/>
          <a:lstStyle>
            <a:lvl1pPr>
              <a:defRPr>
                <a:solidFill>
                  <a:schemeClr val="bg1"/>
                </a:solidFill>
              </a:defRPr>
            </a:lvl1pPr>
          </a:lstStyle>
          <a:p>
            <a:pPr>
              <a:defRPr/>
            </a:pPr>
            <a:fld id="{04774C4C-51A1-4CE6-9AD2-E33B1F9EC7CA}" type="datetime1">
              <a:rPr lang="fi-FI" smtClean="0"/>
              <a:pPr>
                <a:defRPr/>
              </a:pPr>
              <a:t>29.9.2024</a:t>
            </a:fld>
            <a:endParaRPr lang="fi-FI"/>
          </a:p>
        </p:txBody>
      </p:sp>
      <p:pic>
        <p:nvPicPr>
          <p:cNvPr id="17" name="Kuva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004" y="6156271"/>
            <a:ext cx="3310619" cy="547094"/>
          </a:xfrm>
          <a:prstGeom prst="rect">
            <a:avLst/>
          </a:prstGeom>
        </p:spPr>
      </p:pic>
    </p:spTree>
    <p:extLst>
      <p:ext uri="{BB962C8B-B14F-4D97-AF65-F5344CB8AC3E}">
        <p14:creationId xmlns:p14="http://schemas.microsoft.com/office/powerpoint/2010/main" val="19246549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79997327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woObj" preserve="1">
  <p:cSld name="2 Sisältöä Bussi">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7988"/>
            <a:ext cx="11234738" cy="787400"/>
          </a:xfrm>
          <a:prstGeom prst="rect">
            <a:avLst/>
          </a:prstGeom>
        </p:spPr>
        <p:txBody>
          <a:bodyPr/>
          <a:lstStyle/>
          <a:p>
            <a:r>
              <a:rPr lang="fi-FI"/>
              <a:t>Muokkaa perustyyl. napsautt.</a:t>
            </a:r>
          </a:p>
        </p:txBody>
      </p:sp>
      <p:sp>
        <p:nvSpPr>
          <p:cNvPr id="3" name="Sisällön paikkamerkki 2"/>
          <p:cNvSpPr>
            <a:spLocks noGrp="1"/>
          </p:cNvSpPr>
          <p:nvPr>
            <p:ph sz="half" idx="1"/>
          </p:nvPr>
        </p:nvSpPr>
        <p:spPr>
          <a:xfrm>
            <a:off x="457200" y="1195200"/>
            <a:ext cx="5364000" cy="4579958"/>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195200"/>
            <a:ext cx="5364000" cy="4579958"/>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2" name="Dian numeron paikkamerkki 5"/>
          <p:cNvSpPr>
            <a:spLocks noGrp="1"/>
          </p:cNvSpPr>
          <p:nvPr>
            <p:ph type="sldNum" sz="quarter" idx="4"/>
          </p:nvPr>
        </p:nvSpPr>
        <p:spPr>
          <a:xfrm>
            <a:off x="11183917" y="6285098"/>
            <a:ext cx="741504" cy="268427"/>
          </a:xfrm>
          <a:prstGeom prst="rect">
            <a:avLst/>
          </a:prstGeom>
        </p:spPr>
        <p:txBody>
          <a:bodyPr/>
          <a:lstStyle>
            <a:lvl1pPr algn="r">
              <a:defRPr>
                <a:solidFill>
                  <a:schemeClr val="bg1"/>
                </a:solidFill>
              </a:defRPr>
            </a:lvl1pPr>
          </a:lstStyle>
          <a:p>
            <a:pPr>
              <a:defRPr/>
            </a:pPr>
            <a:fld id="{FB346CB8-132A-48E5-A38D-0226F3B6784C}" type="slidenum">
              <a:rPr lang="fi-FI" smtClean="0"/>
              <a:pPr>
                <a:defRPr/>
              </a:pPr>
              <a:t>‹#›</a:t>
            </a:fld>
            <a:endParaRPr lang="fi-FI"/>
          </a:p>
        </p:txBody>
      </p:sp>
      <p:sp>
        <p:nvSpPr>
          <p:cNvPr id="13" name="Päivämäärän paikkamerkki 3"/>
          <p:cNvSpPr>
            <a:spLocks noGrp="1"/>
          </p:cNvSpPr>
          <p:nvPr>
            <p:ph type="dt" sz="half" idx="10"/>
          </p:nvPr>
        </p:nvSpPr>
        <p:spPr>
          <a:xfrm>
            <a:off x="9650498" y="6287486"/>
            <a:ext cx="1471650" cy="268427"/>
          </a:xfrm>
          <a:prstGeom prst="rect">
            <a:avLst/>
          </a:prstGeom>
        </p:spPr>
        <p:txBody>
          <a:bodyPr/>
          <a:lstStyle>
            <a:lvl1pPr>
              <a:defRPr>
                <a:solidFill>
                  <a:schemeClr val="bg1"/>
                </a:solidFill>
              </a:defRPr>
            </a:lvl1pPr>
          </a:lstStyle>
          <a:p>
            <a:pPr>
              <a:defRPr/>
            </a:pPr>
            <a:fld id="{04774C4C-51A1-4CE6-9AD2-E33B1F9EC7CA}" type="datetime1">
              <a:rPr lang="fi-FI" smtClean="0"/>
              <a:pPr>
                <a:defRPr/>
              </a:pPr>
              <a:t>29.9.2024</a:t>
            </a:fld>
            <a:endParaRPr lang="fi-FI"/>
          </a:p>
        </p:txBody>
      </p:sp>
    </p:spTree>
    <p:extLst>
      <p:ext uri="{BB962C8B-B14F-4D97-AF65-F5344CB8AC3E}">
        <p14:creationId xmlns:p14="http://schemas.microsoft.com/office/powerpoint/2010/main" val="101267400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Vertailu Metro">
    <p:spTree>
      <p:nvGrpSpPr>
        <p:cNvPr id="1" name=""/>
        <p:cNvGrpSpPr/>
        <p:nvPr/>
      </p:nvGrpSpPr>
      <p:grpSpPr>
        <a:xfrm>
          <a:off x="0" y="0"/>
          <a:ext cx="0" cy="0"/>
          <a:chOff x="0" y="0"/>
          <a:chExt cx="0" cy="0"/>
        </a:xfrm>
      </p:grpSpPr>
      <p:pic>
        <p:nvPicPr>
          <p:cNvPr id="15" name="Kuva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 y="9664"/>
            <a:ext cx="12190476" cy="6857142"/>
          </a:xfrm>
          <a:prstGeom prst="rect">
            <a:avLst/>
          </a:prstGeom>
        </p:spPr>
      </p:pic>
      <p:sp>
        <p:nvSpPr>
          <p:cNvPr id="2" name="Otsikko 1"/>
          <p:cNvSpPr>
            <a:spLocks noGrp="1"/>
          </p:cNvSpPr>
          <p:nvPr>
            <p:ph type="title"/>
          </p:nvPr>
        </p:nvSpPr>
        <p:spPr>
          <a:xfrm>
            <a:off x="457200" y="407988"/>
            <a:ext cx="11234738" cy="787400"/>
          </a:xfrm>
          <a:prstGeom prst="rect">
            <a:avLst/>
          </a:prstGeom>
        </p:spPr>
        <p:txBody>
          <a:body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sz="half" idx="1"/>
          </p:nvPr>
        </p:nvSpPr>
        <p:spPr>
          <a:xfrm>
            <a:off x="457200" y="1597477"/>
            <a:ext cx="5364000" cy="4193724"/>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597477"/>
            <a:ext cx="5364000" cy="4193724"/>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Tekstin paikkamerkki 9"/>
          <p:cNvSpPr>
            <a:spLocks noGrp="1"/>
          </p:cNvSpPr>
          <p:nvPr>
            <p:ph type="body" sz="quarter" idx="13"/>
          </p:nvPr>
        </p:nvSpPr>
        <p:spPr>
          <a:xfrm>
            <a:off x="457200" y="1217456"/>
            <a:ext cx="5364163" cy="409203"/>
          </a:xfrm>
          <a:prstGeom prst="rect">
            <a:avLst/>
          </a:prstGeom>
        </p:spPr>
        <p:txBody>
          <a:bodyPr/>
          <a:lstStyle>
            <a:lvl1pPr marL="0" indent="0">
              <a:buNone/>
              <a:defRPr>
                <a:latin typeface="Arial Black" panose="020B0A04020102020204" pitchFamily="34" charset="0"/>
              </a:defRPr>
            </a:lvl1pPr>
          </a:lstStyle>
          <a:p>
            <a:pPr lvl="0"/>
            <a:r>
              <a:rPr lang="fi-FI"/>
              <a:t>Muokkaa tekstin perustyylejä</a:t>
            </a:r>
          </a:p>
        </p:txBody>
      </p:sp>
      <p:sp>
        <p:nvSpPr>
          <p:cNvPr id="11" name="Tekstin paikkamerkki 9"/>
          <p:cNvSpPr>
            <a:spLocks noGrp="1"/>
          </p:cNvSpPr>
          <p:nvPr>
            <p:ph type="body" sz="quarter" idx="14"/>
          </p:nvPr>
        </p:nvSpPr>
        <p:spPr>
          <a:xfrm>
            <a:off x="6174000" y="1217456"/>
            <a:ext cx="5364163" cy="409203"/>
          </a:xfrm>
          <a:prstGeom prst="rect">
            <a:avLst/>
          </a:prstGeom>
        </p:spPr>
        <p:txBody>
          <a:bodyPr/>
          <a:lstStyle>
            <a:lvl1pPr marL="0" indent="0">
              <a:buNone/>
              <a:defRPr>
                <a:latin typeface="Arial Black" panose="020B0A04020102020204" pitchFamily="34" charset="0"/>
              </a:defRPr>
            </a:lvl1pPr>
          </a:lstStyle>
          <a:p>
            <a:pPr lvl="0"/>
            <a:r>
              <a:rPr lang="fi-FI"/>
              <a:t>Muokkaa tekstin perustyylejä</a:t>
            </a:r>
          </a:p>
        </p:txBody>
      </p:sp>
      <p:sp>
        <p:nvSpPr>
          <p:cNvPr id="18" name="Dian numeron paikkamerkki 5"/>
          <p:cNvSpPr>
            <a:spLocks noGrp="1"/>
          </p:cNvSpPr>
          <p:nvPr>
            <p:ph type="sldNum" sz="quarter" idx="4"/>
          </p:nvPr>
        </p:nvSpPr>
        <p:spPr>
          <a:xfrm>
            <a:off x="11183917" y="6285098"/>
            <a:ext cx="741504" cy="268427"/>
          </a:xfrm>
          <a:prstGeom prst="rect">
            <a:avLst/>
          </a:prstGeom>
        </p:spPr>
        <p:txBody>
          <a:bodyPr/>
          <a:lstStyle>
            <a:lvl1pPr algn="r">
              <a:defRPr>
                <a:solidFill>
                  <a:schemeClr val="bg1"/>
                </a:solidFill>
              </a:defRPr>
            </a:lvl1pPr>
          </a:lstStyle>
          <a:p>
            <a:pPr>
              <a:defRPr/>
            </a:pPr>
            <a:fld id="{FB346CB8-132A-48E5-A38D-0226F3B6784C}" type="slidenum">
              <a:rPr lang="fi-FI" smtClean="0"/>
              <a:pPr>
                <a:defRPr/>
              </a:pPr>
              <a:t>‹#›</a:t>
            </a:fld>
            <a:endParaRPr lang="fi-FI"/>
          </a:p>
        </p:txBody>
      </p:sp>
      <p:sp>
        <p:nvSpPr>
          <p:cNvPr id="19" name="Päivämäärän paikkamerkki 3"/>
          <p:cNvSpPr>
            <a:spLocks noGrp="1"/>
          </p:cNvSpPr>
          <p:nvPr>
            <p:ph type="dt" sz="half" idx="15"/>
          </p:nvPr>
        </p:nvSpPr>
        <p:spPr>
          <a:xfrm>
            <a:off x="9650498" y="6287486"/>
            <a:ext cx="1471650" cy="268427"/>
          </a:xfrm>
          <a:prstGeom prst="rect">
            <a:avLst/>
          </a:prstGeom>
        </p:spPr>
        <p:txBody>
          <a:bodyPr/>
          <a:lstStyle>
            <a:lvl1pPr>
              <a:defRPr>
                <a:solidFill>
                  <a:schemeClr val="bg1"/>
                </a:solidFill>
              </a:defRPr>
            </a:lvl1pPr>
          </a:lstStyle>
          <a:p>
            <a:pPr>
              <a:defRPr/>
            </a:pPr>
            <a:fld id="{04774C4C-51A1-4CE6-9AD2-E33B1F9EC7CA}" type="datetime1">
              <a:rPr lang="fi-FI" smtClean="0"/>
              <a:pPr>
                <a:defRPr/>
              </a:pPr>
              <a:t>29.9.2024</a:t>
            </a:fld>
            <a:endParaRPr lang="fi-FI"/>
          </a:p>
        </p:txBody>
      </p:sp>
      <p:pic>
        <p:nvPicPr>
          <p:cNvPr id="20" name="Kuva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004" y="6156271"/>
            <a:ext cx="3310619" cy="547094"/>
          </a:xfrm>
          <a:prstGeom prst="rect">
            <a:avLst/>
          </a:prstGeom>
        </p:spPr>
      </p:pic>
    </p:spTree>
    <p:extLst>
      <p:ext uri="{BB962C8B-B14F-4D97-AF65-F5344CB8AC3E}">
        <p14:creationId xmlns:p14="http://schemas.microsoft.com/office/powerpoint/2010/main" val="235683145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Vertailu Bussi">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7988"/>
            <a:ext cx="11234738" cy="787400"/>
          </a:xfrm>
          <a:prstGeom prst="rect">
            <a:avLst/>
          </a:prstGeom>
        </p:spPr>
        <p:txBody>
          <a:body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sz="half" idx="1"/>
          </p:nvPr>
        </p:nvSpPr>
        <p:spPr>
          <a:xfrm>
            <a:off x="457200" y="1597477"/>
            <a:ext cx="5364000" cy="4193724"/>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597477"/>
            <a:ext cx="5364000" cy="4193724"/>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Tekstin paikkamerkki 9"/>
          <p:cNvSpPr>
            <a:spLocks noGrp="1"/>
          </p:cNvSpPr>
          <p:nvPr>
            <p:ph type="body" sz="quarter" idx="13"/>
          </p:nvPr>
        </p:nvSpPr>
        <p:spPr>
          <a:xfrm>
            <a:off x="457200" y="1217456"/>
            <a:ext cx="5364163" cy="409203"/>
          </a:xfrm>
          <a:prstGeom prst="rect">
            <a:avLst/>
          </a:prstGeom>
        </p:spPr>
        <p:txBody>
          <a:bodyPr/>
          <a:lstStyle>
            <a:lvl1pPr marL="0" indent="0">
              <a:buNone/>
              <a:defRPr>
                <a:latin typeface="Arial Black" panose="020B0A04020102020204" pitchFamily="34" charset="0"/>
              </a:defRPr>
            </a:lvl1pPr>
          </a:lstStyle>
          <a:p>
            <a:pPr lvl="0"/>
            <a:r>
              <a:rPr lang="fi-FI"/>
              <a:t>Muokkaa tekstin perustyylejä</a:t>
            </a:r>
          </a:p>
        </p:txBody>
      </p:sp>
      <p:sp>
        <p:nvSpPr>
          <p:cNvPr id="11" name="Tekstin paikkamerkki 9"/>
          <p:cNvSpPr>
            <a:spLocks noGrp="1"/>
          </p:cNvSpPr>
          <p:nvPr>
            <p:ph type="body" sz="quarter" idx="14"/>
          </p:nvPr>
        </p:nvSpPr>
        <p:spPr>
          <a:xfrm>
            <a:off x="6174000" y="1217456"/>
            <a:ext cx="5364163" cy="409203"/>
          </a:xfrm>
          <a:prstGeom prst="rect">
            <a:avLst/>
          </a:prstGeom>
        </p:spPr>
        <p:txBody>
          <a:bodyPr/>
          <a:lstStyle>
            <a:lvl1pPr marL="0" indent="0">
              <a:buNone/>
              <a:defRPr>
                <a:latin typeface="Arial Black" panose="020B0A04020102020204" pitchFamily="34" charset="0"/>
              </a:defRPr>
            </a:lvl1pPr>
          </a:lstStyle>
          <a:p>
            <a:pPr lvl="0"/>
            <a:r>
              <a:rPr lang="fi-FI"/>
              <a:t>Muokkaa tekstin perustyylejä</a:t>
            </a:r>
          </a:p>
        </p:txBody>
      </p:sp>
      <p:sp>
        <p:nvSpPr>
          <p:cNvPr id="16" name="Dian numeron paikkamerkki 5"/>
          <p:cNvSpPr>
            <a:spLocks noGrp="1"/>
          </p:cNvSpPr>
          <p:nvPr>
            <p:ph type="sldNum" sz="quarter" idx="4"/>
          </p:nvPr>
        </p:nvSpPr>
        <p:spPr>
          <a:xfrm>
            <a:off x="11183917" y="6285098"/>
            <a:ext cx="741504" cy="268427"/>
          </a:xfrm>
          <a:prstGeom prst="rect">
            <a:avLst/>
          </a:prstGeom>
        </p:spPr>
        <p:txBody>
          <a:bodyPr/>
          <a:lstStyle>
            <a:lvl1pPr algn="r">
              <a:defRPr>
                <a:solidFill>
                  <a:schemeClr val="bg1"/>
                </a:solidFill>
              </a:defRPr>
            </a:lvl1pPr>
          </a:lstStyle>
          <a:p>
            <a:pPr>
              <a:defRPr/>
            </a:pPr>
            <a:fld id="{FB346CB8-132A-48E5-A38D-0226F3B6784C}" type="slidenum">
              <a:rPr lang="fi-FI" smtClean="0"/>
              <a:pPr>
                <a:defRPr/>
              </a:pPr>
              <a:t>‹#›</a:t>
            </a:fld>
            <a:endParaRPr lang="fi-FI"/>
          </a:p>
        </p:txBody>
      </p:sp>
      <p:sp>
        <p:nvSpPr>
          <p:cNvPr id="17" name="Päivämäärän paikkamerkki 3"/>
          <p:cNvSpPr>
            <a:spLocks noGrp="1"/>
          </p:cNvSpPr>
          <p:nvPr>
            <p:ph type="dt" sz="half" idx="15"/>
          </p:nvPr>
        </p:nvSpPr>
        <p:spPr>
          <a:xfrm>
            <a:off x="9650498" y="6287486"/>
            <a:ext cx="1471650" cy="268427"/>
          </a:xfrm>
          <a:prstGeom prst="rect">
            <a:avLst/>
          </a:prstGeom>
        </p:spPr>
        <p:txBody>
          <a:bodyPr/>
          <a:lstStyle>
            <a:lvl1pPr>
              <a:defRPr>
                <a:solidFill>
                  <a:schemeClr val="bg1"/>
                </a:solidFill>
              </a:defRPr>
            </a:lvl1pPr>
          </a:lstStyle>
          <a:p>
            <a:pPr>
              <a:defRPr/>
            </a:pPr>
            <a:fld id="{04774C4C-51A1-4CE6-9AD2-E33B1F9EC7CA}" type="datetime1">
              <a:rPr lang="fi-FI" smtClean="0"/>
              <a:pPr>
                <a:defRPr/>
              </a:pPr>
              <a:t>29.9.2024</a:t>
            </a:fld>
            <a:endParaRPr lang="fi-FI"/>
          </a:p>
        </p:txBody>
      </p:sp>
    </p:spTree>
    <p:extLst>
      <p:ext uri="{BB962C8B-B14F-4D97-AF65-F5344CB8AC3E}">
        <p14:creationId xmlns:p14="http://schemas.microsoft.com/office/powerpoint/2010/main" val="339989725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Sivukuva Bussi">
    <p:spTree>
      <p:nvGrpSpPr>
        <p:cNvPr id="1" name=""/>
        <p:cNvGrpSpPr/>
        <p:nvPr/>
      </p:nvGrpSpPr>
      <p:grpSpPr>
        <a:xfrm>
          <a:off x="0" y="0"/>
          <a:ext cx="0" cy="0"/>
          <a:chOff x="0" y="0"/>
          <a:chExt cx="0" cy="0"/>
        </a:xfrm>
      </p:grpSpPr>
      <p:sp>
        <p:nvSpPr>
          <p:cNvPr id="10" name="Kuvan paikkamerkki 9"/>
          <p:cNvSpPr>
            <a:spLocks noGrp="1"/>
          </p:cNvSpPr>
          <p:nvPr>
            <p:ph type="pic" sz="quarter" idx="13"/>
          </p:nvPr>
        </p:nvSpPr>
        <p:spPr>
          <a:xfrm>
            <a:off x="7131051" y="-814"/>
            <a:ext cx="5060950" cy="6858813"/>
          </a:xfrm>
          <a:custGeom>
            <a:avLst/>
            <a:gdLst>
              <a:gd name="connsiteX0" fmla="*/ 0 w 5060950"/>
              <a:gd name="connsiteY0" fmla="*/ 0 h 6858000"/>
              <a:gd name="connsiteX1" fmla="*/ 5060950 w 5060950"/>
              <a:gd name="connsiteY1" fmla="*/ 0 h 6858000"/>
              <a:gd name="connsiteX2" fmla="*/ 5060950 w 5060950"/>
              <a:gd name="connsiteY2" fmla="*/ 6858000 h 6858000"/>
              <a:gd name="connsiteX3" fmla="*/ 0 w 5060950"/>
              <a:gd name="connsiteY3" fmla="*/ 6858000 h 6858000"/>
              <a:gd name="connsiteX4" fmla="*/ 0 w 5060950"/>
              <a:gd name="connsiteY4" fmla="*/ 0 h 6858000"/>
              <a:gd name="connsiteX0" fmla="*/ 12 w 5060962"/>
              <a:gd name="connsiteY0" fmla="*/ 0 h 6858000"/>
              <a:gd name="connsiteX1" fmla="*/ 5060962 w 5060962"/>
              <a:gd name="connsiteY1" fmla="*/ 0 h 6858000"/>
              <a:gd name="connsiteX2" fmla="*/ 5060962 w 5060962"/>
              <a:gd name="connsiteY2" fmla="*/ 6858000 h 6858000"/>
              <a:gd name="connsiteX3" fmla="*/ 12 w 5060962"/>
              <a:gd name="connsiteY3" fmla="*/ 6858000 h 6858000"/>
              <a:gd name="connsiteX4" fmla="*/ 273062 w 5060962"/>
              <a:gd name="connsiteY4" fmla="*/ 698500 h 6858000"/>
              <a:gd name="connsiteX5" fmla="*/ 12 w 5060962"/>
              <a:gd name="connsiteY5" fmla="*/ 0 h 6858000"/>
              <a:gd name="connsiteX0" fmla="*/ 9 w 5060959"/>
              <a:gd name="connsiteY0" fmla="*/ 0 h 6858000"/>
              <a:gd name="connsiteX1" fmla="*/ 5060959 w 5060959"/>
              <a:gd name="connsiteY1" fmla="*/ 0 h 6858000"/>
              <a:gd name="connsiteX2" fmla="*/ 5060959 w 5060959"/>
              <a:gd name="connsiteY2" fmla="*/ 6858000 h 6858000"/>
              <a:gd name="connsiteX3" fmla="*/ 9 w 5060959"/>
              <a:gd name="connsiteY3" fmla="*/ 6858000 h 6858000"/>
              <a:gd name="connsiteX4" fmla="*/ 273059 w 5060959"/>
              <a:gd name="connsiteY4" fmla="*/ 698500 h 6858000"/>
              <a:gd name="connsiteX5" fmla="*/ 9 w 5060959"/>
              <a:gd name="connsiteY5" fmla="*/ 0 h 6858000"/>
              <a:gd name="connsiteX0" fmla="*/ 372126 w 5433076"/>
              <a:gd name="connsiteY0" fmla="*/ 0 h 6858000"/>
              <a:gd name="connsiteX1" fmla="*/ 5433076 w 5433076"/>
              <a:gd name="connsiteY1" fmla="*/ 0 h 6858000"/>
              <a:gd name="connsiteX2" fmla="*/ 5433076 w 5433076"/>
              <a:gd name="connsiteY2" fmla="*/ 6858000 h 6858000"/>
              <a:gd name="connsiteX3" fmla="*/ 372126 w 5433076"/>
              <a:gd name="connsiteY3" fmla="*/ 6858000 h 6858000"/>
              <a:gd name="connsiteX4" fmla="*/ 353076 w 5433076"/>
              <a:gd name="connsiteY4" fmla="*/ 1524000 h 6858000"/>
              <a:gd name="connsiteX5" fmla="*/ 645176 w 5433076"/>
              <a:gd name="connsiteY5" fmla="*/ 698500 h 6858000"/>
              <a:gd name="connsiteX6" fmla="*/ 372126 w 5433076"/>
              <a:gd name="connsiteY6" fmla="*/ 0 h 6858000"/>
              <a:gd name="connsiteX0" fmla="*/ 378226 w 5439176"/>
              <a:gd name="connsiteY0" fmla="*/ 0 h 6858000"/>
              <a:gd name="connsiteX1" fmla="*/ 5439176 w 5439176"/>
              <a:gd name="connsiteY1" fmla="*/ 0 h 6858000"/>
              <a:gd name="connsiteX2" fmla="*/ 5439176 w 5439176"/>
              <a:gd name="connsiteY2" fmla="*/ 6858000 h 6858000"/>
              <a:gd name="connsiteX3" fmla="*/ 378226 w 5439176"/>
              <a:gd name="connsiteY3" fmla="*/ 6858000 h 6858000"/>
              <a:gd name="connsiteX4" fmla="*/ 359176 w 5439176"/>
              <a:gd name="connsiteY4" fmla="*/ 1524000 h 6858000"/>
              <a:gd name="connsiteX5" fmla="*/ 651276 w 5439176"/>
              <a:gd name="connsiteY5" fmla="*/ 698500 h 6858000"/>
              <a:gd name="connsiteX6" fmla="*/ 378226 w 5439176"/>
              <a:gd name="connsiteY6" fmla="*/ 0 h 6858000"/>
              <a:gd name="connsiteX0" fmla="*/ 318744 w 5379694"/>
              <a:gd name="connsiteY0" fmla="*/ 0 h 6858000"/>
              <a:gd name="connsiteX1" fmla="*/ 5379694 w 5379694"/>
              <a:gd name="connsiteY1" fmla="*/ 0 h 6858000"/>
              <a:gd name="connsiteX2" fmla="*/ 5379694 w 5379694"/>
              <a:gd name="connsiteY2" fmla="*/ 6858000 h 6858000"/>
              <a:gd name="connsiteX3" fmla="*/ 318744 w 5379694"/>
              <a:gd name="connsiteY3" fmla="*/ 6858000 h 6858000"/>
              <a:gd name="connsiteX4" fmla="*/ 617194 w 5379694"/>
              <a:gd name="connsiteY4" fmla="*/ 2095500 h 6858000"/>
              <a:gd name="connsiteX5" fmla="*/ 299694 w 5379694"/>
              <a:gd name="connsiteY5" fmla="*/ 1524000 h 6858000"/>
              <a:gd name="connsiteX6" fmla="*/ 591794 w 5379694"/>
              <a:gd name="connsiteY6" fmla="*/ 698500 h 6858000"/>
              <a:gd name="connsiteX7" fmla="*/ 318744 w 5379694"/>
              <a:gd name="connsiteY7" fmla="*/ 0 h 6858000"/>
              <a:gd name="connsiteX0" fmla="*/ 260533 w 5321483"/>
              <a:gd name="connsiteY0" fmla="*/ 0 h 6858000"/>
              <a:gd name="connsiteX1" fmla="*/ 5321483 w 5321483"/>
              <a:gd name="connsiteY1" fmla="*/ 0 h 6858000"/>
              <a:gd name="connsiteX2" fmla="*/ 5321483 w 5321483"/>
              <a:gd name="connsiteY2" fmla="*/ 6858000 h 6858000"/>
              <a:gd name="connsiteX3" fmla="*/ 260533 w 5321483"/>
              <a:gd name="connsiteY3" fmla="*/ 6858000 h 6858000"/>
              <a:gd name="connsiteX4" fmla="*/ 558983 w 5321483"/>
              <a:gd name="connsiteY4" fmla="*/ 2095500 h 6858000"/>
              <a:gd name="connsiteX5" fmla="*/ 241483 w 5321483"/>
              <a:gd name="connsiteY5" fmla="*/ 1524000 h 6858000"/>
              <a:gd name="connsiteX6" fmla="*/ 533583 w 5321483"/>
              <a:gd name="connsiteY6" fmla="*/ 698500 h 6858000"/>
              <a:gd name="connsiteX7" fmla="*/ 260533 w 5321483"/>
              <a:gd name="connsiteY7" fmla="*/ 0 h 6858000"/>
              <a:gd name="connsiteX0" fmla="*/ 368437 w 5429387"/>
              <a:gd name="connsiteY0" fmla="*/ 0 h 6858000"/>
              <a:gd name="connsiteX1" fmla="*/ 5429387 w 5429387"/>
              <a:gd name="connsiteY1" fmla="*/ 0 h 6858000"/>
              <a:gd name="connsiteX2" fmla="*/ 5429387 w 5429387"/>
              <a:gd name="connsiteY2" fmla="*/ 6858000 h 6858000"/>
              <a:gd name="connsiteX3" fmla="*/ 368437 w 5429387"/>
              <a:gd name="connsiteY3" fmla="*/ 6858000 h 6858000"/>
              <a:gd name="connsiteX4" fmla="*/ 349387 w 5429387"/>
              <a:gd name="connsiteY4" fmla="*/ 2768600 h 6858000"/>
              <a:gd name="connsiteX5" fmla="*/ 666887 w 5429387"/>
              <a:gd name="connsiteY5" fmla="*/ 2095500 h 6858000"/>
              <a:gd name="connsiteX6" fmla="*/ 349387 w 5429387"/>
              <a:gd name="connsiteY6" fmla="*/ 1524000 h 6858000"/>
              <a:gd name="connsiteX7" fmla="*/ 641487 w 5429387"/>
              <a:gd name="connsiteY7" fmla="*/ 698500 h 6858000"/>
              <a:gd name="connsiteX8" fmla="*/ 368437 w 5429387"/>
              <a:gd name="connsiteY8" fmla="*/ 0 h 6858000"/>
              <a:gd name="connsiteX0" fmla="*/ 328506 w 5389456"/>
              <a:gd name="connsiteY0" fmla="*/ 0 h 6858000"/>
              <a:gd name="connsiteX1" fmla="*/ 5389456 w 5389456"/>
              <a:gd name="connsiteY1" fmla="*/ 0 h 6858000"/>
              <a:gd name="connsiteX2" fmla="*/ 5389456 w 5389456"/>
              <a:gd name="connsiteY2" fmla="*/ 6858000 h 6858000"/>
              <a:gd name="connsiteX3" fmla="*/ 328506 w 5389456"/>
              <a:gd name="connsiteY3" fmla="*/ 6858000 h 6858000"/>
              <a:gd name="connsiteX4" fmla="*/ 588856 w 5389456"/>
              <a:gd name="connsiteY4" fmla="*/ 3441700 h 6858000"/>
              <a:gd name="connsiteX5" fmla="*/ 309456 w 5389456"/>
              <a:gd name="connsiteY5" fmla="*/ 2768600 h 6858000"/>
              <a:gd name="connsiteX6" fmla="*/ 626956 w 5389456"/>
              <a:gd name="connsiteY6" fmla="*/ 2095500 h 6858000"/>
              <a:gd name="connsiteX7" fmla="*/ 309456 w 5389456"/>
              <a:gd name="connsiteY7" fmla="*/ 1524000 h 6858000"/>
              <a:gd name="connsiteX8" fmla="*/ 601556 w 5389456"/>
              <a:gd name="connsiteY8" fmla="*/ 698500 h 6858000"/>
              <a:gd name="connsiteX9" fmla="*/ 328506 w 5389456"/>
              <a:gd name="connsiteY9" fmla="*/ 0 h 6858000"/>
              <a:gd name="connsiteX0" fmla="*/ 387405 w 5448355"/>
              <a:gd name="connsiteY0" fmla="*/ 0 h 6858000"/>
              <a:gd name="connsiteX1" fmla="*/ 5448355 w 5448355"/>
              <a:gd name="connsiteY1" fmla="*/ 0 h 6858000"/>
              <a:gd name="connsiteX2" fmla="*/ 5448355 w 5448355"/>
              <a:gd name="connsiteY2" fmla="*/ 6858000 h 6858000"/>
              <a:gd name="connsiteX3" fmla="*/ 387405 w 5448355"/>
              <a:gd name="connsiteY3" fmla="*/ 6858000 h 6858000"/>
              <a:gd name="connsiteX4" fmla="*/ 355654 w 5448355"/>
              <a:gd name="connsiteY4" fmla="*/ 4038600 h 6858000"/>
              <a:gd name="connsiteX5" fmla="*/ 647755 w 5448355"/>
              <a:gd name="connsiteY5" fmla="*/ 3441700 h 6858000"/>
              <a:gd name="connsiteX6" fmla="*/ 368355 w 5448355"/>
              <a:gd name="connsiteY6" fmla="*/ 2768600 h 6858000"/>
              <a:gd name="connsiteX7" fmla="*/ 685855 w 5448355"/>
              <a:gd name="connsiteY7" fmla="*/ 2095500 h 6858000"/>
              <a:gd name="connsiteX8" fmla="*/ 368355 w 5448355"/>
              <a:gd name="connsiteY8" fmla="*/ 1524000 h 6858000"/>
              <a:gd name="connsiteX9" fmla="*/ 660455 w 5448355"/>
              <a:gd name="connsiteY9" fmla="*/ 698500 h 6858000"/>
              <a:gd name="connsiteX10" fmla="*/ 387405 w 5448355"/>
              <a:gd name="connsiteY10" fmla="*/ 0 h 6858000"/>
              <a:gd name="connsiteX0" fmla="*/ 331698 w 5392648"/>
              <a:gd name="connsiteY0" fmla="*/ 0 h 6858000"/>
              <a:gd name="connsiteX1" fmla="*/ 5392648 w 5392648"/>
              <a:gd name="connsiteY1" fmla="*/ 0 h 6858000"/>
              <a:gd name="connsiteX2" fmla="*/ 5392648 w 5392648"/>
              <a:gd name="connsiteY2" fmla="*/ 6858000 h 6858000"/>
              <a:gd name="connsiteX3" fmla="*/ 331698 w 5392648"/>
              <a:gd name="connsiteY3" fmla="*/ 6858000 h 6858000"/>
              <a:gd name="connsiteX4" fmla="*/ 617448 w 5392648"/>
              <a:gd name="connsiteY4" fmla="*/ 4749800 h 6858000"/>
              <a:gd name="connsiteX5" fmla="*/ 299947 w 5392648"/>
              <a:gd name="connsiteY5" fmla="*/ 4038600 h 6858000"/>
              <a:gd name="connsiteX6" fmla="*/ 592048 w 5392648"/>
              <a:gd name="connsiteY6" fmla="*/ 3441700 h 6858000"/>
              <a:gd name="connsiteX7" fmla="*/ 312648 w 5392648"/>
              <a:gd name="connsiteY7" fmla="*/ 2768600 h 6858000"/>
              <a:gd name="connsiteX8" fmla="*/ 630148 w 5392648"/>
              <a:gd name="connsiteY8" fmla="*/ 2095500 h 6858000"/>
              <a:gd name="connsiteX9" fmla="*/ 312648 w 5392648"/>
              <a:gd name="connsiteY9" fmla="*/ 1524000 h 6858000"/>
              <a:gd name="connsiteX10" fmla="*/ 604748 w 5392648"/>
              <a:gd name="connsiteY10" fmla="*/ 698500 h 6858000"/>
              <a:gd name="connsiteX11" fmla="*/ 331698 w 5392648"/>
              <a:gd name="connsiteY11" fmla="*/ 0 h 6858000"/>
              <a:gd name="connsiteX0" fmla="*/ 414133 w 5475083"/>
              <a:gd name="connsiteY0" fmla="*/ 0 h 6858000"/>
              <a:gd name="connsiteX1" fmla="*/ 5475083 w 5475083"/>
              <a:gd name="connsiteY1" fmla="*/ 0 h 6858000"/>
              <a:gd name="connsiteX2" fmla="*/ 5475083 w 5475083"/>
              <a:gd name="connsiteY2" fmla="*/ 6858000 h 6858000"/>
              <a:gd name="connsiteX3" fmla="*/ 414133 w 5475083"/>
              <a:gd name="connsiteY3" fmla="*/ 6858000 h 6858000"/>
              <a:gd name="connsiteX4" fmla="*/ 306182 w 5475083"/>
              <a:gd name="connsiteY4" fmla="*/ 5334000 h 6858000"/>
              <a:gd name="connsiteX5" fmla="*/ 699883 w 5475083"/>
              <a:gd name="connsiteY5" fmla="*/ 4749800 h 6858000"/>
              <a:gd name="connsiteX6" fmla="*/ 382382 w 5475083"/>
              <a:gd name="connsiteY6" fmla="*/ 4038600 h 6858000"/>
              <a:gd name="connsiteX7" fmla="*/ 674483 w 5475083"/>
              <a:gd name="connsiteY7" fmla="*/ 3441700 h 6858000"/>
              <a:gd name="connsiteX8" fmla="*/ 395083 w 5475083"/>
              <a:gd name="connsiteY8" fmla="*/ 2768600 h 6858000"/>
              <a:gd name="connsiteX9" fmla="*/ 712583 w 5475083"/>
              <a:gd name="connsiteY9" fmla="*/ 2095500 h 6858000"/>
              <a:gd name="connsiteX10" fmla="*/ 395083 w 5475083"/>
              <a:gd name="connsiteY10" fmla="*/ 1524000 h 6858000"/>
              <a:gd name="connsiteX11" fmla="*/ 687183 w 5475083"/>
              <a:gd name="connsiteY11" fmla="*/ 698500 h 6858000"/>
              <a:gd name="connsiteX12" fmla="*/ 414133 w 5475083"/>
              <a:gd name="connsiteY12" fmla="*/ 0 h 6858000"/>
              <a:gd name="connsiteX0" fmla="*/ 323688 w 5384638"/>
              <a:gd name="connsiteY0" fmla="*/ 0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96738 w 5384638"/>
              <a:gd name="connsiteY12" fmla="*/ 698500 h 6858000"/>
              <a:gd name="connsiteX13" fmla="*/ 323688 w 5384638"/>
              <a:gd name="connsiteY13" fmla="*/ 0 h 6858000"/>
              <a:gd name="connsiteX0" fmla="*/ 323688 w 5384638"/>
              <a:gd name="connsiteY0" fmla="*/ 0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47840 w 5384638"/>
              <a:gd name="connsiteY12" fmla="*/ 757178 h 6858000"/>
              <a:gd name="connsiteX13" fmla="*/ 323688 w 5384638"/>
              <a:gd name="connsiteY13" fmla="*/ 0 h 6858000"/>
              <a:gd name="connsiteX0" fmla="*/ 323688 w 5384638"/>
              <a:gd name="connsiteY0" fmla="*/ 0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47840 w 5384638"/>
              <a:gd name="connsiteY12" fmla="*/ 757178 h 6858000"/>
              <a:gd name="connsiteX13" fmla="*/ 323688 w 5384638"/>
              <a:gd name="connsiteY13" fmla="*/ 0 h 6858000"/>
              <a:gd name="connsiteX0" fmla="*/ 323688 w 5384638"/>
              <a:gd name="connsiteY0" fmla="*/ 0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47840 w 5384638"/>
              <a:gd name="connsiteY12" fmla="*/ 757178 h 6858000"/>
              <a:gd name="connsiteX13" fmla="*/ 323688 w 5384638"/>
              <a:gd name="connsiteY13" fmla="*/ 0 h 6858000"/>
              <a:gd name="connsiteX0" fmla="*/ 323688 w 5384638"/>
              <a:gd name="connsiteY0" fmla="*/ 0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47840 w 5384638"/>
              <a:gd name="connsiteY12" fmla="*/ 757178 h 6858000"/>
              <a:gd name="connsiteX13" fmla="*/ 323688 w 5384638"/>
              <a:gd name="connsiteY13" fmla="*/ 0 h 6858000"/>
              <a:gd name="connsiteX0" fmla="*/ 265010 w 5384638"/>
              <a:gd name="connsiteY0" fmla="*/ 2444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47840 w 5384638"/>
              <a:gd name="connsiteY12" fmla="*/ 757178 h 6858000"/>
              <a:gd name="connsiteX13" fmla="*/ 265010 w 5384638"/>
              <a:gd name="connsiteY13" fmla="*/ 24449 h 6858000"/>
              <a:gd name="connsiteX0" fmla="*/ 265010 w 5384638"/>
              <a:gd name="connsiteY0" fmla="*/ 2444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47840 w 5384638"/>
              <a:gd name="connsiteY12" fmla="*/ 757178 h 6858000"/>
              <a:gd name="connsiteX13" fmla="*/ 265010 w 5384638"/>
              <a:gd name="connsiteY13" fmla="*/ 2444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47840 w 5384638"/>
              <a:gd name="connsiteY12" fmla="*/ 757178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47840 w 5384638"/>
              <a:gd name="connsiteY12" fmla="*/ 757178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47840 w 5384638"/>
              <a:gd name="connsiteY12" fmla="*/ 757178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325432 w 5384638"/>
              <a:gd name="connsiteY7" fmla="*/ 4095541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325432 w 5384638"/>
              <a:gd name="connsiteY7" fmla="*/ 4095541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325432 w 5384638"/>
              <a:gd name="connsiteY7" fmla="*/ 4095541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325432 w 5384638"/>
              <a:gd name="connsiteY7" fmla="*/ 4095541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325432 w 5384638"/>
              <a:gd name="connsiteY7" fmla="*/ 4095541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325432 w 5384638"/>
              <a:gd name="connsiteY7" fmla="*/ 4095541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325432 w 5384638"/>
              <a:gd name="connsiteY7" fmla="*/ 4095541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325432 w 5384638"/>
              <a:gd name="connsiteY7" fmla="*/ 4095541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332968 w 5384638"/>
              <a:gd name="connsiteY5" fmla="*/ 5447881 h 6858000"/>
              <a:gd name="connsiteX6" fmla="*/ 609438 w 5384638"/>
              <a:gd name="connsiteY6" fmla="*/ 4749800 h 6858000"/>
              <a:gd name="connsiteX7" fmla="*/ 325432 w 5384638"/>
              <a:gd name="connsiteY7" fmla="*/ 4095541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332968 w 5384638"/>
              <a:gd name="connsiteY5" fmla="*/ 5447881 h 6858000"/>
              <a:gd name="connsiteX6" fmla="*/ 609438 w 5384638"/>
              <a:gd name="connsiteY6" fmla="*/ 4749800 h 6858000"/>
              <a:gd name="connsiteX7" fmla="*/ 325432 w 5384638"/>
              <a:gd name="connsiteY7" fmla="*/ 4095541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332968 w 5384638"/>
              <a:gd name="connsiteY5" fmla="*/ 5447881 h 6858000"/>
              <a:gd name="connsiteX6" fmla="*/ 609438 w 5384638"/>
              <a:gd name="connsiteY6" fmla="*/ 4749800 h 6858000"/>
              <a:gd name="connsiteX7" fmla="*/ 325432 w 5384638"/>
              <a:gd name="connsiteY7" fmla="*/ 4095541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306173 w 5384638"/>
              <a:gd name="connsiteY5" fmla="*/ 5447881 h 6858000"/>
              <a:gd name="connsiteX6" fmla="*/ 609438 w 5384638"/>
              <a:gd name="connsiteY6" fmla="*/ 4749800 h 6858000"/>
              <a:gd name="connsiteX7" fmla="*/ 325432 w 5384638"/>
              <a:gd name="connsiteY7" fmla="*/ 4095541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332968 w 5384638"/>
              <a:gd name="connsiteY5" fmla="*/ 5447881 h 6858000"/>
              <a:gd name="connsiteX6" fmla="*/ 609438 w 5384638"/>
              <a:gd name="connsiteY6" fmla="*/ 4749800 h 6858000"/>
              <a:gd name="connsiteX7" fmla="*/ 325432 w 5384638"/>
              <a:gd name="connsiteY7" fmla="*/ 4095541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36183 w 5392243"/>
              <a:gd name="connsiteY0" fmla="*/ 9779 h 6858000"/>
              <a:gd name="connsiteX1" fmla="*/ 5392243 w 5392243"/>
              <a:gd name="connsiteY1" fmla="*/ 0 h 6858000"/>
              <a:gd name="connsiteX2" fmla="*/ 5392243 w 5392243"/>
              <a:gd name="connsiteY2" fmla="*/ 6858000 h 6858000"/>
              <a:gd name="connsiteX3" fmla="*/ 331293 w 5392243"/>
              <a:gd name="connsiteY3" fmla="*/ 6858000 h 6858000"/>
              <a:gd name="connsiteX4" fmla="*/ 629743 w 5392243"/>
              <a:gd name="connsiteY4" fmla="*/ 6172200 h 6858000"/>
              <a:gd name="connsiteX5" fmla="*/ 340573 w 5392243"/>
              <a:gd name="connsiteY5" fmla="*/ 5447881 h 6858000"/>
              <a:gd name="connsiteX6" fmla="*/ 617043 w 5392243"/>
              <a:gd name="connsiteY6" fmla="*/ 4749800 h 6858000"/>
              <a:gd name="connsiteX7" fmla="*/ 333037 w 5392243"/>
              <a:gd name="connsiteY7" fmla="*/ 4095541 h 6858000"/>
              <a:gd name="connsiteX8" fmla="*/ 591643 w 5392243"/>
              <a:gd name="connsiteY8" fmla="*/ 3441700 h 6858000"/>
              <a:gd name="connsiteX9" fmla="*/ 312243 w 5392243"/>
              <a:gd name="connsiteY9" fmla="*/ 2768600 h 6858000"/>
              <a:gd name="connsiteX10" fmla="*/ 629743 w 5392243"/>
              <a:gd name="connsiteY10" fmla="*/ 2095500 h 6858000"/>
              <a:gd name="connsiteX11" fmla="*/ 312243 w 5392243"/>
              <a:gd name="connsiteY11" fmla="*/ 1524000 h 6858000"/>
              <a:gd name="connsiteX12" fmla="*/ 545666 w 5392243"/>
              <a:gd name="connsiteY12" fmla="*/ 678940 h 6858000"/>
              <a:gd name="connsiteX13" fmla="*/ 336183 w 5392243"/>
              <a:gd name="connsiteY13" fmla="*/ 9779 h 6858000"/>
              <a:gd name="connsiteX0" fmla="*/ 331261 w 5387321"/>
              <a:gd name="connsiteY0" fmla="*/ 9779 h 6858000"/>
              <a:gd name="connsiteX1" fmla="*/ 5387321 w 5387321"/>
              <a:gd name="connsiteY1" fmla="*/ 0 h 6858000"/>
              <a:gd name="connsiteX2" fmla="*/ 5387321 w 5387321"/>
              <a:gd name="connsiteY2" fmla="*/ 6858000 h 6858000"/>
              <a:gd name="connsiteX3" fmla="*/ 326371 w 5387321"/>
              <a:gd name="connsiteY3" fmla="*/ 6858000 h 6858000"/>
              <a:gd name="connsiteX4" fmla="*/ 624821 w 5387321"/>
              <a:gd name="connsiteY4" fmla="*/ 6172200 h 6858000"/>
              <a:gd name="connsiteX5" fmla="*/ 335651 w 5387321"/>
              <a:gd name="connsiteY5" fmla="*/ 5447881 h 6858000"/>
              <a:gd name="connsiteX6" fmla="*/ 612121 w 5387321"/>
              <a:gd name="connsiteY6" fmla="*/ 4749800 h 6858000"/>
              <a:gd name="connsiteX7" fmla="*/ 328115 w 5387321"/>
              <a:gd name="connsiteY7" fmla="*/ 4095541 h 6858000"/>
              <a:gd name="connsiteX8" fmla="*/ 586721 w 5387321"/>
              <a:gd name="connsiteY8" fmla="*/ 3441700 h 6858000"/>
              <a:gd name="connsiteX9" fmla="*/ 307321 w 5387321"/>
              <a:gd name="connsiteY9" fmla="*/ 2768600 h 6858000"/>
              <a:gd name="connsiteX10" fmla="*/ 624821 w 5387321"/>
              <a:gd name="connsiteY10" fmla="*/ 2095500 h 6858000"/>
              <a:gd name="connsiteX11" fmla="*/ 307321 w 5387321"/>
              <a:gd name="connsiteY11" fmla="*/ 1524000 h 6858000"/>
              <a:gd name="connsiteX12" fmla="*/ 540744 w 5387321"/>
              <a:gd name="connsiteY12" fmla="*/ 678940 h 6858000"/>
              <a:gd name="connsiteX13" fmla="*/ 331261 w 5387321"/>
              <a:gd name="connsiteY13" fmla="*/ 9779 h 6858000"/>
              <a:gd name="connsiteX0" fmla="*/ 331261 w 5387321"/>
              <a:gd name="connsiteY0" fmla="*/ 9779 h 6858000"/>
              <a:gd name="connsiteX1" fmla="*/ 5387321 w 5387321"/>
              <a:gd name="connsiteY1" fmla="*/ 0 h 6858000"/>
              <a:gd name="connsiteX2" fmla="*/ 5387321 w 5387321"/>
              <a:gd name="connsiteY2" fmla="*/ 6858000 h 6858000"/>
              <a:gd name="connsiteX3" fmla="*/ 326371 w 5387321"/>
              <a:gd name="connsiteY3" fmla="*/ 6858000 h 6858000"/>
              <a:gd name="connsiteX4" fmla="*/ 624821 w 5387321"/>
              <a:gd name="connsiteY4" fmla="*/ 6172200 h 6858000"/>
              <a:gd name="connsiteX5" fmla="*/ 335651 w 5387321"/>
              <a:gd name="connsiteY5" fmla="*/ 5447881 h 6858000"/>
              <a:gd name="connsiteX6" fmla="*/ 612121 w 5387321"/>
              <a:gd name="connsiteY6" fmla="*/ 4749800 h 6858000"/>
              <a:gd name="connsiteX7" fmla="*/ 328115 w 5387321"/>
              <a:gd name="connsiteY7" fmla="*/ 4095541 h 6858000"/>
              <a:gd name="connsiteX8" fmla="*/ 586721 w 5387321"/>
              <a:gd name="connsiteY8" fmla="*/ 3441700 h 6858000"/>
              <a:gd name="connsiteX9" fmla="*/ 307321 w 5387321"/>
              <a:gd name="connsiteY9" fmla="*/ 2768600 h 6858000"/>
              <a:gd name="connsiteX10" fmla="*/ 624821 w 5387321"/>
              <a:gd name="connsiteY10" fmla="*/ 2095500 h 6858000"/>
              <a:gd name="connsiteX11" fmla="*/ 307321 w 5387321"/>
              <a:gd name="connsiteY11" fmla="*/ 1524000 h 6858000"/>
              <a:gd name="connsiteX12" fmla="*/ 540744 w 5387321"/>
              <a:gd name="connsiteY12" fmla="*/ 678940 h 6858000"/>
              <a:gd name="connsiteX13" fmla="*/ 331261 w 5387321"/>
              <a:gd name="connsiteY13" fmla="*/ 9779 h 6858000"/>
              <a:gd name="connsiteX0" fmla="*/ 351915 w 5407975"/>
              <a:gd name="connsiteY0" fmla="*/ 9779 h 6858000"/>
              <a:gd name="connsiteX1" fmla="*/ 5407975 w 5407975"/>
              <a:gd name="connsiteY1" fmla="*/ 0 h 6858000"/>
              <a:gd name="connsiteX2" fmla="*/ 5407975 w 5407975"/>
              <a:gd name="connsiteY2" fmla="*/ 6858000 h 6858000"/>
              <a:gd name="connsiteX3" fmla="*/ 347025 w 5407975"/>
              <a:gd name="connsiteY3" fmla="*/ 6858000 h 6858000"/>
              <a:gd name="connsiteX4" fmla="*/ 538292 w 5407975"/>
              <a:gd name="connsiteY4" fmla="*/ 6212393 h 6858000"/>
              <a:gd name="connsiteX5" fmla="*/ 356305 w 5407975"/>
              <a:gd name="connsiteY5" fmla="*/ 5447881 h 6858000"/>
              <a:gd name="connsiteX6" fmla="*/ 632775 w 5407975"/>
              <a:gd name="connsiteY6" fmla="*/ 4749800 h 6858000"/>
              <a:gd name="connsiteX7" fmla="*/ 348769 w 5407975"/>
              <a:gd name="connsiteY7" fmla="*/ 4095541 h 6858000"/>
              <a:gd name="connsiteX8" fmla="*/ 607375 w 5407975"/>
              <a:gd name="connsiteY8" fmla="*/ 3441700 h 6858000"/>
              <a:gd name="connsiteX9" fmla="*/ 327975 w 5407975"/>
              <a:gd name="connsiteY9" fmla="*/ 2768600 h 6858000"/>
              <a:gd name="connsiteX10" fmla="*/ 645475 w 5407975"/>
              <a:gd name="connsiteY10" fmla="*/ 2095500 h 6858000"/>
              <a:gd name="connsiteX11" fmla="*/ 327975 w 5407975"/>
              <a:gd name="connsiteY11" fmla="*/ 1524000 h 6858000"/>
              <a:gd name="connsiteX12" fmla="*/ 561398 w 5407975"/>
              <a:gd name="connsiteY12" fmla="*/ 678940 h 6858000"/>
              <a:gd name="connsiteX13" fmla="*/ 351915 w 5407975"/>
              <a:gd name="connsiteY13" fmla="*/ 9779 h 6858000"/>
              <a:gd name="connsiteX0" fmla="*/ 349194 w 5405254"/>
              <a:gd name="connsiteY0" fmla="*/ 9779 h 6858000"/>
              <a:gd name="connsiteX1" fmla="*/ 5405254 w 5405254"/>
              <a:gd name="connsiteY1" fmla="*/ 0 h 6858000"/>
              <a:gd name="connsiteX2" fmla="*/ 5405254 w 5405254"/>
              <a:gd name="connsiteY2" fmla="*/ 6858000 h 6858000"/>
              <a:gd name="connsiteX3" fmla="*/ 344304 w 5405254"/>
              <a:gd name="connsiteY3" fmla="*/ 6858000 h 6858000"/>
              <a:gd name="connsiteX4" fmla="*/ 548969 w 5405254"/>
              <a:gd name="connsiteY4" fmla="*/ 6286081 h 6858000"/>
              <a:gd name="connsiteX5" fmla="*/ 353584 w 5405254"/>
              <a:gd name="connsiteY5" fmla="*/ 5447881 h 6858000"/>
              <a:gd name="connsiteX6" fmla="*/ 630054 w 5405254"/>
              <a:gd name="connsiteY6" fmla="*/ 4749800 h 6858000"/>
              <a:gd name="connsiteX7" fmla="*/ 346048 w 5405254"/>
              <a:gd name="connsiteY7" fmla="*/ 4095541 h 6858000"/>
              <a:gd name="connsiteX8" fmla="*/ 604654 w 5405254"/>
              <a:gd name="connsiteY8" fmla="*/ 3441700 h 6858000"/>
              <a:gd name="connsiteX9" fmla="*/ 325254 w 5405254"/>
              <a:gd name="connsiteY9" fmla="*/ 2768600 h 6858000"/>
              <a:gd name="connsiteX10" fmla="*/ 642754 w 5405254"/>
              <a:gd name="connsiteY10" fmla="*/ 2095500 h 6858000"/>
              <a:gd name="connsiteX11" fmla="*/ 325254 w 5405254"/>
              <a:gd name="connsiteY11" fmla="*/ 1524000 h 6858000"/>
              <a:gd name="connsiteX12" fmla="*/ 558677 w 5405254"/>
              <a:gd name="connsiteY12" fmla="*/ 678940 h 6858000"/>
              <a:gd name="connsiteX13" fmla="*/ 349194 w 5405254"/>
              <a:gd name="connsiteY13" fmla="*/ 9779 h 6858000"/>
              <a:gd name="connsiteX0" fmla="*/ 349194 w 5405254"/>
              <a:gd name="connsiteY0" fmla="*/ 9779 h 6858000"/>
              <a:gd name="connsiteX1" fmla="*/ 5405254 w 5405254"/>
              <a:gd name="connsiteY1" fmla="*/ 0 h 6858000"/>
              <a:gd name="connsiteX2" fmla="*/ 5405254 w 5405254"/>
              <a:gd name="connsiteY2" fmla="*/ 6858000 h 6858000"/>
              <a:gd name="connsiteX3" fmla="*/ 344304 w 5405254"/>
              <a:gd name="connsiteY3" fmla="*/ 6858000 h 6858000"/>
              <a:gd name="connsiteX4" fmla="*/ 548969 w 5405254"/>
              <a:gd name="connsiteY4" fmla="*/ 6286081 h 6858000"/>
              <a:gd name="connsiteX5" fmla="*/ 340186 w 5405254"/>
              <a:gd name="connsiteY5" fmla="*/ 5451230 h 6858000"/>
              <a:gd name="connsiteX6" fmla="*/ 630054 w 5405254"/>
              <a:gd name="connsiteY6" fmla="*/ 4749800 h 6858000"/>
              <a:gd name="connsiteX7" fmla="*/ 346048 w 5405254"/>
              <a:gd name="connsiteY7" fmla="*/ 4095541 h 6858000"/>
              <a:gd name="connsiteX8" fmla="*/ 604654 w 5405254"/>
              <a:gd name="connsiteY8" fmla="*/ 3441700 h 6858000"/>
              <a:gd name="connsiteX9" fmla="*/ 325254 w 5405254"/>
              <a:gd name="connsiteY9" fmla="*/ 2768600 h 6858000"/>
              <a:gd name="connsiteX10" fmla="*/ 642754 w 5405254"/>
              <a:gd name="connsiteY10" fmla="*/ 2095500 h 6858000"/>
              <a:gd name="connsiteX11" fmla="*/ 325254 w 5405254"/>
              <a:gd name="connsiteY11" fmla="*/ 1524000 h 6858000"/>
              <a:gd name="connsiteX12" fmla="*/ 558677 w 5405254"/>
              <a:gd name="connsiteY12" fmla="*/ 678940 h 6858000"/>
              <a:gd name="connsiteX13" fmla="*/ 349194 w 5405254"/>
              <a:gd name="connsiteY13" fmla="*/ 9779 h 6858000"/>
              <a:gd name="connsiteX0" fmla="*/ 349194 w 5405254"/>
              <a:gd name="connsiteY0" fmla="*/ 9779 h 6858000"/>
              <a:gd name="connsiteX1" fmla="*/ 5405254 w 5405254"/>
              <a:gd name="connsiteY1" fmla="*/ 0 h 6858000"/>
              <a:gd name="connsiteX2" fmla="*/ 5405254 w 5405254"/>
              <a:gd name="connsiteY2" fmla="*/ 6858000 h 6858000"/>
              <a:gd name="connsiteX3" fmla="*/ 344304 w 5405254"/>
              <a:gd name="connsiteY3" fmla="*/ 6858000 h 6858000"/>
              <a:gd name="connsiteX4" fmla="*/ 548969 w 5405254"/>
              <a:gd name="connsiteY4" fmla="*/ 6286081 h 6858000"/>
              <a:gd name="connsiteX5" fmla="*/ 356934 w 5405254"/>
              <a:gd name="connsiteY5" fmla="*/ 5451230 h 6858000"/>
              <a:gd name="connsiteX6" fmla="*/ 630054 w 5405254"/>
              <a:gd name="connsiteY6" fmla="*/ 4749800 h 6858000"/>
              <a:gd name="connsiteX7" fmla="*/ 346048 w 5405254"/>
              <a:gd name="connsiteY7" fmla="*/ 4095541 h 6858000"/>
              <a:gd name="connsiteX8" fmla="*/ 604654 w 5405254"/>
              <a:gd name="connsiteY8" fmla="*/ 3441700 h 6858000"/>
              <a:gd name="connsiteX9" fmla="*/ 325254 w 5405254"/>
              <a:gd name="connsiteY9" fmla="*/ 2768600 h 6858000"/>
              <a:gd name="connsiteX10" fmla="*/ 642754 w 5405254"/>
              <a:gd name="connsiteY10" fmla="*/ 2095500 h 6858000"/>
              <a:gd name="connsiteX11" fmla="*/ 325254 w 5405254"/>
              <a:gd name="connsiteY11" fmla="*/ 1524000 h 6858000"/>
              <a:gd name="connsiteX12" fmla="*/ 558677 w 5405254"/>
              <a:gd name="connsiteY12" fmla="*/ 678940 h 6858000"/>
              <a:gd name="connsiteX13" fmla="*/ 349194 w 5405254"/>
              <a:gd name="connsiteY13" fmla="*/ 9779 h 6858000"/>
              <a:gd name="connsiteX0" fmla="*/ 349194 w 5405254"/>
              <a:gd name="connsiteY0" fmla="*/ 9779 h 6858000"/>
              <a:gd name="connsiteX1" fmla="*/ 5405254 w 5405254"/>
              <a:gd name="connsiteY1" fmla="*/ 0 h 6858000"/>
              <a:gd name="connsiteX2" fmla="*/ 5405254 w 5405254"/>
              <a:gd name="connsiteY2" fmla="*/ 6858000 h 6858000"/>
              <a:gd name="connsiteX3" fmla="*/ 344304 w 5405254"/>
              <a:gd name="connsiteY3" fmla="*/ 6858000 h 6858000"/>
              <a:gd name="connsiteX4" fmla="*/ 548969 w 5405254"/>
              <a:gd name="connsiteY4" fmla="*/ 6286081 h 6858000"/>
              <a:gd name="connsiteX5" fmla="*/ 356934 w 5405254"/>
              <a:gd name="connsiteY5" fmla="*/ 5451230 h 6858000"/>
              <a:gd name="connsiteX6" fmla="*/ 630054 w 5405254"/>
              <a:gd name="connsiteY6" fmla="*/ 4749800 h 6858000"/>
              <a:gd name="connsiteX7" fmla="*/ 346048 w 5405254"/>
              <a:gd name="connsiteY7" fmla="*/ 4095541 h 6858000"/>
              <a:gd name="connsiteX8" fmla="*/ 604654 w 5405254"/>
              <a:gd name="connsiteY8" fmla="*/ 3441700 h 6858000"/>
              <a:gd name="connsiteX9" fmla="*/ 325254 w 5405254"/>
              <a:gd name="connsiteY9" fmla="*/ 2768600 h 6858000"/>
              <a:gd name="connsiteX10" fmla="*/ 642754 w 5405254"/>
              <a:gd name="connsiteY10" fmla="*/ 2095500 h 6858000"/>
              <a:gd name="connsiteX11" fmla="*/ 325254 w 5405254"/>
              <a:gd name="connsiteY11" fmla="*/ 1524000 h 6858000"/>
              <a:gd name="connsiteX12" fmla="*/ 558677 w 5405254"/>
              <a:gd name="connsiteY12" fmla="*/ 678940 h 6858000"/>
              <a:gd name="connsiteX13" fmla="*/ 349194 w 5405254"/>
              <a:gd name="connsiteY13" fmla="*/ 9779 h 6858000"/>
              <a:gd name="connsiteX0" fmla="*/ 349194 w 5405254"/>
              <a:gd name="connsiteY0" fmla="*/ 9779 h 6858000"/>
              <a:gd name="connsiteX1" fmla="*/ 5405254 w 5405254"/>
              <a:gd name="connsiteY1" fmla="*/ 0 h 6858000"/>
              <a:gd name="connsiteX2" fmla="*/ 5405254 w 5405254"/>
              <a:gd name="connsiteY2" fmla="*/ 6858000 h 6858000"/>
              <a:gd name="connsiteX3" fmla="*/ 344304 w 5405254"/>
              <a:gd name="connsiteY3" fmla="*/ 6858000 h 6858000"/>
              <a:gd name="connsiteX4" fmla="*/ 548969 w 5405254"/>
              <a:gd name="connsiteY4" fmla="*/ 6286081 h 6858000"/>
              <a:gd name="connsiteX5" fmla="*/ 356934 w 5405254"/>
              <a:gd name="connsiteY5" fmla="*/ 5451230 h 6858000"/>
              <a:gd name="connsiteX6" fmla="*/ 630054 w 5405254"/>
              <a:gd name="connsiteY6" fmla="*/ 4749800 h 6858000"/>
              <a:gd name="connsiteX7" fmla="*/ 346048 w 5405254"/>
              <a:gd name="connsiteY7" fmla="*/ 4095541 h 6858000"/>
              <a:gd name="connsiteX8" fmla="*/ 604654 w 5405254"/>
              <a:gd name="connsiteY8" fmla="*/ 3441700 h 6858000"/>
              <a:gd name="connsiteX9" fmla="*/ 325254 w 5405254"/>
              <a:gd name="connsiteY9" fmla="*/ 2768600 h 6858000"/>
              <a:gd name="connsiteX10" fmla="*/ 642754 w 5405254"/>
              <a:gd name="connsiteY10" fmla="*/ 2095500 h 6858000"/>
              <a:gd name="connsiteX11" fmla="*/ 325254 w 5405254"/>
              <a:gd name="connsiteY11" fmla="*/ 1524000 h 6858000"/>
              <a:gd name="connsiteX12" fmla="*/ 558677 w 5405254"/>
              <a:gd name="connsiteY12" fmla="*/ 678940 h 6858000"/>
              <a:gd name="connsiteX13" fmla="*/ 349194 w 5405254"/>
              <a:gd name="connsiteY13" fmla="*/ 9779 h 6858000"/>
              <a:gd name="connsiteX0" fmla="*/ 349194 w 5405254"/>
              <a:gd name="connsiteY0" fmla="*/ 9779 h 6858000"/>
              <a:gd name="connsiteX1" fmla="*/ 5405254 w 5405254"/>
              <a:gd name="connsiteY1" fmla="*/ 0 h 6858000"/>
              <a:gd name="connsiteX2" fmla="*/ 5405254 w 5405254"/>
              <a:gd name="connsiteY2" fmla="*/ 6858000 h 6858000"/>
              <a:gd name="connsiteX3" fmla="*/ 344304 w 5405254"/>
              <a:gd name="connsiteY3" fmla="*/ 6858000 h 6858000"/>
              <a:gd name="connsiteX4" fmla="*/ 548969 w 5405254"/>
              <a:gd name="connsiteY4" fmla="*/ 6286081 h 6858000"/>
              <a:gd name="connsiteX5" fmla="*/ 356934 w 5405254"/>
              <a:gd name="connsiteY5" fmla="*/ 5451230 h 6858000"/>
              <a:gd name="connsiteX6" fmla="*/ 630054 w 5405254"/>
              <a:gd name="connsiteY6" fmla="*/ 4749800 h 6858000"/>
              <a:gd name="connsiteX7" fmla="*/ 346048 w 5405254"/>
              <a:gd name="connsiteY7" fmla="*/ 4095541 h 6858000"/>
              <a:gd name="connsiteX8" fmla="*/ 604654 w 5405254"/>
              <a:gd name="connsiteY8" fmla="*/ 3441700 h 6858000"/>
              <a:gd name="connsiteX9" fmla="*/ 325254 w 5405254"/>
              <a:gd name="connsiteY9" fmla="*/ 2768600 h 6858000"/>
              <a:gd name="connsiteX10" fmla="*/ 642754 w 5405254"/>
              <a:gd name="connsiteY10" fmla="*/ 2095500 h 6858000"/>
              <a:gd name="connsiteX11" fmla="*/ 325254 w 5405254"/>
              <a:gd name="connsiteY11" fmla="*/ 1524000 h 6858000"/>
              <a:gd name="connsiteX12" fmla="*/ 558677 w 5405254"/>
              <a:gd name="connsiteY12" fmla="*/ 678940 h 6858000"/>
              <a:gd name="connsiteX13" fmla="*/ 349194 w 5405254"/>
              <a:gd name="connsiteY13" fmla="*/ 9779 h 6858000"/>
              <a:gd name="connsiteX0" fmla="*/ 349194 w 5405254"/>
              <a:gd name="connsiteY0" fmla="*/ 9779 h 6858000"/>
              <a:gd name="connsiteX1" fmla="*/ 5405254 w 5405254"/>
              <a:gd name="connsiteY1" fmla="*/ 0 h 6858000"/>
              <a:gd name="connsiteX2" fmla="*/ 5405254 w 5405254"/>
              <a:gd name="connsiteY2" fmla="*/ 6858000 h 6858000"/>
              <a:gd name="connsiteX3" fmla="*/ 344304 w 5405254"/>
              <a:gd name="connsiteY3" fmla="*/ 6858000 h 6858000"/>
              <a:gd name="connsiteX4" fmla="*/ 548969 w 5405254"/>
              <a:gd name="connsiteY4" fmla="*/ 6286081 h 6858000"/>
              <a:gd name="connsiteX5" fmla="*/ 356934 w 5405254"/>
              <a:gd name="connsiteY5" fmla="*/ 5451230 h 6858000"/>
              <a:gd name="connsiteX6" fmla="*/ 630054 w 5405254"/>
              <a:gd name="connsiteY6" fmla="*/ 4749800 h 6858000"/>
              <a:gd name="connsiteX7" fmla="*/ 346048 w 5405254"/>
              <a:gd name="connsiteY7" fmla="*/ 4095541 h 6858000"/>
              <a:gd name="connsiteX8" fmla="*/ 604654 w 5405254"/>
              <a:gd name="connsiteY8" fmla="*/ 3441700 h 6858000"/>
              <a:gd name="connsiteX9" fmla="*/ 325254 w 5405254"/>
              <a:gd name="connsiteY9" fmla="*/ 2768600 h 6858000"/>
              <a:gd name="connsiteX10" fmla="*/ 642754 w 5405254"/>
              <a:gd name="connsiteY10" fmla="*/ 2095500 h 6858000"/>
              <a:gd name="connsiteX11" fmla="*/ 325254 w 5405254"/>
              <a:gd name="connsiteY11" fmla="*/ 1524000 h 6858000"/>
              <a:gd name="connsiteX12" fmla="*/ 558677 w 5405254"/>
              <a:gd name="connsiteY12" fmla="*/ 678940 h 6858000"/>
              <a:gd name="connsiteX13" fmla="*/ 349194 w 5405254"/>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234597 w 5090882"/>
              <a:gd name="connsiteY4" fmla="*/ 6286081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244645 w 5090882"/>
              <a:gd name="connsiteY4" fmla="*/ 6286081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244645 w 5090882"/>
              <a:gd name="connsiteY4" fmla="*/ 6286081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244645 w 5090882"/>
              <a:gd name="connsiteY4" fmla="*/ 6286081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244645 w 5090882"/>
              <a:gd name="connsiteY4" fmla="*/ 6286081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221199 w 5090882"/>
              <a:gd name="connsiteY4" fmla="*/ 6286081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127414 w 5090882"/>
              <a:gd name="connsiteY4" fmla="*/ 6262635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237946 w 5090882"/>
              <a:gd name="connsiteY4" fmla="*/ 6195646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237946 w 5090882"/>
              <a:gd name="connsiteY4" fmla="*/ 6195646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237946 w 5090882"/>
              <a:gd name="connsiteY4" fmla="*/ 6111910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237946 w 5090882"/>
              <a:gd name="connsiteY4" fmla="*/ 6111910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231247 w 5090882"/>
              <a:gd name="connsiteY4" fmla="*/ 6175550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251344 w 5090882"/>
              <a:gd name="connsiteY4" fmla="*/ 6188948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251344 w 5090882"/>
              <a:gd name="connsiteY4" fmla="*/ 6188948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251344 w 5090882"/>
              <a:gd name="connsiteY4" fmla="*/ 6188948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251344 w 5090882"/>
              <a:gd name="connsiteY4" fmla="*/ 6188948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251344 w 5090882"/>
              <a:gd name="connsiteY4" fmla="*/ 6188948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1555 w 5087615"/>
              <a:gd name="connsiteY0" fmla="*/ 9779 h 6858000"/>
              <a:gd name="connsiteX1" fmla="*/ 5087615 w 5087615"/>
              <a:gd name="connsiteY1" fmla="*/ 0 h 6858000"/>
              <a:gd name="connsiteX2" fmla="*/ 5087615 w 5087615"/>
              <a:gd name="connsiteY2" fmla="*/ 6858000 h 6858000"/>
              <a:gd name="connsiteX3" fmla="*/ 26665 w 5087615"/>
              <a:gd name="connsiteY3" fmla="*/ 6858000 h 6858000"/>
              <a:gd name="connsiteX4" fmla="*/ 248077 w 5087615"/>
              <a:gd name="connsiteY4" fmla="*/ 6188948 h 6858000"/>
              <a:gd name="connsiteX5" fmla="*/ 39295 w 5087615"/>
              <a:gd name="connsiteY5" fmla="*/ 5451230 h 6858000"/>
              <a:gd name="connsiteX6" fmla="*/ 312415 w 5087615"/>
              <a:gd name="connsiteY6" fmla="*/ 4749800 h 6858000"/>
              <a:gd name="connsiteX7" fmla="*/ 28409 w 5087615"/>
              <a:gd name="connsiteY7" fmla="*/ 4095541 h 6858000"/>
              <a:gd name="connsiteX8" fmla="*/ 287015 w 5087615"/>
              <a:gd name="connsiteY8" fmla="*/ 3441700 h 6858000"/>
              <a:gd name="connsiteX9" fmla="*/ 37760 w 5087615"/>
              <a:gd name="connsiteY9" fmla="*/ 2731756 h 6858000"/>
              <a:gd name="connsiteX10" fmla="*/ 325115 w 5087615"/>
              <a:gd name="connsiteY10" fmla="*/ 2095500 h 6858000"/>
              <a:gd name="connsiteX11" fmla="*/ 7615 w 5087615"/>
              <a:gd name="connsiteY11" fmla="*/ 1524000 h 6858000"/>
              <a:gd name="connsiteX12" fmla="*/ 241038 w 5087615"/>
              <a:gd name="connsiteY12" fmla="*/ 678940 h 6858000"/>
              <a:gd name="connsiteX13" fmla="*/ 31555 w 5087615"/>
              <a:gd name="connsiteY13" fmla="*/ 9779 h 6858000"/>
              <a:gd name="connsiteX0" fmla="*/ 31555 w 5087615"/>
              <a:gd name="connsiteY0" fmla="*/ 9779 h 6858000"/>
              <a:gd name="connsiteX1" fmla="*/ 5087615 w 5087615"/>
              <a:gd name="connsiteY1" fmla="*/ 0 h 6858000"/>
              <a:gd name="connsiteX2" fmla="*/ 5087615 w 5087615"/>
              <a:gd name="connsiteY2" fmla="*/ 6858000 h 6858000"/>
              <a:gd name="connsiteX3" fmla="*/ 26665 w 5087615"/>
              <a:gd name="connsiteY3" fmla="*/ 6858000 h 6858000"/>
              <a:gd name="connsiteX4" fmla="*/ 248077 w 5087615"/>
              <a:gd name="connsiteY4" fmla="*/ 6188948 h 6858000"/>
              <a:gd name="connsiteX5" fmla="*/ 39295 w 5087615"/>
              <a:gd name="connsiteY5" fmla="*/ 5451230 h 6858000"/>
              <a:gd name="connsiteX6" fmla="*/ 312415 w 5087615"/>
              <a:gd name="connsiteY6" fmla="*/ 4749800 h 6858000"/>
              <a:gd name="connsiteX7" fmla="*/ 28409 w 5087615"/>
              <a:gd name="connsiteY7" fmla="*/ 4095541 h 6858000"/>
              <a:gd name="connsiteX8" fmla="*/ 287015 w 5087615"/>
              <a:gd name="connsiteY8" fmla="*/ 3441700 h 6858000"/>
              <a:gd name="connsiteX9" fmla="*/ 37760 w 5087615"/>
              <a:gd name="connsiteY9" fmla="*/ 2731756 h 6858000"/>
              <a:gd name="connsiteX10" fmla="*/ 325115 w 5087615"/>
              <a:gd name="connsiteY10" fmla="*/ 2095500 h 6858000"/>
              <a:gd name="connsiteX11" fmla="*/ 7615 w 5087615"/>
              <a:gd name="connsiteY11" fmla="*/ 1524000 h 6858000"/>
              <a:gd name="connsiteX12" fmla="*/ 241038 w 5087615"/>
              <a:gd name="connsiteY12" fmla="*/ 678940 h 6858000"/>
              <a:gd name="connsiteX13" fmla="*/ 31555 w 5087615"/>
              <a:gd name="connsiteY13" fmla="*/ 9779 h 6858000"/>
              <a:gd name="connsiteX0" fmla="*/ 31555 w 5087615"/>
              <a:gd name="connsiteY0" fmla="*/ 9779 h 6858000"/>
              <a:gd name="connsiteX1" fmla="*/ 5087615 w 5087615"/>
              <a:gd name="connsiteY1" fmla="*/ 0 h 6858000"/>
              <a:gd name="connsiteX2" fmla="*/ 5087615 w 5087615"/>
              <a:gd name="connsiteY2" fmla="*/ 6858000 h 6858000"/>
              <a:gd name="connsiteX3" fmla="*/ 26665 w 5087615"/>
              <a:gd name="connsiteY3" fmla="*/ 6858000 h 6858000"/>
              <a:gd name="connsiteX4" fmla="*/ 248077 w 5087615"/>
              <a:gd name="connsiteY4" fmla="*/ 6188948 h 6858000"/>
              <a:gd name="connsiteX5" fmla="*/ 39295 w 5087615"/>
              <a:gd name="connsiteY5" fmla="*/ 5451230 h 6858000"/>
              <a:gd name="connsiteX6" fmla="*/ 312415 w 5087615"/>
              <a:gd name="connsiteY6" fmla="*/ 4749800 h 6858000"/>
              <a:gd name="connsiteX7" fmla="*/ 28409 w 5087615"/>
              <a:gd name="connsiteY7" fmla="*/ 4095541 h 6858000"/>
              <a:gd name="connsiteX8" fmla="*/ 287015 w 5087615"/>
              <a:gd name="connsiteY8" fmla="*/ 3441700 h 6858000"/>
              <a:gd name="connsiteX9" fmla="*/ 37760 w 5087615"/>
              <a:gd name="connsiteY9" fmla="*/ 2731756 h 6858000"/>
              <a:gd name="connsiteX10" fmla="*/ 325115 w 5087615"/>
              <a:gd name="connsiteY10" fmla="*/ 2095500 h 6858000"/>
              <a:gd name="connsiteX11" fmla="*/ 7615 w 5087615"/>
              <a:gd name="connsiteY11" fmla="*/ 1524000 h 6858000"/>
              <a:gd name="connsiteX12" fmla="*/ 241038 w 5087615"/>
              <a:gd name="connsiteY12" fmla="*/ 678940 h 6858000"/>
              <a:gd name="connsiteX13" fmla="*/ 31555 w 5087615"/>
              <a:gd name="connsiteY13" fmla="*/ 9779 h 6858000"/>
              <a:gd name="connsiteX0" fmla="*/ 87579 w 5143639"/>
              <a:gd name="connsiteY0" fmla="*/ 9779 h 6858000"/>
              <a:gd name="connsiteX1" fmla="*/ 5143639 w 5143639"/>
              <a:gd name="connsiteY1" fmla="*/ 0 h 6858000"/>
              <a:gd name="connsiteX2" fmla="*/ 5143639 w 5143639"/>
              <a:gd name="connsiteY2" fmla="*/ 6858000 h 6858000"/>
              <a:gd name="connsiteX3" fmla="*/ 82689 w 5143639"/>
              <a:gd name="connsiteY3" fmla="*/ 6858000 h 6858000"/>
              <a:gd name="connsiteX4" fmla="*/ 304101 w 5143639"/>
              <a:gd name="connsiteY4" fmla="*/ 6188948 h 6858000"/>
              <a:gd name="connsiteX5" fmla="*/ 95319 w 5143639"/>
              <a:gd name="connsiteY5" fmla="*/ 5451230 h 6858000"/>
              <a:gd name="connsiteX6" fmla="*/ 368439 w 5143639"/>
              <a:gd name="connsiteY6" fmla="*/ 4749800 h 6858000"/>
              <a:gd name="connsiteX7" fmla="*/ 84433 w 5143639"/>
              <a:gd name="connsiteY7" fmla="*/ 4095541 h 6858000"/>
              <a:gd name="connsiteX8" fmla="*/ 343039 w 5143639"/>
              <a:gd name="connsiteY8" fmla="*/ 3441700 h 6858000"/>
              <a:gd name="connsiteX9" fmla="*/ 0 w 5143639"/>
              <a:gd name="connsiteY9" fmla="*/ 2731756 h 6858000"/>
              <a:gd name="connsiteX10" fmla="*/ 381139 w 5143639"/>
              <a:gd name="connsiteY10" fmla="*/ 2095500 h 6858000"/>
              <a:gd name="connsiteX11" fmla="*/ 63639 w 5143639"/>
              <a:gd name="connsiteY11" fmla="*/ 1524000 h 6858000"/>
              <a:gd name="connsiteX12" fmla="*/ 297062 w 5143639"/>
              <a:gd name="connsiteY12" fmla="*/ 678940 h 6858000"/>
              <a:gd name="connsiteX13" fmla="*/ 87579 w 5143639"/>
              <a:gd name="connsiteY13" fmla="*/ 9779 h 6858000"/>
              <a:gd name="connsiteX0" fmla="*/ 31555 w 5087615"/>
              <a:gd name="connsiteY0" fmla="*/ 9779 h 6858000"/>
              <a:gd name="connsiteX1" fmla="*/ 5087615 w 5087615"/>
              <a:gd name="connsiteY1" fmla="*/ 0 h 6858000"/>
              <a:gd name="connsiteX2" fmla="*/ 5087615 w 5087615"/>
              <a:gd name="connsiteY2" fmla="*/ 6858000 h 6858000"/>
              <a:gd name="connsiteX3" fmla="*/ 26665 w 5087615"/>
              <a:gd name="connsiteY3" fmla="*/ 6858000 h 6858000"/>
              <a:gd name="connsiteX4" fmla="*/ 248077 w 5087615"/>
              <a:gd name="connsiteY4" fmla="*/ 6188948 h 6858000"/>
              <a:gd name="connsiteX5" fmla="*/ 39295 w 5087615"/>
              <a:gd name="connsiteY5" fmla="*/ 5451230 h 6858000"/>
              <a:gd name="connsiteX6" fmla="*/ 312415 w 5087615"/>
              <a:gd name="connsiteY6" fmla="*/ 4749800 h 6858000"/>
              <a:gd name="connsiteX7" fmla="*/ 28409 w 5087615"/>
              <a:gd name="connsiteY7" fmla="*/ 4095541 h 6858000"/>
              <a:gd name="connsiteX8" fmla="*/ 287015 w 5087615"/>
              <a:gd name="connsiteY8" fmla="*/ 3441700 h 6858000"/>
              <a:gd name="connsiteX9" fmla="*/ 37761 w 5087615"/>
              <a:gd name="connsiteY9" fmla="*/ 2711660 h 6858000"/>
              <a:gd name="connsiteX10" fmla="*/ 325115 w 5087615"/>
              <a:gd name="connsiteY10" fmla="*/ 2095500 h 6858000"/>
              <a:gd name="connsiteX11" fmla="*/ 7615 w 5087615"/>
              <a:gd name="connsiteY11" fmla="*/ 1524000 h 6858000"/>
              <a:gd name="connsiteX12" fmla="*/ 241038 w 5087615"/>
              <a:gd name="connsiteY12" fmla="*/ 678940 h 6858000"/>
              <a:gd name="connsiteX13" fmla="*/ 31555 w 5087615"/>
              <a:gd name="connsiteY13" fmla="*/ 9779 h 6858000"/>
              <a:gd name="connsiteX0" fmla="*/ 31555 w 5087615"/>
              <a:gd name="connsiteY0" fmla="*/ 9779 h 6858000"/>
              <a:gd name="connsiteX1" fmla="*/ 5087615 w 5087615"/>
              <a:gd name="connsiteY1" fmla="*/ 0 h 6858000"/>
              <a:gd name="connsiteX2" fmla="*/ 5087615 w 5087615"/>
              <a:gd name="connsiteY2" fmla="*/ 6858000 h 6858000"/>
              <a:gd name="connsiteX3" fmla="*/ 26665 w 5087615"/>
              <a:gd name="connsiteY3" fmla="*/ 6858000 h 6858000"/>
              <a:gd name="connsiteX4" fmla="*/ 248077 w 5087615"/>
              <a:gd name="connsiteY4" fmla="*/ 6188948 h 6858000"/>
              <a:gd name="connsiteX5" fmla="*/ 39295 w 5087615"/>
              <a:gd name="connsiteY5" fmla="*/ 5451230 h 6858000"/>
              <a:gd name="connsiteX6" fmla="*/ 312415 w 5087615"/>
              <a:gd name="connsiteY6" fmla="*/ 4749800 h 6858000"/>
              <a:gd name="connsiteX7" fmla="*/ 28409 w 5087615"/>
              <a:gd name="connsiteY7" fmla="*/ 4095541 h 6858000"/>
              <a:gd name="connsiteX8" fmla="*/ 287015 w 5087615"/>
              <a:gd name="connsiteY8" fmla="*/ 3441700 h 6858000"/>
              <a:gd name="connsiteX9" fmla="*/ 37761 w 5087615"/>
              <a:gd name="connsiteY9" fmla="*/ 2711660 h 6858000"/>
              <a:gd name="connsiteX10" fmla="*/ 325115 w 5087615"/>
              <a:gd name="connsiteY10" fmla="*/ 2095500 h 6858000"/>
              <a:gd name="connsiteX11" fmla="*/ 7615 w 5087615"/>
              <a:gd name="connsiteY11" fmla="*/ 1524000 h 6858000"/>
              <a:gd name="connsiteX12" fmla="*/ 241038 w 5087615"/>
              <a:gd name="connsiteY12" fmla="*/ 678940 h 6858000"/>
              <a:gd name="connsiteX13" fmla="*/ 31555 w 5087615"/>
              <a:gd name="connsiteY13" fmla="*/ 9779 h 6858000"/>
              <a:gd name="connsiteX0" fmla="*/ 31555 w 5087615"/>
              <a:gd name="connsiteY0" fmla="*/ 9779 h 6858000"/>
              <a:gd name="connsiteX1" fmla="*/ 5087615 w 5087615"/>
              <a:gd name="connsiteY1" fmla="*/ 0 h 6858000"/>
              <a:gd name="connsiteX2" fmla="*/ 5087615 w 5087615"/>
              <a:gd name="connsiteY2" fmla="*/ 6858000 h 6858000"/>
              <a:gd name="connsiteX3" fmla="*/ 26665 w 5087615"/>
              <a:gd name="connsiteY3" fmla="*/ 6858000 h 6858000"/>
              <a:gd name="connsiteX4" fmla="*/ 248077 w 5087615"/>
              <a:gd name="connsiteY4" fmla="*/ 6188948 h 6858000"/>
              <a:gd name="connsiteX5" fmla="*/ 39295 w 5087615"/>
              <a:gd name="connsiteY5" fmla="*/ 5451230 h 6858000"/>
              <a:gd name="connsiteX6" fmla="*/ 312415 w 5087615"/>
              <a:gd name="connsiteY6" fmla="*/ 4749800 h 6858000"/>
              <a:gd name="connsiteX7" fmla="*/ 28409 w 5087615"/>
              <a:gd name="connsiteY7" fmla="*/ 4095541 h 6858000"/>
              <a:gd name="connsiteX8" fmla="*/ 287015 w 5087615"/>
              <a:gd name="connsiteY8" fmla="*/ 3441700 h 6858000"/>
              <a:gd name="connsiteX9" fmla="*/ 37761 w 5087615"/>
              <a:gd name="connsiteY9" fmla="*/ 2711660 h 6858000"/>
              <a:gd name="connsiteX10" fmla="*/ 325115 w 5087615"/>
              <a:gd name="connsiteY10" fmla="*/ 2095500 h 6858000"/>
              <a:gd name="connsiteX11" fmla="*/ 7615 w 5087615"/>
              <a:gd name="connsiteY11" fmla="*/ 1524000 h 6858000"/>
              <a:gd name="connsiteX12" fmla="*/ 241038 w 5087615"/>
              <a:gd name="connsiteY12" fmla="*/ 678940 h 6858000"/>
              <a:gd name="connsiteX13" fmla="*/ 31555 w 5087615"/>
              <a:gd name="connsiteY13" fmla="*/ 9779 h 6858000"/>
              <a:gd name="connsiteX0" fmla="*/ 31555 w 5087615"/>
              <a:gd name="connsiteY0" fmla="*/ 9779 h 6858000"/>
              <a:gd name="connsiteX1" fmla="*/ 5087615 w 5087615"/>
              <a:gd name="connsiteY1" fmla="*/ 0 h 6858000"/>
              <a:gd name="connsiteX2" fmla="*/ 5087615 w 5087615"/>
              <a:gd name="connsiteY2" fmla="*/ 6858000 h 6858000"/>
              <a:gd name="connsiteX3" fmla="*/ 26665 w 5087615"/>
              <a:gd name="connsiteY3" fmla="*/ 6858000 h 6858000"/>
              <a:gd name="connsiteX4" fmla="*/ 248077 w 5087615"/>
              <a:gd name="connsiteY4" fmla="*/ 6188948 h 6858000"/>
              <a:gd name="connsiteX5" fmla="*/ 39295 w 5087615"/>
              <a:gd name="connsiteY5" fmla="*/ 5451230 h 6858000"/>
              <a:gd name="connsiteX6" fmla="*/ 312415 w 5087615"/>
              <a:gd name="connsiteY6" fmla="*/ 4749800 h 6858000"/>
              <a:gd name="connsiteX7" fmla="*/ 28409 w 5087615"/>
              <a:gd name="connsiteY7" fmla="*/ 4095541 h 6858000"/>
              <a:gd name="connsiteX8" fmla="*/ 287015 w 5087615"/>
              <a:gd name="connsiteY8" fmla="*/ 3441700 h 6858000"/>
              <a:gd name="connsiteX9" fmla="*/ 37761 w 5087615"/>
              <a:gd name="connsiteY9" fmla="*/ 2711660 h 6858000"/>
              <a:gd name="connsiteX10" fmla="*/ 325115 w 5087615"/>
              <a:gd name="connsiteY10" fmla="*/ 2095500 h 6858000"/>
              <a:gd name="connsiteX11" fmla="*/ 7615 w 5087615"/>
              <a:gd name="connsiteY11" fmla="*/ 1524000 h 6858000"/>
              <a:gd name="connsiteX12" fmla="*/ 241038 w 5087615"/>
              <a:gd name="connsiteY12" fmla="*/ 678940 h 6858000"/>
              <a:gd name="connsiteX13" fmla="*/ 31555 w 5087615"/>
              <a:gd name="connsiteY13" fmla="*/ 9779 h 6858000"/>
              <a:gd name="connsiteX0" fmla="*/ 31555 w 5087615"/>
              <a:gd name="connsiteY0" fmla="*/ 9779 h 6858000"/>
              <a:gd name="connsiteX1" fmla="*/ 5087615 w 5087615"/>
              <a:gd name="connsiteY1" fmla="*/ 0 h 6858000"/>
              <a:gd name="connsiteX2" fmla="*/ 5087615 w 5087615"/>
              <a:gd name="connsiteY2" fmla="*/ 6858000 h 6858000"/>
              <a:gd name="connsiteX3" fmla="*/ 26665 w 5087615"/>
              <a:gd name="connsiteY3" fmla="*/ 6858000 h 6858000"/>
              <a:gd name="connsiteX4" fmla="*/ 248077 w 5087615"/>
              <a:gd name="connsiteY4" fmla="*/ 6188948 h 6858000"/>
              <a:gd name="connsiteX5" fmla="*/ 39295 w 5087615"/>
              <a:gd name="connsiteY5" fmla="*/ 5451230 h 6858000"/>
              <a:gd name="connsiteX6" fmla="*/ 312415 w 5087615"/>
              <a:gd name="connsiteY6" fmla="*/ 4749800 h 6858000"/>
              <a:gd name="connsiteX7" fmla="*/ 28409 w 5087615"/>
              <a:gd name="connsiteY7" fmla="*/ 4095541 h 6858000"/>
              <a:gd name="connsiteX8" fmla="*/ 287015 w 5087615"/>
              <a:gd name="connsiteY8" fmla="*/ 3441700 h 6858000"/>
              <a:gd name="connsiteX9" fmla="*/ 27713 w 5087615"/>
              <a:gd name="connsiteY9" fmla="*/ 2711660 h 6858000"/>
              <a:gd name="connsiteX10" fmla="*/ 325115 w 5087615"/>
              <a:gd name="connsiteY10" fmla="*/ 2095500 h 6858000"/>
              <a:gd name="connsiteX11" fmla="*/ 7615 w 5087615"/>
              <a:gd name="connsiteY11" fmla="*/ 1524000 h 6858000"/>
              <a:gd name="connsiteX12" fmla="*/ 241038 w 5087615"/>
              <a:gd name="connsiteY12" fmla="*/ 678940 h 6858000"/>
              <a:gd name="connsiteX13" fmla="*/ 31555 w 5087615"/>
              <a:gd name="connsiteY13" fmla="*/ 9779 h 6858000"/>
              <a:gd name="connsiteX0" fmla="*/ 31555 w 5087615"/>
              <a:gd name="connsiteY0" fmla="*/ 9779 h 6858000"/>
              <a:gd name="connsiteX1" fmla="*/ 5087615 w 5087615"/>
              <a:gd name="connsiteY1" fmla="*/ 0 h 6858000"/>
              <a:gd name="connsiteX2" fmla="*/ 5087615 w 5087615"/>
              <a:gd name="connsiteY2" fmla="*/ 6858000 h 6858000"/>
              <a:gd name="connsiteX3" fmla="*/ 26665 w 5087615"/>
              <a:gd name="connsiteY3" fmla="*/ 6858000 h 6858000"/>
              <a:gd name="connsiteX4" fmla="*/ 248077 w 5087615"/>
              <a:gd name="connsiteY4" fmla="*/ 6188948 h 6858000"/>
              <a:gd name="connsiteX5" fmla="*/ 39295 w 5087615"/>
              <a:gd name="connsiteY5" fmla="*/ 5451230 h 6858000"/>
              <a:gd name="connsiteX6" fmla="*/ 312415 w 5087615"/>
              <a:gd name="connsiteY6" fmla="*/ 4749800 h 6858000"/>
              <a:gd name="connsiteX7" fmla="*/ 28409 w 5087615"/>
              <a:gd name="connsiteY7" fmla="*/ 4095541 h 6858000"/>
              <a:gd name="connsiteX8" fmla="*/ 287015 w 5087615"/>
              <a:gd name="connsiteY8" fmla="*/ 3441700 h 6858000"/>
              <a:gd name="connsiteX9" fmla="*/ 27713 w 5087615"/>
              <a:gd name="connsiteY9" fmla="*/ 2711660 h 6858000"/>
              <a:gd name="connsiteX10" fmla="*/ 325115 w 5087615"/>
              <a:gd name="connsiteY10" fmla="*/ 2095500 h 6858000"/>
              <a:gd name="connsiteX11" fmla="*/ 7615 w 5087615"/>
              <a:gd name="connsiteY11" fmla="*/ 1524000 h 6858000"/>
              <a:gd name="connsiteX12" fmla="*/ 241038 w 5087615"/>
              <a:gd name="connsiteY12" fmla="*/ 678940 h 6858000"/>
              <a:gd name="connsiteX13" fmla="*/ 31555 w 5087615"/>
              <a:gd name="connsiteY13" fmla="*/ 9779 h 6858000"/>
              <a:gd name="connsiteX0" fmla="*/ 37200 w 5093260"/>
              <a:gd name="connsiteY0" fmla="*/ 9779 h 6858000"/>
              <a:gd name="connsiteX1" fmla="*/ 5093260 w 5093260"/>
              <a:gd name="connsiteY1" fmla="*/ 0 h 6858000"/>
              <a:gd name="connsiteX2" fmla="*/ 5093260 w 5093260"/>
              <a:gd name="connsiteY2" fmla="*/ 6858000 h 6858000"/>
              <a:gd name="connsiteX3" fmla="*/ 32310 w 5093260"/>
              <a:gd name="connsiteY3" fmla="*/ 6858000 h 6858000"/>
              <a:gd name="connsiteX4" fmla="*/ 253722 w 5093260"/>
              <a:gd name="connsiteY4" fmla="*/ 6188948 h 6858000"/>
              <a:gd name="connsiteX5" fmla="*/ 44940 w 5093260"/>
              <a:gd name="connsiteY5" fmla="*/ 5451230 h 6858000"/>
              <a:gd name="connsiteX6" fmla="*/ 318060 w 5093260"/>
              <a:gd name="connsiteY6" fmla="*/ 4749800 h 6858000"/>
              <a:gd name="connsiteX7" fmla="*/ 34054 w 5093260"/>
              <a:gd name="connsiteY7" fmla="*/ 4095541 h 6858000"/>
              <a:gd name="connsiteX8" fmla="*/ 292660 w 5093260"/>
              <a:gd name="connsiteY8" fmla="*/ 3441700 h 6858000"/>
              <a:gd name="connsiteX9" fmla="*/ 33358 w 5093260"/>
              <a:gd name="connsiteY9" fmla="*/ 2711660 h 6858000"/>
              <a:gd name="connsiteX10" fmla="*/ 149890 w 5093260"/>
              <a:gd name="connsiteY10" fmla="*/ 2065355 h 6858000"/>
              <a:gd name="connsiteX11" fmla="*/ 13260 w 5093260"/>
              <a:gd name="connsiteY11" fmla="*/ 1524000 h 6858000"/>
              <a:gd name="connsiteX12" fmla="*/ 246683 w 5093260"/>
              <a:gd name="connsiteY12" fmla="*/ 678940 h 6858000"/>
              <a:gd name="connsiteX13" fmla="*/ 37200 w 5093260"/>
              <a:gd name="connsiteY13" fmla="*/ 9779 h 6858000"/>
              <a:gd name="connsiteX0" fmla="*/ 33916 w 5089976"/>
              <a:gd name="connsiteY0" fmla="*/ 9779 h 6858000"/>
              <a:gd name="connsiteX1" fmla="*/ 5089976 w 5089976"/>
              <a:gd name="connsiteY1" fmla="*/ 0 h 6858000"/>
              <a:gd name="connsiteX2" fmla="*/ 5089976 w 5089976"/>
              <a:gd name="connsiteY2" fmla="*/ 6858000 h 6858000"/>
              <a:gd name="connsiteX3" fmla="*/ 29026 w 5089976"/>
              <a:gd name="connsiteY3" fmla="*/ 6858000 h 6858000"/>
              <a:gd name="connsiteX4" fmla="*/ 250438 w 5089976"/>
              <a:gd name="connsiteY4" fmla="*/ 6188948 h 6858000"/>
              <a:gd name="connsiteX5" fmla="*/ 41656 w 5089976"/>
              <a:gd name="connsiteY5" fmla="*/ 5451230 h 6858000"/>
              <a:gd name="connsiteX6" fmla="*/ 314776 w 5089976"/>
              <a:gd name="connsiteY6" fmla="*/ 4749800 h 6858000"/>
              <a:gd name="connsiteX7" fmla="*/ 30770 w 5089976"/>
              <a:gd name="connsiteY7" fmla="*/ 4095541 h 6858000"/>
              <a:gd name="connsiteX8" fmla="*/ 289376 w 5089976"/>
              <a:gd name="connsiteY8" fmla="*/ 3441700 h 6858000"/>
              <a:gd name="connsiteX9" fmla="*/ 30074 w 5089976"/>
              <a:gd name="connsiteY9" fmla="*/ 2711660 h 6858000"/>
              <a:gd name="connsiteX10" fmla="*/ 226993 w 5089976"/>
              <a:gd name="connsiteY10" fmla="*/ 2112247 h 6858000"/>
              <a:gd name="connsiteX11" fmla="*/ 9976 w 5089976"/>
              <a:gd name="connsiteY11" fmla="*/ 1524000 h 6858000"/>
              <a:gd name="connsiteX12" fmla="*/ 243399 w 5089976"/>
              <a:gd name="connsiteY12" fmla="*/ 678940 h 6858000"/>
              <a:gd name="connsiteX13" fmla="*/ 33916 w 5089976"/>
              <a:gd name="connsiteY13" fmla="*/ 9779 h 6858000"/>
              <a:gd name="connsiteX0" fmla="*/ 33916 w 5089976"/>
              <a:gd name="connsiteY0" fmla="*/ 9779 h 6858000"/>
              <a:gd name="connsiteX1" fmla="*/ 5089976 w 5089976"/>
              <a:gd name="connsiteY1" fmla="*/ 0 h 6858000"/>
              <a:gd name="connsiteX2" fmla="*/ 5089976 w 5089976"/>
              <a:gd name="connsiteY2" fmla="*/ 6858000 h 6858000"/>
              <a:gd name="connsiteX3" fmla="*/ 29026 w 5089976"/>
              <a:gd name="connsiteY3" fmla="*/ 6858000 h 6858000"/>
              <a:gd name="connsiteX4" fmla="*/ 250438 w 5089976"/>
              <a:gd name="connsiteY4" fmla="*/ 6188948 h 6858000"/>
              <a:gd name="connsiteX5" fmla="*/ 41656 w 5089976"/>
              <a:gd name="connsiteY5" fmla="*/ 5451230 h 6858000"/>
              <a:gd name="connsiteX6" fmla="*/ 314776 w 5089976"/>
              <a:gd name="connsiteY6" fmla="*/ 4749800 h 6858000"/>
              <a:gd name="connsiteX7" fmla="*/ 30770 w 5089976"/>
              <a:gd name="connsiteY7" fmla="*/ 4095541 h 6858000"/>
              <a:gd name="connsiteX8" fmla="*/ 289376 w 5089976"/>
              <a:gd name="connsiteY8" fmla="*/ 3441700 h 6858000"/>
              <a:gd name="connsiteX9" fmla="*/ 30074 w 5089976"/>
              <a:gd name="connsiteY9" fmla="*/ 2711660 h 6858000"/>
              <a:gd name="connsiteX10" fmla="*/ 226993 w 5089976"/>
              <a:gd name="connsiteY10" fmla="*/ 2112247 h 6858000"/>
              <a:gd name="connsiteX11" fmla="*/ 9976 w 5089976"/>
              <a:gd name="connsiteY11" fmla="*/ 1524000 h 6858000"/>
              <a:gd name="connsiteX12" fmla="*/ 243399 w 5089976"/>
              <a:gd name="connsiteY12" fmla="*/ 678940 h 6858000"/>
              <a:gd name="connsiteX13" fmla="*/ 33916 w 5089976"/>
              <a:gd name="connsiteY13" fmla="*/ 9779 h 6858000"/>
              <a:gd name="connsiteX0" fmla="*/ 37384 w 5093444"/>
              <a:gd name="connsiteY0" fmla="*/ 9779 h 6858000"/>
              <a:gd name="connsiteX1" fmla="*/ 5093444 w 5093444"/>
              <a:gd name="connsiteY1" fmla="*/ 0 h 6858000"/>
              <a:gd name="connsiteX2" fmla="*/ 5093444 w 5093444"/>
              <a:gd name="connsiteY2" fmla="*/ 6858000 h 6858000"/>
              <a:gd name="connsiteX3" fmla="*/ 32494 w 5093444"/>
              <a:gd name="connsiteY3" fmla="*/ 6858000 h 6858000"/>
              <a:gd name="connsiteX4" fmla="*/ 253906 w 5093444"/>
              <a:gd name="connsiteY4" fmla="*/ 6188948 h 6858000"/>
              <a:gd name="connsiteX5" fmla="*/ 45124 w 5093444"/>
              <a:gd name="connsiteY5" fmla="*/ 5451230 h 6858000"/>
              <a:gd name="connsiteX6" fmla="*/ 318244 w 5093444"/>
              <a:gd name="connsiteY6" fmla="*/ 4749800 h 6858000"/>
              <a:gd name="connsiteX7" fmla="*/ 34238 w 5093444"/>
              <a:gd name="connsiteY7" fmla="*/ 4095541 h 6858000"/>
              <a:gd name="connsiteX8" fmla="*/ 292844 w 5093444"/>
              <a:gd name="connsiteY8" fmla="*/ 3441700 h 6858000"/>
              <a:gd name="connsiteX9" fmla="*/ 33542 w 5093444"/>
              <a:gd name="connsiteY9" fmla="*/ 2711660 h 6858000"/>
              <a:gd name="connsiteX10" fmla="*/ 146724 w 5093444"/>
              <a:gd name="connsiteY10" fmla="*/ 2135693 h 6858000"/>
              <a:gd name="connsiteX11" fmla="*/ 13444 w 5093444"/>
              <a:gd name="connsiteY11" fmla="*/ 1524000 h 6858000"/>
              <a:gd name="connsiteX12" fmla="*/ 246867 w 5093444"/>
              <a:gd name="connsiteY12" fmla="*/ 678940 h 6858000"/>
              <a:gd name="connsiteX13" fmla="*/ 37384 w 5093444"/>
              <a:gd name="connsiteY13" fmla="*/ 9779 h 6858000"/>
              <a:gd name="connsiteX0" fmla="*/ 33520 w 5089580"/>
              <a:gd name="connsiteY0" fmla="*/ 9779 h 6858000"/>
              <a:gd name="connsiteX1" fmla="*/ 5089580 w 5089580"/>
              <a:gd name="connsiteY1" fmla="*/ 0 h 6858000"/>
              <a:gd name="connsiteX2" fmla="*/ 5089580 w 5089580"/>
              <a:gd name="connsiteY2" fmla="*/ 6858000 h 6858000"/>
              <a:gd name="connsiteX3" fmla="*/ 28630 w 5089580"/>
              <a:gd name="connsiteY3" fmla="*/ 6858000 h 6858000"/>
              <a:gd name="connsiteX4" fmla="*/ 250042 w 5089580"/>
              <a:gd name="connsiteY4" fmla="*/ 6188948 h 6858000"/>
              <a:gd name="connsiteX5" fmla="*/ 41260 w 5089580"/>
              <a:gd name="connsiteY5" fmla="*/ 5451230 h 6858000"/>
              <a:gd name="connsiteX6" fmla="*/ 314380 w 5089580"/>
              <a:gd name="connsiteY6" fmla="*/ 4749800 h 6858000"/>
              <a:gd name="connsiteX7" fmla="*/ 30374 w 5089580"/>
              <a:gd name="connsiteY7" fmla="*/ 4095541 h 6858000"/>
              <a:gd name="connsiteX8" fmla="*/ 288980 w 5089580"/>
              <a:gd name="connsiteY8" fmla="*/ 3441700 h 6858000"/>
              <a:gd name="connsiteX9" fmla="*/ 29678 w 5089580"/>
              <a:gd name="connsiteY9" fmla="*/ 2711660 h 6858000"/>
              <a:gd name="connsiteX10" fmla="*/ 239994 w 5089580"/>
              <a:gd name="connsiteY10" fmla="*/ 2132343 h 6858000"/>
              <a:gd name="connsiteX11" fmla="*/ 9580 w 5089580"/>
              <a:gd name="connsiteY11" fmla="*/ 1524000 h 6858000"/>
              <a:gd name="connsiteX12" fmla="*/ 243003 w 5089580"/>
              <a:gd name="connsiteY12" fmla="*/ 678940 h 6858000"/>
              <a:gd name="connsiteX13" fmla="*/ 33520 w 5089580"/>
              <a:gd name="connsiteY13" fmla="*/ 9779 h 6858000"/>
              <a:gd name="connsiteX0" fmla="*/ 33520 w 5089580"/>
              <a:gd name="connsiteY0" fmla="*/ 9779 h 6858000"/>
              <a:gd name="connsiteX1" fmla="*/ 5089580 w 5089580"/>
              <a:gd name="connsiteY1" fmla="*/ 0 h 6858000"/>
              <a:gd name="connsiteX2" fmla="*/ 5089580 w 5089580"/>
              <a:gd name="connsiteY2" fmla="*/ 6858000 h 6858000"/>
              <a:gd name="connsiteX3" fmla="*/ 28630 w 5089580"/>
              <a:gd name="connsiteY3" fmla="*/ 6858000 h 6858000"/>
              <a:gd name="connsiteX4" fmla="*/ 250042 w 5089580"/>
              <a:gd name="connsiteY4" fmla="*/ 6188948 h 6858000"/>
              <a:gd name="connsiteX5" fmla="*/ 41260 w 5089580"/>
              <a:gd name="connsiteY5" fmla="*/ 5451230 h 6858000"/>
              <a:gd name="connsiteX6" fmla="*/ 314380 w 5089580"/>
              <a:gd name="connsiteY6" fmla="*/ 4749800 h 6858000"/>
              <a:gd name="connsiteX7" fmla="*/ 30374 w 5089580"/>
              <a:gd name="connsiteY7" fmla="*/ 4095541 h 6858000"/>
              <a:gd name="connsiteX8" fmla="*/ 288980 w 5089580"/>
              <a:gd name="connsiteY8" fmla="*/ 3441700 h 6858000"/>
              <a:gd name="connsiteX9" fmla="*/ 29678 w 5089580"/>
              <a:gd name="connsiteY9" fmla="*/ 2711660 h 6858000"/>
              <a:gd name="connsiteX10" fmla="*/ 239994 w 5089580"/>
              <a:gd name="connsiteY10" fmla="*/ 2132343 h 6858000"/>
              <a:gd name="connsiteX11" fmla="*/ 9580 w 5089580"/>
              <a:gd name="connsiteY11" fmla="*/ 1524000 h 6858000"/>
              <a:gd name="connsiteX12" fmla="*/ 243003 w 5089580"/>
              <a:gd name="connsiteY12" fmla="*/ 678940 h 6858000"/>
              <a:gd name="connsiteX13" fmla="*/ 33520 w 5089580"/>
              <a:gd name="connsiteY13" fmla="*/ 9779 h 6858000"/>
              <a:gd name="connsiteX0" fmla="*/ 33520 w 5089580"/>
              <a:gd name="connsiteY0" fmla="*/ 9779 h 6858000"/>
              <a:gd name="connsiteX1" fmla="*/ 5089580 w 5089580"/>
              <a:gd name="connsiteY1" fmla="*/ 0 h 6858000"/>
              <a:gd name="connsiteX2" fmla="*/ 5089580 w 5089580"/>
              <a:gd name="connsiteY2" fmla="*/ 6858000 h 6858000"/>
              <a:gd name="connsiteX3" fmla="*/ 28630 w 5089580"/>
              <a:gd name="connsiteY3" fmla="*/ 6858000 h 6858000"/>
              <a:gd name="connsiteX4" fmla="*/ 250042 w 5089580"/>
              <a:gd name="connsiteY4" fmla="*/ 6188948 h 6858000"/>
              <a:gd name="connsiteX5" fmla="*/ 41260 w 5089580"/>
              <a:gd name="connsiteY5" fmla="*/ 5451230 h 6858000"/>
              <a:gd name="connsiteX6" fmla="*/ 314380 w 5089580"/>
              <a:gd name="connsiteY6" fmla="*/ 4749800 h 6858000"/>
              <a:gd name="connsiteX7" fmla="*/ 30374 w 5089580"/>
              <a:gd name="connsiteY7" fmla="*/ 4095541 h 6858000"/>
              <a:gd name="connsiteX8" fmla="*/ 288980 w 5089580"/>
              <a:gd name="connsiteY8" fmla="*/ 3441700 h 6858000"/>
              <a:gd name="connsiteX9" fmla="*/ 29678 w 5089580"/>
              <a:gd name="connsiteY9" fmla="*/ 2711660 h 6858000"/>
              <a:gd name="connsiteX10" fmla="*/ 239994 w 5089580"/>
              <a:gd name="connsiteY10" fmla="*/ 2132343 h 6858000"/>
              <a:gd name="connsiteX11" fmla="*/ 9580 w 5089580"/>
              <a:gd name="connsiteY11" fmla="*/ 1524000 h 6858000"/>
              <a:gd name="connsiteX12" fmla="*/ 243003 w 5089580"/>
              <a:gd name="connsiteY12" fmla="*/ 678940 h 6858000"/>
              <a:gd name="connsiteX13" fmla="*/ 33520 w 5089580"/>
              <a:gd name="connsiteY13" fmla="*/ 9779 h 6858000"/>
              <a:gd name="connsiteX0" fmla="*/ 46551 w 5102611"/>
              <a:gd name="connsiteY0" fmla="*/ 9779 h 6858000"/>
              <a:gd name="connsiteX1" fmla="*/ 5102611 w 5102611"/>
              <a:gd name="connsiteY1" fmla="*/ 0 h 6858000"/>
              <a:gd name="connsiteX2" fmla="*/ 5102611 w 5102611"/>
              <a:gd name="connsiteY2" fmla="*/ 6858000 h 6858000"/>
              <a:gd name="connsiteX3" fmla="*/ 41661 w 5102611"/>
              <a:gd name="connsiteY3" fmla="*/ 6858000 h 6858000"/>
              <a:gd name="connsiteX4" fmla="*/ 263073 w 5102611"/>
              <a:gd name="connsiteY4" fmla="*/ 6188948 h 6858000"/>
              <a:gd name="connsiteX5" fmla="*/ 54291 w 5102611"/>
              <a:gd name="connsiteY5" fmla="*/ 5451230 h 6858000"/>
              <a:gd name="connsiteX6" fmla="*/ 327411 w 5102611"/>
              <a:gd name="connsiteY6" fmla="*/ 4749800 h 6858000"/>
              <a:gd name="connsiteX7" fmla="*/ 43405 w 5102611"/>
              <a:gd name="connsiteY7" fmla="*/ 4095541 h 6858000"/>
              <a:gd name="connsiteX8" fmla="*/ 302011 w 5102611"/>
              <a:gd name="connsiteY8" fmla="*/ 3441700 h 6858000"/>
              <a:gd name="connsiteX9" fmla="*/ 42709 w 5102611"/>
              <a:gd name="connsiteY9" fmla="*/ 2711660 h 6858000"/>
              <a:gd name="connsiteX10" fmla="*/ 253025 w 5102611"/>
              <a:gd name="connsiteY10" fmla="*/ 2132343 h 6858000"/>
              <a:gd name="connsiteX11" fmla="*/ 9213 w 5102611"/>
              <a:gd name="connsiteY11" fmla="*/ 1554145 h 6858000"/>
              <a:gd name="connsiteX12" fmla="*/ 256034 w 5102611"/>
              <a:gd name="connsiteY12" fmla="*/ 678940 h 6858000"/>
              <a:gd name="connsiteX13" fmla="*/ 46551 w 5102611"/>
              <a:gd name="connsiteY13" fmla="*/ 9779 h 6858000"/>
              <a:gd name="connsiteX0" fmla="*/ 4890 w 5060950"/>
              <a:gd name="connsiteY0" fmla="*/ 9779 h 6858000"/>
              <a:gd name="connsiteX1" fmla="*/ 5060950 w 5060950"/>
              <a:gd name="connsiteY1" fmla="*/ 0 h 6858000"/>
              <a:gd name="connsiteX2" fmla="*/ 5060950 w 5060950"/>
              <a:gd name="connsiteY2" fmla="*/ 6858000 h 6858000"/>
              <a:gd name="connsiteX3" fmla="*/ 0 w 5060950"/>
              <a:gd name="connsiteY3" fmla="*/ 6858000 h 6858000"/>
              <a:gd name="connsiteX4" fmla="*/ 221412 w 5060950"/>
              <a:gd name="connsiteY4" fmla="*/ 6188948 h 6858000"/>
              <a:gd name="connsiteX5" fmla="*/ 12630 w 5060950"/>
              <a:gd name="connsiteY5" fmla="*/ 5451230 h 6858000"/>
              <a:gd name="connsiteX6" fmla="*/ 285750 w 5060950"/>
              <a:gd name="connsiteY6" fmla="*/ 4749800 h 6858000"/>
              <a:gd name="connsiteX7" fmla="*/ 1744 w 5060950"/>
              <a:gd name="connsiteY7" fmla="*/ 4095541 h 6858000"/>
              <a:gd name="connsiteX8" fmla="*/ 260350 w 5060950"/>
              <a:gd name="connsiteY8" fmla="*/ 3441700 h 6858000"/>
              <a:gd name="connsiteX9" fmla="*/ 1048 w 5060950"/>
              <a:gd name="connsiteY9" fmla="*/ 2711660 h 6858000"/>
              <a:gd name="connsiteX10" fmla="*/ 211364 w 5060950"/>
              <a:gd name="connsiteY10" fmla="*/ 2132343 h 6858000"/>
              <a:gd name="connsiteX11" fmla="*/ 17794 w 5060950"/>
              <a:gd name="connsiteY11" fmla="*/ 1309635 h 6858000"/>
              <a:gd name="connsiteX12" fmla="*/ 214373 w 5060950"/>
              <a:gd name="connsiteY12" fmla="*/ 678940 h 6858000"/>
              <a:gd name="connsiteX13" fmla="*/ 4890 w 5060950"/>
              <a:gd name="connsiteY13" fmla="*/ 9779 h 6858000"/>
              <a:gd name="connsiteX0" fmla="*/ 4890 w 5060950"/>
              <a:gd name="connsiteY0" fmla="*/ 9779 h 6858000"/>
              <a:gd name="connsiteX1" fmla="*/ 5060950 w 5060950"/>
              <a:gd name="connsiteY1" fmla="*/ 0 h 6858000"/>
              <a:gd name="connsiteX2" fmla="*/ 5060950 w 5060950"/>
              <a:gd name="connsiteY2" fmla="*/ 6858000 h 6858000"/>
              <a:gd name="connsiteX3" fmla="*/ 0 w 5060950"/>
              <a:gd name="connsiteY3" fmla="*/ 6858000 h 6858000"/>
              <a:gd name="connsiteX4" fmla="*/ 221412 w 5060950"/>
              <a:gd name="connsiteY4" fmla="*/ 6188948 h 6858000"/>
              <a:gd name="connsiteX5" fmla="*/ 12630 w 5060950"/>
              <a:gd name="connsiteY5" fmla="*/ 5451230 h 6858000"/>
              <a:gd name="connsiteX6" fmla="*/ 285750 w 5060950"/>
              <a:gd name="connsiteY6" fmla="*/ 4749800 h 6858000"/>
              <a:gd name="connsiteX7" fmla="*/ 1744 w 5060950"/>
              <a:gd name="connsiteY7" fmla="*/ 4095541 h 6858000"/>
              <a:gd name="connsiteX8" fmla="*/ 260350 w 5060950"/>
              <a:gd name="connsiteY8" fmla="*/ 3441700 h 6858000"/>
              <a:gd name="connsiteX9" fmla="*/ 1048 w 5060950"/>
              <a:gd name="connsiteY9" fmla="*/ 2711660 h 6858000"/>
              <a:gd name="connsiteX10" fmla="*/ 211364 w 5060950"/>
              <a:gd name="connsiteY10" fmla="*/ 2132343 h 6858000"/>
              <a:gd name="connsiteX11" fmla="*/ 17794 w 5060950"/>
              <a:gd name="connsiteY11" fmla="*/ 1309635 h 6858000"/>
              <a:gd name="connsiteX12" fmla="*/ 214373 w 5060950"/>
              <a:gd name="connsiteY12" fmla="*/ 678940 h 6858000"/>
              <a:gd name="connsiteX13" fmla="*/ 4890 w 5060950"/>
              <a:gd name="connsiteY13" fmla="*/ 9779 h 6858000"/>
              <a:gd name="connsiteX0" fmla="*/ 40687 w 5096747"/>
              <a:gd name="connsiteY0" fmla="*/ 9779 h 6858000"/>
              <a:gd name="connsiteX1" fmla="*/ 5096747 w 5096747"/>
              <a:gd name="connsiteY1" fmla="*/ 0 h 6858000"/>
              <a:gd name="connsiteX2" fmla="*/ 5096747 w 5096747"/>
              <a:gd name="connsiteY2" fmla="*/ 6858000 h 6858000"/>
              <a:gd name="connsiteX3" fmla="*/ 35797 w 5096747"/>
              <a:gd name="connsiteY3" fmla="*/ 6858000 h 6858000"/>
              <a:gd name="connsiteX4" fmla="*/ 257209 w 5096747"/>
              <a:gd name="connsiteY4" fmla="*/ 6188948 h 6858000"/>
              <a:gd name="connsiteX5" fmla="*/ 48427 w 5096747"/>
              <a:gd name="connsiteY5" fmla="*/ 5451230 h 6858000"/>
              <a:gd name="connsiteX6" fmla="*/ 321547 w 5096747"/>
              <a:gd name="connsiteY6" fmla="*/ 4749800 h 6858000"/>
              <a:gd name="connsiteX7" fmla="*/ 37541 w 5096747"/>
              <a:gd name="connsiteY7" fmla="*/ 4095541 h 6858000"/>
              <a:gd name="connsiteX8" fmla="*/ 296147 w 5096747"/>
              <a:gd name="connsiteY8" fmla="*/ 3441700 h 6858000"/>
              <a:gd name="connsiteX9" fmla="*/ 36845 w 5096747"/>
              <a:gd name="connsiteY9" fmla="*/ 2711660 h 6858000"/>
              <a:gd name="connsiteX10" fmla="*/ 247161 w 5096747"/>
              <a:gd name="connsiteY10" fmla="*/ 2132343 h 6858000"/>
              <a:gd name="connsiteX11" fmla="*/ 0 w 5096747"/>
              <a:gd name="connsiteY11" fmla="*/ 1316334 h 6858000"/>
              <a:gd name="connsiteX12" fmla="*/ 250170 w 5096747"/>
              <a:gd name="connsiteY12" fmla="*/ 678940 h 6858000"/>
              <a:gd name="connsiteX13" fmla="*/ 40687 w 5096747"/>
              <a:gd name="connsiteY13" fmla="*/ 9779 h 6858000"/>
              <a:gd name="connsiteX0" fmla="*/ 40687 w 5096747"/>
              <a:gd name="connsiteY0" fmla="*/ 9779 h 6858000"/>
              <a:gd name="connsiteX1" fmla="*/ 5096747 w 5096747"/>
              <a:gd name="connsiteY1" fmla="*/ 0 h 6858000"/>
              <a:gd name="connsiteX2" fmla="*/ 5096747 w 5096747"/>
              <a:gd name="connsiteY2" fmla="*/ 6858000 h 6858000"/>
              <a:gd name="connsiteX3" fmla="*/ 35797 w 5096747"/>
              <a:gd name="connsiteY3" fmla="*/ 6858000 h 6858000"/>
              <a:gd name="connsiteX4" fmla="*/ 257209 w 5096747"/>
              <a:gd name="connsiteY4" fmla="*/ 6188948 h 6858000"/>
              <a:gd name="connsiteX5" fmla="*/ 48427 w 5096747"/>
              <a:gd name="connsiteY5" fmla="*/ 5451230 h 6858000"/>
              <a:gd name="connsiteX6" fmla="*/ 321547 w 5096747"/>
              <a:gd name="connsiteY6" fmla="*/ 4749800 h 6858000"/>
              <a:gd name="connsiteX7" fmla="*/ 37541 w 5096747"/>
              <a:gd name="connsiteY7" fmla="*/ 4095541 h 6858000"/>
              <a:gd name="connsiteX8" fmla="*/ 296147 w 5096747"/>
              <a:gd name="connsiteY8" fmla="*/ 3441700 h 6858000"/>
              <a:gd name="connsiteX9" fmla="*/ 36845 w 5096747"/>
              <a:gd name="connsiteY9" fmla="*/ 2711660 h 6858000"/>
              <a:gd name="connsiteX10" fmla="*/ 247161 w 5096747"/>
              <a:gd name="connsiteY10" fmla="*/ 2132343 h 6858000"/>
              <a:gd name="connsiteX11" fmla="*/ 0 w 5096747"/>
              <a:gd name="connsiteY11" fmla="*/ 1316334 h 6858000"/>
              <a:gd name="connsiteX12" fmla="*/ 250170 w 5096747"/>
              <a:gd name="connsiteY12" fmla="*/ 678940 h 6858000"/>
              <a:gd name="connsiteX13" fmla="*/ 40687 w 5096747"/>
              <a:gd name="connsiteY13" fmla="*/ 9779 h 6858000"/>
              <a:gd name="connsiteX0" fmla="*/ 40687 w 5096747"/>
              <a:gd name="connsiteY0" fmla="*/ 9779 h 6858000"/>
              <a:gd name="connsiteX1" fmla="*/ 5096747 w 5096747"/>
              <a:gd name="connsiteY1" fmla="*/ 0 h 6858000"/>
              <a:gd name="connsiteX2" fmla="*/ 5096747 w 5096747"/>
              <a:gd name="connsiteY2" fmla="*/ 6858000 h 6858000"/>
              <a:gd name="connsiteX3" fmla="*/ 35797 w 5096747"/>
              <a:gd name="connsiteY3" fmla="*/ 6858000 h 6858000"/>
              <a:gd name="connsiteX4" fmla="*/ 257209 w 5096747"/>
              <a:gd name="connsiteY4" fmla="*/ 6188948 h 6858000"/>
              <a:gd name="connsiteX5" fmla="*/ 48427 w 5096747"/>
              <a:gd name="connsiteY5" fmla="*/ 5451230 h 6858000"/>
              <a:gd name="connsiteX6" fmla="*/ 321547 w 5096747"/>
              <a:gd name="connsiteY6" fmla="*/ 4749800 h 6858000"/>
              <a:gd name="connsiteX7" fmla="*/ 37541 w 5096747"/>
              <a:gd name="connsiteY7" fmla="*/ 4095541 h 6858000"/>
              <a:gd name="connsiteX8" fmla="*/ 296147 w 5096747"/>
              <a:gd name="connsiteY8" fmla="*/ 3441700 h 6858000"/>
              <a:gd name="connsiteX9" fmla="*/ 36845 w 5096747"/>
              <a:gd name="connsiteY9" fmla="*/ 2711660 h 6858000"/>
              <a:gd name="connsiteX10" fmla="*/ 263908 w 5096747"/>
              <a:gd name="connsiteY10" fmla="*/ 2102198 h 6858000"/>
              <a:gd name="connsiteX11" fmla="*/ 0 w 5096747"/>
              <a:gd name="connsiteY11" fmla="*/ 1316334 h 6858000"/>
              <a:gd name="connsiteX12" fmla="*/ 250170 w 5096747"/>
              <a:gd name="connsiteY12" fmla="*/ 678940 h 6858000"/>
              <a:gd name="connsiteX13" fmla="*/ 40687 w 5096747"/>
              <a:gd name="connsiteY13" fmla="*/ 9779 h 6858000"/>
              <a:gd name="connsiteX0" fmla="*/ 40687 w 5096747"/>
              <a:gd name="connsiteY0" fmla="*/ 9779 h 6858000"/>
              <a:gd name="connsiteX1" fmla="*/ 5096747 w 5096747"/>
              <a:gd name="connsiteY1" fmla="*/ 0 h 6858000"/>
              <a:gd name="connsiteX2" fmla="*/ 5096747 w 5096747"/>
              <a:gd name="connsiteY2" fmla="*/ 6858000 h 6858000"/>
              <a:gd name="connsiteX3" fmla="*/ 35797 w 5096747"/>
              <a:gd name="connsiteY3" fmla="*/ 6858000 h 6858000"/>
              <a:gd name="connsiteX4" fmla="*/ 257209 w 5096747"/>
              <a:gd name="connsiteY4" fmla="*/ 6188948 h 6858000"/>
              <a:gd name="connsiteX5" fmla="*/ 48427 w 5096747"/>
              <a:gd name="connsiteY5" fmla="*/ 5451230 h 6858000"/>
              <a:gd name="connsiteX6" fmla="*/ 321547 w 5096747"/>
              <a:gd name="connsiteY6" fmla="*/ 4749800 h 6858000"/>
              <a:gd name="connsiteX7" fmla="*/ 37541 w 5096747"/>
              <a:gd name="connsiteY7" fmla="*/ 4095541 h 6858000"/>
              <a:gd name="connsiteX8" fmla="*/ 296147 w 5096747"/>
              <a:gd name="connsiteY8" fmla="*/ 3441700 h 6858000"/>
              <a:gd name="connsiteX9" fmla="*/ 36845 w 5096747"/>
              <a:gd name="connsiteY9" fmla="*/ 2711660 h 6858000"/>
              <a:gd name="connsiteX10" fmla="*/ 263908 w 5096747"/>
              <a:gd name="connsiteY10" fmla="*/ 2102198 h 6858000"/>
              <a:gd name="connsiteX11" fmla="*/ 0 w 5096747"/>
              <a:gd name="connsiteY11" fmla="*/ 1316334 h 6858000"/>
              <a:gd name="connsiteX12" fmla="*/ 250170 w 5096747"/>
              <a:gd name="connsiteY12" fmla="*/ 678940 h 6858000"/>
              <a:gd name="connsiteX13" fmla="*/ 40687 w 5096747"/>
              <a:gd name="connsiteY13" fmla="*/ 9779 h 6858000"/>
              <a:gd name="connsiteX0" fmla="*/ 40687 w 5096747"/>
              <a:gd name="connsiteY0" fmla="*/ 9779 h 6858000"/>
              <a:gd name="connsiteX1" fmla="*/ 5096747 w 5096747"/>
              <a:gd name="connsiteY1" fmla="*/ 0 h 6858000"/>
              <a:gd name="connsiteX2" fmla="*/ 5096747 w 5096747"/>
              <a:gd name="connsiteY2" fmla="*/ 6858000 h 6858000"/>
              <a:gd name="connsiteX3" fmla="*/ 35797 w 5096747"/>
              <a:gd name="connsiteY3" fmla="*/ 6858000 h 6858000"/>
              <a:gd name="connsiteX4" fmla="*/ 257209 w 5096747"/>
              <a:gd name="connsiteY4" fmla="*/ 6188948 h 6858000"/>
              <a:gd name="connsiteX5" fmla="*/ 48427 w 5096747"/>
              <a:gd name="connsiteY5" fmla="*/ 5451230 h 6858000"/>
              <a:gd name="connsiteX6" fmla="*/ 321547 w 5096747"/>
              <a:gd name="connsiteY6" fmla="*/ 4749800 h 6858000"/>
              <a:gd name="connsiteX7" fmla="*/ 37541 w 5096747"/>
              <a:gd name="connsiteY7" fmla="*/ 4095541 h 6858000"/>
              <a:gd name="connsiteX8" fmla="*/ 296147 w 5096747"/>
              <a:gd name="connsiteY8" fmla="*/ 3441700 h 6858000"/>
              <a:gd name="connsiteX9" fmla="*/ 36845 w 5096747"/>
              <a:gd name="connsiteY9" fmla="*/ 2711660 h 6858000"/>
              <a:gd name="connsiteX10" fmla="*/ 263908 w 5096747"/>
              <a:gd name="connsiteY10" fmla="*/ 2102198 h 6858000"/>
              <a:gd name="connsiteX11" fmla="*/ 0 w 5096747"/>
              <a:gd name="connsiteY11" fmla="*/ 1316334 h 6858000"/>
              <a:gd name="connsiteX12" fmla="*/ 250170 w 5096747"/>
              <a:gd name="connsiteY12" fmla="*/ 678940 h 6858000"/>
              <a:gd name="connsiteX13" fmla="*/ 40687 w 5096747"/>
              <a:gd name="connsiteY13" fmla="*/ 9779 h 6858000"/>
              <a:gd name="connsiteX0" fmla="*/ 4890 w 5060950"/>
              <a:gd name="connsiteY0" fmla="*/ 9779 h 6858000"/>
              <a:gd name="connsiteX1" fmla="*/ 5060950 w 5060950"/>
              <a:gd name="connsiteY1" fmla="*/ 0 h 6858000"/>
              <a:gd name="connsiteX2" fmla="*/ 5060950 w 5060950"/>
              <a:gd name="connsiteY2" fmla="*/ 6858000 h 6858000"/>
              <a:gd name="connsiteX3" fmla="*/ 0 w 5060950"/>
              <a:gd name="connsiteY3" fmla="*/ 6858000 h 6858000"/>
              <a:gd name="connsiteX4" fmla="*/ 221412 w 5060950"/>
              <a:gd name="connsiteY4" fmla="*/ 6188948 h 6858000"/>
              <a:gd name="connsiteX5" fmla="*/ 12630 w 5060950"/>
              <a:gd name="connsiteY5" fmla="*/ 5451230 h 6858000"/>
              <a:gd name="connsiteX6" fmla="*/ 285750 w 5060950"/>
              <a:gd name="connsiteY6" fmla="*/ 4749800 h 6858000"/>
              <a:gd name="connsiteX7" fmla="*/ 1744 w 5060950"/>
              <a:gd name="connsiteY7" fmla="*/ 4095541 h 6858000"/>
              <a:gd name="connsiteX8" fmla="*/ 260350 w 5060950"/>
              <a:gd name="connsiteY8" fmla="*/ 3441700 h 6858000"/>
              <a:gd name="connsiteX9" fmla="*/ 1048 w 5060950"/>
              <a:gd name="connsiteY9" fmla="*/ 2711660 h 6858000"/>
              <a:gd name="connsiteX10" fmla="*/ 228111 w 5060950"/>
              <a:gd name="connsiteY10" fmla="*/ 2102198 h 6858000"/>
              <a:gd name="connsiteX11" fmla="*/ 11095 w 5060950"/>
              <a:gd name="connsiteY11" fmla="*/ 1343130 h 6858000"/>
              <a:gd name="connsiteX12" fmla="*/ 214373 w 5060950"/>
              <a:gd name="connsiteY12" fmla="*/ 678940 h 6858000"/>
              <a:gd name="connsiteX13" fmla="*/ 4890 w 5060950"/>
              <a:gd name="connsiteY13" fmla="*/ 9779 h 6858000"/>
              <a:gd name="connsiteX0" fmla="*/ 4890 w 5060950"/>
              <a:gd name="connsiteY0" fmla="*/ 9779 h 6858000"/>
              <a:gd name="connsiteX1" fmla="*/ 5060950 w 5060950"/>
              <a:gd name="connsiteY1" fmla="*/ 0 h 6858000"/>
              <a:gd name="connsiteX2" fmla="*/ 5060950 w 5060950"/>
              <a:gd name="connsiteY2" fmla="*/ 6858000 h 6858000"/>
              <a:gd name="connsiteX3" fmla="*/ 0 w 5060950"/>
              <a:gd name="connsiteY3" fmla="*/ 6858000 h 6858000"/>
              <a:gd name="connsiteX4" fmla="*/ 221412 w 5060950"/>
              <a:gd name="connsiteY4" fmla="*/ 6188948 h 6858000"/>
              <a:gd name="connsiteX5" fmla="*/ 12630 w 5060950"/>
              <a:gd name="connsiteY5" fmla="*/ 5451230 h 6858000"/>
              <a:gd name="connsiteX6" fmla="*/ 285750 w 5060950"/>
              <a:gd name="connsiteY6" fmla="*/ 4749800 h 6858000"/>
              <a:gd name="connsiteX7" fmla="*/ 1744 w 5060950"/>
              <a:gd name="connsiteY7" fmla="*/ 4095541 h 6858000"/>
              <a:gd name="connsiteX8" fmla="*/ 260350 w 5060950"/>
              <a:gd name="connsiteY8" fmla="*/ 3441700 h 6858000"/>
              <a:gd name="connsiteX9" fmla="*/ 1048 w 5060950"/>
              <a:gd name="connsiteY9" fmla="*/ 2711660 h 6858000"/>
              <a:gd name="connsiteX10" fmla="*/ 228111 w 5060950"/>
              <a:gd name="connsiteY10" fmla="*/ 2102198 h 6858000"/>
              <a:gd name="connsiteX11" fmla="*/ 11095 w 5060950"/>
              <a:gd name="connsiteY11" fmla="*/ 1343130 h 6858000"/>
              <a:gd name="connsiteX12" fmla="*/ 224421 w 5060950"/>
              <a:gd name="connsiteY12" fmla="*/ 692338 h 6858000"/>
              <a:gd name="connsiteX13" fmla="*/ 4890 w 5060950"/>
              <a:gd name="connsiteY13" fmla="*/ 9779 h 6858000"/>
              <a:gd name="connsiteX0" fmla="*/ 8420 w 5060950"/>
              <a:gd name="connsiteY0" fmla="*/ 0 h 6858813"/>
              <a:gd name="connsiteX1" fmla="*/ 5060950 w 5060950"/>
              <a:gd name="connsiteY1" fmla="*/ 813 h 6858813"/>
              <a:gd name="connsiteX2" fmla="*/ 5060950 w 5060950"/>
              <a:gd name="connsiteY2" fmla="*/ 6858813 h 6858813"/>
              <a:gd name="connsiteX3" fmla="*/ 0 w 5060950"/>
              <a:gd name="connsiteY3" fmla="*/ 6858813 h 6858813"/>
              <a:gd name="connsiteX4" fmla="*/ 221412 w 5060950"/>
              <a:gd name="connsiteY4" fmla="*/ 6189761 h 6858813"/>
              <a:gd name="connsiteX5" fmla="*/ 12630 w 5060950"/>
              <a:gd name="connsiteY5" fmla="*/ 5452043 h 6858813"/>
              <a:gd name="connsiteX6" fmla="*/ 285750 w 5060950"/>
              <a:gd name="connsiteY6" fmla="*/ 4750613 h 6858813"/>
              <a:gd name="connsiteX7" fmla="*/ 1744 w 5060950"/>
              <a:gd name="connsiteY7" fmla="*/ 4096354 h 6858813"/>
              <a:gd name="connsiteX8" fmla="*/ 260350 w 5060950"/>
              <a:gd name="connsiteY8" fmla="*/ 3442513 h 6858813"/>
              <a:gd name="connsiteX9" fmla="*/ 1048 w 5060950"/>
              <a:gd name="connsiteY9" fmla="*/ 2712473 h 6858813"/>
              <a:gd name="connsiteX10" fmla="*/ 228111 w 5060950"/>
              <a:gd name="connsiteY10" fmla="*/ 2103011 h 6858813"/>
              <a:gd name="connsiteX11" fmla="*/ 11095 w 5060950"/>
              <a:gd name="connsiteY11" fmla="*/ 1343943 h 6858813"/>
              <a:gd name="connsiteX12" fmla="*/ 224421 w 5060950"/>
              <a:gd name="connsiteY12" fmla="*/ 693151 h 6858813"/>
              <a:gd name="connsiteX13" fmla="*/ 8420 w 5060950"/>
              <a:gd name="connsiteY13" fmla="*/ 0 h 6858813"/>
              <a:gd name="connsiteX0" fmla="*/ 8420 w 5060950"/>
              <a:gd name="connsiteY0" fmla="*/ 0 h 6858813"/>
              <a:gd name="connsiteX1" fmla="*/ 5060950 w 5060950"/>
              <a:gd name="connsiteY1" fmla="*/ 813 h 6858813"/>
              <a:gd name="connsiteX2" fmla="*/ 5060950 w 5060950"/>
              <a:gd name="connsiteY2" fmla="*/ 6858813 h 6858813"/>
              <a:gd name="connsiteX3" fmla="*/ 0 w 5060950"/>
              <a:gd name="connsiteY3" fmla="*/ 6858813 h 6858813"/>
              <a:gd name="connsiteX4" fmla="*/ 221412 w 5060950"/>
              <a:gd name="connsiteY4" fmla="*/ 6189761 h 6858813"/>
              <a:gd name="connsiteX5" fmla="*/ 12630 w 5060950"/>
              <a:gd name="connsiteY5" fmla="*/ 5452043 h 6858813"/>
              <a:gd name="connsiteX6" fmla="*/ 285750 w 5060950"/>
              <a:gd name="connsiteY6" fmla="*/ 4750613 h 6858813"/>
              <a:gd name="connsiteX7" fmla="*/ 1744 w 5060950"/>
              <a:gd name="connsiteY7" fmla="*/ 4096354 h 6858813"/>
              <a:gd name="connsiteX8" fmla="*/ 260350 w 5060950"/>
              <a:gd name="connsiteY8" fmla="*/ 3442513 h 6858813"/>
              <a:gd name="connsiteX9" fmla="*/ 1048 w 5060950"/>
              <a:gd name="connsiteY9" fmla="*/ 2712473 h 6858813"/>
              <a:gd name="connsiteX10" fmla="*/ 228111 w 5060950"/>
              <a:gd name="connsiteY10" fmla="*/ 2103011 h 6858813"/>
              <a:gd name="connsiteX11" fmla="*/ 11095 w 5060950"/>
              <a:gd name="connsiteY11" fmla="*/ 1343943 h 6858813"/>
              <a:gd name="connsiteX12" fmla="*/ 224421 w 5060950"/>
              <a:gd name="connsiteY12" fmla="*/ 693151 h 6858813"/>
              <a:gd name="connsiteX13" fmla="*/ 8420 w 5060950"/>
              <a:gd name="connsiteY13" fmla="*/ 0 h 685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60950" h="6858813">
                <a:moveTo>
                  <a:pt x="8420" y="0"/>
                </a:moveTo>
                <a:lnTo>
                  <a:pt x="5060950" y="813"/>
                </a:lnTo>
                <a:lnTo>
                  <a:pt x="5060950" y="6858813"/>
                </a:lnTo>
                <a:lnTo>
                  <a:pt x="0" y="6858813"/>
                </a:lnTo>
                <a:cubicBezTo>
                  <a:pt x="17120" y="6518471"/>
                  <a:pt x="222656" y="6507400"/>
                  <a:pt x="221412" y="6189761"/>
                </a:cubicBezTo>
                <a:cubicBezTo>
                  <a:pt x="213468" y="5811830"/>
                  <a:pt x="-5048" y="5854954"/>
                  <a:pt x="12630" y="5452043"/>
                </a:cubicBezTo>
                <a:cubicBezTo>
                  <a:pt x="40356" y="5132868"/>
                  <a:pt x="287848" y="5052376"/>
                  <a:pt x="285750" y="4750613"/>
                </a:cubicBezTo>
                <a:cubicBezTo>
                  <a:pt x="273050" y="4528363"/>
                  <a:pt x="-71" y="4452258"/>
                  <a:pt x="1744" y="4096354"/>
                </a:cubicBezTo>
                <a:cubicBezTo>
                  <a:pt x="6908" y="3827538"/>
                  <a:pt x="253836" y="3687163"/>
                  <a:pt x="260350" y="3442513"/>
                </a:cubicBezTo>
                <a:cubicBezTo>
                  <a:pt x="253466" y="3197863"/>
                  <a:pt x="-1464" y="3100287"/>
                  <a:pt x="1048" y="2712473"/>
                </a:cubicBezTo>
                <a:cubicBezTo>
                  <a:pt x="13608" y="2425142"/>
                  <a:pt x="219506" y="2407229"/>
                  <a:pt x="228111" y="2103011"/>
                </a:cubicBezTo>
                <a:cubicBezTo>
                  <a:pt x="214888" y="1692982"/>
                  <a:pt x="22515" y="1808237"/>
                  <a:pt x="11095" y="1343943"/>
                </a:cubicBezTo>
                <a:cubicBezTo>
                  <a:pt x="19759" y="1064288"/>
                  <a:pt x="226577" y="1018235"/>
                  <a:pt x="224421" y="693151"/>
                </a:cubicBezTo>
                <a:cubicBezTo>
                  <a:pt x="198602" y="396750"/>
                  <a:pt x="-9771" y="325741"/>
                  <a:pt x="8420" y="0"/>
                </a:cubicBezTo>
                <a:close/>
              </a:path>
            </a:pathLst>
          </a:custGeom>
          <a:gradFill flip="none" rotWithShape="1">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10800000" scaled="1"/>
            <a:tileRect/>
          </a:gradFill>
        </p:spPr>
        <p:txBody>
          <a:bodyPr rtlCol="0">
            <a:noAutofit/>
          </a:bodyPr>
          <a:lstStyle>
            <a:lvl1pPr marL="0" indent="0" algn="r">
              <a:buNone/>
              <a:defRPr/>
            </a:lvl1pPr>
          </a:lstStyle>
          <a:p>
            <a:pPr lvl="0"/>
            <a:r>
              <a:rPr lang="fi-FI" noProof="0"/>
              <a:t>Lisää kuva napsauttamalla kuvaketta</a:t>
            </a:r>
          </a:p>
        </p:txBody>
      </p:sp>
      <p:sp>
        <p:nvSpPr>
          <p:cNvPr id="2" name="Otsikko 1"/>
          <p:cNvSpPr>
            <a:spLocks noGrp="1"/>
          </p:cNvSpPr>
          <p:nvPr>
            <p:ph type="title"/>
          </p:nvPr>
        </p:nvSpPr>
        <p:spPr>
          <a:xfrm>
            <a:off x="457200" y="408562"/>
            <a:ext cx="6371618" cy="787615"/>
          </a:xfrm>
          <a:prstGeom prst="rect">
            <a:avLst/>
          </a:prstGeom>
        </p:spPr>
        <p:txBody>
          <a:bodyPr/>
          <a:lstStyle/>
          <a:p>
            <a:r>
              <a:rPr lang="fi-FI"/>
              <a:t>Muokkaa perustyyl. napsautt.</a:t>
            </a:r>
          </a:p>
        </p:txBody>
      </p:sp>
      <p:sp>
        <p:nvSpPr>
          <p:cNvPr id="3" name="Sisällön paikkamerkki 2"/>
          <p:cNvSpPr>
            <a:spLocks noGrp="1"/>
          </p:cNvSpPr>
          <p:nvPr>
            <p:ph sz="half" idx="1"/>
          </p:nvPr>
        </p:nvSpPr>
        <p:spPr>
          <a:xfrm>
            <a:off x="457200" y="1196177"/>
            <a:ext cx="6371618" cy="4981422"/>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1" name="Dian numeron paikkamerkki 5"/>
          <p:cNvSpPr>
            <a:spLocks noGrp="1"/>
          </p:cNvSpPr>
          <p:nvPr>
            <p:ph type="sldNum" sz="quarter" idx="4"/>
          </p:nvPr>
        </p:nvSpPr>
        <p:spPr>
          <a:xfrm>
            <a:off x="11183917" y="6285098"/>
            <a:ext cx="741504" cy="268427"/>
          </a:xfrm>
          <a:prstGeom prst="rect">
            <a:avLst/>
          </a:prstGeom>
        </p:spPr>
        <p:txBody>
          <a:bodyPr/>
          <a:lstStyle>
            <a:lvl1pPr algn="r">
              <a:defRPr>
                <a:solidFill>
                  <a:schemeClr val="bg1"/>
                </a:solidFill>
              </a:defRPr>
            </a:lvl1pPr>
          </a:lstStyle>
          <a:p>
            <a:pPr>
              <a:defRPr/>
            </a:pPr>
            <a:fld id="{FB346CB8-132A-48E5-A38D-0226F3B6784C}" type="slidenum">
              <a:rPr lang="fi-FI" smtClean="0"/>
              <a:pPr>
                <a:defRPr/>
              </a:pPr>
              <a:t>‹#›</a:t>
            </a:fld>
            <a:endParaRPr lang="fi-FI"/>
          </a:p>
        </p:txBody>
      </p:sp>
      <p:sp>
        <p:nvSpPr>
          <p:cNvPr id="12" name="Päivämäärän paikkamerkki 3"/>
          <p:cNvSpPr>
            <a:spLocks noGrp="1"/>
          </p:cNvSpPr>
          <p:nvPr>
            <p:ph type="dt" sz="half" idx="2"/>
          </p:nvPr>
        </p:nvSpPr>
        <p:spPr>
          <a:xfrm>
            <a:off x="9650498" y="6287486"/>
            <a:ext cx="1471650" cy="268427"/>
          </a:xfrm>
          <a:prstGeom prst="rect">
            <a:avLst/>
          </a:prstGeom>
        </p:spPr>
        <p:txBody>
          <a:bodyPr/>
          <a:lstStyle>
            <a:lvl1pPr>
              <a:defRPr>
                <a:solidFill>
                  <a:schemeClr val="bg1"/>
                </a:solidFill>
              </a:defRPr>
            </a:lvl1pPr>
          </a:lstStyle>
          <a:p>
            <a:pPr>
              <a:defRPr/>
            </a:pPr>
            <a:fld id="{04774C4C-51A1-4CE6-9AD2-E33B1F9EC7CA}" type="datetime1">
              <a:rPr lang="fi-FI" smtClean="0"/>
              <a:pPr>
                <a:defRPr/>
              </a:pPr>
              <a:t>29.9.2024</a:t>
            </a:fld>
            <a:endParaRPr lang="fi-FI"/>
          </a:p>
        </p:txBody>
      </p:sp>
      <p:pic>
        <p:nvPicPr>
          <p:cNvPr id="13" name="Kuva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004" y="6156271"/>
            <a:ext cx="3310619" cy="547094"/>
          </a:xfrm>
          <a:prstGeom prst="rect">
            <a:avLst/>
          </a:prstGeom>
        </p:spPr>
      </p:pic>
    </p:spTree>
    <p:extLst>
      <p:ext uri="{BB962C8B-B14F-4D97-AF65-F5344CB8AC3E}">
        <p14:creationId xmlns:p14="http://schemas.microsoft.com/office/powerpoint/2010/main" val="1428208204"/>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Sivukuva Metro">
    <p:spTree>
      <p:nvGrpSpPr>
        <p:cNvPr id="1" name=""/>
        <p:cNvGrpSpPr/>
        <p:nvPr/>
      </p:nvGrpSpPr>
      <p:grpSpPr>
        <a:xfrm>
          <a:off x="0" y="0"/>
          <a:ext cx="0" cy="0"/>
          <a:chOff x="0" y="0"/>
          <a:chExt cx="0" cy="0"/>
        </a:xfrm>
      </p:grpSpPr>
      <p:sp>
        <p:nvSpPr>
          <p:cNvPr id="10" name="Kuvan paikkamerkki 9"/>
          <p:cNvSpPr>
            <a:spLocks noGrp="1"/>
          </p:cNvSpPr>
          <p:nvPr>
            <p:ph type="pic" sz="quarter" idx="13"/>
          </p:nvPr>
        </p:nvSpPr>
        <p:spPr>
          <a:xfrm>
            <a:off x="7131051" y="-814"/>
            <a:ext cx="5060950" cy="6858813"/>
          </a:xfrm>
          <a:custGeom>
            <a:avLst/>
            <a:gdLst>
              <a:gd name="connsiteX0" fmla="*/ 0 w 5060950"/>
              <a:gd name="connsiteY0" fmla="*/ 0 h 6858000"/>
              <a:gd name="connsiteX1" fmla="*/ 5060950 w 5060950"/>
              <a:gd name="connsiteY1" fmla="*/ 0 h 6858000"/>
              <a:gd name="connsiteX2" fmla="*/ 5060950 w 5060950"/>
              <a:gd name="connsiteY2" fmla="*/ 6858000 h 6858000"/>
              <a:gd name="connsiteX3" fmla="*/ 0 w 5060950"/>
              <a:gd name="connsiteY3" fmla="*/ 6858000 h 6858000"/>
              <a:gd name="connsiteX4" fmla="*/ 0 w 5060950"/>
              <a:gd name="connsiteY4" fmla="*/ 0 h 6858000"/>
              <a:gd name="connsiteX0" fmla="*/ 12 w 5060962"/>
              <a:gd name="connsiteY0" fmla="*/ 0 h 6858000"/>
              <a:gd name="connsiteX1" fmla="*/ 5060962 w 5060962"/>
              <a:gd name="connsiteY1" fmla="*/ 0 h 6858000"/>
              <a:gd name="connsiteX2" fmla="*/ 5060962 w 5060962"/>
              <a:gd name="connsiteY2" fmla="*/ 6858000 h 6858000"/>
              <a:gd name="connsiteX3" fmla="*/ 12 w 5060962"/>
              <a:gd name="connsiteY3" fmla="*/ 6858000 h 6858000"/>
              <a:gd name="connsiteX4" fmla="*/ 273062 w 5060962"/>
              <a:gd name="connsiteY4" fmla="*/ 698500 h 6858000"/>
              <a:gd name="connsiteX5" fmla="*/ 12 w 5060962"/>
              <a:gd name="connsiteY5" fmla="*/ 0 h 6858000"/>
              <a:gd name="connsiteX0" fmla="*/ 9 w 5060959"/>
              <a:gd name="connsiteY0" fmla="*/ 0 h 6858000"/>
              <a:gd name="connsiteX1" fmla="*/ 5060959 w 5060959"/>
              <a:gd name="connsiteY1" fmla="*/ 0 h 6858000"/>
              <a:gd name="connsiteX2" fmla="*/ 5060959 w 5060959"/>
              <a:gd name="connsiteY2" fmla="*/ 6858000 h 6858000"/>
              <a:gd name="connsiteX3" fmla="*/ 9 w 5060959"/>
              <a:gd name="connsiteY3" fmla="*/ 6858000 h 6858000"/>
              <a:gd name="connsiteX4" fmla="*/ 273059 w 5060959"/>
              <a:gd name="connsiteY4" fmla="*/ 698500 h 6858000"/>
              <a:gd name="connsiteX5" fmla="*/ 9 w 5060959"/>
              <a:gd name="connsiteY5" fmla="*/ 0 h 6858000"/>
              <a:gd name="connsiteX0" fmla="*/ 372126 w 5433076"/>
              <a:gd name="connsiteY0" fmla="*/ 0 h 6858000"/>
              <a:gd name="connsiteX1" fmla="*/ 5433076 w 5433076"/>
              <a:gd name="connsiteY1" fmla="*/ 0 h 6858000"/>
              <a:gd name="connsiteX2" fmla="*/ 5433076 w 5433076"/>
              <a:gd name="connsiteY2" fmla="*/ 6858000 h 6858000"/>
              <a:gd name="connsiteX3" fmla="*/ 372126 w 5433076"/>
              <a:gd name="connsiteY3" fmla="*/ 6858000 h 6858000"/>
              <a:gd name="connsiteX4" fmla="*/ 353076 w 5433076"/>
              <a:gd name="connsiteY4" fmla="*/ 1524000 h 6858000"/>
              <a:gd name="connsiteX5" fmla="*/ 645176 w 5433076"/>
              <a:gd name="connsiteY5" fmla="*/ 698500 h 6858000"/>
              <a:gd name="connsiteX6" fmla="*/ 372126 w 5433076"/>
              <a:gd name="connsiteY6" fmla="*/ 0 h 6858000"/>
              <a:gd name="connsiteX0" fmla="*/ 378226 w 5439176"/>
              <a:gd name="connsiteY0" fmla="*/ 0 h 6858000"/>
              <a:gd name="connsiteX1" fmla="*/ 5439176 w 5439176"/>
              <a:gd name="connsiteY1" fmla="*/ 0 h 6858000"/>
              <a:gd name="connsiteX2" fmla="*/ 5439176 w 5439176"/>
              <a:gd name="connsiteY2" fmla="*/ 6858000 h 6858000"/>
              <a:gd name="connsiteX3" fmla="*/ 378226 w 5439176"/>
              <a:gd name="connsiteY3" fmla="*/ 6858000 h 6858000"/>
              <a:gd name="connsiteX4" fmla="*/ 359176 w 5439176"/>
              <a:gd name="connsiteY4" fmla="*/ 1524000 h 6858000"/>
              <a:gd name="connsiteX5" fmla="*/ 651276 w 5439176"/>
              <a:gd name="connsiteY5" fmla="*/ 698500 h 6858000"/>
              <a:gd name="connsiteX6" fmla="*/ 378226 w 5439176"/>
              <a:gd name="connsiteY6" fmla="*/ 0 h 6858000"/>
              <a:gd name="connsiteX0" fmla="*/ 318744 w 5379694"/>
              <a:gd name="connsiteY0" fmla="*/ 0 h 6858000"/>
              <a:gd name="connsiteX1" fmla="*/ 5379694 w 5379694"/>
              <a:gd name="connsiteY1" fmla="*/ 0 h 6858000"/>
              <a:gd name="connsiteX2" fmla="*/ 5379694 w 5379694"/>
              <a:gd name="connsiteY2" fmla="*/ 6858000 h 6858000"/>
              <a:gd name="connsiteX3" fmla="*/ 318744 w 5379694"/>
              <a:gd name="connsiteY3" fmla="*/ 6858000 h 6858000"/>
              <a:gd name="connsiteX4" fmla="*/ 617194 w 5379694"/>
              <a:gd name="connsiteY4" fmla="*/ 2095500 h 6858000"/>
              <a:gd name="connsiteX5" fmla="*/ 299694 w 5379694"/>
              <a:gd name="connsiteY5" fmla="*/ 1524000 h 6858000"/>
              <a:gd name="connsiteX6" fmla="*/ 591794 w 5379694"/>
              <a:gd name="connsiteY6" fmla="*/ 698500 h 6858000"/>
              <a:gd name="connsiteX7" fmla="*/ 318744 w 5379694"/>
              <a:gd name="connsiteY7" fmla="*/ 0 h 6858000"/>
              <a:gd name="connsiteX0" fmla="*/ 260533 w 5321483"/>
              <a:gd name="connsiteY0" fmla="*/ 0 h 6858000"/>
              <a:gd name="connsiteX1" fmla="*/ 5321483 w 5321483"/>
              <a:gd name="connsiteY1" fmla="*/ 0 h 6858000"/>
              <a:gd name="connsiteX2" fmla="*/ 5321483 w 5321483"/>
              <a:gd name="connsiteY2" fmla="*/ 6858000 h 6858000"/>
              <a:gd name="connsiteX3" fmla="*/ 260533 w 5321483"/>
              <a:gd name="connsiteY3" fmla="*/ 6858000 h 6858000"/>
              <a:gd name="connsiteX4" fmla="*/ 558983 w 5321483"/>
              <a:gd name="connsiteY4" fmla="*/ 2095500 h 6858000"/>
              <a:gd name="connsiteX5" fmla="*/ 241483 w 5321483"/>
              <a:gd name="connsiteY5" fmla="*/ 1524000 h 6858000"/>
              <a:gd name="connsiteX6" fmla="*/ 533583 w 5321483"/>
              <a:gd name="connsiteY6" fmla="*/ 698500 h 6858000"/>
              <a:gd name="connsiteX7" fmla="*/ 260533 w 5321483"/>
              <a:gd name="connsiteY7" fmla="*/ 0 h 6858000"/>
              <a:gd name="connsiteX0" fmla="*/ 368437 w 5429387"/>
              <a:gd name="connsiteY0" fmla="*/ 0 h 6858000"/>
              <a:gd name="connsiteX1" fmla="*/ 5429387 w 5429387"/>
              <a:gd name="connsiteY1" fmla="*/ 0 h 6858000"/>
              <a:gd name="connsiteX2" fmla="*/ 5429387 w 5429387"/>
              <a:gd name="connsiteY2" fmla="*/ 6858000 h 6858000"/>
              <a:gd name="connsiteX3" fmla="*/ 368437 w 5429387"/>
              <a:gd name="connsiteY3" fmla="*/ 6858000 h 6858000"/>
              <a:gd name="connsiteX4" fmla="*/ 349387 w 5429387"/>
              <a:gd name="connsiteY4" fmla="*/ 2768600 h 6858000"/>
              <a:gd name="connsiteX5" fmla="*/ 666887 w 5429387"/>
              <a:gd name="connsiteY5" fmla="*/ 2095500 h 6858000"/>
              <a:gd name="connsiteX6" fmla="*/ 349387 w 5429387"/>
              <a:gd name="connsiteY6" fmla="*/ 1524000 h 6858000"/>
              <a:gd name="connsiteX7" fmla="*/ 641487 w 5429387"/>
              <a:gd name="connsiteY7" fmla="*/ 698500 h 6858000"/>
              <a:gd name="connsiteX8" fmla="*/ 368437 w 5429387"/>
              <a:gd name="connsiteY8" fmla="*/ 0 h 6858000"/>
              <a:gd name="connsiteX0" fmla="*/ 328506 w 5389456"/>
              <a:gd name="connsiteY0" fmla="*/ 0 h 6858000"/>
              <a:gd name="connsiteX1" fmla="*/ 5389456 w 5389456"/>
              <a:gd name="connsiteY1" fmla="*/ 0 h 6858000"/>
              <a:gd name="connsiteX2" fmla="*/ 5389456 w 5389456"/>
              <a:gd name="connsiteY2" fmla="*/ 6858000 h 6858000"/>
              <a:gd name="connsiteX3" fmla="*/ 328506 w 5389456"/>
              <a:gd name="connsiteY3" fmla="*/ 6858000 h 6858000"/>
              <a:gd name="connsiteX4" fmla="*/ 588856 w 5389456"/>
              <a:gd name="connsiteY4" fmla="*/ 3441700 h 6858000"/>
              <a:gd name="connsiteX5" fmla="*/ 309456 w 5389456"/>
              <a:gd name="connsiteY5" fmla="*/ 2768600 h 6858000"/>
              <a:gd name="connsiteX6" fmla="*/ 626956 w 5389456"/>
              <a:gd name="connsiteY6" fmla="*/ 2095500 h 6858000"/>
              <a:gd name="connsiteX7" fmla="*/ 309456 w 5389456"/>
              <a:gd name="connsiteY7" fmla="*/ 1524000 h 6858000"/>
              <a:gd name="connsiteX8" fmla="*/ 601556 w 5389456"/>
              <a:gd name="connsiteY8" fmla="*/ 698500 h 6858000"/>
              <a:gd name="connsiteX9" fmla="*/ 328506 w 5389456"/>
              <a:gd name="connsiteY9" fmla="*/ 0 h 6858000"/>
              <a:gd name="connsiteX0" fmla="*/ 387405 w 5448355"/>
              <a:gd name="connsiteY0" fmla="*/ 0 h 6858000"/>
              <a:gd name="connsiteX1" fmla="*/ 5448355 w 5448355"/>
              <a:gd name="connsiteY1" fmla="*/ 0 h 6858000"/>
              <a:gd name="connsiteX2" fmla="*/ 5448355 w 5448355"/>
              <a:gd name="connsiteY2" fmla="*/ 6858000 h 6858000"/>
              <a:gd name="connsiteX3" fmla="*/ 387405 w 5448355"/>
              <a:gd name="connsiteY3" fmla="*/ 6858000 h 6858000"/>
              <a:gd name="connsiteX4" fmla="*/ 355654 w 5448355"/>
              <a:gd name="connsiteY4" fmla="*/ 4038600 h 6858000"/>
              <a:gd name="connsiteX5" fmla="*/ 647755 w 5448355"/>
              <a:gd name="connsiteY5" fmla="*/ 3441700 h 6858000"/>
              <a:gd name="connsiteX6" fmla="*/ 368355 w 5448355"/>
              <a:gd name="connsiteY6" fmla="*/ 2768600 h 6858000"/>
              <a:gd name="connsiteX7" fmla="*/ 685855 w 5448355"/>
              <a:gd name="connsiteY7" fmla="*/ 2095500 h 6858000"/>
              <a:gd name="connsiteX8" fmla="*/ 368355 w 5448355"/>
              <a:gd name="connsiteY8" fmla="*/ 1524000 h 6858000"/>
              <a:gd name="connsiteX9" fmla="*/ 660455 w 5448355"/>
              <a:gd name="connsiteY9" fmla="*/ 698500 h 6858000"/>
              <a:gd name="connsiteX10" fmla="*/ 387405 w 5448355"/>
              <a:gd name="connsiteY10" fmla="*/ 0 h 6858000"/>
              <a:gd name="connsiteX0" fmla="*/ 331698 w 5392648"/>
              <a:gd name="connsiteY0" fmla="*/ 0 h 6858000"/>
              <a:gd name="connsiteX1" fmla="*/ 5392648 w 5392648"/>
              <a:gd name="connsiteY1" fmla="*/ 0 h 6858000"/>
              <a:gd name="connsiteX2" fmla="*/ 5392648 w 5392648"/>
              <a:gd name="connsiteY2" fmla="*/ 6858000 h 6858000"/>
              <a:gd name="connsiteX3" fmla="*/ 331698 w 5392648"/>
              <a:gd name="connsiteY3" fmla="*/ 6858000 h 6858000"/>
              <a:gd name="connsiteX4" fmla="*/ 617448 w 5392648"/>
              <a:gd name="connsiteY4" fmla="*/ 4749800 h 6858000"/>
              <a:gd name="connsiteX5" fmla="*/ 299947 w 5392648"/>
              <a:gd name="connsiteY5" fmla="*/ 4038600 h 6858000"/>
              <a:gd name="connsiteX6" fmla="*/ 592048 w 5392648"/>
              <a:gd name="connsiteY6" fmla="*/ 3441700 h 6858000"/>
              <a:gd name="connsiteX7" fmla="*/ 312648 w 5392648"/>
              <a:gd name="connsiteY7" fmla="*/ 2768600 h 6858000"/>
              <a:gd name="connsiteX8" fmla="*/ 630148 w 5392648"/>
              <a:gd name="connsiteY8" fmla="*/ 2095500 h 6858000"/>
              <a:gd name="connsiteX9" fmla="*/ 312648 w 5392648"/>
              <a:gd name="connsiteY9" fmla="*/ 1524000 h 6858000"/>
              <a:gd name="connsiteX10" fmla="*/ 604748 w 5392648"/>
              <a:gd name="connsiteY10" fmla="*/ 698500 h 6858000"/>
              <a:gd name="connsiteX11" fmla="*/ 331698 w 5392648"/>
              <a:gd name="connsiteY11" fmla="*/ 0 h 6858000"/>
              <a:gd name="connsiteX0" fmla="*/ 414133 w 5475083"/>
              <a:gd name="connsiteY0" fmla="*/ 0 h 6858000"/>
              <a:gd name="connsiteX1" fmla="*/ 5475083 w 5475083"/>
              <a:gd name="connsiteY1" fmla="*/ 0 h 6858000"/>
              <a:gd name="connsiteX2" fmla="*/ 5475083 w 5475083"/>
              <a:gd name="connsiteY2" fmla="*/ 6858000 h 6858000"/>
              <a:gd name="connsiteX3" fmla="*/ 414133 w 5475083"/>
              <a:gd name="connsiteY3" fmla="*/ 6858000 h 6858000"/>
              <a:gd name="connsiteX4" fmla="*/ 306182 w 5475083"/>
              <a:gd name="connsiteY4" fmla="*/ 5334000 h 6858000"/>
              <a:gd name="connsiteX5" fmla="*/ 699883 w 5475083"/>
              <a:gd name="connsiteY5" fmla="*/ 4749800 h 6858000"/>
              <a:gd name="connsiteX6" fmla="*/ 382382 w 5475083"/>
              <a:gd name="connsiteY6" fmla="*/ 4038600 h 6858000"/>
              <a:gd name="connsiteX7" fmla="*/ 674483 w 5475083"/>
              <a:gd name="connsiteY7" fmla="*/ 3441700 h 6858000"/>
              <a:gd name="connsiteX8" fmla="*/ 395083 w 5475083"/>
              <a:gd name="connsiteY8" fmla="*/ 2768600 h 6858000"/>
              <a:gd name="connsiteX9" fmla="*/ 712583 w 5475083"/>
              <a:gd name="connsiteY9" fmla="*/ 2095500 h 6858000"/>
              <a:gd name="connsiteX10" fmla="*/ 395083 w 5475083"/>
              <a:gd name="connsiteY10" fmla="*/ 1524000 h 6858000"/>
              <a:gd name="connsiteX11" fmla="*/ 687183 w 5475083"/>
              <a:gd name="connsiteY11" fmla="*/ 698500 h 6858000"/>
              <a:gd name="connsiteX12" fmla="*/ 414133 w 5475083"/>
              <a:gd name="connsiteY12" fmla="*/ 0 h 6858000"/>
              <a:gd name="connsiteX0" fmla="*/ 323688 w 5384638"/>
              <a:gd name="connsiteY0" fmla="*/ 0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96738 w 5384638"/>
              <a:gd name="connsiteY12" fmla="*/ 698500 h 6858000"/>
              <a:gd name="connsiteX13" fmla="*/ 323688 w 5384638"/>
              <a:gd name="connsiteY13" fmla="*/ 0 h 6858000"/>
              <a:gd name="connsiteX0" fmla="*/ 323688 w 5384638"/>
              <a:gd name="connsiteY0" fmla="*/ 0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47840 w 5384638"/>
              <a:gd name="connsiteY12" fmla="*/ 757178 h 6858000"/>
              <a:gd name="connsiteX13" fmla="*/ 323688 w 5384638"/>
              <a:gd name="connsiteY13" fmla="*/ 0 h 6858000"/>
              <a:gd name="connsiteX0" fmla="*/ 323688 w 5384638"/>
              <a:gd name="connsiteY0" fmla="*/ 0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47840 w 5384638"/>
              <a:gd name="connsiteY12" fmla="*/ 757178 h 6858000"/>
              <a:gd name="connsiteX13" fmla="*/ 323688 w 5384638"/>
              <a:gd name="connsiteY13" fmla="*/ 0 h 6858000"/>
              <a:gd name="connsiteX0" fmla="*/ 323688 w 5384638"/>
              <a:gd name="connsiteY0" fmla="*/ 0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47840 w 5384638"/>
              <a:gd name="connsiteY12" fmla="*/ 757178 h 6858000"/>
              <a:gd name="connsiteX13" fmla="*/ 323688 w 5384638"/>
              <a:gd name="connsiteY13" fmla="*/ 0 h 6858000"/>
              <a:gd name="connsiteX0" fmla="*/ 323688 w 5384638"/>
              <a:gd name="connsiteY0" fmla="*/ 0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47840 w 5384638"/>
              <a:gd name="connsiteY12" fmla="*/ 757178 h 6858000"/>
              <a:gd name="connsiteX13" fmla="*/ 323688 w 5384638"/>
              <a:gd name="connsiteY13" fmla="*/ 0 h 6858000"/>
              <a:gd name="connsiteX0" fmla="*/ 265010 w 5384638"/>
              <a:gd name="connsiteY0" fmla="*/ 2444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47840 w 5384638"/>
              <a:gd name="connsiteY12" fmla="*/ 757178 h 6858000"/>
              <a:gd name="connsiteX13" fmla="*/ 265010 w 5384638"/>
              <a:gd name="connsiteY13" fmla="*/ 24449 h 6858000"/>
              <a:gd name="connsiteX0" fmla="*/ 265010 w 5384638"/>
              <a:gd name="connsiteY0" fmla="*/ 2444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47840 w 5384638"/>
              <a:gd name="connsiteY12" fmla="*/ 757178 h 6858000"/>
              <a:gd name="connsiteX13" fmla="*/ 265010 w 5384638"/>
              <a:gd name="connsiteY13" fmla="*/ 2444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47840 w 5384638"/>
              <a:gd name="connsiteY12" fmla="*/ 757178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47840 w 5384638"/>
              <a:gd name="connsiteY12" fmla="*/ 757178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47840 w 5384638"/>
              <a:gd name="connsiteY12" fmla="*/ 757178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291937 w 5384638"/>
              <a:gd name="connsiteY7" fmla="*/ 4038600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325432 w 5384638"/>
              <a:gd name="connsiteY7" fmla="*/ 4095541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325432 w 5384638"/>
              <a:gd name="connsiteY7" fmla="*/ 4095541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325432 w 5384638"/>
              <a:gd name="connsiteY7" fmla="*/ 4095541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325432 w 5384638"/>
              <a:gd name="connsiteY7" fmla="*/ 4095541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325432 w 5384638"/>
              <a:gd name="connsiteY7" fmla="*/ 4095541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325432 w 5384638"/>
              <a:gd name="connsiteY7" fmla="*/ 4095541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325432 w 5384638"/>
              <a:gd name="connsiteY7" fmla="*/ 4095541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215737 w 5384638"/>
              <a:gd name="connsiteY5" fmla="*/ 5334000 h 6858000"/>
              <a:gd name="connsiteX6" fmla="*/ 609438 w 5384638"/>
              <a:gd name="connsiteY6" fmla="*/ 4749800 h 6858000"/>
              <a:gd name="connsiteX7" fmla="*/ 325432 w 5384638"/>
              <a:gd name="connsiteY7" fmla="*/ 4095541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332968 w 5384638"/>
              <a:gd name="connsiteY5" fmla="*/ 5447881 h 6858000"/>
              <a:gd name="connsiteX6" fmla="*/ 609438 w 5384638"/>
              <a:gd name="connsiteY6" fmla="*/ 4749800 h 6858000"/>
              <a:gd name="connsiteX7" fmla="*/ 325432 w 5384638"/>
              <a:gd name="connsiteY7" fmla="*/ 4095541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332968 w 5384638"/>
              <a:gd name="connsiteY5" fmla="*/ 5447881 h 6858000"/>
              <a:gd name="connsiteX6" fmla="*/ 609438 w 5384638"/>
              <a:gd name="connsiteY6" fmla="*/ 4749800 h 6858000"/>
              <a:gd name="connsiteX7" fmla="*/ 325432 w 5384638"/>
              <a:gd name="connsiteY7" fmla="*/ 4095541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332968 w 5384638"/>
              <a:gd name="connsiteY5" fmla="*/ 5447881 h 6858000"/>
              <a:gd name="connsiteX6" fmla="*/ 609438 w 5384638"/>
              <a:gd name="connsiteY6" fmla="*/ 4749800 h 6858000"/>
              <a:gd name="connsiteX7" fmla="*/ 325432 w 5384638"/>
              <a:gd name="connsiteY7" fmla="*/ 4095541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306173 w 5384638"/>
              <a:gd name="connsiteY5" fmla="*/ 5447881 h 6858000"/>
              <a:gd name="connsiteX6" fmla="*/ 609438 w 5384638"/>
              <a:gd name="connsiteY6" fmla="*/ 4749800 h 6858000"/>
              <a:gd name="connsiteX7" fmla="*/ 325432 w 5384638"/>
              <a:gd name="connsiteY7" fmla="*/ 4095541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28578 w 5384638"/>
              <a:gd name="connsiteY0" fmla="*/ 9779 h 6858000"/>
              <a:gd name="connsiteX1" fmla="*/ 5384638 w 5384638"/>
              <a:gd name="connsiteY1" fmla="*/ 0 h 6858000"/>
              <a:gd name="connsiteX2" fmla="*/ 5384638 w 5384638"/>
              <a:gd name="connsiteY2" fmla="*/ 6858000 h 6858000"/>
              <a:gd name="connsiteX3" fmla="*/ 323688 w 5384638"/>
              <a:gd name="connsiteY3" fmla="*/ 6858000 h 6858000"/>
              <a:gd name="connsiteX4" fmla="*/ 622138 w 5384638"/>
              <a:gd name="connsiteY4" fmla="*/ 6172200 h 6858000"/>
              <a:gd name="connsiteX5" fmla="*/ 332968 w 5384638"/>
              <a:gd name="connsiteY5" fmla="*/ 5447881 h 6858000"/>
              <a:gd name="connsiteX6" fmla="*/ 609438 w 5384638"/>
              <a:gd name="connsiteY6" fmla="*/ 4749800 h 6858000"/>
              <a:gd name="connsiteX7" fmla="*/ 325432 w 5384638"/>
              <a:gd name="connsiteY7" fmla="*/ 4095541 h 6858000"/>
              <a:gd name="connsiteX8" fmla="*/ 584038 w 5384638"/>
              <a:gd name="connsiteY8" fmla="*/ 3441700 h 6858000"/>
              <a:gd name="connsiteX9" fmla="*/ 304638 w 5384638"/>
              <a:gd name="connsiteY9" fmla="*/ 2768600 h 6858000"/>
              <a:gd name="connsiteX10" fmla="*/ 622138 w 5384638"/>
              <a:gd name="connsiteY10" fmla="*/ 2095500 h 6858000"/>
              <a:gd name="connsiteX11" fmla="*/ 304638 w 5384638"/>
              <a:gd name="connsiteY11" fmla="*/ 1524000 h 6858000"/>
              <a:gd name="connsiteX12" fmla="*/ 538061 w 5384638"/>
              <a:gd name="connsiteY12" fmla="*/ 678940 h 6858000"/>
              <a:gd name="connsiteX13" fmla="*/ 328578 w 5384638"/>
              <a:gd name="connsiteY13" fmla="*/ 9779 h 6858000"/>
              <a:gd name="connsiteX0" fmla="*/ 336183 w 5392243"/>
              <a:gd name="connsiteY0" fmla="*/ 9779 h 6858000"/>
              <a:gd name="connsiteX1" fmla="*/ 5392243 w 5392243"/>
              <a:gd name="connsiteY1" fmla="*/ 0 h 6858000"/>
              <a:gd name="connsiteX2" fmla="*/ 5392243 w 5392243"/>
              <a:gd name="connsiteY2" fmla="*/ 6858000 h 6858000"/>
              <a:gd name="connsiteX3" fmla="*/ 331293 w 5392243"/>
              <a:gd name="connsiteY3" fmla="*/ 6858000 h 6858000"/>
              <a:gd name="connsiteX4" fmla="*/ 629743 w 5392243"/>
              <a:gd name="connsiteY4" fmla="*/ 6172200 h 6858000"/>
              <a:gd name="connsiteX5" fmla="*/ 340573 w 5392243"/>
              <a:gd name="connsiteY5" fmla="*/ 5447881 h 6858000"/>
              <a:gd name="connsiteX6" fmla="*/ 617043 w 5392243"/>
              <a:gd name="connsiteY6" fmla="*/ 4749800 h 6858000"/>
              <a:gd name="connsiteX7" fmla="*/ 333037 w 5392243"/>
              <a:gd name="connsiteY7" fmla="*/ 4095541 h 6858000"/>
              <a:gd name="connsiteX8" fmla="*/ 591643 w 5392243"/>
              <a:gd name="connsiteY8" fmla="*/ 3441700 h 6858000"/>
              <a:gd name="connsiteX9" fmla="*/ 312243 w 5392243"/>
              <a:gd name="connsiteY9" fmla="*/ 2768600 h 6858000"/>
              <a:gd name="connsiteX10" fmla="*/ 629743 w 5392243"/>
              <a:gd name="connsiteY10" fmla="*/ 2095500 h 6858000"/>
              <a:gd name="connsiteX11" fmla="*/ 312243 w 5392243"/>
              <a:gd name="connsiteY11" fmla="*/ 1524000 h 6858000"/>
              <a:gd name="connsiteX12" fmla="*/ 545666 w 5392243"/>
              <a:gd name="connsiteY12" fmla="*/ 678940 h 6858000"/>
              <a:gd name="connsiteX13" fmla="*/ 336183 w 5392243"/>
              <a:gd name="connsiteY13" fmla="*/ 9779 h 6858000"/>
              <a:gd name="connsiteX0" fmla="*/ 331261 w 5387321"/>
              <a:gd name="connsiteY0" fmla="*/ 9779 h 6858000"/>
              <a:gd name="connsiteX1" fmla="*/ 5387321 w 5387321"/>
              <a:gd name="connsiteY1" fmla="*/ 0 h 6858000"/>
              <a:gd name="connsiteX2" fmla="*/ 5387321 w 5387321"/>
              <a:gd name="connsiteY2" fmla="*/ 6858000 h 6858000"/>
              <a:gd name="connsiteX3" fmla="*/ 326371 w 5387321"/>
              <a:gd name="connsiteY3" fmla="*/ 6858000 h 6858000"/>
              <a:gd name="connsiteX4" fmla="*/ 624821 w 5387321"/>
              <a:gd name="connsiteY4" fmla="*/ 6172200 h 6858000"/>
              <a:gd name="connsiteX5" fmla="*/ 335651 w 5387321"/>
              <a:gd name="connsiteY5" fmla="*/ 5447881 h 6858000"/>
              <a:gd name="connsiteX6" fmla="*/ 612121 w 5387321"/>
              <a:gd name="connsiteY6" fmla="*/ 4749800 h 6858000"/>
              <a:gd name="connsiteX7" fmla="*/ 328115 w 5387321"/>
              <a:gd name="connsiteY7" fmla="*/ 4095541 h 6858000"/>
              <a:gd name="connsiteX8" fmla="*/ 586721 w 5387321"/>
              <a:gd name="connsiteY8" fmla="*/ 3441700 h 6858000"/>
              <a:gd name="connsiteX9" fmla="*/ 307321 w 5387321"/>
              <a:gd name="connsiteY9" fmla="*/ 2768600 h 6858000"/>
              <a:gd name="connsiteX10" fmla="*/ 624821 w 5387321"/>
              <a:gd name="connsiteY10" fmla="*/ 2095500 h 6858000"/>
              <a:gd name="connsiteX11" fmla="*/ 307321 w 5387321"/>
              <a:gd name="connsiteY11" fmla="*/ 1524000 h 6858000"/>
              <a:gd name="connsiteX12" fmla="*/ 540744 w 5387321"/>
              <a:gd name="connsiteY12" fmla="*/ 678940 h 6858000"/>
              <a:gd name="connsiteX13" fmla="*/ 331261 w 5387321"/>
              <a:gd name="connsiteY13" fmla="*/ 9779 h 6858000"/>
              <a:gd name="connsiteX0" fmla="*/ 331261 w 5387321"/>
              <a:gd name="connsiteY0" fmla="*/ 9779 h 6858000"/>
              <a:gd name="connsiteX1" fmla="*/ 5387321 w 5387321"/>
              <a:gd name="connsiteY1" fmla="*/ 0 h 6858000"/>
              <a:gd name="connsiteX2" fmla="*/ 5387321 w 5387321"/>
              <a:gd name="connsiteY2" fmla="*/ 6858000 h 6858000"/>
              <a:gd name="connsiteX3" fmla="*/ 326371 w 5387321"/>
              <a:gd name="connsiteY3" fmla="*/ 6858000 h 6858000"/>
              <a:gd name="connsiteX4" fmla="*/ 624821 w 5387321"/>
              <a:gd name="connsiteY4" fmla="*/ 6172200 h 6858000"/>
              <a:gd name="connsiteX5" fmla="*/ 335651 w 5387321"/>
              <a:gd name="connsiteY5" fmla="*/ 5447881 h 6858000"/>
              <a:gd name="connsiteX6" fmla="*/ 612121 w 5387321"/>
              <a:gd name="connsiteY6" fmla="*/ 4749800 h 6858000"/>
              <a:gd name="connsiteX7" fmla="*/ 328115 w 5387321"/>
              <a:gd name="connsiteY7" fmla="*/ 4095541 h 6858000"/>
              <a:gd name="connsiteX8" fmla="*/ 586721 w 5387321"/>
              <a:gd name="connsiteY8" fmla="*/ 3441700 h 6858000"/>
              <a:gd name="connsiteX9" fmla="*/ 307321 w 5387321"/>
              <a:gd name="connsiteY9" fmla="*/ 2768600 h 6858000"/>
              <a:gd name="connsiteX10" fmla="*/ 624821 w 5387321"/>
              <a:gd name="connsiteY10" fmla="*/ 2095500 h 6858000"/>
              <a:gd name="connsiteX11" fmla="*/ 307321 w 5387321"/>
              <a:gd name="connsiteY11" fmla="*/ 1524000 h 6858000"/>
              <a:gd name="connsiteX12" fmla="*/ 540744 w 5387321"/>
              <a:gd name="connsiteY12" fmla="*/ 678940 h 6858000"/>
              <a:gd name="connsiteX13" fmla="*/ 331261 w 5387321"/>
              <a:gd name="connsiteY13" fmla="*/ 9779 h 6858000"/>
              <a:gd name="connsiteX0" fmla="*/ 351915 w 5407975"/>
              <a:gd name="connsiteY0" fmla="*/ 9779 h 6858000"/>
              <a:gd name="connsiteX1" fmla="*/ 5407975 w 5407975"/>
              <a:gd name="connsiteY1" fmla="*/ 0 h 6858000"/>
              <a:gd name="connsiteX2" fmla="*/ 5407975 w 5407975"/>
              <a:gd name="connsiteY2" fmla="*/ 6858000 h 6858000"/>
              <a:gd name="connsiteX3" fmla="*/ 347025 w 5407975"/>
              <a:gd name="connsiteY3" fmla="*/ 6858000 h 6858000"/>
              <a:gd name="connsiteX4" fmla="*/ 538292 w 5407975"/>
              <a:gd name="connsiteY4" fmla="*/ 6212393 h 6858000"/>
              <a:gd name="connsiteX5" fmla="*/ 356305 w 5407975"/>
              <a:gd name="connsiteY5" fmla="*/ 5447881 h 6858000"/>
              <a:gd name="connsiteX6" fmla="*/ 632775 w 5407975"/>
              <a:gd name="connsiteY6" fmla="*/ 4749800 h 6858000"/>
              <a:gd name="connsiteX7" fmla="*/ 348769 w 5407975"/>
              <a:gd name="connsiteY7" fmla="*/ 4095541 h 6858000"/>
              <a:gd name="connsiteX8" fmla="*/ 607375 w 5407975"/>
              <a:gd name="connsiteY8" fmla="*/ 3441700 h 6858000"/>
              <a:gd name="connsiteX9" fmla="*/ 327975 w 5407975"/>
              <a:gd name="connsiteY9" fmla="*/ 2768600 h 6858000"/>
              <a:gd name="connsiteX10" fmla="*/ 645475 w 5407975"/>
              <a:gd name="connsiteY10" fmla="*/ 2095500 h 6858000"/>
              <a:gd name="connsiteX11" fmla="*/ 327975 w 5407975"/>
              <a:gd name="connsiteY11" fmla="*/ 1524000 h 6858000"/>
              <a:gd name="connsiteX12" fmla="*/ 561398 w 5407975"/>
              <a:gd name="connsiteY12" fmla="*/ 678940 h 6858000"/>
              <a:gd name="connsiteX13" fmla="*/ 351915 w 5407975"/>
              <a:gd name="connsiteY13" fmla="*/ 9779 h 6858000"/>
              <a:gd name="connsiteX0" fmla="*/ 349194 w 5405254"/>
              <a:gd name="connsiteY0" fmla="*/ 9779 h 6858000"/>
              <a:gd name="connsiteX1" fmla="*/ 5405254 w 5405254"/>
              <a:gd name="connsiteY1" fmla="*/ 0 h 6858000"/>
              <a:gd name="connsiteX2" fmla="*/ 5405254 w 5405254"/>
              <a:gd name="connsiteY2" fmla="*/ 6858000 h 6858000"/>
              <a:gd name="connsiteX3" fmla="*/ 344304 w 5405254"/>
              <a:gd name="connsiteY3" fmla="*/ 6858000 h 6858000"/>
              <a:gd name="connsiteX4" fmla="*/ 548969 w 5405254"/>
              <a:gd name="connsiteY4" fmla="*/ 6286081 h 6858000"/>
              <a:gd name="connsiteX5" fmla="*/ 353584 w 5405254"/>
              <a:gd name="connsiteY5" fmla="*/ 5447881 h 6858000"/>
              <a:gd name="connsiteX6" fmla="*/ 630054 w 5405254"/>
              <a:gd name="connsiteY6" fmla="*/ 4749800 h 6858000"/>
              <a:gd name="connsiteX7" fmla="*/ 346048 w 5405254"/>
              <a:gd name="connsiteY7" fmla="*/ 4095541 h 6858000"/>
              <a:gd name="connsiteX8" fmla="*/ 604654 w 5405254"/>
              <a:gd name="connsiteY8" fmla="*/ 3441700 h 6858000"/>
              <a:gd name="connsiteX9" fmla="*/ 325254 w 5405254"/>
              <a:gd name="connsiteY9" fmla="*/ 2768600 h 6858000"/>
              <a:gd name="connsiteX10" fmla="*/ 642754 w 5405254"/>
              <a:gd name="connsiteY10" fmla="*/ 2095500 h 6858000"/>
              <a:gd name="connsiteX11" fmla="*/ 325254 w 5405254"/>
              <a:gd name="connsiteY11" fmla="*/ 1524000 h 6858000"/>
              <a:gd name="connsiteX12" fmla="*/ 558677 w 5405254"/>
              <a:gd name="connsiteY12" fmla="*/ 678940 h 6858000"/>
              <a:gd name="connsiteX13" fmla="*/ 349194 w 5405254"/>
              <a:gd name="connsiteY13" fmla="*/ 9779 h 6858000"/>
              <a:gd name="connsiteX0" fmla="*/ 349194 w 5405254"/>
              <a:gd name="connsiteY0" fmla="*/ 9779 h 6858000"/>
              <a:gd name="connsiteX1" fmla="*/ 5405254 w 5405254"/>
              <a:gd name="connsiteY1" fmla="*/ 0 h 6858000"/>
              <a:gd name="connsiteX2" fmla="*/ 5405254 w 5405254"/>
              <a:gd name="connsiteY2" fmla="*/ 6858000 h 6858000"/>
              <a:gd name="connsiteX3" fmla="*/ 344304 w 5405254"/>
              <a:gd name="connsiteY3" fmla="*/ 6858000 h 6858000"/>
              <a:gd name="connsiteX4" fmla="*/ 548969 w 5405254"/>
              <a:gd name="connsiteY4" fmla="*/ 6286081 h 6858000"/>
              <a:gd name="connsiteX5" fmla="*/ 340186 w 5405254"/>
              <a:gd name="connsiteY5" fmla="*/ 5451230 h 6858000"/>
              <a:gd name="connsiteX6" fmla="*/ 630054 w 5405254"/>
              <a:gd name="connsiteY6" fmla="*/ 4749800 h 6858000"/>
              <a:gd name="connsiteX7" fmla="*/ 346048 w 5405254"/>
              <a:gd name="connsiteY7" fmla="*/ 4095541 h 6858000"/>
              <a:gd name="connsiteX8" fmla="*/ 604654 w 5405254"/>
              <a:gd name="connsiteY8" fmla="*/ 3441700 h 6858000"/>
              <a:gd name="connsiteX9" fmla="*/ 325254 w 5405254"/>
              <a:gd name="connsiteY9" fmla="*/ 2768600 h 6858000"/>
              <a:gd name="connsiteX10" fmla="*/ 642754 w 5405254"/>
              <a:gd name="connsiteY10" fmla="*/ 2095500 h 6858000"/>
              <a:gd name="connsiteX11" fmla="*/ 325254 w 5405254"/>
              <a:gd name="connsiteY11" fmla="*/ 1524000 h 6858000"/>
              <a:gd name="connsiteX12" fmla="*/ 558677 w 5405254"/>
              <a:gd name="connsiteY12" fmla="*/ 678940 h 6858000"/>
              <a:gd name="connsiteX13" fmla="*/ 349194 w 5405254"/>
              <a:gd name="connsiteY13" fmla="*/ 9779 h 6858000"/>
              <a:gd name="connsiteX0" fmla="*/ 349194 w 5405254"/>
              <a:gd name="connsiteY0" fmla="*/ 9779 h 6858000"/>
              <a:gd name="connsiteX1" fmla="*/ 5405254 w 5405254"/>
              <a:gd name="connsiteY1" fmla="*/ 0 h 6858000"/>
              <a:gd name="connsiteX2" fmla="*/ 5405254 w 5405254"/>
              <a:gd name="connsiteY2" fmla="*/ 6858000 h 6858000"/>
              <a:gd name="connsiteX3" fmla="*/ 344304 w 5405254"/>
              <a:gd name="connsiteY3" fmla="*/ 6858000 h 6858000"/>
              <a:gd name="connsiteX4" fmla="*/ 548969 w 5405254"/>
              <a:gd name="connsiteY4" fmla="*/ 6286081 h 6858000"/>
              <a:gd name="connsiteX5" fmla="*/ 356934 w 5405254"/>
              <a:gd name="connsiteY5" fmla="*/ 5451230 h 6858000"/>
              <a:gd name="connsiteX6" fmla="*/ 630054 w 5405254"/>
              <a:gd name="connsiteY6" fmla="*/ 4749800 h 6858000"/>
              <a:gd name="connsiteX7" fmla="*/ 346048 w 5405254"/>
              <a:gd name="connsiteY7" fmla="*/ 4095541 h 6858000"/>
              <a:gd name="connsiteX8" fmla="*/ 604654 w 5405254"/>
              <a:gd name="connsiteY8" fmla="*/ 3441700 h 6858000"/>
              <a:gd name="connsiteX9" fmla="*/ 325254 w 5405254"/>
              <a:gd name="connsiteY9" fmla="*/ 2768600 h 6858000"/>
              <a:gd name="connsiteX10" fmla="*/ 642754 w 5405254"/>
              <a:gd name="connsiteY10" fmla="*/ 2095500 h 6858000"/>
              <a:gd name="connsiteX11" fmla="*/ 325254 w 5405254"/>
              <a:gd name="connsiteY11" fmla="*/ 1524000 h 6858000"/>
              <a:gd name="connsiteX12" fmla="*/ 558677 w 5405254"/>
              <a:gd name="connsiteY12" fmla="*/ 678940 h 6858000"/>
              <a:gd name="connsiteX13" fmla="*/ 349194 w 5405254"/>
              <a:gd name="connsiteY13" fmla="*/ 9779 h 6858000"/>
              <a:gd name="connsiteX0" fmla="*/ 349194 w 5405254"/>
              <a:gd name="connsiteY0" fmla="*/ 9779 h 6858000"/>
              <a:gd name="connsiteX1" fmla="*/ 5405254 w 5405254"/>
              <a:gd name="connsiteY1" fmla="*/ 0 h 6858000"/>
              <a:gd name="connsiteX2" fmla="*/ 5405254 w 5405254"/>
              <a:gd name="connsiteY2" fmla="*/ 6858000 h 6858000"/>
              <a:gd name="connsiteX3" fmla="*/ 344304 w 5405254"/>
              <a:gd name="connsiteY3" fmla="*/ 6858000 h 6858000"/>
              <a:gd name="connsiteX4" fmla="*/ 548969 w 5405254"/>
              <a:gd name="connsiteY4" fmla="*/ 6286081 h 6858000"/>
              <a:gd name="connsiteX5" fmla="*/ 356934 w 5405254"/>
              <a:gd name="connsiteY5" fmla="*/ 5451230 h 6858000"/>
              <a:gd name="connsiteX6" fmla="*/ 630054 w 5405254"/>
              <a:gd name="connsiteY6" fmla="*/ 4749800 h 6858000"/>
              <a:gd name="connsiteX7" fmla="*/ 346048 w 5405254"/>
              <a:gd name="connsiteY7" fmla="*/ 4095541 h 6858000"/>
              <a:gd name="connsiteX8" fmla="*/ 604654 w 5405254"/>
              <a:gd name="connsiteY8" fmla="*/ 3441700 h 6858000"/>
              <a:gd name="connsiteX9" fmla="*/ 325254 w 5405254"/>
              <a:gd name="connsiteY9" fmla="*/ 2768600 h 6858000"/>
              <a:gd name="connsiteX10" fmla="*/ 642754 w 5405254"/>
              <a:gd name="connsiteY10" fmla="*/ 2095500 h 6858000"/>
              <a:gd name="connsiteX11" fmla="*/ 325254 w 5405254"/>
              <a:gd name="connsiteY11" fmla="*/ 1524000 h 6858000"/>
              <a:gd name="connsiteX12" fmla="*/ 558677 w 5405254"/>
              <a:gd name="connsiteY12" fmla="*/ 678940 h 6858000"/>
              <a:gd name="connsiteX13" fmla="*/ 349194 w 5405254"/>
              <a:gd name="connsiteY13" fmla="*/ 9779 h 6858000"/>
              <a:gd name="connsiteX0" fmla="*/ 349194 w 5405254"/>
              <a:gd name="connsiteY0" fmla="*/ 9779 h 6858000"/>
              <a:gd name="connsiteX1" fmla="*/ 5405254 w 5405254"/>
              <a:gd name="connsiteY1" fmla="*/ 0 h 6858000"/>
              <a:gd name="connsiteX2" fmla="*/ 5405254 w 5405254"/>
              <a:gd name="connsiteY2" fmla="*/ 6858000 h 6858000"/>
              <a:gd name="connsiteX3" fmla="*/ 344304 w 5405254"/>
              <a:gd name="connsiteY3" fmla="*/ 6858000 h 6858000"/>
              <a:gd name="connsiteX4" fmla="*/ 548969 w 5405254"/>
              <a:gd name="connsiteY4" fmla="*/ 6286081 h 6858000"/>
              <a:gd name="connsiteX5" fmla="*/ 356934 w 5405254"/>
              <a:gd name="connsiteY5" fmla="*/ 5451230 h 6858000"/>
              <a:gd name="connsiteX6" fmla="*/ 630054 w 5405254"/>
              <a:gd name="connsiteY6" fmla="*/ 4749800 h 6858000"/>
              <a:gd name="connsiteX7" fmla="*/ 346048 w 5405254"/>
              <a:gd name="connsiteY7" fmla="*/ 4095541 h 6858000"/>
              <a:gd name="connsiteX8" fmla="*/ 604654 w 5405254"/>
              <a:gd name="connsiteY8" fmla="*/ 3441700 h 6858000"/>
              <a:gd name="connsiteX9" fmla="*/ 325254 w 5405254"/>
              <a:gd name="connsiteY9" fmla="*/ 2768600 h 6858000"/>
              <a:gd name="connsiteX10" fmla="*/ 642754 w 5405254"/>
              <a:gd name="connsiteY10" fmla="*/ 2095500 h 6858000"/>
              <a:gd name="connsiteX11" fmla="*/ 325254 w 5405254"/>
              <a:gd name="connsiteY11" fmla="*/ 1524000 h 6858000"/>
              <a:gd name="connsiteX12" fmla="*/ 558677 w 5405254"/>
              <a:gd name="connsiteY12" fmla="*/ 678940 h 6858000"/>
              <a:gd name="connsiteX13" fmla="*/ 349194 w 5405254"/>
              <a:gd name="connsiteY13" fmla="*/ 9779 h 6858000"/>
              <a:gd name="connsiteX0" fmla="*/ 349194 w 5405254"/>
              <a:gd name="connsiteY0" fmla="*/ 9779 h 6858000"/>
              <a:gd name="connsiteX1" fmla="*/ 5405254 w 5405254"/>
              <a:gd name="connsiteY1" fmla="*/ 0 h 6858000"/>
              <a:gd name="connsiteX2" fmla="*/ 5405254 w 5405254"/>
              <a:gd name="connsiteY2" fmla="*/ 6858000 h 6858000"/>
              <a:gd name="connsiteX3" fmla="*/ 344304 w 5405254"/>
              <a:gd name="connsiteY3" fmla="*/ 6858000 h 6858000"/>
              <a:gd name="connsiteX4" fmla="*/ 548969 w 5405254"/>
              <a:gd name="connsiteY4" fmla="*/ 6286081 h 6858000"/>
              <a:gd name="connsiteX5" fmla="*/ 356934 w 5405254"/>
              <a:gd name="connsiteY5" fmla="*/ 5451230 h 6858000"/>
              <a:gd name="connsiteX6" fmla="*/ 630054 w 5405254"/>
              <a:gd name="connsiteY6" fmla="*/ 4749800 h 6858000"/>
              <a:gd name="connsiteX7" fmla="*/ 346048 w 5405254"/>
              <a:gd name="connsiteY7" fmla="*/ 4095541 h 6858000"/>
              <a:gd name="connsiteX8" fmla="*/ 604654 w 5405254"/>
              <a:gd name="connsiteY8" fmla="*/ 3441700 h 6858000"/>
              <a:gd name="connsiteX9" fmla="*/ 325254 w 5405254"/>
              <a:gd name="connsiteY9" fmla="*/ 2768600 h 6858000"/>
              <a:gd name="connsiteX10" fmla="*/ 642754 w 5405254"/>
              <a:gd name="connsiteY10" fmla="*/ 2095500 h 6858000"/>
              <a:gd name="connsiteX11" fmla="*/ 325254 w 5405254"/>
              <a:gd name="connsiteY11" fmla="*/ 1524000 h 6858000"/>
              <a:gd name="connsiteX12" fmla="*/ 558677 w 5405254"/>
              <a:gd name="connsiteY12" fmla="*/ 678940 h 6858000"/>
              <a:gd name="connsiteX13" fmla="*/ 349194 w 5405254"/>
              <a:gd name="connsiteY13" fmla="*/ 9779 h 6858000"/>
              <a:gd name="connsiteX0" fmla="*/ 349194 w 5405254"/>
              <a:gd name="connsiteY0" fmla="*/ 9779 h 6858000"/>
              <a:gd name="connsiteX1" fmla="*/ 5405254 w 5405254"/>
              <a:gd name="connsiteY1" fmla="*/ 0 h 6858000"/>
              <a:gd name="connsiteX2" fmla="*/ 5405254 w 5405254"/>
              <a:gd name="connsiteY2" fmla="*/ 6858000 h 6858000"/>
              <a:gd name="connsiteX3" fmla="*/ 344304 w 5405254"/>
              <a:gd name="connsiteY3" fmla="*/ 6858000 h 6858000"/>
              <a:gd name="connsiteX4" fmla="*/ 548969 w 5405254"/>
              <a:gd name="connsiteY4" fmla="*/ 6286081 h 6858000"/>
              <a:gd name="connsiteX5" fmla="*/ 356934 w 5405254"/>
              <a:gd name="connsiteY5" fmla="*/ 5451230 h 6858000"/>
              <a:gd name="connsiteX6" fmla="*/ 630054 w 5405254"/>
              <a:gd name="connsiteY6" fmla="*/ 4749800 h 6858000"/>
              <a:gd name="connsiteX7" fmla="*/ 346048 w 5405254"/>
              <a:gd name="connsiteY7" fmla="*/ 4095541 h 6858000"/>
              <a:gd name="connsiteX8" fmla="*/ 604654 w 5405254"/>
              <a:gd name="connsiteY8" fmla="*/ 3441700 h 6858000"/>
              <a:gd name="connsiteX9" fmla="*/ 325254 w 5405254"/>
              <a:gd name="connsiteY9" fmla="*/ 2768600 h 6858000"/>
              <a:gd name="connsiteX10" fmla="*/ 642754 w 5405254"/>
              <a:gd name="connsiteY10" fmla="*/ 2095500 h 6858000"/>
              <a:gd name="connsiteX11" fmla="*/ 325254 w 5405254"/>
              <a:gd name="connsiteY11" fmla="*/ 1524000 h 6858000"/>
              <a:gd name="connsiteX12" fmla="*/ 558677 w 5405254"/>
              <a:gd name="connsiteY12" fmla="*/ 678940 h 6858000"/>
              <a:gd name="connsiteX13" fmla="*/ 349194 w 5405254"/>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234597 w 5090882"/>
              <a:gd name="connsiteY4" fmla="*/ 6286081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244645 w 5090882"/>
              <a:gd name="connsiteY4" fmla="*/ 6286081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244645 w 5090882"/>
              <a:gd name="connsiteY4" fmla="*/ 6286081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244645 w 5090882"/>
              <a:gd name="connsiteY4" fmla="*/ 6286081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244645 w 5090882"/>
              <a:gd name="connsiteY4" fmla="*/ 6286081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221199 w 5090882"/>
              <a:gd name="connsiteY4" fmla="*/ 6286081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127414 w 5090882"/>
              <a:gd name="connsiteY4" fmla="*/ 6262635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237946 w 5090882"/>
              <a:gd name="connsiteY4" fmla="*/ 6195646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237946 w 5090882"/>
              <a:gd name="connsiteY4" fmla="*/ 6195646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237946 w 5090882"/>
              <a:gd name="connsiteY4" fmla="*/ 6111910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237946 w 5090882"/>
              <a:gd name="connsiteY4" fmla="*/ 6111910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231247 w 5090882"/>
              <a:gd name="connsiteY4" fmla="*/ 6175550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251344 w 5090882"/>
              <a:gd name="connsiteY4" fmla="*/ 6188948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251344 w 5090882"/>
              <a:gd name="connsiteY4" fmla="*/ 6188948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251344 w 5090882"/>
              <a:gd name="connsiteY4" fmla="*/ 6188948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251344 w 5090882"/>
              <a:gd name="connsiteY4" fmla="*/ 6188948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4822 w 5090882"/>
              <a:gd name="connsiteY0" fmla="*/ 9779 h 6858000"/>
              <a:gd name="connsiteX1" fmla="*/ 5090882 w 5090882"/>
              <a:gd name="connsiteY1" fmla="*/ 0 h 6858000"/>
              <a:gd name="connsiteX2" fmla="*/ 5090882 w 5090882"/>
              <a:gd name="connsiteY2" fmla="*/ 6858000 h 6858000"/>
              <a:gd name="connsiteX3" fmla="*/ 29932 w 5090882"/>
              <a:gd name="connsiteY3" fmla="*/ 6858000 h 6858000"/>
              <a:gd name="connsiteX4" fmla="*/ 251344 w 5090882"/>
              <a:gd name="connsiteY4" fmla="*/ 6188948 h 6858000"/>
              <a:gd name="connsiteX5" fmla="*/ 42562 w 5090882"/>
              <a:gd name="connsiteY5" fmla="*/ 5451230 h 6858000"/>
              <a:gd name="connsiteX6" fmla="*/ 315682 w 5090882"/>
              <a:gd name="connsiteY6" fmla="*/ 4749800 h 6858000"/>
              <a:gd name="connsiteX7" fmla="*/ 31676 w 5090882"/>
              <a:gd name="connsiteY7" fmla="*/ 4095541 h 6858000"/>
              <a:gd name="connsiteX8" fmla="*/ 290282 w 5090882"/>
              <a:gd name="connsiteY8" fmla="*/ 3441700 h 6858000"/>
              <a:gd name="connsiteX9" fmla="*/ 10882 w 5090882"/>
              <a:gd name="connsiteY9" fmla="*/ 2768600 h 6858000"/>
              <a:gd name="connsiteX10" fmla="*/ 328382 w 5090882"/>
              <a:gd name="connsiteY10" fmla="*/ 2095500 h 6858000"/>
              <a:gd name="connsiteX11" fmla="*/ 10882 w 5090882"/>
              <a:gd name="connsiteY11" fmla="*/ 1524000 h 6858000"/>
              <a:gd name="connsiteX12" fmla="*/ 244305 w 5090882"/>
              <a:gd name="connsiteY12" fmla="*/ 678940 h 6858000"/>
              <a:gd name="connsiteX13" fmla="*/ 34822 w 5090882"/>
              <a:gd name="connsiteY13" fmla="*/ 9779 h 6858000"/>
              <a:gd name="connsiteX0" fmla="*/ 31555 w 5087615"/>
              <a:gd name="connsiteY0" fmla="*/ 9779 h 6858000"/>
              <a:gd name="connsiteX1" fmla="*/ 5087615 w 5087615"/>
              <a:gd name="connsiteY1" fmla="*/ 0 h 6858000"/>
              <a:gd name="connsiteX2" fmla="*/ 5087615 w 5087615"/>
              <a:gd name="connsiteY2" fmla="*/ 6858000 h 6858000"/>
              <a:gd name="connsiteX3" fmla="*/ 26665 w 5087615"/>
              <a:gd name="connsiteY3" fmla="*/ 6858000 h 6858000"/>
              <a:gd name="connsiteX4" fmla="*/ 248077 w 5087615"/>
              <a:gd name="connsiteY4" fmla="*/ 6188948 h 6858000"/>
              <a:gd name="connsiteX5" fmla="*/ 39295 w 5087615"/>
              <a:gd name="connsiteY5" fmla="*/ 5451230 h 6858000"/>
              <a:gd name="connsiteX6" fmla="*/ 312415 w 5087615"/>
              <a:gd name="connsiteY6" fmla="*/ 4749800 h 6858000"/>
              <a:gd name="connsiteX7" fmla="*/ 28409 w 5087615"/>
              <a:gd name="connsiteY7" fmla="*/ 4095541 h 6858000"/>
              <a:gd name="connsiteX8" fmla="*/ 287015 w 5087615"/>
              <a:gd name="connsiteY8" fmla="*/ 3441700 h 6858000"/>
              <a:gd name="connsiteX9" fmla="*/ 37760 w 5087615"/>
              <a:gd name="connsiteY9" fmla="*/ 2731756 h 6858000"/>
              <a:gd name="connsiteX10" fmla="*/ 325115 w 5087615"/>
              <a:gd name="connsiteY10" fmla="*/ 2095500 h 6858000"/>
              <a:gd name="connsiteX11" fmla="*/ 7615 w 5087615"/>
              <a:gd name="connsiteY11" fmla="*/ 1524000 h 6858000"/>
              <a:gd name="connsiteX12" fmla="*/ 241038 w 5087615"/>
              <a:gd name="connsiteY12" fmla="*/ 678940 h 6858000"/>
              <a:gd name="connsiteX13" fmla="*/ 31555 w 5087615"/>
              <a:gd name="connsiteY13" fmla="*/ 9779 h 6858000"/>
              <a:gd name="connsiteX0" fmla="*/ 31555 w 5087615"/>
              <a:gd name="connsiteY0" fmla="*/ 9779 h 6858000"/>
              <a:gd name="connsiteX1" fmla="*/ 5087615 w 5087615"/>
              <a:gd name="connsiteY1" fmla="*/ 0 h 6858000"/>
              <a:gd name="connsiteX2" fmla="*/ 5087615 w 5087615"/>
              <a:gd name="connsiteY2" fmla="*/ 6858000 h 6858000"/>
              <a:gd name="connsiteX3" fmla="*/ 26665 w 5087615"/>
              <a:gd name="connsiteY3" fmla="*/ 6858000 h 6858000"/>
              <a:gd name="connsiteX4" fmla="*/ 248077 w 5087615"/>
              <a:gd name="connsiteY4" fmla="*/ 6188948 h 6858000"/>
              <a:gd name="connsiteX5" fmla="*/ 39295 w 5087615"/>
              <a:gd name="connsiteY5" fmla="*/ 5451230 h 6858000"/>
              <a:gd name="connsiteX6" fmla="*/ 312415 w 5087615"/>
              <a:gd name="connsiteY6" fmla="*/ 4749800 h 6858000"/>
              <a:gd name="connsiteX7" fmla="*/ 28409 w 5087615"/>
              <a:gd name="connsiteY7" fmla="*/ 4095541 h 6858000"/>
              <a:gd name="connsiteX8" fmla="*/ 287015 w 5087615"/>
              <a:gd name="connsiteY8" fmla="*/ 3441700 h 6858000"/>
              <a:gd name="connsiteX9" fmla="*/ 37760 w 5087615"/>
              <a:gd name="connsiteY9" fmla="*/ 2731756 h 6858000"/>
              <a:gd name="connsiteX10" fmla="*/ 325115 w 5087615"/>
              <a:gd name="connsiteY10" fmla="*/ 2095500 h 6858000"/>
              <a:gd name="connsiteX11" fmla="*/ 7615 w 5087615"/>
              <a:gd name="connsiteY11" fmla="*/ 1524000 h 6858000"/>
              <a:gd name="connsiteX12" fmla="*/ 241038 w 5087615"/>
              <a:gd name="connsiteY12" fmla="*/ 678940 h 6858000"/>
              <a:gd name="connsiteX13" fmla="*/ 31555 w 5087615"/>
              <a:gd name="connsiteY13" fmla="*/ 9779 h 6858000"/>
              <a:gd name="connsiteX0" fmla="*/ 31555 w 5087615"/>
              <a:gd name="connsiteY0" fmla="*/ 9779 h 6858000"/>
              <a:gd name="connsiteX1" fmla="*/ 5087615 w 5087615"/>
              <a:gd name="connsiteY1" fmla="*/ 0 h 6858000"/>
              <a:gd name="connsiteX2" fmla="*/ 5087615 w 5087615"/>
              <a:gd name="connsiteY2" fmla="*/ 6858000 h 6858000"/>
              <a:gd name="connsiteX3" fmla="*/ 26665 w 5087615"/>
              <a:gd name="connsiteY3" fmla="*/ 6858000 h 6858000"/>
              <a:gd name="connsiteX4" fmla="*/ 248077 w 5087615"/>
              <a:gd name="connsiteY4" fmla="*/ 6188948 h 6858000"/>
              <a:gd name="connsiteX5" fmla="*/ 39295 w 5087615"/>
              <a:gd name="connsiteY5" fmla="*/ 5451230 h 6858000"/>
              <a:gd name="connsiteX6" fmla="*/ 312415 w 5087615"/>
              <a:gd name="connsiteY6" fmla="*/ 4749800 h 6858000"/>
              <a:gd name="connsiteX7" fmla="*/ 28409 w 5087615"/>
              <a:gd name="connsiteY7" fmla="*/ 4095541 h 6858000"/>
              <a:gd name="connsiteX8" fmla="*/ 287015 w 5087615"/>
              <a:gd name="connsiteY8" fmla="*/ 3441700 h 6858000"/>
              <a:gd name="connsiteX9" fmla="*/ 37760 w 5087615"/>
              <a:gd name="connsiteY9" fmla="*/ 2731756 h 6858000"/>
              <a:gd name="connsiteX10" fmla="*/ 325115 w 5087615"/>
              <a:gd name="connsiteY10" fmla="*/ 2095500 h 6858000"/>
              <a:gd name="connsiteX11" fmla="*/ 7615 w 5087615"/>
              <a:gd name="connsiteY11" fmla="*/ 1524000 h 6858000"/>
              <a:gd name="connsiteX12" fmla="*/ 241038 w 5087615"/>
              <a:gd name="connsiteY12" fmla="*/ 678940 h 6858000"/>
              <a:gd name="connsiteX13" fmla="*/ 31555 w 5087615"/>
              <a:gd name="connsiteY13" fmla="*/ 9779 h 6858000"/>
              <a:gd name="connsiteX0" fmla="*/ 87579 w 5143639"/>
              <a:gd name="connsiteY0" fmla="*/ 9779 h 6858000"/>
              <a:gd name="connsiteX1" fmla="*/ 5143639 w 5143639"/>
              <a:gd name="connsiteY1" fmla="*/ 0 h 6858000"/>
              <a:gd name="connsiteX2" fmla="*/ 5143639 w 5143639"/>
              <a:gd name="connsiteY2" fmla="*/ 6858000 h 6858000"/>
              <a:gd name="connsiteX3" fmla="*/ 82689 w 5143639"/>
              <a:gd name="connsiteY3" fmla="*/ 6858000 h 6858000"/>
              <a:gd name="connsiteX4" fmla="*/ 304101 w 5143639"/>
              <a:gd name="connsiteY4" fmla="*/ 6188948 h 6858000"/>
              <a:gd name="connsiteX5" fmla="*/ 95319 w 5143639"/>
              <a:gd name="connsiteY5" fmla="*/ 5451230 h 6858000"/>
              <a:gd name="connsiteX6" fmla="*/ 368439 w 5143639"/>
              <a:gd name="connsiteY6" fmla="*/ 4749800 h 6858000"/>
              <a:gd name="connsiteX7" fmla="*/ 84433 w 5143639"/>
              <a:gd name="connsiteY7" fmla="*/ 4095541 h 6858000"/>
              <a:gd name="connsiteX8" fmla="*/ 343039 w 5143639"/>
              <a:gd name="connsiteY8" fmla="*/ 3441700 h 6858000"/>
              <a:gd name="connsiteX9" fmla="*/ 0 w 5143639"/>
              <a:gd name="connsiteY9" fmla="*/ 2731756 h 6858000"/>
              <a:gd name="connsiteX10" fmla="*/ 381139 w 5143639"/>
              <a:gd name="connsiteY10" fmla="*/ 2095500 h 6858000"/>
              <a:gd name="connsiteX11" fmla="*/ 63639 w 5143639"/>
              <a:gd name="connsiteY11" fmla="*/ 1524000 h 6858000"/>
              <a:gd name="connsiteX12" fmla="*/ 297062 w 5143639"/>
              <a:gd name="connsiteY12" fmla="*/ 678940 h 6858000"/>
              <a:gd name="connsiteX13" fmla="*/ 87579 w 5143639"/>
              <a:gd name="connsiteY13" fmla="*/ 9779 h 6858000"/>
              <a:gd name="connsiteX0" fmla="*/ 31555 w 5087615"/>
              <a:gd name="connsiteY0" fmla="*/ 9779 h 6858000"/>
              <a:gd name="connsiteX1" fmla="*/ 5087615 w 5087615"/>
              <a:gd name="connsiteY1" fmla="*/ 0 h 6858000"/>
              <a:gd name="connsiteX2" fmla="*/ 5087615 w 5087615"/>
              <a:gd name="connsiteY2" fmla="*/ 6858000 h 6858000"/>
              <a:gd name="connsiteX3" fmla="*/ 26665 w 5087615"/>
              <a:gd name="connsiteY3" fmla="*/ 6858000 h 6858000"/>
              <a:gd name="connsiteX4" fmla="*/ 248077 w 5087615"/>
              <a:gd name="connsiteY4" fmla="*/ 6188948 h 6858000"/>
              <a:gd name="connsiteX5" fmla="*/ 39295 w 5087615"/>
              <a:gd name="connsiteY5" fmla="*/ 5451230 h 6858000"/>
              <a:gd name="connsiteX6" fmla="*/ 312415 w 5087615"/>
              <a:gd name="connsiteY6" fmla="*/ 4749800 h 6858000"/>
              <a:gd name="connsiteX7" fmla="*/ 28409 w 5087615"/>
              <a:gd name="connsiteY7" fmla="*/ 4095541 h 6858000"/>
              <a:gd name="connsiteX8" fmla="*/ 287015 w 5087615"/>
              <a:gd name="connsiteY8" fmla="*/ 3441700 h 6858000"/>
              <a:gd name="connsiteX9" fmla="*/ 37761 w 5087615"/>
              <a:gd name="connsiteY9" fmla="*/ 2711660 h 6858000"/>
              <a:gd name="connsiteX10" fmla="*/ 325115 w 5087615"/>
              <a:gd name="connsiteY10" fmla="*/ 2095500 h 6858000"/>
              <a:gd name="connsiteX11" fmla="*/ 7615 w 5087615"/>
              <a:gd name="connsiteY11" fmla="*/ 1524000 h 6858000"/>
              <a:gd name="connsiteX12" fmla="*/ 241038 w 5087615"/>
              <a:gd name="connsiteY12" fmla="*/ 678940 h 6858000"/>
              <a:gd name="connsiteX13" fmla="*/ 31555 w 5087615"/>
              <a:gd name="connsiteY13" fmla="*/ 9779 h 6858000"/>
              <a:gd name="connsiteX0" fmla="*/ 31555 w 5087615"/>
              <a:gd name="connsiteY0" fmla="*/ 9779 h 6858000"/>
              <a:gd name="connsiteX1" fmla="*/ 5087615 w 5087615"/>
              <a:gd name="connsiteY1" fmla="*/ 0 h 6858000"/>
              <a:gd name="connsiteX2" fmla="*/ 5087615 w 5087615"/>
              <a:gd name="connsiteY2" fmla="*/ 6858000 h 6858000"/>
              <a:gd name="connsiteX3" fmla="*/ 26665 w 5087615"/>
              <a:gd name="connsiteY3" fmla="*/ 6858000 h 6858000"/>
              <a:gd name="connsiteX4" fmla="*/ 248077 w 5087615"/>
              <a:gd name="connsiteY4" fmla="*/ 6188948 h 6858000"/>
              <a:gd name="connsiteX5" fmla="*/ 39295 w 5087615"/>
              <a:gd name="connsiteY5" fmla="*/ 5451230 h 6858000"/>
              <a:gd name="connsiteX6" fmla="*/ 312415 w 5087615"/>
              <a:gd name="connsiteY6" fmla="*/ 4749800 h 6858000"/>
              <a:gd name="connsiteX7" fmla="*/ 28409 w 5087615"/>
              <a:gd name="connsiteY7" fmla="*/ 4095541 h 6858000"/>
              <a:gd name="connsiteX8" fmla="*/ 287015 w 5087615"/>
              <a:gd name="connsiteY8" fmla="*/ 3441700 h 6858000"/>
              <a:gd name="connsiteX9" fmla="*/ 37761 w 5087615"/>
              <a:gd name="connsiteY9" fmla="*/ 2711660 h 6858000"/>
              <a:gd name="connsiteX10" fmla="*/ 325115 w 5087615"/>
              <a:gd name="connsiteY10" fmla="*/ 2095500 h 6858000"/>
              <a:gd name="connsiteX11" fmla="*/ 7615 w 5087615"/>
              <a:gd name="connsiteY11" fmla="*/ 1524000 h 6858000"/>
              <a:gd name="connsiteX12" fmla="*/ 241038 w 5087615"/>
              <a:gd name="connsiteY12" fmla="*/ 678940 h 6858000"/>
              <a:gd name="connsiteX13" fmla="*/ 31555 w 5087615"/>
              <a:gd name="connsiteY13" fmla="*/ 9779 h 6858000"/>
              <a:gd name="connsiteX0" fmla="*/ 31555 w 5087615"/>
              <a:gd name="connsiteY0" fmla="*/ 9779 h 6858000"/>
              <a:gd name="connsiteX1" fmla="*/ 5087615 w 5087615"/>
              <a:gd name="connsiteY1" fmla="*/ 0 h 6858000"/>
              <a:gd name="connsiteX2" fmla="*/ 5087615 w 5087615"/>
              <a:gd name="connsiteY2" fmla="*/ 6858000 h 6858000"/>
              <a:gd name="connsiteX3" fmla="*/ 26665 w 5087615"/>
              <a:gd name="connsiteY3" fmla="*/ 6858000 h 6858000"/>
              <a:gd name="connsiteX4" fmla="*/ 248077 w 5087615"/>
              <a:gd name="connsiteY4" fmla="*/ 6188948 h 6858000"/>
              <a:gd name="connsiteX5" fmla="*/ 39295 w 5087615"/>
              <a:gd name="connsiteY5" fmla="*/ 5451230 h 6858000"/>
              <a:gd name="connsiteX6" fmla="*/ 312415 w 5087615"/>
              <a:gd name="connsiteY6" fmla="*/ 4749800 h 6858000"/>
              <a:gd name="connsiteX7" fmla="*/ 28409 w 5087615"/>
              <a:gd name="connsiteY7" fmla="*/ 4095541 h 6858000"/>
              <a:gd name="connsiteX8" fmla="*/ 287015 w 5087615"/>
              <a:gd name="connsiteY8" fmla="*/ 3441700 h 6858000"/>
              <a:gd name="connsiteX9" fmla="*/ 37761 w 5087615"/>
              <a:gd name="connsiteY9" fmla="*/ 2711660 h 6858000"/>
              <a:gd name="connsiteX10" fmla="*/ 325115 w 5087615"/>
              <a:gd name="connsiteY10" fmla="*/ 2095500 h 6858000"/>
              <a:gd name="connsiteX11" fmla="*/ 7615 w 5087615"/>
              <a:gd name="connsiteY11" fmla="*/ 1524000 h 6858000"/>
              <a:gd name="connsiteX12" fmla="*/ 241038 w 5087615"/>
              <a:gd name="connsiteY12" fmla="*/ 678940 h 6858000"/>
              <a:gd name="connsiteX13" fmla="*/ 31555 w 5087615"/>
              <a:gd name="connsiteY13" fmla="*/ 9779 h 6858000"/>
              <a:gd name="connsiteX0" fmla="*/ 31555 w 5087615"/>
              <a:gd name="connsiteY0" fmla="*/ 9779 h 6858000"/>
              <a:gd name="connsiteX1" fmla="*/ 5087615 w 5087615"/>
              <a:gd name="connsiteY1" fmla="*/ 0 h 6858000"/>
              <a:gd name="connsiteX2" fmla="*/ 5087615 w 5087615"/>
              <a:gd name="connsiteY2" fmla="*/ 6858000 h 6858000"/>
              <a:gd name="connsiteX3" fmla="*/ 26665 w 5087615"/>
              <a:gd name="connsiteY3" fmla="*/ 6858000 h 6858000"/>
              <a:gd name="connsiteX4" fmla="*/ 248077 w 5087615"/>
              <a:gd name="connsiteY4" fmla="*/ 6188948 h 6858000"/>
              <a:gd name="connsiteX5" fmla="*/ 39295 w 5087615"/>
              <a:gd name="connsiteY5" fmla="*/ 5451230 h 6858000"/>
              <a:gd name="connsiteX6" fmla="*/ 312415 w 5087615"/>
              <a:gd name="connsiteY6" fmla="*/ 4749800 h 6858000"/>
              <a:gd name="connsiteX7" fmla="*/ 28409 w 5087615"/>
              <a:gd name="connsiteY7" fmla="*/ 4095541 h 6858000"/>
              <a:gd name="connsiteX8" fmla="*/ 287015 w 5087615"/>
              <a:gd name="connsiteY8" fmla="*/ 3441700 h 6858000"/>
              <a:gd name="connsiteX9" fmla="*/ 37761 w 5087615"/>
              <a:gd name="connsiteY9" fmla="*/ 2711660 h 6858000"/>
              <a:gd name="connsiteX10" fmla="*/ 325115 w 5087615"/>
              <a:gd name="connsiteY10" fmla="*/ 2095500 h 6858000"/>
              <a:gd name="connsiteX11" fmla="*/ 7615 w 5087615"/>
              <a:gd name="connsiteY11" fmla="*/ 1524000 h 6858000"/>
              <a:gd name="connsiteX12" fmla="*/ 241038 w 5087615"/>
              <a:gd name="connsiteY12" fmla="*/ 678940 h 6858000"/>
              <a:gd name="connsiteX13" fmla="*/ 31555 w 5087615"/>
              <a:gd name="connsiteY13" fmla="*/ 9779 h 6858000"/>
              <a:gd name="connsiteX0" fmla="*/ 31555 w 5087615"/>
              <a:gd name="connsiteY0" fmla="*/ 9779 h 6858000"/>
              <a:gd name="connsiteX1" fmla="*/ 5087615 w 5087615"/>
              <a:gd name="connsiteY1" fmla="*/ 0 h 6858000"/>
              <a:gd name="connsiteX2" fmla="*/ 5087615 w 5087615"/>
              <a:gd name="connsiteY2" fmla="*/ 6858000 h 6858000"/>
              <a:gd name="connsiteX3" fmla="*/ 26665 w 5087615"/>
              <a:gd name="connsiteY3" fmla="*/ 6858000 h 6858000"/>
              <a:gd name="connsiteX4" fmla="*/ 248077 w 5087615"/>
              <a:gd name="connsiteY4" fmla="*/ 6188948 h 6858000"/>
              <a:gd name="connsiteX5" fmla="*/ 39295 w 5087615"/>
              <a:gd name="connsiteY5" fmla="*/ 5451230 h 6858000"/>
              <a:gd name="connsiteX6" fmla="*/ 312415 w 5087615"/>
              <a:gd name="connsiteY6" fmla="*/ 4749800 h 6858000"/>
              <a:gd name="connsiteX7" fmla="*/ 28409 w 5087615"/>
              <a:gd name="connsiteY7" fmla="*/ 4095541 h 6858000"/>
              <a:gd name="connsiteX8" fmla="*/ 287015 w 5087615"/>
              <a:gd name="connsiteY8" fmla="*/ 3441700 h 6858000"/>
              <a:gd name="connsiteX9" fmla="*/ 27713 w 5087615"/>
              <a:gd name="connsiteY9" fmla="*/ 2711660 h 6858000"/>
              <a:gd name="connsiteX10" fmla="*/ 325115 w 5087615"/>
              <a:gd name="connsiteY10" fmla="*/ 2095500 h 6858000"/>
              <a:gd name="connsiteX11" fmla="*/ 7615 w 5087615"/>
              <a:gd name="connsiteY11" fmla="*/ 1524000 h 6858000"/>
              <a:gd name="connsiteX12" fmla="*/ 241038 w 5087615"/>
              <a:gd name="connsiteY12" fmla="*/ 678940 h 6858000"/>
              <a:gd name="connsiteX13" fmla="*/ 31555 w 5087615"/>
              <a:gd name="connsiteY13" fmla="*/ 9779 h 6858000"/>
              <a:gd name="connsiteX0" fmla="*/ 31555 w 5087615"/>
              <a:gd name="connsiteY0" fmla="*/ 9779 h 6858000"/>
              <a:gd name="connsiteX1" fmla="*/ 5087615 w 5087615"/>
              <a:gd name="connsiteY1" fmla="*/ 0 h 6858000"/>
              <a:gd name="connsiteX2" fmla="*/ 5087615 w 5087615"/>
              <a:gd name="connsiteY2" fmla="*/ 6858000 h 6858000"/>
              <a:gd name="connsiteX3" fmla="*/ 26665 w 5087615"/>
              <a:gd name="connsiteY3" fmla="*/ 6858000 h 6858000"/>
              <a:gd name="connsiteX4" fmla="*/ 248077 w 5087615"/>
              <a:gd name="connsiteY4" fmla="*/ 6188948 h 6858000"/>
              <a:gd name="connsiteX5" fmla="*/ 39295 w 5087615"/>
              <a:gd name="connsiteY5" fmla="*/ 5451230 h 6858000"/>
              <a:gd name="connsiteX6" fmla="*/ 312415 w 5087615"/>
              <a:gd name="connsiteY6" fmla="*/ 4749800 h 6858000"/>
              <a:gd name="connsiteX7" fmla="*/ 28409 w 5087615"/>
              <a:gd name="connsiteY7" fmla="*/ 4095541 h 6858000"/>
              <a:gd name="connsiteX8" fmla="*/ 287015 w 5087615"/>
              <a:gd name="connsiteY8" fmla="*/ 3441700 h 6858000"/>
              <a:gd name="connsiteX9" fmla="*/ 27713 w 5087615"/>
              <a:gd name="connsiteY9" fmla="*/ 2711660 h 6858000"/>
              <a:gd name="connsiteX10" fmla="*/ 325115 w 5087615"/>
              <a:gd name="connsiteY10" fmla="*/ 2095500 h 6858000"/>
              <a:gd name="connsiteX11" fmla="*/ 7615 w 5087615"/>
              <a:gd name="connsiteY11" fmla="*/ 1524000 h 6858000"/>
              <a:gd name="connsiteX12" fmla="*/ 241038 w 5087615"/>
              <a:gd name="connsiteY12" fmla="*/ 678940 h 6858000"/>
              <a:gd name="connsiteX13" fmla="*/ 31555 w 5087615"/>
              <a:gd name="connsiteY13" fmla="*/ 9779 h 6858000"/>
              <a:gd name="connsiteX0" fmla="*/ 37200 w 5093260"/>
              <a:gd name="connsiteY0" fmla="*/ 9779 h 6858000"/>
              <a:gd name="connsiteX1" fmla="*/ 5093260 w 5093260"/>
              <a:gd name="connsiteY1" fmla="*/ 0 h 6858000"/>
              <a:gd name="connsiteX2" fmla="*/ 5093260 w 5093260"/>
              <a:gd name="connsiteY2" fmla="*/ 6858000 h 6858000"/>
              <a:gd name="connsiteX3" fmla="*/ 32310 w 5093260"/>
              <a:gd name="connsiteY3" fmla="*/ 6858000 h 6858000"/>
              <a:gd name="connsiteX4" fmla="*/ 253722 w 5093260"/>
              <a:gd name="connsiteY4" fmla="*/ 6188948 h 6858000"/>
              <a:gd name="connsiteX5" fmla="*/ 44940 w 5093260"/>
              <a:gd name="connsiteY5" fmla="*/ 5451230 h 6858000"/>
              <a:gd name="connsiteX6" fmla="*/ 318060 w 5093260"/>
              <a:gd name="connsiteY6" fmla="*/ 4749800 h 6858000"/>
              <a:gd name="connsiteX7" fmla="*/ 34054 w 5093260"/>
              <a:gd name="connsiteY7" fmla="*/ 4095541 h 6858000"/>
              <a:gd name="connsiteX8" fmla="*/ 292660 w 5093260"/>
              <a:gd name="connsiteY8" fmla="*/ 3441700 h 6858000"/>
              <a:gd name="connsiteX9" fmla="*/ 33358 w 5093260"/>
              <a:gd name="connsiteY9" fmla="*/ 2711660 h 6858000"/>
              <a:gd name="connsiteX10" fmla="*/ 149890 w 5093260"/>
              <a:gd name="connsiteY10" fmla="*/ 2065355 h 6858000"/>
              <a:gd name="connsiteX11" fmla="*/ 13260 w 5093260"/>
              <a:gd name="connsiteY11" fmla="*/ 1524000 h 6858000"/>
              <a:gd name="connsiteX12" fmla="*/ 246683 w 5093260"/>
              <a:gd name="connsiteY12" fmla="*/ 678940 h 6858000"/>
              <a:gd name="connsiteX13" fmla="*/ 37200 w 5093260"/>
              <a:gd name="connsiteY13" fmla="*/ 9779 h 6858000"/>
              <a:gd name="connsiteX0" fmla="*/ 33916 w 5089976"/>
              <a:gd name="connsiteY0" fmla="*/ 9779 h 6858000"/>
              <a:gd name="connsiteX1" fmla="*/ 5089976 w 5089976"/>
              <a:gd name="connsiteY1" fmla="*/ 0 h 6858000"/>
              <a:gd name="connsiteX2" fmla="*/ 5089976 w 5089976"/>
              <a:gd name="connsiteY2" fmla="*/ 6858000 h 6858000"/>
              <a:gd name="connsiteX3" fmla="*/ 29026 w 5089976"/>
              <a:gd name="connsiteY3" fmla="*/ 6858000 h 6858000"/>
              <a:gd name="connsiteX4" fmla="*/ 250438 w 5089976"/>
              <a:gd name="connsiteY4" fmla="*/ 6188948 h 6858000"/>
              <a:gd name="connsiteX5" fmla="*/ 41656 w 5089976"/>
              <a:gd name="connsiteY5" fmla="*/ 5451230 h 6858000"/>
              <a:gd name="connsiteX6" fmla="*/ 314776 w 5089976"/>
              <a:gd name="connsiteY6" fmla="*/ 4749800 h 6858000"/>
              <a:gd name="connsiteX7" fmla="*/ 30770 w 5089976"/>
              <a:gd name="connsiteY7" fmla="*/ 4095541 h 6858000"/>
              <a:gd name="connsiteX8" fmla="*/ 289376 w 5089976"/>
              <a:gd name="connsiteY8" fmla="*/ 3441700 h 6858000"/>
              <a:gd name="connsiteX9" fmla="*/ 30074 w 5089976"/>
              <a:gd name="connsiteY9" fmla="*/ 2711660 h 6858000"/>
              <a:gd name="connsiteX10" fmla="*/ 226993 w 5089976"/>
              <a:gd name="connsiteY10" fmla="*/ 2112247 h 6858000"/>
              <a:gd name="connsiteX11" fmla="*/ 9976 w 5089976"/>
              <a:gd name="connsiteY11" fmla="*/ 1524000 h 6858000"/>
              <a:gd name="connsiteX12" fmla="*/ 243399 w 5089976"/>
              <a:gd name="connsiteY12" fmla="*/ 678940 h 6858000"/>
              <a:gd name="connsiteX13" fmla="*/ 33916 w 5089976"/>
              <a:gd name="connsiteY13" fmla="*/ 9779 h 6858000"/>
              <a:gd name="connsiteX0" fmla="*/ 33916 w 5089976"/>
              <a:gd name="connsiteY0" fmla="*/ 9779 h 6858000"/>
              <a:gd name="connsiteX1" fmla="*/ 5089976 w 5089976"/>
              <a:gd name="connsiteY1" fmla="*/ 0 h 6858000"/>
              <a:gd name="connsiteX2" fmla="*/ 5089976 w 5089976"/>
              <a:gd name="connsiteY2" fmla="*/ 6858000 h 6858000"/>
              <a:gd name="connsiteX3" fmla="*/ 29026 w 5089976"/>
              <a:gd name="connsiteY3" fmla="*/ 6858000 h 6858000"/>
              <a:gd name="connsiteX4" fmla="*/ 250438 w 5089976"/>
              <a:gd name="connsiteY4" fmla="*/ 6188948 h 6858000"/>
              <a:gd name="connsiteX5" fmla="*/ 41656 w 5089976"/>
              <a:gd name="connsiteY5" fmla="*/ 5451230 h 6858000"/>
              <a:gd name="connsiteX6" fmla="*/ 314776 w 5089976"/>
              <a:gd name="connsiteY6" fmla="*/ 4749800 h 6858000"/>
              <a:gd name="connsiteX7" fmla="*/ 30770 w 5089976"/>
              <a:gd name="connsiteY7" fmla="*/ 4095541 h 6858000"/>
              <a:gd name="connsiteX8" fmla="*/ 289376 w 5089976"/>
              <a:gd name="connsiteY8" fmla="*/ 3441700 h 6858000"/>
              <a:gd name="connsiteX9" fmla="*/ 30074 w 5089976"/>
              <a:gd name="connsiteY9" fmla="*/ 2711660 h 6858000"/>
              <a:gd name="connsiteX10" fmla="*/ 226993 w 5089976"/>
              <a:gd name="connsiteY10" fmla="*/ 2112247 h 6858000"/>
              <a:gd name="connsiteX11" fmla="*/ 9976 w 5089976"/>
              <a:gd name="connsiteY11" fmla="*/ 1524000 h 6858000"/>
              <a:gd name="connsiteX12" fmla="*/ 243399 w 5089976"/>
              <a:gd name="connsiteY12" fmla="*/ 678940 h 6858000"/>
              <a:gd name="connsiteX13" fmla="*/ 33916 w 5089976"/>
              <a:gd name="connsiteY13" fmla="*/ 9779 h 6858000"/>
              <a:gd name="connsiteX0" fmla="*/ 37384 w 5093444"/>
              <a:gd name="connsiteY0" fmla="*/ 9779 h 6858000"/>
              <a:gd name="connsiteX1" fmla="*/ 5093444 w 5093444"/>
              <a:gd name="connsiteY1" fmla="*/ 0 h 6858000"/>
              <a:gd name="connsiteX2" fmla="*/ 5093444 w 5093444"/>
              <a:gd name="connsiteY2" fmla="*/ 6858000 h 6858000"/>
              <a:gd name="connsiteX3" fmla="*/ 32494 w 5093444"/>
              <a:gd name="connsiteY3" fmla="*/ 6858000 h 6858000"/>
              <a:gd name="connsiteX4" fmla="*/ 253906 w 5093444"/>
              <a:gd name="connsiteY4" fmla="*/ 6188948 h 6858000"/>
              <a:gd name="connsiteX5" fmla="*/ 45124 w 5093444"/>
              <a:gd name="connsiteY5" fmla="*/ 5451230 h 6858000"/>
              <a:gd name="connsiteX6" fmla="*/ 318244 w 5093444"/>
              <a:gd name="connsiteY6" fmla="*/ 4749800 h 6858000"/>
              <a:gd name="connsiteX7" fmla="*/ 34238 w 5093444"/>
              <a:gd name="connsiteY7" fmla="*/ 4095541 h 6858000"/>
              <a:gd name="connsiteX8" fmla="*/ 292844 w 5093444"/>
              <a:gd name="connsiteY8" fmla="*/ 3441700 h 6858000"/>
              <a:gd name="connsiteX9" fmla="*/ 33542 w 5093444"/>
              <a:gd name="connsiteY9" fmla="*/ 2711660 h 6858000"/>
              <a:gd name="connsiteX10" fmla="*/ 146724 w 5093444"/>
              <a:gd name="connsiteY10" fmla="*/ 2135693 h 6858000"/>
              <a:gd name="connsiteX11" fmla="*/ 13444 w 5093444"/>
              <a:gd name="connsiteY11" fmla="*/ 1524000 h 6858000"/>
              <a:gd name="connsiteX12" fmla="*/ 246867 w 5093444"/>
              <a:gd name="connsiteY12" fmla="*/ 678940 h 6858000"/>
              <a:gd name="connsiteX13" fmla="*/ 37384 w 5093444"/>
              <a:gd name="connsiteY13" fmla="*/ 9779 h 6858000"/>
              <a:gd name="connsiteX0" fmla="*/ 33520 w 5089580"/>
              <a:gd name="connsiteY0" fmla="*/ 9779 h 6858000"/>
              <a:gd name="connsiteX1" fmla="*/ 5089580 w 5089580"/>
              <a:gd name="connsiteY1" fmla="*/ 0 h 6858000"/>
              <a:gd name="connsiteX2" fmla="*/ 5089580 w 5089580"/>
              <a:gd name="connsiteY2" fmla="*/ 6858000 h 6858000"/>
              <a:gd name="connsiteX3" fmla="*/ 28630 w 5089580"/>
              <a:gd name="connsiteY3" fmla="*/ 6858000 h 6858000"/>
              <a:gd name="connsiteX4" fmla="*/ 250042 w 5089580"/>
              <a:gd name="connsiteY4" fmla="*/ 6188948 h 6858000"/>
              <a:gd name="connsiteX5" fmla="*/ 41260 w 5089580"/>
              <a:gd name="connsiteY5" fmla="*/ 5451230 h 6858000"/>
              <a:gd name="connsiteX6" fmla="*/ 314380 w 5089580"/>
              <a:gd name="connsiteY6" fmla="*/ 4749800 h 6858000"/>
              <a:gd name="connsiteX7" fmla="*/ 30374 w 5089580"/>
              <a:gd name="connsiteY7" fmla="*/ 4095541 h 6858000"/>
              <a:gd name="connsiteX8" fmla="*/ 288980 w 5089580"/>
              <a:gd name="connsiteY8" fmla="*/ 3441700 h 6858000"/>
              <a:gd name="connsiteX9" fmla="*/ 29678 w 5089580"/>
              <a:gd name="connsiteY9" fmla="*/ 2711660 h 6858000"/>
              <a:gd name="connsiteX10" fmla="*/ 239994 w 5089580"/>
              <a:gd name="connsiteY10" fmla="*/ 2132343 h 6858000"/>
              <a:gd name="connsiteX11" fmla="*/ 9580 w 5089580"/>
              <a:gd name="connsiteY11" fmla="*/ 1524000 h 6858000"/>
              <a:gd name="connsiteX12" fmla="*/ 243003 w 5089580"/>
              <a:gd name="connsiteY12" fmla="*/ 678940 h 6858000"/>
              <a:gd name="connsiteX13" fmla="*/ 33520 w 5089580"/>
              <a:gd name="connsiteY13" fmla="*/ 9779 h 6858000"/>
              <a:gd name="connsiteX0" fmla="*/ 33520 w 5089580"/>
              <a:gd name="connsiteY0" fmla="*/ 9779 h 6858000"/>
              <a:gd name="connsiteX1" fmla="*/ 5089580 w 5089580"/>
              <a:gd name="connsiteY1" fmla="*/ 0 h 6858000"/>
              <a:gd name="connsiteX2" fmla="*/ 5089580 w 5089580"/>
              <a:gd name="connsiteY2" fmla="*/ 6858000 h 6858000"/>
              <a:gd name="connsiteX3" fmla="*/ 28630 w 5089580"/>
              <a:gd name="connsiteY3" fmla="*/ 6858000 h 6858000"/>
              <a:gd name="connsiteX4" fmla="*/ 250042 w 5089580"/>
              <a:gd name="connsiteY4" fmla="*/ 6188948 h 6858000"/>
              <a:gd name="connsiteX5" fmla="*/ 41260 w 5089580"/>
              <a:gd name="connsiteY5" fmla="*/ 5451230 h 6858000"/>
              <a:gd name="connsiteX6" fmla="*/ 314380 w 5089580"/>
              <a:gd name="connsiteY6" fmla="*/ 4749800 h 6858000"/>
              <a:gd name="connsiteX7" fmla="*/ 30374 w 5089580"/>
              <a:gd name="connsiteY7" fmla="*/ 4095541 h 6858000"/>
              <a:gd name="connsiteX8" fmla="*/ 288980 w 5089580"/>
              <a:gd name="connsiteY8" fmla="*/ 3441700 h 6858000"/>
              <a:gd name="connsiteX9" fmla="*/ 29678 w 5089580"/>
              <a:gd name="connsiteY9" fmla="*/ 2711660 h 6858000"/>
              <a:gd name="connsiteX10" fmla="*/ 239994 w 5089580"/>
              <a:gd name="connsiteY10" fmla="*/ 2132343 h 6858000"/>
              <a:gd name="connsiteX11" fmla="*/ 9580 w 5089580"/>
              <a:gd name="connsiteY11" fmla="*/ 1524000 h 6858000"/>
              <a:gd name="connsiteX12" fmla="*/ 243003 w 5089580"/>
              <a:gd name="connsiteY12" fmla="*/ 678940 h 6858000"/>
              <a:gd name="connsiteX13" fmla="*/ 33520 w 5089580"/>
              <a:gd name="connsiteY13" fmla="*/ 9779 h 6858000"/>
              <a:gd name="connsiteX0" fmla="*/ 33520 w 5089580"/>
              <a:gd name="connsiteY0" fmla="*/ 9779 h 6858000"/>
              <a:gd name="connsiteX1" fmla="*/ 5089580 w 5089580"/>
              <a:gd name="connsiteY1" fmla="*/ 0 h 6858000"/>
              <a:gd name="connsiteX2" fmla="*/ 5089580 w 5089580"/>
              <a:gd name="connsiteY2" fmla="*/ 6858000 h 6858000"/>
              <a:gd name="connsiteX3" fmla="*/ 28630 w 5089580"/>
              <a:gd name="connsiteY3" fmla="*/ 6858000 h 6858000"/>
              <a:gd name="connsiteX4" fmla="*/ 250042 w 5089580"/>
              <a:gd name="connsiteY4" fmla="*/ 6188948 h 6858000"/>
              <a:gd name="connsiteX5" fmla="*/ 41260 w 5089580"/>
              <a:gd name="connsiteY5" fmla="*/ 5451230 h 6858000"/>
              <a:gd name="connsiteX6" fmla="*/ 314380 w 5089580"/>
              <a:gd name="connsiteY6" fmla="*/ 4749800 h 6858000"/>
              <a:gd name="connsiteX7" fmla="*/ 30374 w 5089580"/>
              <a:gd name="connsiteY7" fmla="*/ 4095541 h 6858000"/>
              <a:gd name="connsiteX8" fmla="*/ 288980 w 5089580"/>
              <a:gd name="connsiteY8" fmla="*/ 3441700 h 6858000"/>
              <a:gd name="connsiteX9" fmla="*/ 29678 w 5089580"/>
              <a:gd name="connsiteY9" fmla="*/ 2711660 h 6858000"/>
              <a:gd name="connsiteX10" fmla="*/ 239994 w 5089580"/>
              <a:gd name="connsiteY10" fmla="*/ 2132343 h 6858000"/>
              <a:gd name="connsiteX11" fmla="*/ 9580 w 5089580"/>
              <a:gd name="connsiteY11" fmla="*/ 1524000 h 6858000"/>
              <a:gd name="connsiteX12" fmla="*/ 243003 w 5089580"/>
              <a:gd name="connsiteY12" fmla="*/ 678940 h 6858000"/>
              <a:gd name="connsiteX13" fmla="*/ 33520 w 5089580"/>
              <a:gd name="connsiteY13" fmla="*/ 9779 h 6858000"/>
              <a:gd name="connsiteX0" fmla="*/ 46551 w 5102611"/>
              <a:gd name="connsiteY0" fmla="*/ 9779 h 6858000"/>
              <a:gd name="connsiteX1" fmla="*/ 5102611 w 5102611"/>
              <a:gd name="connsiteY1" fmla="*/ 0 h 6858000"/>
              <a:gd name="connsiteX2" fmla="*/ 5102611 w 5102611"/>
              <a:gd name="connsiteY2" fmla="*/ 6858000 h 6858000"/>
              <a:gd name="connsiteX3" fmla="*/ 41661 w 5102611"/>
              <a:gd name="connsiteY3" fmla="*/ 6858000 h 6858000"/>
              <a:gd name="connsiteX4" fmla="*/ 263073 w 5102611"/>
              <a:gd name="connsiteY4" fmla="*/ 6188948 h 6858000"/>
              <a:gd name="connsiteX5" fmla="*/ 54291 w 5102611"/>
              <a:gd name="connsiteY5" fmla="*/ 5451230 h 6858000"/>
              <a:gd name="connsiteX6" fmla="*/ 327411 w 5102611"/>
              <a:gd name="connsiteY6" fmla="*/ 4749800 h 6858000"/>
              <a:gd name="connsiteX7" fmla="*/ 43405 w 5102611"/>
              <a:gd name="connsiteY7" fmla="*/ 4095541 h 6858000"/>
              <a:gd name="connsiteX8" fmla="*/ 302011 w 5102611"/>
              <a:gd name="connsiteY8" fmla="*/ 3441700 h 6858000"/>
              <a:gd name="connsiteX9" fmla="*/ 42709 w 5102611"/>
              <a:gd name="connsiteY9" fmla="*/ 2711660 h 6858000"/>
              <a:gd name="connsiteX10" fmla="*/ 253025 w 5102611"/>
              <a:gd name="connsiteY10" fmla="*/ 2132343 h 6858000"/>
              <a:gd name="connsiteX11" fmla="*/ 9213 w 5102611"/>
              <a:gd name="connsiteY11" fmla="*/ 1554145 h 6858000"/>
              <a:gd name="connsiteX12" fmla="*/ 256034 w 5102611"/>
              <a:gd name="connsiteY12" fmla="*/ 678940 h 6858000"/>
              <a:gd name="connsiteX13" fmla="*/ 46551 w 5102611"/>
              <a:gd name="connsiteY13" fmla="*/ 9779 h 6858000"/>
              <a:gd name="connsiteX0" fmla="*/ 4890 w 5060950"/>
              <a:gd name="connsiteY0" fmla="*/ 9779 h 6858000"/>
              <a:gd name="connsiteX1" fmla="*/ 5060950 w 5060950"/>
              <a:gd name="connsiteY1" fmla="*/ 0 h 6858000"/>
              <a:gd name="connsiteX2" fmla="*/ 5060950 w 5060950"/>
              <a:gd name="connsiteY2" fmla="*/ 6858000 h 6858000"/>
              <a:gd name="connsiteX3" fmla="*/ 0 w 5060950"/>
              <a:gd name="connsiteY3" fmla="*/ 6858000 h 6858000"/>
              <a:gd name="connsiteX4" fmla="*/ 221412 w 5060950"/>
              <a:gd name="connsiteY4" fmla="*/ 6188948 h 6858000"/>
              <a:gd name="connsiteX5" fmla="*/ 12630 w 5060950"/>
              <a:gd name="connsiteY5" fmla="*/ 5451230 h 6858000"/>
              <a:gd name="connsiteX6" fmla="*/ 285750 w 5060950"/>
              <a:gd name="connsiteY6" fmla="*/ 4749800 h 6858000"/>
              <a:gd name="connsiteX7" fmla="*/ 1744 w 5060950"/>
              <a:gd name="connsiteY7" fmla="*/ 4095541 h 6858000"/>
              <a:gd name="connsiteX8" fmla="*/ 260350 w 5060950"/>
              <a:gd name="connsiteY8" fmla="*/ 3441700 h 6858000"/>
              <a:gd name="connsiteX9" fmla="*/ 1048 w 5060950"/>
              <a:gd name="connsiteY9" fmla="*/ 2711660 h 6858000"/>
              <a:gd name="connsiteX10" fmla="*/ 211364 w 5060950"/>
              <a:gd name="connsiteY10" fmla="*/ 2132343 h 6858000"/>
              <a:gd name="connsiteX11" fmla="*/ 17794 w 5060950"/>
              <a:gd name="connsiteY11" fmla="*/ 1309635 h 6858000"/>
              <a:gd name="connsiteX12" fmla="*/ 214373 w 5060950"/>
              <a:gd name="connsiteY12" fmla="*/ 678940 h 6858000"/>
              <a:gd name="connsiteX13" fmla="*/ 4890 w 5060950"/>
              <a:gd name="connsiteY13" fmla="*/ 9779 h 6858000"/>
              <a:gd name="connsiteX0" fmla="*/ 4890 w 5060950"/>
              <a:gd name="connsiteY0" fmla="*/ 9779 h 6858000"/>
              <a:gd name="connsiteX1" fmla="*/ 5060950 w 5060950"/>
              <a:gd name="connsiteY1" fmla="*/ 0 h 6858000"/>
              <a:gd name="connsiteX2" fmla="*/ 5060950 w 5060950"/>
              <a:gd name="connsiteY2" fmla="*/ 6858000 h 6858000"/>
              <a:gd name="connsiteX3" fmla="*/ 0 w 5060950"/>
              <a:gd name="connsiteY3" fmla="*/ 6858000 h 6858000"/>
              <a:gd name="connsiteX4" fmla="*/ 221412 w 5060950"/>
              <a:gd name="connsiteY4" fmla="*/ 6188948 h 6858000"/>
              <a:gd name="connsiteX5" fmla="*/ 12630 w 5060950"/>
              <a:gd name="connsiteY5" fmla="*/ 5451230 h 6858000"/>
              <a:gd name="connsiteX6" fmla="*/ 285750 w 5060950"/>
              <a:gd name="connsiteY6" fmla="*/ 4749800 h 6858000"/>
              <a:gd name="connsiteX7" fmla="*/ 1744 w 5060950"/>
              <a:gd name="connsiteY7" fmla="*/ 4095541 h 6858000"/>
              <a:gd name="connsiteX8" fmla="*/ 260350 w 5060950"/>
              <a:gd name="connsiteY8" fmla="*/ 3441700 h 6858000"/>
              <a:gd name="connsiteX9" fmla="*/ 1048 w 5060950"/>
              <a:gd name="connsiteY9" fmla="*/ 2711660 h 6858000"/>
              <a:gd name="connsiteX10" fmla="*/ 211364 w 5060950"/>
              <a:gd name="connsiteY10" fmla="*/ 2132343 h 6858000"/>
              <a:gd name="connsiteX11" fmla="*/ 17794 w 5060950"/>
              <a:gd name="connsiteY11" fmla="*/ 1309635 h 6858000"/>
              <a:gd name="connsiteX12" fmla="*/ 214373 w 5060950"/>
              <a:gd name="connsiteY12" fmla="*/ 678940 h 6858000"/>
              <a:gd name="connsiteX13" fmla="*/ 4890 w 5060950"/>
              <a:gd name="connsiteY13" fmla="*/ 9779 h 6858000"/>
              <a:gd name="connsiteX0" fmla="*/ 40687 w 5096747"/>
              <a:gd name="connsiteY0" fmla="*/ 9779 h 6858000"/>
              <a:gd name="connsiteX1" fmla="*/ 5096747 w 5096747"/>
              <a:gd name="connsiteY1" fmla="*/ 0 h 6858000"/>
              <a:gd name="connsiteX2" fmla="*/ 5096747 w 5096747"/>
              <a:gd name="connsiteY2" fmla="*/ 6858000 h 6858000"/>
              <a:gd name="connsiteX3" fmla="*/ 35797 w 5096747"/>
              <a:gd name="connsiteY3" fmla="*/ 6858000 h 6858000"/>
              <a:gd name="connsiteX4" fmla="*/ 257209 w 5096747"/>
              <a:gd name="connsiteY4" fmla="*/ 6188948 h 6858000"/>
              <a:gd name="connsiteX5" fmla="*/ 48427 w 5096747"/>
              <a:gd name="connsiteY5" fmla="*/ 5451230 h 6858000"/>
              <a:gd name="connsiteX6" fmla="*/ 321547 w 5096747"/>
              <a:gd name="connsiteY6" fmla="*/ 4749800 h 6858000"/>
              <a:gd name="connsiteX7" fmla="*/ 37541 w 5096747"/>
              <a:gd name="connsiteY7" fmla="*/ 4095541 h 6858000"/>
              <a:gd name="connsiteX8" fmla="*/ 296147 w 5096747"/>
              <a:gd name="connsiteY8" fmla="*/ 3441700 h 6858000"/>
              <a:gd name="connsiteX9" fmla="*/ 36845 w 5096747"/>
              <a:gd name="connsiteY9" fmla="*/ 2711660 h 6858000"/>
              <a:gd name="connsiteX10" fmla="*/ 247161 w 5096747"/>
              <a:gd name="connsiteY10" fmla="*/ 2132343 h 6858000"/>
              <a:gd name="connsiteX11" fmla="*/ 0 w 5096747"/>
              <a:gd name="connsiteY11" fmla="*/ 1316334 h 6858000"/>
              <a:gd name="connsiteX12" fmla="*/ 250170 w 5096747"/>
              <a:gd name="connsiteY12" fmla="*/ 678940 h 6858000"/>
              <a:gd name="connsiteX13" fmla="*/ 40687 w 5096747"/>
              <a:gd name="connsiteY13" fmla="*/ 9779 h 6858000"/>
              <a:gd name="connsiteX0" fmla="*/ 40687 w 5096747"/>
              <a:gd name="connsiteY0" fmla="*/ 9779 h 6858000"/>
              <a:gd name="connsiteX1" fmla="*/ 5096747 w 5096747"/>
              <a:gd name="connsiteY1" fmla="*/ 0 h 6858000"/>
              <a:gd name="connsiteX2" fmla="*/ 5096747 w 5096747"/>
              <a:gd name="connsiteY2" fmla="*/ 6858000 h 6858000"/>
              <a:gd name="connsiteX3" fmla="*/ 35797 w 5096747"/>
              <a:gd name="connsiteY3" fmla="*/ 6858000 h 6858000"/>
              <a:gd name="connsiteX4" fmla="*/ 257209 w 5096747"/>
              <a:gd name="connsiteY4" fmla="*/ 6188948 h 6858000"/>
              <a:gd name="connsiteX5" fmla="*/ 48427 w 5096747"/>
              <a:gd name="connsiteY5" fmla="*/ 5451230 h 6858000"/>
              <a:gd name="connsiteX6" fmla="*/ 321547 w 5096747"/>
              <a:gd name="connsiteY6" fmla="*/ 4749800 h 6858000"/>
              <a:gd name="connsiteX7" fmla="*/ 37541 w 5096747"/>
              <a:gd name="connsiteY7" fmla="*/ 4095541 h 6858000"/>
              <a:gd name="connsiteX8" fmla="*/ 296147 w 5096747"/>
              <a:gd name="connsiteY8" fmla="*/ 3441700 h 6858000"/>
              <a:gd name="connsiteX9" fmla="*/ 36845 w 5096747"/>
              <a:gd name="connsiteY9" fmla="*/ 2711660 h 6858000"/>
              <a:gd name="connsiteX10" fmla="*/ 247161 w 5096747"/>
              <a:gd name="connsiteY10" fmla="*/ 2132343 h 6858000"/>
              <a:gd name="connsiteX11" fmla="*/ 0 w 5096747"/>
              <a:gd name="connsiteY11" fmla="*/ 1316334 h 6858000"/>
              <a:gd name="connsiteX12" fmla="*/ 250170 w 5096747"/>
              <a:gd name="connsiteY12" fmla="*/ 678940 h 6858000"/>
              <a:gd name="connsiteX13" fmla="*/ 40687 w 5096747"/>
              <a:gd name="connsiteY13" fmla="*/ 9779 h 6858000"/>
              <a:gd name="connsiteX0" fmla="*/ 40687 w 5096747"/>
              <a:gd name="connsiteY0" fmla="*/ 9779 h 6858000"/>
              <a:gd name="connsiteX1" fmla="*/ 5096747 w 5096747"/>
              <a:gd name="connsiteY1" fmla="*/ 0 h 6858000"/>
              <a:gd name="connsiteX2" fmla="*/ 5096747 w 5096747"/>
              <a:gd name="connsiteY2" fmla="*/ 6858000 h 6858000"/>
              <a:gd name="connsiteX3" fmla="*/ 35797 w 5096747"/>
              <a:gd name="connsiteY3" fmla="*/ 6858000 h 6858000"/>
              <a:gd name="connsiteX4" fmla="*/ 257209 w 5096747"/>
              <a:gd name="connsiteY4" fmla="*/ 6188948 h 6858000"/>
              <a:gd name="connsiteX5" fmla="*/ 48427 w 5096747"/>
              <a:gd name="connsiteY5" fmla="*/ 5451230 h 6858000"/>
              <a:gd name="connsiteX6" fmla="*/ 321547 w 5096747"/>
              <a:gd name="connsiteY6" fmla="*/ 4749800 h 6858000"/>
              <a:gd name="connsiteX7" fmla="*/ 37541 w 5096747"/>
              <a:gd name="connsiteY7" fmla="*/ 4095541 h 6858000"/>
              <a:gd name="connsiteX8" fmla="*/ 296147 w 5096747"/>
              <a:gd name="connsiteY8" fmla="*/ 3441700 h 6858000"/>
              <a:gd name="connsiteX9" fmla="*/ 36845 w 5096747"/>
              <a:gd name="connsiteY9" fmla="*/ 2711660 h 6858000"/>
              <a:gd name="connsiteX10" fmla="*/ 263908 w 5096747"/>
              <a:gd name="connsiteY10" fmla="*/ 2102198 h 6858000"/>
              <a:gd name="connsiteX11" fmla="*/ 0 w 5096747"/>
              <a:gd name="connsiteY11" fmla="*/ 1316334 h 6858000"/>
              <a:gd name="connsiteX12" fmla="*/ 250170 w 5096747"/>
              <a:gd name="connsiteY12" fmla="*/ 678940 h 6858000"/>
              <a:gd name="connsiteX13" fmla="*/ 40687 w 5096747"/>
              <a:gd name="connsiteY13" fmla="*/ 9779 h 6858000"/>
              <a:gd name="connsiteX0" fmla="*/ 40687 w 5096747"/>
              <a:gd name="connsiteY0" fmla="*/ 9779 h 6858000"/>
              <a:gd name="connsiteX1" fmla="*/ 5096747 w 5096747"/>
              <a:gd name="connsiteY1" fmla="*/ 0 h 6858000"/>
              <a:gd name="connsiteX2" fmla="*/ 5096747 w 5096747"/>
              <a:gd name="connsiteY2" fmla="*/ 6858000 h 6858000"/>
              <a:gd name="connsiteX3" fmla="*/ 35797 w 5096747"/>
              <a:gd name="connsiteY3" fmla="*/ 6858000 h 6858000"/>
              <a:gd name="connsiteX4" fmla="*/ 257209 w 5096747"/>
              <a:gd name="connsiteY4" fmla="*/ 6188948 h 6858000"/>
              <a:gd name="connsiteX5" fmla="*/ 48427 w 5096747"/>
              <a:gd name="connsiteY5" fmla="*/ 5451230 h 6858000"/>
              <a:gd name="connsiteX6" fmla="*/ 321547 w 5096747"/>
              <a:gd name="connsiteY6" fmla="*/ 4749800 h 6858000"/>
              <a:gd name="connsiteX7" fmla="*/ 37541 w 5096747"/>
              <a:gd name="connsiteY7" fmla="*/ 4095541 h 6858000"/>
              <a:gd name="connsiteX8" fmla="*/ 296147 w 5096747"/>
              <a:gd name="connsiteY8" fmla="*/ 3441700 h 6858000"/>
              <a:gd name="connsiteX9" fmla="*/ 36845 w 5096747"/>
              <a:gd name="connsiteY9" fmla="*/ 2711660 h 6858000"/>
              <a:gd name="connsiteX10" fmla="*/ 263908 w 5096747"/>
              <a:gd name="connsiteY10" fmla="*/ 2102198 h 6858000"/>
              <a:gd name="connsiteX11" fmla="*/ 0 w 5096747"/>
              <a:gd name="connsiteY11" fmla="*/ 1316334 h 6858000"/>
              <a:gd name="connsiteX12" fmla="*/ 250170 w 5096747"/>
              <a:gd name="connsiteY12" fmla="*/ 678940 h 6858000"/>
              <a:gd name="connsiteX13" fmla="*/ 40687 w 5096747"/>
              <a:gd name="connsiteY13" fmla="*/ 9779 h 6858000"/>
              <a:gd name="connsiteX0" fmla="*/ 40687 w 5096747"/>
              <a:gd name="connsiteY0" fmla="*/ 9779 h 6858000"/>
              <a:gd name="connsiteX1" fmla="*/ 5096747 w 5096747"/>
              <a:gd name="connsiteY1" fmla="*/ 0 h 6858000"/>
              <a:gd name="connsiteX2" fmla="*/ 5096747 w 5096747"/>
              <a:gd name="connsiteY2" fmla="*/ 6858000 h 6858000"/>
              <a:gd name="connsiteX3" fmla="*/ 35797 w 5096747"/>
              <a:gd name="connsiteY3" fmla="*/ 6858000 h 6858000"/>
              <a:gd name="connsiteX4" fmla="*/ 257209 w 5096747"/>
              <a:gd name="connsiteY4" fmla="*/ 6188948 h 6858000"/>
              <a:gd name="connsiteX5" fmla="*/ 48427 w 5096747"/>
              <a:gd name="connsiteY5" fmla="*/ 5451230 h 6858000"/>
              <a:gd name="connsiteX6" fmla="*/ 321547 w 5096747"/>
              <a:gd name="connsiteY6" fmla="*/ 4749800 h 6858000"/>
              <a:gd name="connsiteX7" fmla="*/ 37541 w 5096747"/>
              <a:gd name="connsiteY7" fmla="*/ 4095541 h 6858000"/>
              <a:gd name="connsiteX8" fmla="*/ 296147 w 5096747"/>
              <a:gd name="connsiteY8" fmla="*/ 3441700 h 6858000"/>
              <a:gd name="connsiteX9" fmla="*/ 36845 w 5096747"/>
              <a:gd name="connsiteY9" fmla="*/ 2711660 h 6858000"/>
              <a:gd name="connsiteX10" fmla="*/ 263908 w 5096747"/>
              <a:gd name="connsiteY10" fmla="*/ 2102198 h 6858000"/>
              <a:gd name="connsiteX11" fmla="*/ 0 w 5096747"/>
              <a:gd name="connsiteY11" fmla="*/ 1316334 h 6858000"/>
              <a:gd name="connsiteX12" fmla="*/ 250170 w 5096747"/>
              <a:gd name="connsiteY12" fmla="*/ 678940 h 6858000"/>
              <a:gd name="connsiteX13" fmla="*/ 40687 w 5096747"/>
              <a:gd name="connsiteY13" fmla="*/ 9779 h 6858000"/>
              <a:gd name="connsiteX0" fmla="*/ 4890 w 5060950"/>
              <a:gd name="connsiteY0" fmla="*/ 9779 h 6858000"/>
              <a:gd name="connsiteX1" fmla="*/ 5060950 w 5060950"/>
              <a:gd name="connsiteY1" fmla="*/ 0 h 6858000"/>
              <a:gd name="connsiteX2" fmla="*/ 5060950 w 5060950"/>
              <a:gd name="connsiteY2" fmla="*/ 6858000 h 6858000"/>
              <a:gd name="connsiteX3" fmla="*/ 0 w 5060950"/>
              <a:gd name="connsiteY3" fmla="*/ 6858000 h 6858000"/>
              <a:gd name="connsiteX4" fmla="*/ 221412 w 5060950"/>
              <a:gd name="connsiteY4" fmla="*/ 6188948 h 6858000"/>
              <a:gd name="connsiteX5" fmla="*/ 12630 w 5060950"/>
              <a:gd name="connsiteY5" fmla="*/ 5451230 h 6858000"/>
              <a:gd name="connsiteX6" fmla="*/ 285750 w 5060950"/>
              <a:gd name="connsiteY6" fmla="*/ 4749800 h 6858000"/>
              <a:gd name="connsiteX7" fmla="*/ 1744 w 5060950"/>
              <a:gd name="connsiteY7" fmla="*/ 4095541 h 6858000"/>
              <a:gd name="connsiteX8" fmla="*/ 260350 w 5060950"/>
              <a:gd name="connsiteY8" fmla="*/ 3441700 h 6858000"/>
              <a:gd name="connsiteX9" fmla="*/ 1048 w 5060950"/>
              <a:gd name="connsiteY9" fmla="*/ 2711660 h 6858000"/>
              <a:gd name="connsiteX10" fmla="*/ 228111 w 5060950"/>
              <a:gd name="connsiteY10" fmla="*/ 2102198 h 6858000"/>
              <a:gd name="connsiteX11" fmla="*/ 11095 w 5060950"/>
              <a:gd name="connsiteY11" fmla="*/ 1343130 h 6858000"/>
              <a:gd name="connsiteX12" fmla="*/ 214373 w 5060950"/>
              <a:gd name="connsiteY12" fmla="*/ 678940 h 6858000"/>
              <a:gd name="connsiteX13" fmla="*/ 4890 w 5060950"/>
              <a:gd name="connsiteY13" fmla="*/ 9779 h 6858000"/>
              <a:gd name="connsiteX0" fmla="*/ 4890 w 5060950"/>
              <a:gd name="connsiteY0" fmla="*/ 9779 h 6858000"/>
              <a:gd name="connsiteX1" fmla="*/ 5060950 w 5060950"/>
              <a:gd name="connsiteY1" fmla="*/ 0 h 6858000"/>
              <a:gd name="connsiteX2" fmla="*/ 5060950 w 5060950"/>
              <a:gd name="connsiteY2" fmla="*/ 6858000 h 6858000"/>
              <a:gd name="connsiteX3" fmla="*/ 0 w 5060950"/>
              <a:gd name="connsiteY3" fmla="*/ 6858000 h 6858000"/>
              <a:gd name="connsiteX4" fmla="*/ 221412 w 5060950"/>
              <a:gd name="connsiteY4" fmla="*/ 6188948 h 6858000"/>
              <a:gd name="connsiteX5" fmla="*/ 12630 w 5060950"/>
              <a:gd name="connsiteY5" fmla="*/ 5451230 h 6858000"/>
              <a:gd name="connsiteX6" fmla="*/ 285750 w 5060950"/>
              <a:gd name="connsiteY6" fmla="*/ 4749800 h 6858000"/>
              <a:gd name="connsiteX7" fmla="*/ 1744 w 5060950"/>
              <a:gd name="connsiteY7" fmla="*/ 4095541 h 6858000"/>
              <a:gd name="connsiteX8" fmla="*/ 260350 w 5060950"/>
              <a:gd name="connsiteY8" fmla="*/ 3441700 h 6858000"/>
              <a:gd name="connsiteX9" fmla="*/ 1048 w 5060950"/>
              <a:gd name="connsiteY9" fmla="*/ 2711660 h 6858000"/>
              <a:gd name="connsiteX10" fmla="*/ 228111 w 5060950"/>
              <a:gd name="connsiteY10" fmla="*/ 2102198 h 6858000"/>
              <a:gd name="connsiteX11" fmla="*/ 11095 w 5060950"/>
              <a:gd name="connsiteY11" fmla="*/ 1343130 h 6858000"/>
              <a:gd name="connsiteX12" fmla="*/ 224421 w 5060950"/>
              <a:gd name="connsiteY12" fmla="*/ 692338 h 6858000"/>
              <a:gd name="connsiteX13" fmla="*/ 4890 w 5060950"/>
              <a:gd name="connsiteY13" fmla="*/ 9779 h 6858000"/>
              <a:gd name="connsiteX0" fmla="*/ 8420 w 5060950"/>
              <a:gd name="connsiteY0" fmla="*/ 0 h 6858813"/>
              <a:gd name="connsiteX1" fmla="*/ 5060950 w 5060950"/>
              <a:gd name="connsiteY1" fmla="*/ 813 h 6858813"/>
              <a:gd name="connsiteX2" fmla="*/ 5060950 w 5060950"/>
              <a:gd name="connsiteY2" fmla="*/ 6858813 h 6858813"/>
              <a:gd name="connsiteX3" fmla="*/ 0 w 5060950"/>
              <a:gd name="connsiteY3" fmla="*/ 6858813 h 6858813"/>
              <a:gd name="connsiteX4" fmla="*/ 221412 w 5060950"/>
              <a:gd name="connsiteY4" fmla="*/ 6189761 h 6858813"/>
              <a:gd name="connsiteX5" fmla="*/ 12630 w 5060950"/>
              <a:gd name="connsiteY5" fmla="*/ 5452043 h 6858813"/>
              <a:gd name="connsiteX6" fmla="*/ 285750 w 5060950"/>
              <a:gd name="connsiteY6" fmla="*/ 4750613 h 6858813"/>
              <a:gd name="connsiteX7" fmla="*/ 1744 w 5060950"/>
              <a:gd name="connsiteY7" fmla="*/ 4096354 h 6858813"/>
              <a:gd name="connsiteX8" fmla="*/ 260350 w 5060950"/>
              <a:gd name="connsiteY8" fmla="*/ 3442513 h 6858813"/>
              <a:gd name="connsiteX9" fmla="*/ 1048 w 5060950"/>
              <a:gd name="connsiteY9" fmla="*/ 2712473 h 6858813"/>
              <a:gd name="connsiteX10" fmla="*/ 228111 w 5060950"/>
              <a:gd name="connsiteY10" fmla="*/ 2103011 h 6858813"/>
              <a:gd name="connsiteX11" fmla="*/ 11095 w 5060950"/>
              <a:gd name="connsiteY11" fmla="*/ 1343943 h 6858813"/>
              <a:gd name="connsiteX12" fmla="*/ 224421 w 5060950"/>
              <a:gd name="connsiteY12" fmla="*/ 693151 h 6858813"/>
              <a:gd name="connsiteX13" fmla="*/ 8420 w 5060950"/>
              <a:gd name="connsiteY13" fmla="*/ 0 h 6858813"/>
              <a:gd name="connsiteX0" fmla="*/ 8420 w 5060950"/>
              <a:gd name="connsiteY0" fmla="*/ 0 h 6858813"/>
              <a:gd name="connsiteX1" fmla="*/ 5060950 w 5060950"/>
              <a:gd name="connsiteY1" fmla="*/ 813 h 6858813"/>
              <a:gd name="connsiteX2" fmla="*/ 5060950 w 5060950"/>
              <a:gd name="connsiteY2" fmla="*/ 6858813 h 6858813"/>
              <a:gd name="connsiteX3" fmla="*/ 0 w 5060950"/>
              <a:gd name="connsiteY3" fmla="*/ 6858813 h 6858813"/>
              <a:gd name="connsiteX4" fmla="*/ 221412 w 5060950"/>
              <a:gd name="connsiteY4" fmla="*/ 6189761 h 6858813"/>
              <a:gd name="connsiteX5" fmla="*/ 12630 w 5060950"/>
              <a:gd name="connsiteY5" fmla="*/ 5452043 h 6858813"/>
              <a:gd name="connsiteX6" fmla="*/ 285750 w 5060950"/>
              <a:gd name="connsiteY6" fmla="*/ 4750613 h 6858813"/>
              <a:gd name="connsiteX7" fmla="*/ 1744 w 5060950"/>
              <a:gd name="connsiteY7" fmla="*/ 4096354 h 6858813"/>
              <a:gd name="connsiteX8" fmla="*/ 260350 w 5060950"/>
              <a:gd name="connsiteY8" fmla="*/ 3442513 h 6858813"/>
              <a:gd name="connsiteX9" fmla="*/ 1048 w 5060950"/>
              <a:gd name="connsiteY9" fmla="*/ 2712473 h 6858813"/>
              <a:gd name="connsiteX10" fmla="*/ 228111 w 5060950"/>
              <a:gd name="connsiteY10" fmla="*/ 2103011 h 6858813"/>
              <a:gd name="connsiteX11" fmla="*/ 11095 w 5060950"/>
              <a:gd name="connsiteY11" fmla="*/ 1343943 h 6858813"/>
              <a:gd name="connsiteX12" fmla="*/ 224421 w 5060950"/>
              <a:gd name="connsiteY12" fmla="*/ 693151 h 6858813"/>
              <a:gd name="connsiteX13" fmla="*/ 8420 w 5060950"/>
              <a:gd name="connsiteY13" fmla="*/ 0 h 685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60950" h="6858813">
                <a:moveTo>
                  <a:pt x="8420" y="0"/>
                </a:moveTo>
                <a:lnTo>
                  <a:pt x="5060950" y="813"/>
                </a:lnTo>
                <a:lnTo>
                  <a:pt x="5060950" y="6858813"/>
                </a:lnTo>
                <a:lnTo>
                  <a:pt x="0" y="6858813"/>
                </a:lnTo>
                <a:cubicBezTo>
                  <a:pt x="17120" y="6518471"/>
                  <a:pt x="222656" y="6507400"/>
                  <a:pt x="221412" y="6189761"/>
                </a:cubicBezTo>
                <a:cubicBezTo>
                  <a:pt x="213468" y="5811830"/>
                  <a:pt x="-5048" y="5854954"/>
                  <a:pt x="12630" y="5452043"/>
                </a:cubicBezTo>
                <a:cubicBezTo>
                  <a:pt x="40356" y="5132868"/>
                  <a:pt x="287848" y="5052376"/>
                  <a:pt x="285750" y="4750613"/>
                </a:cubicBezTo>
                <a:cubicBezTo>
                  <a:pt x="273050" y="4528363"/>
                  <a:pt x="-71" y="4452258"/>
                  <a:pt x="1744" y="4096354"/>
                </a:cubicBezTo>
                <a:cubicBezTo>
                  <a:pt x="6908" y="3827538"/>
                  <a:pt x="253836" y="3687163"/>
                  <a:pt x="260350" y="3442513"/>
                </a:cubicBezTo>
                <a:cubicBezTo>
                  <a:pt x="253466" y="3197863"/>
                  <a:pt x="-1464" y="3100287"/>
                  <a:pt x="1048" y="2712473"/>
                </a:cubicBezTo>
                <a:cubicBezTo>
                  <a:pt x="13608" y="2425142"/>
                  <a:pt x="219506" y="2407229"/>
                  <a:pt x="228111" y="2103011"/>
                </a:cubicBezTo>
                <a:cubicBezTo>
                  <a:pt x="214888" y="1692982"/>
                  <a:pt x="22515" y="1808237"/>
                  <a:pt x="11095" y="1343943"/>
                </a:cubicBezTo>
                <a:cubicBezTo>
                  <a:pt x="19759" y="1064288"/>
                  <a:pt x="226577" y="1018235"/>
                  <a:pt x="224421" y="693151"/>
                </a:cubicBezTo>
                <a:cubicBezTo>
                  <a:pt x="198602" y="396750"/>
                  <a:pt x="-9771" y="325741"/>
                  <a:pt x="8420" y="0"/>
                </a:cubicBezTo>
                <a:close/>
              </a:path>
            </a:pathLst>
          </a:custGeom>
          <a:gradFill flip="none" rotWithShape="1">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10800000" scaled="1"/>
            <a:tileRect/>
          </a:gradFill>
        </p:spPr>
        <p:txBody>
          <a:bodyPr rtlCol="0">
            <a:noAutofit/>
          </a:bodyPr>
          <a:lstStyle>
            <a:lvl1pPr marL="0" indent="0" algn="r">
              <a:buNone/>
              <a:defRPr/>
            </a:lvl1pPr>
          </a:lstStyle>
          <a:p>
            <a:pPr lvl="0"/>
            <a:r>
              <a:rPr lang="fi-FI" noProof="0"/>
              <a:t>Lisää kuva napsauttamalla kuvaketta</a:t>
            </a:r>
          </a:p>
        </p:txBody>
      </p:sp>
      <p:sp>
        <p:nvSpPr>
          <p:cNvPr id="2" name="Otsikko 1"/>
          <p:cNvSpPr>
            <a:spLocks noGrp="1"/>
          </p:cNvSpPr>
          <p:nvPr>
            <p:ph type="title"/>
          </p:nvPr>
        </p:nvSpPr>
        <p:spPr>
          <a:xfrm>
            <a:off x="457200" y="408562"/>
            <a:ext cx="6371618" cy="787615"/>
          </a:xfrm>
          <a:prstGeom prst="rect">
            <a:avLst/>
          </a:prstGeom>
        </p:spPr>
        <p:txBody>
          <a:bodyPr/>
          <a:lstStyle>
            <a:lvl1pPr>
              <a:defRPr>
                <a:solidFill>
                  <a:schemeClr val="accent2"/>
                </a:solidFill>
              </a:defRPr>
            </a:lvl1p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sz="half" idx="1"/>
          </p:nvPr>
        </p:nvSpPr>
        <p:spPr>
          <a:xfrm>
            <a:off x="457200" y="1196177"/>
            <a:ext cx="6371618" cy="4981422"/>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11" name="Kuva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004" y="6156271"/>
            <a:ext cx="3310619" cy="547094"/>
          </a:xfrm>
          <a:prstGeom prst="rect">
            <a:avLst/>
          </a:prstGeom>
        </p:spPr>
      </p:pic>
      <p:sp>
        <p:nvSpPr>
          <p:cNvPr id="14" name="Dian numeron paikkamerkki 5"/>
          <p:cNvSpPr>
            <a:spLocks noGrp="1"/>
          </p:cNvSpPr>
          <p:nvPr>
            <p:ph type="sldNum" sz="quarter" idx="4"/>
          </p:nvPr>
        </p:nvSpPr>
        <p:spPr>
          <a:xfrm>
            <a:off x="11183917" y="6285098"/>
            <a:ext cx="741504" cy="268427"/>
          </a:xfrm>
          <a:prstGeom prst="rect">
            <a:avLst/>
          </a:prstGeom>
        </p:spPr>
        <p:txBody>
          <a:bodyPr/>
          <a:lstStyle>
            <a:lvl1pPr algn="r">
              <a:defRPr>
                <a:solidFill>
                  <a:schemeClr val="bg1"/>
                </a:solidFill>
              </a:defRPr>
            </a:lvl1pPr>
          </a:lstStyle>
          <a:p>
            <a:pPr>
              <a:defRPr/>
            </a:pPr>
            <a:fld id="{FB346CB8-132A-48E5-A38D-0226F3B6784C}" type="slidenum">
              <a:rPr lang="fi-FI" smtClean="0"/>
              <a:pPr>
                <a:defRPr/>
              </a:pPr>
              <a:t>‹#›</a:t>
            </a:fld>
            <a:endParaRPr lang="fi-FI"/>
          </a:p>
        </p:txBody>
      </p:sp>
      <p:sp>
        <p:nvSpPr>
          <p:cNvPr id="15" name="Päivämäärän paikkamerkki 3"/>
          <p:cNvSpPr>
            <a:spLocks noGrp="1"/>
          </p:cNvSpPr>
          <p:nvPr>
            <p:ph type="dt" sz="half" idx="15"/>
          </p:nvPr>
        </p:nvSpPr>
        <p:spPr>
          <a:xfrm>
            <a:off x="9650498" y="6287486"/>
            <a:ext cx="1471650" cy="268427"/>
          </a:xfrm>
          <a:prstGeom prst="rect">
            <a:avLst/>
          </a:prstGeom>
        </p:spPr>
        <p:txBody>
          <a:bodyPr/>
          <a:lstStyle>
            <a:lvl1pPr>
              <a:defRPr>
                <a:solidFill>
                  <a:schemeClr val="bg1"/>
                </a:solidFill>
              </a:defRPr>
            </a:lvl1pPr>
          </a:lstStyle>
          <a:p>
            <a:pPr>
              <a:defRPr/>
            </a:pPr>
            <a:fld id="{04774C4C-51A1-4CE6-9AD2-E33B1F9EC7CA}" type="datetime1">
              <a:rPr lang="fi-FI" smtClean="0"/>
              <a:pPr>
                <a:defRPr/>
              </a:pPr>
              <a:t>29.9.2024</a:t>
            </a:fld>
            <a:endParaRPr lang="fi-FI"/>
          </a:p>
        </p:txBody>
      </p:sp>
    </p:spTree>
    <p:extLst>
      <p:ext uri="{BB962C8B-B14F-4D97-AF65-F5344CB8AC3E}">
        <p14:creationId xmlns:p14="http://schemas.microsoft.com/office/powerpoint/2010/main" val="75377735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Yläkuva Bussi">
    <p:bg>
      <p:bgPr>
        <a:solidFill>
          <a:schemeClr val="bg1"/>
        </a:solidFill>
        <a:effectLst/>
      </p:bgPr>
    </p:bg>
    <p:spTree>
      <p:nvGrpSpPr>
        <p:cNvPr id="1" name=""/>
        <p:cNvGrpSpPr/>
        <p:nvPr/>
      </p:nvGrpSpPr>
      <p:grpSpPr>
        <a:xfrm>
          <a:off x="0" y="0"/>
          <a:ext cx="0" cy="0"/>
          <a:chOff x="0" y="0"/>
          <a:chExt cx="0" cy="0"/>
        </a:xfrm>
      </p:grpSpPr>
      <p:sp>
        <p:nvSpPr>
          <p:cNvPr id="17" name="Otsikko 1"/>
          <p:cNvSpPr>
            <a:spLocks noGrp="1"/>
          </p:cNvSpPr>
          <p:nvPr>
            <p:ph type="title"/>
          </p:nvPr>
        </p:nvSpPr>
        <p:spPr>
          <a:xfrm>
            <a:off x="457199" y="5486400"/>
            <a:ext cx="11235447" cy="670884"/>
          </a:xfrm>
          <a:prstGeom prst="rect">
            <a:avLst/>
          </a:prstGeom>
        </p:spPr>
        <p:txBody>
          <a:bodyPr anchor="ctr">
            <a:normAutofit/>
          </a:bodyPr>
          <a:lstStyle>
            <a:lvl1pPr algn="ctr">
              <a:defRPr sz="2800" b="1">
                <a:solidFill>
                  <a:schemeClr val="accent1"/>
                </a:solidFill>
                <a:latin typeface="+mn-lt"/>
              </a:defRPr>
            </a:lvl1pPr>
          </a:lstStyle>
          <a:p>
            <a:r>
              <a:rPr lang="fi-FI"/>
              <a:t>Muokkaa </a:t>
            </a:r>
            <a:r>
              <a:rPr lang="fi-FI" err="1"/>
              <a:t>perustyyl</a:t>
            </a:r>
            <a:r>
              <a:rPr lang="fi-FI"/>
              <a:t>. </a:t>
            </a:r>
            <a:r>
              <a:rPr lang="fi-FI" err="1"/>
              <a:t>napsautt</a:t>
            </a:r>
            <a:r>
              <a:rPr lang="fi-FI"/>
              <a:t>.</a:t>
            </a:r>
          </a:p>
        </p:txBody>
      </p:sp>
      <p:sp>
        <p:nvSpPr>
          <p:cNvPr id="23" name="Kuvan paikkamerkki 25"/>
          <p:cNvSpPr>
            <a:spLocks noGrp="1"/>
          </p:cNvSpPr>
          <p:nvPr userDrawn="1">
            <p:ph type="pic" sz="quarter" idx="10"/>
          </p:nvPr>
        </p:nvSpPr>
        <p:spPr>
          <a:xfrm>
            <a:off x="0" y="-4870"/>
            <a:ext cx="12192000" cy="5410755"/>
          </a:xfrm>
          <a:custGeom>
            <a:avLst/>
            <a:gdLst>
              <a:gd name="connsiteX0" fmla="*/ 0 w 12192000"/>
              <a:gd name="connsiteY0" fmla="*/ 0 h 5361946"/>
              <a:gd name="connsiteX1" fmla="*/ 12192000 w 12192000"/>
              <a:gd name="connsiteY1" fmla="*/ 0 h 5361946"/>
              <a:gd name="connsiteX2" fmla="*/ 12192000 w 12192000"/>
              <a:gd name="connsiteY2" fmla="*/ 5361946 h 5361946"/>
              <a:gd name="connsiteX3" fmla="*/ 0 w 12192000"/>
              <a:gd name="connsiteY3" fmla="*/ 5361946 h 5361946"/>
              <a:gd name="connsiteX4" fmla="*/ 0 w 12192000"/>
              <a:gd name="connsiteY4" fmla="*/ 0 h 5361946"/>
              <a:gd name="connsiteX0" fmla="*/ 0 w 12192000"/>
              <a:gd name="connsiteY0" fmla="*/ 0 h 5435600"/>
              <a:gd name="connsiteX1" fmla="*/ 12192000 w 12192000"/>
              <a:gd name="connsiteY1" fmla="*/ 0 h 5435600"/>
              <a:gd name="connsiteX2" fmla="*/ 12192000 w 12192000"/>
              <a:gd name="connsiteY2" fmla="*/ 5361946 h 5435600"/>
              <a:gd name="connsiteX3" fmla="*/ 325878 w 12192000"/>
              <a:gd name="connsiteY3" fmla="*/ 5435600 h 5435600"/>
              <a:gd name="connsiteX4" fmla="*/ 0 w 12192000"/>
              <a:gd name="connsiteY4" fmla="*/ 5361946 h 5435600"/>
              <a:gd name="connsiteX5" fmla="*/ 0 w 12192000"/>
              <a:gd name="connsiteY5" fmla="*/ 0 h 5435600"/>
              <a:gd name="connsiteX0" fmla="*/ 0 w 12192000"/>
              <a:gd name="connsiteY0" fmla="*/ 0 h 5472814"/>
              <a:gd name="connsiteX1" fmla="*/ 12192000 w 12192000"/>
              <a:gd name="connsiteY1" fmla="*/ 0 h 5472814"/>
              <a:gd name="connsiteX2" fmla="*/ 12192000 w 12192000"/>
              <a:gd name="connsiteY2" fmla="*/ 5361946 h 5472814"/>
              <a:gd name="connsiteX3" fmla="*/ 379041 w 12192000"/>
              <a:gd name="connsiteY3" fmla="*/ 5472814 h 5472814"/>
              <a:gd name="connsiteX4" fmla="*/ 0 w 12192000"/>
              <a:gd name="connsiteY4" fmla="*/ 5361946 h 5472814"/>
              <a:gd name="connsiteX5" fmla="*/ 0 w 12192000"/>
              <a:gd name="connsiteY5" fmla="*/ 0 h 5472814"/>
              <a:gd name="connsiteX0" fmla="*/ 0 w 12192000"/>
              <a:gd name="connsiteY0" fmla="*/ 0 h 5451549"/>
              <a:gd name="connsiteX1" fmla="*/ 12192000 w 12192000"/>
              <a:gd name="connsiteY1" fmla="*/ 0 h 5451549"/>
              <a:gd name="connsiteX2" fmla="*/ 12192000 w 12192000"/>
              <a:gd name="connsiteY2" fmla="*/ 5361946 h 5451549"/>
              <a:gd name="connsiteX3" fmla="*/ 384358 w 12192000"/>
              <a:gd name="connsiteY3" fmla="*/ 5451549 h 5451549"/>
              <a:gd name="connsiteX4" fmla="*/ 0 w 12192000"/>
              <a:gd name="connsiteY4" fmla="*/ 5361946 h 5451549"/>
              <a:gd name="connsiteX5" fmla="*/ 0 w 12192000"/>
              <a:gd name="connsiteY5" fmla="*/ 0 h 5451549"/>
              <a:gd name="connsiteX0" fmla="*/ 0 w 12192000"/>
              <a:gd name="connsiteY0" fmla="*/ 0 h 5451549"/>
              <a:gd name="connsiteX1" fmla="*/ 12192000 w 12192000"/>
              <a:gd name="connsiteY1" fmla="*/ 0 h 5451549"/>
              <a:gd name="connsiteX2" fmla="*/ 12192000 w 12192000"/>
              <a:gd name="connsiteY2" fmla="*/ 5361946 h 5451549"/>
              <a:gd name="connsiteX3" fmla="*/ 690929 w 12192000"/>
              <a:gd name="connsiteY3" fmla="*/ 5364127 h 5451549"/>
              <a:gd name="connsiteX4" fmla="*/ 384358 w 12192000"/>
              <a:gd name="connsiteY4" fmla="*/ 5451549 h 5451549"/>
              <a:gd name="connsiteX5" fmla="*/ 0 w 12192000"/>
              <a:gd name="connsiteY5" fmla="*/ 5361946 h 5451549"/>
              <a:gd name="connsiteX6" fmla="*/ 0 w 12192000"/>
              <a:gd name="connsiteY6" fmla="*/ 0 h 5451549"/>
              <a:gd name="connsiteX0" fmla="*/ 0 w 12192000"/>
              <a:gd name="connsiteY0" fmla="*/ 0 h 5435600"/>
              <a:gd name="connsiteX1" fmla="*/ 12192000 w 12192000"/>
              <a:gd name="connsiteY1" fmla="*/ 0 h 5435600"/>
              <a:gd name="connsiteX2" fmla="*/ 12192000 w 12192000"/>
              <a:gd name="connsiteY2" fmla="*/ 5361946 h 5435600"/>
              <a:gd name="connsiteX3" fmla="*/ 690929 w 12192000"/>
              <a:gd name="connsiteY3" fmla="*/ 5364127 h 5435600"/>
              <a:gd name="connsiteX4" fmla="*/ 331195 w 12192000"/>
              <a:gd name="connsiteY4" fmla="*/ 5435600 h 5435600"/>
              <a:gd name="connsiteX5" fmla="*/ 0 w 12192000"/>
              <a:gd name="connsiteY5" fmla="*/ 5361946 h 5435600"/>
              <a:gd name="connsiteX6" fmla="*/ 0 w 12192000"/>
              <a:gd name="connsiteY6" fmla="*/ 0 h 5435600"/>
              <a:gd name="connsiteX0" fmla="*/ 0 w 12192000"/>
              <a:gd name="connsiteY0" fmla="*/ 0 h 5435600"/>
              <a:gd name="connsiteX1" fmla="*/ 12192000 w 12192000"/>
              <a:gd name="connsiteY1" fmla="*/ 0 h 5435600"/>
              <a:gd name="connsiteX2" fmla="*/ 12192000 w 12192000"/>
              <a:gd name="connsiteY2" fmla="*/ 5361946 h 5435600"/>
              <a:gd name="connsiteX3" fmla="*/ 690929 w 12192000"/>
              <a:gd name="connsiteY3" fmla="*/ 5364127 h 5435600"/>
              <a:gd name="connsiteX4" fmla="*/ 331195 w 12192000"/>
              <a:gd name="connsiteY4" fmla="*/ 5435600 h 5435600"/>
              <a:gd name="connsiteX5" fmla="*/ 0 w 12192000"/>
              <a:gd name="connsiteY5" fmla="*/ 5361946 h 5435600"/>
              <a:gd name="connsiteX6" fmla="*/ 0 w 12192000"/>
              <a:gd name="connsiteY6" fmla="*/ 0 h 5435600"/>
              <a:gd name="connsiteX0" fmla="*/ 0 w 12192000"/>
              <a:gd name="connsiteY0" fmla="*/ 0 h 5435600"/>
              <a:gd name="connsiteX1" fmla="*/ 12192000 w 12192000"/>
              <a:gd name="connsiteY1" fmla="*/ 0 h 5435600"/>
              <a:gd name="connsiteX2" fmla="*/ 12192000 w 12192000"/>
              <a:gd name="connsiteY2" fmla="*/ 5361946 h 5435600"/>
              <a:gd name="connsiteX3" fmla="*/ 690929 w 12192000"/>
              <a:gd name="connsiteY3" fmla="*/ 5364127 h 5435600"/>
              <a:gd name="connsiteX4" fmla="*/ 304399 w 12192000"/>
              <a:gd name="connsiteY4" fmla="*/ 5435600 h 5435600"/>
              <a:gd name="connsiteX5" fmla="*/ 0 w 12192000"/>
              <a:gd name="connsiteY5" fmla="*/ 5361946 h 5435600"/>
              <a:gd name="connsiteX6" fmla="*/ 0 w 12192000"/>
              <a:gd name="connsiteY6" fmla="*/ 0 h 5435600"/>
              <a:gd name="connsiteX0" fmla="*/ 0 w 12192000"/>
              <a:gd name="connsiteY0" fmla="*/ 0 h 5435600"/>
              <a:gd name="connsiteX1" fmla="*/ 12192000 w 12192000"/>
              <a:gd name="connsiteY1" fmla="*/ 0 h 5435600"/>
              <a:gd name="connsiteX2" fmla="*/ 12192000 w 12192000"/>
              <a:gd name="connsiteY2" fmla="*/ 5361946 h 5435600"/>
              <a:gd name="connsiteX3" fmla="*/ 690929 w 12192000"/>
              <a:gd name="connsiteY3" fmla="*/ 5364127 h 5435600"/>
              <a:gd name="connsiteX4" fmla="*/ 304399 w 12192000"/>
              <a:gd name="connsiteY4" fmla="*/ 5435600 h 5435600"/>
              <a:gd name="connsiteX5" fmla="*/ 0 w 12192000"/>
              <a:gd name="connsiteY5" fmla="*/ 5361946 h 5435600"/>
              <a:gd name="connsiteX6" fmla="*/ 0 w 12192000"/>
              <a:gd name="connsiteY6" fmla="*/ 0 h 5435600"/>
              <a:gd name="connsiteX0" fmla="*/ 0 w 12192000"/>
              <a:gd name="connsiteY0" fmla="*/ 0 h 5435725"/>
              <a:gd name="connsiteX1" fmla="*/ 12192000 w 12192000"/>
              <a:gd name="connsiteY1" fmla="*/ 0 h 5435725"/>
              <a:gd name="connsiteX2" fmla="*/ 12192000 w 12192000"/>
              <a:gd name="connsiteY2" fmla="*/ 5361946 h 5435725"/>
              <a:gd name="connsiteX3" fmla="*/ 690929 w 12192000"/>
              <a:gd name="connsiteY3" fmla="*/ 5364127 h 5435725"/>
              <a:gd name="connsiteX4" fmla="*/ 304399 w 12192000"/>
              <a:gd name="connsiteY4" fmla="*/ 5435600 h 5435725"/>
              <a:gd name="connsiteX5" fmla="*/ 0 w 12192000"/>
              <a:gd name="connsiteY5" fmla="*/ 5361946 h 5435725"/>
              <a:gd name="connsiteX6" fmla="*/ 0 w 12192000"/>
              <a:gd name="connsiteY6" fmla="*/ 0 h 5435725"/>
              <a:gd name="connsiteX0" fmla="*/ 0 w 12192000"/>
              <a:gd name="connsiteY0" fmla="*/ 0 h 5435651"/>
              <a:gd name="connsiteX1" fmla="*/ 12192000 w 12192000"/>
              <a:gd name="connsiteY1" fmla="*/ 0 h 5435651"/>
              <a:gd name="connsiteX2" fmla="*/ 12192000 w 12192000"/>
              <a:gd name="connsiteY2" fmla="*/ 5361946 h 5435651"/>
              <a:gd name="connsiteX3" fmla="*/ 818208 w 12192000"/>
              <a:gd name="connsiteY3" fmla="*/ 5287090 h 5435651"/>
              <a:gd name="connsiteX4" fmla="*/ 304399 w 12192000"/>
              <a:gd name="connsiteY4" fmla="*/ 5435600 h 5435651"/>
              <a:gd name="connsiteX5" fmla="*/ 0 w 12192000"/>
              <a:gd name="connsiteY5" fmla="*/ 5361946 h 5435651"/>
              <a:gd name="connsiteX6" fmla="*/ 0 w 12192000"/>
              <a:gd name="connsiteY6" fmla="*/ 0 h 5435651"/>
              <a:gd name="connsiteX0" fmla="*/ 0 w 12192000"/>
              <a:gd name="connsiteY0" fmla="*/ 0 h 5435662"/>
              <a:gd name="connsiteX1" fmla="*/ 12192000 w 12192000"/>
              <a:gd name="connsiteY1" fmla="*/ 0 h 5435662"/>
              <a:gd name="connsiteX2" fmla="*/ 12192000 w 12192000"/>
              <a:gd name="connsiteY2" fmla="*/ 5361946 h 5435662"/>
              <a:gd name="connsiteX3" fmla="*/ 818208 w 12192000"/>
              <a:gd name="connsiteY3" fmla="*/ 5287090 h 5435662"/>
              <a:gd name="connsiteX4" fmla="*/ 304399 w 12192000"/>
              <a:gd name="connsiteY4" fmla="*/ 5435600 h 5435662"/>
              <a:gd name="connsiteX5" fmla="*/ 0 w 12192000"/>
              <a:gd name="connsiteY5" fmla="*/ 5361946 h 5435662"/>
              <a:gd name="connsiteX6" fmla="*/ 0 w 12192000"/>
              <a:gd name="connsiteY6" fmla="*/ 0 h 5435662"/>
              <a:gd name="connsiteX0" fmla="*/ 0 w 12192000"/>
              <a:gd name="connsiteY0" fmla="*/ 0 h 5435662"/>
              <a:gd name="connsiteX1" fmla="*/ 12192000 w 12192000"/>
              <a:gd name="connsiteY1" fmla="*/ 0 h 5435662"/>
              <a:gd name="connsiteX2" fmla="*/ 12192000 w 12192000"/>
              <a:gd name="connsiteY2" fmla="*/ 5361946 h 5435662"/>
              <a:gd name="connsiteX3" fmla="*/ 1086203 w 12192000"/>
              <a:gd name="connsiteY3" fmla="*/ 5215095 h 5435662"/>
              <a:gd name="connsiteX4" fmla="*/ 818208 w 12192000"/>
              <a:gd name="connsiteY4" fmla="*/ 5287090 h 5435662"/>
              <a:gd name="connsiteX5" fmla="*/ 304399 w 12192000"/>
              <a:gd name="connsiteY5" fmla="*/ 5435600 h 5435662"/>
              <a:gd name="connsiteX6" fmla="*/ 0 w 12192000"/>
              <a:gd name="connsiteY6" fmla="*/ 5361946 h 5435662"/>
              <a:gd name="connsiteX7" fmla="*/ 0 w 12192000"/>
              <a:gd name="connsiteY7" fmla="*/ 0 h 5435662"/>
              <a:gd name="connsiteX0" fmla="*/ 0 w 12192000"/>
              <a:gd name="connsiteY0" fmla="*/ 0 h 5435662"/>
              <a:gd name="connsiteX1" fmla="*/ 12192000 w 12192000"/>
              <a:gd name="connsiteY1" fmla="*/ 0 h 5435662"/>
              <a:gd name="connsiteX2" fmla="*/ 12192000 w 12192000"/>
              <a:gd name="connsiteY2" fmla="*/ 5361946 h 5435662"/>
              <a:gd name="connsiteX3" fmla="*/ 1957060 w 12192000"/>
              <a:gd name="connsiteY3" fmla="*/ 5426110 h 5435662"/>
              <a:gd name="connsiteX4" fmla="*/ 1086203 w 12192000"/>
              <a:gd name="connsiteY4" fmla="*/ 5215095 h 5435662"/>
              <a:gd name="connsiteX5" fmla="*/ 818208 w 12192000"/>
              <a:gd name="connsiteY5" fmla="*/ 5287090 h 5435662"/>
              <a:gd name="connsiteX6" fmla="*/ 304399 w 12192000"/>
              <a:gd name="connsiteY6" fmla="*/ 5435600 h 5435662"/>
              <a:gd name="connsiteX7" fmla="*/ 0 w 12192000"/>
              <a:gd name="connsiteY7" fmla="*/ 5361946 h 5435662"/>
              <a:gd name="connsiteX8" fmla="*/ 0 w 12192000"/>
              <a:gd name="connsiteY8" fmla="*/ 0 h 5435662"/>
              <a:gd name="connsiteX0" fmla="*/ 0 w 12192000"/>
              <a:gd name="connsiteY0" fmla="*/ 0 h 5435662"/>
              <a:gd name="connsiteX1" fmla="*/ 12192000 w 12192000"/>
              <a:gd name="connsiteY1" fmla="*/ 0 h 5435662"/>
              <a:gd name="connsiteX2" fmla="*/ 12192000 w 12192000"/>
              <a:gd name="connsiteY2" fmla="*/ 5361946 h 5435662"/>
              <a:gd name="connsiteX3" fmla="*/ 1957060 w 12192000"/>
              <a:gd name="connsiteY3" fmla="*/ 5426110 h 5435662"/>
              <a:gd name="connsiteX4" fmla="*/ 1146493 w 12192000"/>
              <a:gd name="connsiteY4" fmla="*/ 5208396 h 5435662"/>
              <a:gd name="connsiteX5" fmla="*/ 818208 w 12192000"/>
              <a:gd name="connsiteY5" fmla="*/ 5287090 h 5435662"/>
              <a:gd name="connsiteX6" fmla="*/ 304399 w 12192000"/>
              <a:gd name="connsiteY6" fmla="*/ 5435600 h 5435662"/>
              <a:gd name="connsiteX7" fmla="*/ 0 w 12192000"/>
              <a:gd name="connsiteY7" fmla="*/ 5361946 h 5435662"/>
              <a:gd name="connsiteX8" fmla="*/ 0 w 12192000"/>
              <a:gd name="connsiteY8" fmla="*/ 0 h 5435662"/>
              <a:gd name="connsiteX0" fmla="*/ 0 w 12192000"/>
              <a:gd name="connsiteY0" fmla="*/ 0 h 5435662"/>
              <a:gd name="connsiteX1" fmla="*/ 12192000 w 12192000"/>
              <a:gd name="connsiteY1" fmla="*/ 0 h 5435662"/>
              <a:gd name="connsiteX2" fmla="*/ 12192000 w 12192000"/>
              <a:gd name="connsiteY2" fmla="*/ 5361946 h 5435662"/>
              <a:gd name="connsiteX3" fmla="*/ 1957060 w 12192000"/>
              <a:gd name="connsiteY3" fmla="*/ 5426110 h 5435662"/>
              <a:gd name="connsiteX4" fmla="*/ 1146493 w 12192000"/>
              <a:gd name="connsiteY4" fmla="*/ 5208396 h 5435662"/>
              <a:gd name="connsiteX5" fmla="*/ 818208 w 12192000"/>
              <a:gd name="connsiteY5" fmla="*/ 5287090 h 5435662"/>
              <a:gd name="connsiteX6" fmla="*/ 304399 w 12192000"/>
              <a:gd name="connsiteY6" fmla="*/ 5435600 h 5435662"/>
              <a:gd name="connsiteX7" fmla="*/ 0 w 12192000"/>
              <a:gd name="connsiteY7" fmla="*/ 5361946 h 5435662"/>
              <a:gd name="connsiteX8" fmla="*/ 0 w 12192000"/>
              <a:gd name="connsiteY8" fmla="*/ 0 h 5435662"/>
              <a:gd name="connsiteX0" fmla="*/ 0 w 12192000"/>
              <a:gd name="connsiteY0" fmla="*/ 0 h 5435662"/>
              <a:gd name="connsiteX1" fmla="*/ 12192000 w 12192000"/>
              <a:gd name="connsiteY1" fmla="*/ 0 h 5435662"/>
              <a:gd name="connsiteX2" fmla="*/ 12192000 w 12192000"/>
              <a:gd name="connsiteY2" fmla="*/ 5361946 h 5435662"/>
              <a:gd name="connsiteX3" fmla="*/ 1957060 w 12192000"/>
              <a:gd name="connsiteY3" fmla="*/ 5426110 h 5435662"/>
              <a:gd name="connsiteX4" fmla="*/ 1146493 w 12192000"/>
              <a:gd name="connsiteY4" fmla="*/ 5208396 h 5435662"/>
              <a:gd name="connsiteX5" fmla="*/ 818208 w 12192000"/>
              <a:gd name="connsiteY5" fmla="*/ 5287090 h 5435662"/>
              <a:gd name="connsiteX6" fmla="*/ 304399 w 12192000"/>
              <a:gd name="connsiteY6" fmla="*/ 5435600 h 5435662"/>
              <a:gd name="connsiteX7" fmla="*/ 0 w 12192000"/>
              <a:gd name="connsiteY7" fmla="*/ 5361946 h 5435662"/>
              <a:gd name="connsiteX8" fmla="*/ 0 w 12192000"/>
              <a:gd name="connsiteY8" fmla="*/ 0 h 5435662"/>
              <a:gd name="connsiteX0" fmla="*/ 0 w 12192000"/>
              <a:gd name="connsiteY0" fmla="*/ 0 h 5435632"/>
              <a:gd name="connsiteX1" fmla="*/ 12192000 w 12192000"/>
              <a:gd name="connsiteY1" fmla="*/ 0 h 5435632"/>
              <a:gd name="connsiteX2" fmla="*/ 12192000 w 12192000"/>
              <a:gd name="connsiteY2" fmla="*/ 5361946 h 5435632"/>
              <a:gd name="connsiteX3" fmla="*/ 1957060 w 12192000"/>
              <a:gd name="connsiteY3" fmla="*/ 5426110 h 5435632"/>
              <a:gd name="connsiteX4" fmla="*/ 1146493 w 12192000"/>
              <a:gd name="connsiteY4" fmla="*/ 5208396 h 5435632"/>
              <a:gd name="connsiteX5" fmla="*/ 751219 w 12192000"/>
              <a:gd name="connsiteY5" fmla="*/ 5189956 h 5435632"/>
              <a:gd name="connsiteX6" fmla="*/ 304399 w 12192000"/>
              <a:gd name="connsiteY6" fmla="*/ 5435600 h 5435632"/>
              <a:gd name="connsiteX7" fmla="*/ 0 w 12192000"/>
              <a:gd name="connsiteY7" fmla="*/ 5361946 h 5435632"/>
              <a:gd name="connsiteX8" fmla="*/ 0 w 12192000"/>
              <a:gd name="connsiteY8" fmla="*/ 0 h 5435632"/>
              <a:gd name="connsiteX0" fmla="*/ 0 w 12192000"/>
              <a:gd name="connsiteY0" fmla="*/ 0 h 5435600"/>
              <a:gd name="connsiteX1" fmla="*/ 12192000 w 12192000"/>
              <a:gd name="connsiteY1" fmla="*/ 0 h 5435600"/>
              <a:gd name="connsiteX2" fmla="*/ 12192000 w 12192000"/>
              <a:gd name="connsiteY2" fmla="*/ 5361946 h 5435600"/>
              <a:gd name="connsiteX3" fmla="*/ 1957060 w 12192000"/>
              <a:gd name="connsiteY3" fmla="*/ 5426110 h 5435600"/>
              <a:gd name="connsiteX4" fmla="*/ 1146493 w 12192000"/>
              <a:gd name="connsiteY4" fmla="*/ 5208396 h 5435600"/>
              <a:gd name="connsiteX5" fmla="*/ 304399 w 12192000"/>
              <a:gd name="connsiteY5" fmla="*/ 5435600 h 5435600"/>
              <a:gd name="connsiteX6" fmla="*/ 0 w 12192000"/>
              <a:gd name="connsiteY6" fmla="*/ 5361946 h 5435600"/>
              <a:gd name="connsiteX7" fmla="*/ 0 w 12192000"/>
              <a:gd name="connsiteY7" fmla="*/ 0 h 5435600"/>
              <a:gd name="connsiteX0" fmla="*/ 0 w 12192000"/>
              <a:gd name="connsiteY0" fmla="*/ 0 h 5438950"/>
              <a:gd name="connsiteX1" fmla="*/ 12192000 w 12192000"/>
              <a:gd name="connsiteY1" fmla="*/ 0 h 5438950"/>
              <a:gd name="connsiteX2" fmla="*/ 12192000 w 12192000"/>
              <a:gd name="connsiteY2" fmla="*/ 5361946 h 5438950"/>
              <a:gd name="connsiteX3" fmla="*/ 1957060 w 12192000"/>
              <a:gd name="connsiteY3" fmla="*/ 5426110 h 5438950"/>
              <a:gd name="connsiteX4" fmla="*/ 1146493 w 12192000"/>
              <a:gd name="connsiteY4" fmla="*/ 5208396 h 5438950"/>
              <a:gd name="connsiteX5" fmla="*/ 314447 w 12192000"/>
              <a:gd name="connsiteY5" fmla="*/ 5438950 h 5438950"/>
              <a:gd name="connsiteX6" fmla="*/ 0 w 12192000"/>
              <a:gd name="connsiteY6" fmla="*/ 5361946 h 5438950"/>
              <a:gd name="connsiteX7" fmla="*/ 0 w 12192000"/>
              <a:gd name="connsiteY7" fmla="*/ 0 h 5438950"/>
              <a:gd name="connsiteX0" fmla="*/ 0 w 12192000"/>
              <a:gd name="connsiteY0" fmla="*/ 0 h 5438950"/>
              <a:gd name="connsiteX1" fmla="*/ 12192000 w 12192000"/>
              <a:gd name="connsiteY1" fmla="*/ 0 h 5438950"/>
              <a:gd name="connsiteX2" fmla="*/ 12192000 w 12192000"/>
              <a:gd name="connsiteY2" fmla="*/ 5361946 h 5438950"/>
              <a:gd name="connsiteX3" fmla="*/ 1957060 w 12192000"/>
              <a:gd name="connsiteY3" fmla="*/ 5426110 h 5438950"/>
              <a:gd name="connsiteX4" fmla="*/ 1146493 w 12192000"/>
              <a:gd name="connsiteY4" fmla="*/ 5208396 h 5438950"/>
              <a:gd name="connsiteX5" fmla="*/ 314447 w 12192000"/>
              <a:gd name="connsiteY5" fmla="*/ 5438950 h 5438950"/>
              <a:gd name="connsiteX6" fmla="*/ 0 w 12192000"/>
              <a:gd name="connsiteY6" fmla="*/ 5361946 h 5438950"/>
              <a:gd name="connsiteX7" fmla="*/ 0 w 12192000"/>
              <a:gd name="connsiteY7" fmla="*/ 0 h 5438950"/>
              <a:gd name="connsiteX0" fmla="*/ 0 w 12192000"/>
              <a:gd name="connsiteY0" fmla="*/ 0 h 5439017"/>
              <a:gd name="connsiteX1" fmla="*/ 12192000 w 12192000"/>
              <a:gd name="connsiteY1" fmla="*/ 0 h 5439017"/>
              <a:gd name="connsiteX2" fmla="*/ 12192000 w 12192000"/>
              <a:gd name="connsiteY2" fmla="*/ 5361946 h 5439017"/>
              <a:gd name="connsiteX3" fmla="*/ 1957060 w 12192000"/>
              <a:gd name="connsiteY3" fmla="*/ 5426110 h 5439017"/>
              <a:gd name="connsiteX4" fmla="*/ 1146493 w 12192000"/>
              <a:gd name="connsiteY4" fmla="*/ 5208396 h 5439017"/>
              <a:gd name="connsiteX5" fmla="*/ 314447 w 12192000"/>
              <a:gd name="connsiteY5" fmla="*/ 5438950 h 5439017"/>
              <a:gd name="connsiteX6" fmla="*/ 0 w 12192000"/>
              <a:gd name="connsiteY6" fmla="*/ 5361946 h 5439017"/>
              <a:gd name="connsiteX7" fmla="*/ 0 w 12192000"/>
              <a:gd name="connsiteY7" fmla="*/ 0 h 5439017"/>
              <a:gd name="connsiteX0" fmla="*/ 0 w 12192000"/>
              <a:gd name="connsiteY0" fmla="*/ 0 h 5432327"/>
              <a:gd name="connsiteX1" fmla="*/ 12192000 w 12192000"/>
              <a:gd name="connsiteY1" fmla="*/ 0 h 5432327"/>
              <a:gd name="connsiteX2" fmla="*/ 12192000 w 12192000"/>
              <a:gd name="connsiteY2" fmla="*/ 5361946 h 5432327"/>
              <a:gd name="connsiteX3" fmla="*/ 1957060 w 12192000"/>
              <a:gd name="connsiteY3" fmla="*/ 5426110 h 5432327"/>
              <a:gd name="connsiteX4" fmla="*/ 1146493 w 12192000"/>
              <a:gd name="connsiteY4" fmla="*/ 5208396 h 5432327"/>
              <a:gd name="connsiteX5" fmla="*/ 351291 w 12192000"/>
              <a:gd name="connsiteY5" fmla="*/ 5432251 h 5432327"/>
              <a:gd name="connsiteX6" fmla="*/ 0 w 12192000"/>
              <a:gd name="connsiteY6" fmla="*/ 5361946 h 5432327"/>
              <a:gd name="connsiteX7" fmla="*/ 0 w 12192000"/>
              <a:gd name="connsiteY7"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1957060 w 12192000"/>
              <a:gd name="connsiteY3" fmla="*/ 5426110 h 5432327"/>
              <a:gd name="connsiteX4" fmla="*/ 1146493 w 12192000"/>
              <a:gd name="connsiteY4" fmla="*/ 5208396 h 5432327"/>
              <a:gd name="connsiteX5" fmla="*/ 351291 w 12192000"/>
              <a:gd name="connsiteY5" fmla="*/ 5432251 h 5432327"/>
              <a:gd name="connsiteX6" fmla="*/ 0 w 12192000"/>
              <a:gd name="connsiteY6" fmla="*/ 5361946 h 5432327"/>
              <a:gd name="connsiteX7" fmla="*/ 0 w 12192000"/>
              <a:gd name="connsiteY7"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1957060 w 12192000"/>
              <a:gd name="connsiteY3" fmla="*/ 5426110 h 5432327"/>
              <a:gd name="connsiteX4" fmla="*/ 1146493 w 12192000"/>
              <a:gd name="connsiteY4" fmla="*/ 5208396 h 5432327"/>
              <a:gd name="connsiteX5" fmla="*/ 351291 w 12192000"/>
              <a:gd name="connsiteY5" fmla="*/ 5432251 h 5432327"/>
              <a:gd name="connsiteX6" fmla="*/ 0 w 12192000"/>
              <a:gd name="connsiteY6" fmla="*/ 5361946 h 5432327"/>
              <a:gd name="connsiteX7" fmla="*/ 0 w 12192000"/>
              <a:gd name="connsiteY7"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1957060 w 12192000"/>
              <a:gd name="connsiteY3" fmla="*/ 5426110 h 5432327"/>
              <a:gd name="connsiteX4" fmla="*/ 1146493 w 12192000"/>
              <a:gd name="connsiteY4" fmla="*/ 5208396 h 5432327"/>
              <a:gd name="connsiteX5" fmla="*/ 351291 w 12192000"/>
              <a:gd name="connsiteY5" fmla="*/ 5432251 h 5432327"/>
              <a:gd name="connsiteX6" fmla="*/ 0 w 12192000"/>
              <a:gd name="connsiteY6" fmla="*/ 5361946 h 5432327"/>
              <a:gd name="connsiteX7" fmla="*/ 0 w 12192000"/>
              <a:gd name="connsiteY7"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1957060 w 12192000"/>
              <a:gd name="connsiteY3" fmla="*/ 5426110 h 5432327"/>
              <a:gd name="connsiteX4" fmla="*/ 1146493 w 12192000"/>
              <a:gd name="connsiteY4" fmla="*/ 5208396 h 5432327"/>
              <a:gd name="connsiteX5" fmla="*/ 351291 w 12192000"/>
              <a:gd name="connsiteY5" fmla="*/ 5432251 h 5432327"/>
              <a:gd name="connsiteX6" fmla="*/ 0 w 12192000"/>
              <a:gd name="connsiteY6" fmla="*/ 5361946 h 5432327"/>
              <a:gd name="connsiteX7" fmla="*/ 0 w 12192000"/>
              <a:gd name="connsiteY7"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1957060 w 12192000"/>
              <a:gd name="connsiteY3" fmla="*/ 5426110 h 5432327"/>
              <a:gd name="connsiteX4" fmla="*/ 1146493 w 12192000"/>
              <a:gd name="connsiteY4" fmla="*/ 5208396 h 5432327"/>
              <a:gd name="connsiteX5" fmla="*/ 351291 w 12192000"/>
              <a:gd name="connsiteY5" fmla="*/ 5432251 h 5432327"/>
              <a:gd name="connsiteX6" fmla="*/ 0 w 12192000"/>
              <a:gd name="connsiteY6" fmla="*/ 5361946 h 5432327"/>
              <a:gd name="connsiteX7" fmla="*/ 0 w 12192000"/>
              <a:gd name="connsiteY7"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1957060 w 12192000"/>
              <a:gd name="connsiteY3" fmla="*/ 5426110 h 5432327"/>
              <a:gd name="connsiteX4" fmla="*/ 1146493 w 12192000"/>
              <a:gd name="connsiteY4" fmla="*/ 5208396 h 5432327"/>
              <a:gd name="connsiteX5" fmla="*/ 351291 w 12192000"/>
              <a:gd name="connsiteY5" fmla="*/ 5432251 h 5432327"/>
              <a:gd name="connsiteX6" fmla="*/ 0 w 12192000"/>
              <a:gd name="connsiteY6" fmla="*/ 5361946 h 5432327"/>
              <a:gd name="connsiteX7" fmla="*/ 0 w 12192000"/>
              <a:gd name="connsiteY7"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1957060 w 12192000"/>
              <a:gd name="connsiteY3" fmla="*/ 5426110 h 5432327"/>
              <a:gd name="connsiteX4" fmla="*/ 1146493 w 12192000"/>
              <a:gd name="connsiteY4" fmla="*/ 5208396 h 5432327"/>
              <a:gd name="connsiteX5" fmla="*/ 351291 w 12192000"/>
              <a:gd name="connsiteY5" fmla="*/ 5432251 h 5432327"/>
              <a:gd name="connsiteX6" fmla="*/ 0 w 12192000"/>
              <a:gd name="connsiteY6" fmla="*/ 5361946 h 5432327"/>
              <a:gd name="connsiteX7" fmla="*/ 0 w 12192000"/>
              <a:gd name="connsiteY7"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2746549 w 12192000"/>
              <a:gd name="connsiteY3" fmla="*/ 5215095 h 5432327"/>
              <a:gd name="connsiteX4" fmla="*/ 1957060 w 12192000"/>
              <a:gd name="connsiteY4" fmla="*/ 5426110 h 5432327"/>
              <a:gd name="connsiteX5" fmla="*/ 1146493 w 12192000"/>
              <a:gd name="connsiteY5" fmla="*/ 5208396 h 5432327"/>
              <a:gd name="connsiteX6" fmla="*/ 351291 w 12192000"/>
              <a:gd name="connsiteY6" fmla="*/ 5432251 h 5432327"/>
              <a:gd name="connsiteX7" fmla="*/ 0 w 12192000"/>
              <a:gd name="connsiteY7" fmla="*/ 5361946 h 5432327"/>
              <a:gd name="connsiteX8" fmla="*/ 0 w 12192000"/>
              <a:gd name="connsiteY8"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2746549 w 12192000"/>
              <a:gd name="connsiteY3" fmla="*/ 5215095 h 5432327"/>
              <a:gd name="connsiteX4" fmla="*/ 1957060 w 12192000"/>
              <a:gd name="connsiteY4" fmla="*/ 5426110 h 5432327"/>
              <a:gd name="connsiteX5" fmla="*/ 1146493 w 12192000"/>
              <a:gd name="connsiteY5" fmla="*/ 5208396 h 5432327"/>
              <a:gd name="connsiteX6" fmla="*/ 351291 w 12192000"/>
              <a:gd name="connsiteY6" fmla="*/ 5432251 h 5432327"/>
              <a:gd name="connsiteX7" fmla="*/ 0 w 12192000"/>
              <a:gd name="connsiteY7" fmla="*/ 5361946 h 5432327"/>
              <a:gd name="connsiteX8" fmla="*/ 0 w 12192000"/>
              <a:gd name="connsiteY8" fmla="*/ 0 h 5432327"/>
              <a:gd name="connsiteX0" fmla="*/ 0 w 12192000"/>
              <a:gd name="connsiteY0" fmla="*/ 0 h 5438343"/>
              <a:gd name="connsiteX1" fmla="*/ 12192000 w 12192000"/>
              <a:gd name="connsiteY1" fmla="*/ 0 h 5438343"/>
              <a:gd name="connsiteX2" fmla="*/ 12192000 w 12192000"/>
              <a:gd name="connsiteY2" fmla="*/ 5361946 h 5438343"/>
              <a:gd name="connsiteX3" fmla="*/ 3537020 w 12192000"/>
              <a:gd name="connsiteY3" fmla="*/ 5429459 h 5438343"/>
              <a:gd name="connsiteX4" fmla="*/ 2746549 w 12192000"/>
              <a:gd name="connsiteY4" fmla="*/ 5215095 h 5438343"/>
              <a:gd name="connsiteX5" fmla="*/ 1957060 w 12192000"/>
              <a:gd name="connsiteY5" fmla="*/ 5426110 h 5438343"/>
              <a:gd name="connsiteX6" fmla="*/ 1146493 w 12192000"/>
              <a:gd name="connsiteY6" fmla="*/ 5208396 h 5438343"/>
              <a:gd name="connsiteX7" fmla="*/ 351291 w 12192000"/>
              <a:gd name="connsiteY7" fmla="*/ 5432251 h 5438343"/>
              <a:gd name="connsiteX8" fmla="*/ 0 w 12192000"/>
              <a:gd name="connsiteY8" fmla="*/ 5361946 h 5438343"/>
              <a:gd name="connsiteX9" fmla="*/ 0 w 12192000"/>
              <a:gd name="connsiteY9" fmla="*/ 0 h 5438343"/>
              <a:gd name="connsiteX0" fmla="*/ 0 w 12192000"/>
              <a:gd name="connsiteY0" fmla="*/ 0 h 5727413"/>
              <a:gd name="connsiteX1" fmla="*/ 12192000 w 12192000"/>
              <a:gd name="connsiteY1" fmla="*/ 0 h 5727413"/>
              <a:gd name="connsiteX2" fmla="*/ 12192000 w 12192000"/>
              <a:gd name="connsiteY2" fmla="*/ 5361946 h 5727413"/>
              <a:gd name="connsiteX3" fmla="*/ 4377732 w 12192000"/>
              <a:gd name="connsiteY3" fmla="*/ 5215095 h 5727413"/>
              <a:gd name="connsiteX4" fmla="*/ 3537020 w 12192000"/>
              <a:gd name="connsiteY4" fmla="*/ 5429459 h 5727413"/>
              <a:gd name="connsiteX5" fmla="*/ 2746549 w 12192000"/>
              <a:gd name="connsiteY5" fmla="*/ 5215095 h 5727413"/>
              <a:gd name="connsiteX6" fmla="*/ 1957060 w 12192000"/>
              <a:gd name="connsiteY6" fmla="*/ 5426110 h 5727413"/>
              <a:gd name="connsiteX7" fmla="*/ 1146493 w 12192000"/>
              <a:gd name="connsiteY7" fmla="*/ 5208396 h 5727413"/>
              <a:gd name="connsiteX8" fmla="*/ 351291 w 12192000"/>
              <a:gd name="connsiteY8" fmla="*/ 5432251 h 5727413"/>
              <a:gd name="connsiteX9" fmla="*/ 0 w 12192000"/>
              <a:gd name="connsiteY9" fmla="*/ 5361946 h 5727413"/>
              <a:gd name="connsiteX10" fmla="*/ 0 w 12192000"/>
              <a:gd name="connsiteY10" fmla="*/ 0 h 5727413"/>
              <a:gd name="connsiteX0" fmla="*/ 0 w 12192000"/>
              <a:gd name="connsiteY0" fmla="*/ 0 h 5727413"/>
              <a:gd name="connsiteX1" fmla="*/ 12192000 w 12192000"/>
              <a:gd name="connsiteY1" fmla="*/ 0 h 5727413"/>
              <a:gd name="connsiteX2" fmla="*/ 12192000 w 12192000"/>
              <a:gd name="connsiteY2" fmla="*/ 5361946 h 5727413"/>
              <a:gd name="connsiteX3" fmla="*/ 4377732 w 12192000"/>
              <a:gd name="connsiteY3" fmla="*/ 5215095 h 5727413"/>
              <a:gd name="connsiteX4" fmla="*/ 3537020 w 12192000"/>
              <a:gd name="connsiteY4" fmla="*/ 5429459 h 5727413"/>
              <a:gd name="connsiteX5" fmla="*/ 2746549 w 12192000"/>
              <a:gd name="connsiteY5" fmla="*/ 5215095 h 5727413"/>
              <a:gd name="connsiteX6" fmla="*/ 1957060 w 12192000"/>
              <a:gd name="connsiteY6" fmla="*/ 5426110 h 5727413"/>
              <a:gd name="connsiteX7" fmla="*/ 1146493 w 12192000"/>
              <a:gd name="connsiteY7" fmla="*/ 5208396 h 5727413"/>
              <a:gd name="connsiteX8" fmla="*/ 351291 w 12192000"/>
              <a:gd name="connsiteY8" fmla="*/ 5432251 h 5727413"/>
              <a:gd name="connsiteX9" fmla="*/ 0 w 12192000"/>
              <a:gd name="connsiteY9" fmla="*/ 5361946 h 5727413"/>
              <a:gd name="connsiteX10" fmla="*/ 0 w 12192000"/>
              <a:gd name="connsiteY10" fmla="*/ 0 h 5727413"/>
              <a:gd name="connsiteX0" fmla="*/ 0 w 12192000"/>
              <a:gd name="connsiteY0" fmla="*/ 0 h 5727413"/>
              <a:gd name="connsiteX1" fmla="*/ 12192000 w 12192000"/>
              <a:gd name="connsiteY1" fmla="*/ 0 h 5727413"/>
              <a:gd name="connsiteX2" fmla="*/ 12192000 w 12192000"/>
              <a:gd name="connsiteY2" fmla="*/ 5361946 h 5727413"/>
              <a:gd name="connsiteX3" fmla="*/ 4377732 w 12192000"/>
              <a:gd name="connsiteY3" fmla="*/ 5215095 h 5727413"/>
              <a:gd name="connsiteX4" fmla="*/ 3537020 w 12192000"/>
              <a:gd name="connsiteY4" fmla="*/ 5429459 h 5727413"/>
              <a:gd name="connsiteX5" fmla="*/ 2746549 w 12192000"/>
              <a:gd name="connsiteY5" fmla="*/ 5215095 h 5727413"/>
              <a:gd name="connsiteX6" fmla="*/ 1957060 w 12192000"/>
              <a:gd name="connsiteY6" fmla="*/ 5426110 h 5727413"/>
              <a:gd name="connsiteX7" fmla="*/ 1146493 w 12192000"/>
              <a:gd name="connsiteY7" fmla="*/ 5208396 h 5727413"/>
              <a:gd name="connsiteX8" fmla="*/ 351291 w 12192000"/>
              <a:gd name="connsiteY8" fmla="*/ 5432251 h 5727413"/>
              <a:gd name="connsiteX9" fmla="*/ 0 w 12192000"/>
              <a:gd name="connsiteY9" fmla="*/ 5361946 h 5727413"/>
              <a:gd name="connsiteX10" fmla="*/ 0 w 12192000"/>
              <a:gd name="connsiteY10" fmla="*/ 0 h 5727413"/>
              <a:gd name="connsiteX0" fmla="*/ 0 w 12192000"/>
              <a:gd name="connsiteY0" fmla="*/ 0 h 5776288"/>
              <a:gd name="connsiteX1" fmla="*/ 12192000 w 12192000"/>
              <a:gd name="connsiteY1" fmla="*/ 0 h 5776288"/>
              <a:gd name="connsiteX2" fmla="*/ 12192000 w 12192000"/>
              <a:gd name="connsiteY2" fmla="*/ 5361946 h 5776288"/>
              <a:gd name="connsiteX3" fmla="*/ 5174901 w 12192000"/>
              <a:gd name="connsiteY3" fmla="*/ 5419411 h 5776288"/>
              <a:gd name="connsiteX4" fmla="*/ 4377732 w 12192000"/>
              <a:gd name="connsiteY4" fmla="*/ 5215095 h 5776288"/>
              <a:gd name="connsiteX5" fmla="*/ 3537020 w 12192000"/>
              <a:gd name="connsiteY5" fmla="*/ 5429459 h 5776288"/>
              <a:gd name="connsiteX6" fmla="*/ 2746549 w 12192000"/>
              <a:gd name="connsiteY6" fmla="*/ 5215095 h 5776288"/>
              <a:gd name="connsiteX7" fmla="*/ 1957060 w 12192000"/>
              <a:gd name="connsiteY7" fmla="*/ 5426110 h 5776288"/>
              <a:gd name="connsiteX8" fmla="*/ 1146493 w 12192000"/>
              <a:gd name="connsiteY8" fmla="*/ 5208396 h 5776288"/>
              <a:gd name="connsiteX9" fmla="*/ 351291 w 12192000"/>
              <a:gd name="connsiteY9" fmla="*/ 5432251 h 5776288"/>
              <a:gd name="connsiteX10" fmla="*/ 0 w 12192000"/>
              <a:gd name="connsiteY10" fmla="*/ 5361946 h 5776288"/>
              <a:gd name="connsiteX11" fmla="*/ 0 w 12192000"/>
              <a:gd name="connsiteY11" fmla="*/ 0 h 5776288"/>
              <a:gd name="connsiteX0" fmla="*/ 0 w 12192000"/>
              <a:gd name="connsiteY0" fmla="*/ 0 h 5776288"/>
              <a:gd name="connsiteX1" fmla="*/ 12192000 w 12192000"/>
              <a:gd name="connsiteY1" fmla="*/ 0 h 5776288"/>
              <a:gd name="connsiteX2" fmla="*/ 12192000 w 12192000"/>
              <a:gd name="connsiteY2" fmla="*/ 5361946 h 5776288"/>
              <a:gd name="connsiteX3" fmla="*/ 5174901 w 12192000"/>
              <a:gd name="connsiteY3" fmla="*/ 5419411 h 5776288"/>
              <a:gd name="connsiteX4" fmla="*/ 4377732 w 12192000"/>
              <a:gd name="connsiteY4" fmla="*/ 5215095 h 5776288"/>
              <a:gd name="connsiteX5" fmla="*/ 3537020 w 12192000"/>
              <a:gd name="connsiteY5" fmla="*/ 5429459 h 5776288"/>
              <a:gd name="connsiteX6" fmla="*/ 2746549 w 12192000"/>
              <a:gd name="connsiteY6" fmla="*/ 5215095 h 5776288"/>
              <a:gd name="connsiteX7" fmla="*/ 1957060 w 12192000"/>
              <a:gd name="connsiteY7" fmla="*/ 5426110 h 5776288"/>
              <a:gd name="connsiteX8" fmla="*/ 1146493 w 12192000"/>
              <a:gd name="connsiteY8" fmla="*/ 5208396 h 5776288"/>
              <a:gd name="connsiteX9" fmla="*/ 351291 w 12192000"/>
              <a:gd name="connsiteY9" fmla="*/ 5432251 h 5776288"/>
              <a:gd name="connsiteX10" fmla="*/ 0 w 12192000"/>
              <a:gd name="connsiteY10" fmla="*/ 5361946 h 5776288"/>
              <a:gd name="connsiteX11" fmla="*/ 0 w 12192000"/>
              <a:gd name="connsiteY11" fmla="*/ 0 h 5776288"/>
              <a:gd name="connsiteX0" fmla="*/ 0 w 12192000"/>
              <a:gd name="connsiteY0" fmla="*/ 0 h 5767500"/>
              <a:gd name="connsiteX1" fmla="*/ 12192000 w 12192000"/>
              <a:gd name="connsiteY1" fmla="*/ 0 h 5767500"/>
              <a:gd name="connsiteX2" fmla="*/ 12192000 w 12192000"/>
              <a:gd name="connsiteY2" fmla="*/ 5361946 h 5767500"/>
              <a:gd name="connsiteX3" fmla="*/ 5174901 w 12192000"/>
              <a:gd name="connsiteY3" fmla="*/ 5419411 h 5767500"/>
              <a:gd name="connsiteX4" fmla="*/ 4377732 w 12192000"/>
              <a:gd name="connsiteY4" fmla="*/ 5215095 h 5767500"/>
              <a:gd name="connsiteX5" fmla="*/ 3537020 w 12192000"/>
              <a:gd name="connsiteY5" fmla="*/ 5429459 h 5767500"/>
              <a:gd name="connsiteX6" fmla="*/ 2746549 w 12192000"/>
              <a:gd name="connsiteY6" fmla="*/ 5215095 h 5767500"/>
              <a:gd name="connsiteX7" fmla="*/ 1957060 w 12192000"/>
              <a:gd name="connsiteY7" fmla="*/ 5426110 h 5767500"/>
              <a:gd name="connsiteX8" fmla="*/ 1146493 w 12192000"/>
              <a:gd name="connsiteY8" fmla="*/ 5208396 h 5767500"/>
              <a:gd name="connsiteX9" fmla="*/ 351291 w 12192000"/>
              <a:gd name="connsiteY9" fmla="*/ 5432251 h 5767500"/>
              <a:gd name="connsiteX10" fmla="*/ 0 w 12192000"/>
              <a:gd name="connsiteY10" fmla="*/ 5361946 h 5767500"/>
              <a:gd name="connsiteX11" fmla="*/ 0 w 12192000"/>
              <a:gd name="connsiteY11" fmla="*/ 0 h 5767500"/>
              <a:gd name="connsiteX0" fmla="*/ 0 w 12192000"/>
              <a:gd name="connsiteY0" fmla="*/ 0 h 5733143"/>
              <a:gd name="connsiteX1" fmla="*/ 12192000 w 12192000"/>
              <a:gd name="connsiteY1" fmla="*/ 0 h 5733143"/>
              <a:gd name="connsiteX2" fmla="*/ 12192000 w 12192000"/>
              <a:gd name="connsiteY2" fmla="*/ 5361946 h 5733143"/>
              <a:gd name="connsiteX3" fmla="*/ 5972070 w 12192000"/>
              <a:gd name="connsiteY3" fmla="*/ 5215094 h 5733143"/>
              <a:gd name="connsiteX4" fmla="*/ 5174901 w 12192000"/>
              <a:gd name="connsiteY4" fmla="*/ 5419411 h 5733143"/>
              <a:gd name="connsiteX5" fmla="*/ 4377732 w 12192000"/>
              <a:gd name="connsiteY5" fmla="*/ 5215095 h 5733143"/>
              <a:gd name="connsiteX6" fmla="*/ 3537020 w 12192000"/>
              <a:gd name="connsiteY6" fmla="*/ 5429459 h 5733143"/>
              <a:gd name="connsiteX7" fmla="*/ 2746549 w 12192000"/>
              <a:gd name="connsiteY7" fmla="*/ 5215095 h 5733143"/>
              <a:gd name="connsiteX8" fmla="*/ 1957060 w 12192000"/>
              <a:gd name="connsiteY8" fmla="*/ 5426110 h 5733143"/>
              <a:gd name="connsiteX9" fmla="*/ 1146493 w 12192000"/>
              <a:gd name="connsiteY9" fmla="*/ 5208396 h 5733143"/>
              <a:gd name="connsiteX10" fmla="*/ 351291 w 12192000"/>
              <a:gd name="connsiteY10" fmla="*/ 5432251 h 5733143"/>
              <a:gd name="connsiteX11" fmla="*/ 0 w 12192000"/>
              <a:gd name="connsiteY11" fmla="*/ 5361946 h 5733143"/>
              <a:gd name="connsiteX12" fmla="*/ 0 w 12192000"/>
              <a:gd name="connsiteY12" fmla="*/ 0 h 5733143"/>
              <a:gd name="connsiteX0" fmla="*/ 0 w 12192000"/>
              <a:gd name="connsiteY0" fmla="*/ 0 h 5733143"/>
              <a:gd name="connsiteX1" fmla="*/ 12192000 w 12192000"/>
              <a:gd name="connsiteY1" fmla="*/ 0 h 5733143"/>
              <a:gd name="connsiteX2" fmla="*/ 12192000 w 12192000"/>
              <a:gd name="connsiteY2" fmla="*/ 5361946 h 5733143"/>
              <a:gd name="connsiteX3" fmla="*/ 5972070 w 12192000"/>
              <a:gd name="connsiteY3" fmla="*/ 5215094 h 5733143"/>
              <a:gd name="connsiteX4" fmla="*/ 5174901 w 12192000"/>
              <a:gd name="connsiteY4" fmla="*/ 5419411 h 5733143"/>
              <a:gd name="connsiteX5" fmla="*/ 4377732 w 12192000"/>
              <a:gd name="connsiteY5" fmla="*/ 5215095 h 5733143"/>
              <a:gd name="connsiteX6" fmla="*/ 3537020 w 12192000"/>
              <a:gd name="connsiteY6" fmla="*/ 5429459 h 5733143"/>
              <a:gd name="connsiteX7" fmla="*/ 2746549 w 12192000"/>
              <a:gd name="connsiteY7" fmla="*/ 5215095 h 5733143"/>
              <a:gd name="connsiteX8" fmla="*/ 1957060 w 12192000"/>
              <a:gd name="connsiteY8" fmla="*/ 5426110 h 5733143"/>
              <a:gd name="connsiteX9" fmla="*/ 1146493 w 12192000"/>
              <a:gd name="connsiteY9" fmla="*/ 5208396 h 5733143"/>
              <a:gd name="connsiteX10" fmla="*/ 351291 w 12192000"/>
              <a:gd name="connsiteY10" fmla="*/ 5432251 h 5733143"/>
              <a:gd name="connsiteX11" fmla="*/ 0 w 12192000"/>
              <a:gd name="connsiteY11" fmla="*/ 5361946 h 5733143"/>
              <a:gd name="connsiteX12" fmla="*/ 0 w 12192000"/>
              <a:gd name="connsiteY12" fmla="*/ 0 h 5733143"/>
              <a:gd name="connsiteX0" fmla="*/ 0 w 12192000"/>
              <a:gd name="connsiteY0" fmla="*/ 0 h 5733776"/>
              <a:gd name="connsiteX1" fmla="*/ 12192000 w 12192000"/>
              <a:gd name="connsiteY1" fmla="*/ 0 h 5733776"/>
              <a:gd name="connsiteX2" fmla="*/ 12192000 w 12192000"/>
              <a:gd name="connsiteY2" fmla="*/ 5361946 h 5733776"/>
              <a:gd name="connsiteX3" fmla="*/ 5972070 w 12192000"/>
              <a:gd name="connsiteY3" fmla="*/ 5215094 h 5733776"/>
              <a:gd name="connsiteX4" fmla="*/ 5174901 w 12192000"/>
              <a:gd name="connsiteY4" fmla="*/ 5419411 h 5733776"/>
              <a:gd name="connsiteX5" fmla="*/ 4377732 w 12192000"/>
              <a:gd name="connsiteY5" fmla="*/ 5215095 h 5733776"/>
              <a:gd name="connsiteX6" fmla="*/ 3537020 w 12192000"/>
              <a:gd name="connsiteY6" fmla="*/ 5429459 h 5733776"/>
              <a:gd name="connsiteX7" fmla="*/ 2746549 w 12192000"/>
              <a:gd name="connsiteY7" fmla="*/ 5215095 h 5733776"/>
              <a:gd name="connsiteX8" fmla="*/ 1957060 w 12192000"/>
              <a:gd name="connsiteY8" fmla="*/ 5426110 h 5733776"/>
              <a:gd name="connsiteX9" fmla="*/ 1146493 w 12192000"/>
              <a:gd name="connsiteY9" fmla="*/ 5208396 h 5733776"/>
              <a:gd name="connsiteX10" fmla="*/ 351291 w 12192000"/>
              <a:gd name="connsiteY10" fmla="*/ 5432251 h 5733776"/>
              <a:gd name="connsiteX11" fmla="*/ 0 w 12192000"/>
              <a:gd name="connsiteY11" fmla="*/ 5361946 h 5733776"/>
              <a:gd name="connsiteX12" fmla="*/ 0 w 12192000"/>
              <a:gd name="connsiteY12" fmla="*/ 0 h 5733776"/>
              <a:gd name="connsiteX0" fmla="*/ 0 w 12192000"/>
              <a:gd name="connsiteY0" fmla="*/ 0 h 5781658"/>
              <a:gd name="connsiteX1" fmla="*/ 12192000 w 12192000"/>
              <a:gd name="connsiteY1" fmla="*/ 0 h 5781658"/>
              <a:gd name="connsiteX2" fmla="*/ 12192000 w 12192000"/>
              <a:gd name="connsiteY2" fmla="*/ 5361946 h 5781658"/>
              <a:gd name="connsiteX3" fmla="*/ 6779288 w 12192000"/>
              <a:gd name="connsiteY3" fmla="*/ 5429458 h 5781658"/>
              <a:gd name="connsiteX4" fmla="*/ 5972070 w 12192000"/>
              <a:gd name="connsiteY4" fmla="*/ 5215094 h 5781658"/>
              <a:gd name="connsiteX5" fmla="*/ 5174901 w 12192000"/>
              <a:gd name="connsiteY5" fmla="*/ 5419411 h 5781658"/>
              <a:gd name="connsiteX6" fmla="*/ 4377732 w 12192000"/>
              <a:gd name="connsiteY6" fmla="*/ 5215095 h 5781658"/>
              <a:gd name="connsiteX7" fmla="*/ 3537020 w 12192000"/>
              <a:gd name="connsiteY7" fmla="*/ 5429459 h 5781658"/>
              <a:gd name="connsiteX8" fmla="*/ 2746549 w 12192000"/>
              <a:gd name="connsiteY8" fmla="*/ 5215095 h 5781658"/>
              <a:gd name="connsiteX9" fmla="*/ 1957060 w 12192000"/>
              <a:gd name="connsiteY9" fmla="*/ 5426110 h 5781658"/>
              <a:gd name="connsiteX10" fmla="*/ 1146493 w 12192000"/>
              <a:gd name="connsiteY10" fmla="*/ 5208396 h 5781658"/>
              <a:gd name="connsiteX11" fmla="*/ 351291 w 12192000"/>
              <a:gd name="connsiteY11" fmla="*/ 5432251 h 5781658"/>
              <a:gd name="connsiteX12" fmla="*/ 0 w 12192000"/>
              <a:gd name="connsiteY12" fmla="*/ 5361946 h 5781658"/>
              <a:gd name="connsiteX13" fmla="*/ 0 w 12192000"/>
              <a:gd name="connsiteY13" fmla="*/ 0 h 5781658"/>
              <a:gd name="connsiteX0" fmla="*/ 0 w 12192000"/>
              <a:gd name="connsiteY0" fmla="*/ 0 h 5781658"/>
              <a:gd name="connsiteX1" fmla="*/ 12192000 w 12192000"/>
              <a:gd name="connsiteY1" fmla="*/ 0 h 5781658"/>
              <a:gd name="connsiteX2" fmla="*/ 12192000 w 12192000"/>
              <a:gd name="connsiteY2" fmla="*/ 5361946 h 5781658"/>
              <a:gd name="connsiteX3" fmla="*/ 6779288 w 12192000"/>
              <a:gd name="connsiteY3" fmla="*/ 5429458 h 5781658"/>
              <a:gd name="connsiteX4" fmla="*/ 5972070 w 12192000"/>
              <a:gd name="connsiteY4" fmla="*/ 5215094 h 5781658"/>
              <a:gd name="connsiteX5" fmla="*/ 5174901 w 12192000"/>
              <a:gd name="connsiteY5" fmla="*/ 5419411 h 5781658"/>
              <a:gd name="connsiteX6" fmla="*/ 4377732 w 12192000"/>
              <a:gd name="connsiteY6" fmla="*/ 5215095 h 5781658"/>
              <a:gd name="connsiteX7" fmla="*/ 3537020 w 12192000"/>
              <a:gd name="connsiteY7" fmla="*/ 5429459 h 5781658"/>
              <a:gd name="connsiteX8" fmla="*/ 2746549 w 12192000"/>
              <a:gd name="connsiteY8" fmla="*/ 5215095 h 5781658"/>
              <a:gd name="connsiteX9" fmla="*/ 1957060 w 12192000"/>
              <a:gd name="connsiteY9" fmla="*/ 5426110 h 5781658"/>
              <a:gd name="connsiteX10" fmla="*/ 1146493 w 12192000"/>
              <a:gd name="connsiteY10" fmla="*/ 5208396 h 5781658"/>
              <a:gd name="connsiteX11" fmla="*/ 351291 w 12192000"/>
              <a:gd name="connsiteY11" fmla="*/ 5432251 h 5781658"/>
              <a:gd name="connsiteX12" fmla="*/ 0 w 12192000"/>
              <a:gd name="connsiteY12" fmla="*/ 5361946 h 5781658"/>
              <a:gd name="connsiteX13" fmla="*/ 0 w 12192000"/>
              <a:gd name="connsiteY13" fmla="*/ 0 h 5781658"/>
              <a:gd name="connsiteX0" fmla="*/ 0 w 12192000"/>
              <a:gd name="connsiteY0" fmla="*/ 0 h 5767258"/>
              <a:gd name="connsiteX1" fmla="*/ 12192000 w 12192000"/>
              <a:gd name="connsiteY1" fmla="*/ 0 h 5767258"/>
              <a:gd name="connsiteX2" fmla="*/ 12192000 w 12192000"/>
              <a:gd name="connsiteY2" fmla="*/ 5361946 h 5767258"/>
              <a:gd name="connsiteX3" fmla="*/ 6779288 w 12192000"/>
              <a:gd name="connsiteY3" fmla="*/ 5429458 h 5767258"/>
              <a:gd name="connsiteX4" fmla="*/ 5972070 w 12192000"/>
              <a:gd name="connsiteY4" fmla="*/ 5215094 h 5767258"/>
              <a:gd name="connsiteX5" fmla="*/ 5174901 w 12192000"/>
              <a:gd name="connsiteY5" fmla="*/ 5419411 h 5767258"/>
              <a:gd name="connsiteX6" fmla="*/ 4377732 w 12192000"/>
              <a:gd name="connsiteY6" fmla="*/ 5215095 h 5767258"/>
              <a:gd name="connsiteX7" fmla="*/ 3537020 w 12192000"/>
              <a:gd name="connsiteY7" fmla="*/ 5429459 h 5767258"/>
              <a:gd name="connsiteX8" fmla="*/ 2746549 w 12192000"/>
              <a:gd name="connsiteY8" fmla="*/ 5215095 h 5767258"/>
              <a:gd name="connsiteX9" fmla="*/ 1957060 w 12192000"/>
              <a:gd name="connsiteY9" fmla="*/ 5426110 h 5767258"/>
              <a:gd name="connsiteX10" fmla="*/ 1146493 w 12192000"/>
              <a:gd name="connsiteY10" fmla="*/ 5208396 h 5767258"/>
              <a:gd name="connsiteX11" fmla="*/ 351291 w 12192000"/>
              <a:gd name="connsiteY11" fmla="*/ 5432251 h 5767258"/>
              <a:gd name="connsiteX12" fmla="*/ 0 w 12192000"/>
              <a:gd name="connsiteY12" fmla="*/ 5361946 h 5767258"/>
              <a:gd name="connsiteX13" fmla="*/ 0 w 12192000"/>
              <a:gd name="connsiteY13" fmla="*/ 0 h 5767258"/>
              <a:gd name="connsiteX0" fmla="*/ 0 w 12192000"/>
              <a:gd name="connsiteY0" fmla="*/ 0 h 5736258"/>
              <a:gd name="connsiteX1" fmla="*/ 12192000 w 12192000"/>
              <a:gd name="connsiteY1" fmla="*/ 0 h 5736258"/>
              <a:gd name="connsiteX2" fmla="*/ 12192000 w 12192000"/>
              <a:gd name="connsiteY2" fmla="*/ 5361946 h 5736258"/>
              <a:gd name="connsiteX3" fmla="*/ 7656844 w 12192000"/>
              <a:gd name="connsiteY3" fmla="*/ 5218443 h 5736258"/>
              <a:gd name="connsiteX4" fmla="*/ 6779288 w 12192000"/>
              <a:gd name="connsiteY4" fmla="*/ 5429458 h 5736258"/>
              <a:gd name="connsiteX5" fmla="*/ 5972070 w 12192000"/>
              <a:gd name="connsiteY5" fmla="*/ 5215094 h 5736258"/>
              <a:gd name="connsiteX6" fmla="*/ 5174901 w 12192000"/>
              <a:gd name="connsiteY6" fmla="*/ 5419411 h 5736258"/>
              <a:gd name="connsiteX7" fmla="*/ 4377732 w 12192000"/>
              <a:gd name="connsiteY7" fmla="*/ 5215095 h 5736258"/>
              <a:gd name="connsiteX8" fmla="*/ 3537020 w 12192000"/>
              <a:gd name="connsiteY8" fmla="*/ 5429459 h 5736258"/>
              <a:gd name="connsiteX9" fmla="*/ 2746549 w 12192000"/>
              <a:gd name="connsiteY9" fmla="*/ 5215095 h 5736258"/>
              <a:gd name="connsiteX10" fmla="*/ 1957060 w 12192000"/>
              <a:gd name="connsiteY10" fmla="*/ 5426110 h 5736258"/>
              <a:gd name="connsiteX11" fmla="*/ 1146493 w 12192000"/>
              <a:gd name="connsiteY11" fmla="*/ 5208396 h 5736258"/>
              <a:gd name="connsiteX12" fmla="*/ 351291 w 12192000"/>
              <a:gd name="connsiteY12" fmla="*/ 5432251 h 5736258"/>
              <a:gd name="connsiteX13" fmla="*/ 0 w 12192000"/>
              <a:gd name="connsiteY13" fmla="*/ 5361946 h 5736258"/>
              <a:gd name="connsiteX14" fmla="*/ 0 w 12192000"/>
              <a:gd name="connsiteY14" fmla="*/ 0 h 5736258"/>
              <a:gd name="connsiteX0" fmla="*/ 0 w 12192000"/>
              <a:gd name="connsiteY0" fmla="*/ 0 h 5736258"/>
              <a:gd name="connsiteX1" fmla="*/ 12192000 w 12192000"/>
              <a:gd name="connsiteY1" fmla="*/ 0 h 5736258"/>
              <a:gd name="connsiteX2" fmla="*/ 12192000 w 12192000"/>
              <a:gd name="connsiteY2" fmla="*/ 5361946 h 5736258"/>
              <a:gd name="connsiteX3" fmla="*/ 7656844 w 12192000"/>
              <a:gd name="connsiteY3" fmla="*/ 5218443 h 5736258"/>
              <a:gd name="connsiteX4" fmla="*/ 6779288 w 12192000"/>
              <a:gd name="connsiteY4" fmla="*/ 5429458 h 5736258"/>
              <a:gd name="connsiteX5" fmla="*/ 5972070 w 12192000"/>
              <a:gd name="connsiteY5" fmla="*/ 5215094 h 5736258"/>
              <a:gd name="connsiteX6" fmla="*/ 5174901 w 12192000"/>
              <a:gd name="connsiteY6" fmla="*/ 5419411 h 5736258"/>
              <a:gd name="connsiteX7" fmla="*/ 4377732 w 12192000"/>
              <a:gd name="connsiteY7" fmla="*/ 5215095 h 5736258"/>
              <a:gd name="connsiteX8" fmla="*/ 3537020 w 12192000"/>
              <a:gd name="connsiteY8" fmla="*/ 5429459 h 5736258"/>
              <a:gd name="connsiteX9" fmla="*/ 2746549 w 12192000"/>
              <a:gd name="connsiteY9" fmla="*/ 5215095 h 5736258"/>
              <a:gd name="connsiteX10" fmla="*/ 1957060 w 12192000"/>
              <a:gd name="connsiteY10" fmla="*/ 5426110 h 5736258"/>
              <a:gd name="connsiteX11" fmla="*/ 1146493 w 12192000"/>
              <a:gd name="connsiteY11" fmla="*/ 5208396 h 5736258"/>
              <a:gd name="connsiteX12" fmla="*/ 351291 w 12192000"/>
              <a:gd name="connsiteY12" fmla="*/ 5432251 h 5736258"/>
              <a:gd name="connsiteX13" fmla="*/ 0 w 12192000"/>
              <a:gd name="connsiteY13" fmla="*/ 5361946 h 5736258"/>
              <a:gd name="connsiteX14" fmla="*/ 0 w 12192000"/>
              <a:gd name="connsiteY14" fmla="*/ 0 h 5736258"/>
              <a:gd name="connsiteX0" fmla="*/ 0 w 12192000"/>
              <a:gd name="connsiteY0" fmla="*/ 0 h 5733109"/>
              <a:gd name="connsiteX1" fmla="*/ 12192000 w 12192000"/>
              <a:gd name="connsiteY1" fmla="*/ 0 h 5733109"/>
              <a:gd name="connsiteX2" fmla="*/ 12192000 w 12192000"/>
              <a:gd name="connsiteY2" fmla="*/ 5361946 h 5733109"/>
              <a:gd name="connsiteX3" fmla="*/ 7656844 w 12192000"/>
              <a:gd name="connsiteY3" fmla="*/ 5218443 h 5733109"/>
              <a:gd name="connsiteX4" fmla="*/ 6779288 w 12192000"/>
              <a:gd name="connsiteY4" fmla="*/ 5429458 h 5733109"/>
              <a:gd name="connsiteX5" fmla="*/ 5972070 w 12192000"/>
              <a:gd name="connsiteY5" fmla="*/ 5215094 h 5733109"/>
              <a:gd name="connsiteX6" fmla="*/ 5174901 w 12192000"/>
              <a:gd name="connsiteY6" fmla="*/ 5419411 h 5733109"/>
              <a:gd name="connsiteX7" fmla="*/ 4377732 w 12192000"/>
              <a:gd name="connsiteY7" fmla="*/ 5215095 h 5733109"/>
              <a:gd name="connsiteX8" fmla="*/ 3537020 w 12192000"/>
              <a:gd name="connsiteY8" fmla="*/ 5429459 h 5733109"/>
              <a:gd name="connsiteX9" fmla="*/ 2746549 w 12192000"/>
              <a:gd name="connsiteY9" fmla="*/ 5215095 h 5733109"/>
              <a:gd name="connsiteX10" fmla="*/ 1957060 w 12192000"/>
              <a:gd name="connsiteY10" fmla="*/ 5426110 h 5733109"/>
              <a:gd name="connsiteX11" fmla="*/ 1146493 w 12192000"/>
              <a:gd name="connsiteY11" fmla="*/ 5208396 h 5733109"/>
              <a:gd name="connsiteX12" fmla="*/ 351291 w 12192000"/>
              <a:gd name="connsiteY12" fmla="*/ 5432251 h 5733109"/>
              <a:gd name="connsiteX13" fmla="*/ 0 w 12192000"/>
              <a:gd name="connsiteY13" fmla="*/ 5361946 h 5733109"/>
              <a:gd name="connsiteX14" fmla="*/ 0 w 12192000"/>
              <a:gd name="connsiteY14" fmla="*/ 0 h 5733109"/>
              <a:gd name="connsiteX0" fmla="*/ 0 w 12192000"/>
              <a:gd name="connsiteY0" fmla="*/ 0 h 5777390"/>
              <a:gd name="connsiteX1" fmla="*/ 12192000 w 12192000"/>
              <a:gd name="connsiteY1" fmla="*/ 0 h 5777390"/>
              <a:gd name="connsiteX2" fmla="*/ 12192000 w 12192000"/>
              <a:gd name="connsiteY2" fmla="*/ 5361946 h 5777390"/>
              <a:gd name="connsiteX3" fmla="*/ 8356879 w 12192000"/>
              <a:gd name="connsiteY3" fmla="*/ 5419411 h 5777390"/>
              <a:gd name="connsiteX4" fmla="*/ 7656844 w 12192000"/>
              <a:gd name="connsiteY4" fmla="*/ 5218443 h 5777390"/>
              <a:gd name="connsiteX5" fmla="*/ 6779288 w 12192000"/>
              <a:gd name="connsiteY5" fmla="*/ 5429458 h 5777390"/>
              <a:gd name="connsiteX6" fmla="*/ 5972070 w 12192000"/>
              <a:gd name="connsiteY6" fmla="*/ 5215094 h 5777390"/>
              <a:gd name="connsiteX7" fmla="*/ 5174901 w 12192000"/>
              <a:gd name="connsiteY7" fmla="*/ 5419411 h 5777390"/>
              <a:gd name="connsiteX8" fmla="*/ 4377732 w 12192000"/>
              <a:gd name="connsiteY8" fmla="*/ 5215095 h 5777390"/>
              <a:gd name="connsiteX9" fmla="*/ 3537020 w 12192000"/>
              <a:gd name="connsiteY9" fmla="*/ 5429459 h 5777390"/>
              <a:gd name="connsiteX10" fmla="*/ 2746549 w 12192000"/>
              <a:gd name="connsiteY10" fmla="*/ 5215095 h 5777390"/>
              <a:gd name="connsiteX11" fmla="*/ 1957060 w 12192000"/>
              <a:gd name="connsiteY11" fmla="*/ 5426110 h 5777390"/>
              <a:gd name="connsiteX12" fmla="*/ 1146493 w 12192000"/>
              <a:gd name="connsiteY12" fmla="*/ 5208396 h 5777390"/>
              <a:gd name="connsiteX13" fmla="*/ 351291 w 12192000"/>
              <a:gd name="connsiteY13" fmla="*/ 5432251 h 5777390"/>
              <a:gd name="connsiteX14" fmla="*/ 0 w 12192000"/>
              <a:gd name="connsiteY14" fmla="*/ 5361946 h 5777390"/>
              <a:gd name="connsiteX15" fmla="*/ 0 w 12192000"/>
              <a:gd name="connsiteY15" fmla="*/ 0 h 5777390"/>
              <a:gd name="connsiteX0" fmla="*/ 0 w 12192000"/>
              <a:gd name="connsiteY0" fmla="*/ 0 h 5777390"/>
              <a:gd name="connsiteX1" fmla="*/ 12192000 w 12192000"/>
              <a:gd name="connsiteY1" fmla="*/ 0 h 5777390"/>
              <a:gd name="connsiteX2" fmla="*/ 12192000 w 12192000"/>
              <a:gd name="connsiteY2" fmla="*/ 5361946 h 5777390"/>
              <a:gd name="connsiteX3" fmla="*/ 8356879 w 12192000"/>
              <a:gd name="connsiteY3" fmla="*/ 5419411 h 5777390"/>
              <a:gd name="connsiteX4" fmla="*/ 7656844 w 12192000"/>
              <a:gd name="connsiteY4" fmla="*/ 5218443 h 5777390"/>
              <a:gd name="connsiteX5" fmla="*/ 6779288 w 12192000"/>
              <a:gd name="connsiteY5" fmla="*/ 5429458 h 5777390"/>
              <a:gd name="connsiteX6" fmla="*/ 5972070 w 12192000"/>
              <a:gd name="connsiteY6" fmla="*/ 5215094 h 5777390"/>
              <a:gd name="connsiteX7" fmla="*/ 5174901 w 12192000"/>
              <a:gd name="connsiteY7" fmla="*/ 5419411 h 5777390"/>
              <a:gd name="connsiteX8" fmla="*/ 4377732 w 12192000"/>
              <a:gd name="connsiteY8" fmla="*/ 5215095 h 5777390"/>
              <a:gd name="connsiteX9" fmla="*/ 3537020 w 12192000"/>
              <a:gd name="connsiteY9" fmla="*/ 5429459 h 5777390"/>
              <a:gd name="connsiteX10" fmla="*/ 2746549 w 12192000"/>
              <a:gd name="connsiteY10" fmla="*/ 5215095 h 5777390"/>
              <a:gd name="connsiteX11" fmla="*/ 1957060 w 12192000"/>
              <a:gd name="connsiteY11" fmla="*/ 5426110 h 5777390"/>
              <a:gd name="connsiteX12" fmla="*/ 1146493 w 12192000"/>
              <a:gd name="connsiteY12" fmla="*/ 5208396 h 5777390"/>
              <a:gd name="connsiteX13" fmla="*/ 351291 w 12192000"/>
              <a:gd name="connsiteY13" fmla="*/ 5432251 h 5777390"/>
              <a:gd name="connsiteX14" fmla="*/ 0 w 12192000"/>
              <a:gd name="connsiteY14" fmla="*/ 5361946 h 5777390"/>
              <a:gd name="connsiteX15" fmla="*/ 0 w 12192000"/>
              <a:gd name="connsiteY15" fmla="*/ 0 h 5777390"/>
              <a:gd name="connsiteX0" fmla="*/ 0 w 12192000"/>
              <a:gd name="connsiteY0" fmla="*/ 0 h 5767823"/>
              <a:gd name="connsiteX1" fmla="*/ 12192000 w 12192000"/>
              <a:gd name="connsiteY1" fmla="*/ 0 h 5767823"/>
              <a:gd name="connsiteX2" fmla="*/ 12192000 w 12192000"/>
              <a:gd name="connsiteY2" fmla="*/ 5361946 h 5767823"/>
              <a:gd name="connsiteX3" fmla="*/ 8356879 w 12192000"/>
              <a:gd name="connsiteY3" fmla="*/ 5419411 h 5767823"/>
              <a:gd name="connsiteX4" fmla="*/ 7656844 w 12192000"/>
              <a:gd name="connsiteY4" fmla="*/ 5218443 h 5767823"/>
              <a:gd name="connsiteX5" fmla="*/ 6779288 w 12192000"/>
              <a:gd name="connsiteY5" fmla="*/ 5429458 h 5767823"/>
              <a:gd name="connsiteX6" fmla="*/ 5972070 w 12192000"/>
              <a:gd name="connsiteY6" fmla="*/ 5215094 h 5767823"/>
              <a:gd name="connsiteX7" fmla="*/ 5174901 w 12192000"/>
              <a:gd name="connsiteY7" fmla="*/ 5419411 h 5767823"/>
              <a:gd name="connsiteX8" fmla="*/ 4377732 w 12192000"/>
              <a:gd name="connsiteY8" fmla="*/ 5215095 h 5767823"/>
              <a:gd name="connsiteX9" fmla="*/ 3537020 w 12192000"/>
              <a:gd name="connsiteY9" fmla="*/ 5429459 h 5767823"/>
              <a:gd name="connsiteX10" fmla="*/ 2746549 w 12192000"/>
              <a:gd name="connsiteY10" fmla="*/ 5215095 h 5767823"/>
              <a:gd name="connsiteX11" fmla="*/ 1957060 w 12192000"/>
              <a:gd name="connsiteY11" fmla="*/ 5426110 h 5767823"/>
              <a:gd name="connsiteX12" fmla="*/ 1146493 w 12192000"/>
              <a:gd name="connsiteY12" fmla="*/ 5208396 h 5767823"/>
              <a:gd name="connsiteX13" fmla="*/ 351291 w 12192000"/>
              <a:gd name="connsiteY13" fmla="*/ 5432251 h 5767823"/>
              <a:gd name="connsiteX14" fmla="*/ 0 w 12192000"/>
              <a:gd name="connsiteY14" fmla="*/ 5361946 h 5767823"/>
              <a:gd name="connsiteX15" fmla="*/ 0 w 12192000"/>
              <a:gd name="connsiteY15" fmla="*/ 0 h 5767823"/>
              <a:gd name="connsiteX0" fmla="*/ 0 w 12192000"/>
              <a:gd name="connsiteY0" fmla="*/ 0 h 5767823"/>
              <a:gd name="connsiteX1" fmla="*/ 12192000 w 12192000"/>
              <a:gd name="connsiteY1" fmla="*/ 0 h 5767823"/>
              <a:gd name="connsiteX2" fmla="*/ 12192000 w 12192000"/>
              <a:gd name="connsiteY2" fmla="*/ 5361946 h 5767823"/>
              <a:gd name="connsiteX3" fmla="*/ 8356879 w 12192000"/>
              <a:gd name="connsiteY3" fmla="*/ 5419411 h 5767823"/>
              <a:gd name="connsiteX4" fmla="*/ 7656844 w 12192000"/>
              <a:gd name="connsiteY4" fmla="*/ 5218443 h 5767823"/>
              <a:gd name="connsiteX5" fmla="*/ 6779288 w 12192000"/>
              <a:gd name="connsiteY5" fmla="*/ 5429458 h 5767823"/>
              <a:gd name="connsiteX6" fmla="*/ 5972070 w 12192000"/>
              <a:gd name="connsiteY6" fmla="*/ 5215094 h 5767823"/>
              <a:gd name="connsiteX7" fmla="*/ 5174901 w 12192000"/>
              <a:gd name="connsiteY7" fmla="*/ 5419411 h 5767823"/>
              <a:gd name="connsiteX8" fmla="*/ 4377732 w 12192000"/>
              <a:gd name="connsiteY8" fmla="*/ 5215095 h 5767823"/>
              <a:gd name="connsiteX9" fmla="*/ 3537020 w 12192000"/>
              <a:gd name="connsiteY9" fmla="*/ 5429459 h 5767823"/>
              <a:gd name="connsiteX10" fmla="*/ 2746549 w 12192000"/>
              <a:gd name="connsiteY10" fmla="*/ 5215095 h 5767823"/>
              <a:gd name="connsiteX11" fmla="*/ 1957060 w 12192000"/>
              <a:gd name="connsiteY11" fmla="*/ 5426110 h 5767823"/>
              <a:gd name="connsiteX12" fmla="*/ 1146493 w 12192000"/>
              <a:gd name="connsiteY12" fmla="*/ 5208396 h 5767823"/>
              <a:gd name="connsiteX13" fmla="*/ 351291 w 12192000"/>
              <a:gd name="connsiteY13" fmla="*/ 5432251 h 5767823"/>
              <a:gd name="connsiteX14" fmla="*/ 0 w 12192000"/>
              <a:gd name="connsiteY14" fmla="*/ 5361946 h 5767823"/>
              <a:gd name="connsiteX15" fmla="*/ 0 w 12192000"/>
              <a:gd name="connsiteY15" fmla="*/ 0 h 5767823"/>
              <a:gd name="connsiteX0" fmla="*/ 0 w 12192000"/>
              <a:gd name="connsiteY0" fmla="*/ 0 h 5735416"/>
              <a:gd name="connsiteX1" fmla="*/ 12192000 w 12192000"/>
              <a:gd name="connsiteY1" fmla="*/ 0 h 5735416"/>
              <a:gd name="connsiteX2" fmla="*/ 12192000 w 12192000"/>
              <a:gd name="connsiteY2" fmla="*/ 5361946 h 5735416"/>
              <a:gd name="connsiteX3" fmla="*/ 9227736 w 12192000"/>
              <a:gd name="connsiteY3" fmla="*/ 5205046 h 5735416"/>
              <a:gd name="connsiteX4" fmla="*/ 8356879 w 12192000"/>
              <a:gd name="connsiteY4" fmla="*/ 5419411 h 5735416"/>
              <a:gd name="connsiteX5" fmla="*/ 7656844 w 12192000"/>
              <a:gd name="connsiteY5" fmla="*/ 5218443 h 5735416"/>
              <a:gd name="connsiteX6" fmla="*/ 6779288 w 12192000"/>
              <a:gd name="connsiteY6" fmla="*/ 5429458 h 5735416"/>
              <a:gd name="connsiteX7" fmla="*/ 5972070 w 12192000"/>
              <a:gd name="connsiteY7" fmla="*/ 5215094 h 5735416"/>
              <a:gd name="connsiteX8" fmla="*/ 5174901 w 12192000"/>
              <a:gd name="connsiteY8" fmla="*/ 5419411 h 5735416"/>
              <a:gd name="connsiteX9" fmla="*/ 4377732 w 12192000"/>
              <a:gd name="connsiteY9" fmla="*/ 5215095 h 5735416"/>
              <a:gd name="connsiteX10" fmla="*/ 3537020 w 12192000"/>
              <a:gd name="connsiteY10" fmla="*/ 5429459 h 5735416"/>
              <a:gd name="connsiteX11" fmla="*/ 2746549 w 12192000"/>
              <a:gd name="connsiteY11" fmla="*/ 5215095 h 5735416"/>
              <a:gd name="connsiteX12" fmla="*/ 1957060 w 12192000"/>
              <a:gd name="connsiteY12" fmla="*/ 5426110 h 5735416"/>
              <a:gd name="connsiteX13" fmla="*/ 1146493 w 12192000"/>
              <a:gd name="connsiteY13" fmla="*/ 5208396 h 5735416"/>
              <a:gd name="connsiteX14" fmla="*/ 351291 w 12192000"/>
              <a:gd name="connsiteY14" fmla="*/ 5432251 h 5735416"/>
              <a:gd name="connsiteX15" fmla="*/ 0 w 12192000"/>
              <a:gd name="connsiteY15" fmla="*/ 5361946 h 5735416"/>
              <a:gd name="connsiteX16" fmla="*/ 0 w 12192000"/>
              <a:gd name="connsiteY16" fmla="*/ 0 h 5735416"/>
              <a:gd name="connsiteX0" fmla="*/ 0 w 12192000"/>
              <a:gd name="connsiteY0" fmla="*/ 0 h 5735416"/>
              <a:gd name="connsiteX1" fmla="*/ 12192000 w 12192000"/>
              <a:gd name="connsiteY1" fmla="*/ 0 h 5735416"/>
              <a:gd name="connsiteX2" fmla="*/ 12192000 w 12192000"/>
              <a:gd name="connsiteY2" fmla="*/ 5361946 h 5735416"/>
              <a:gd name="connsiteX3" fmla="*/ 9227736 w 12192000"/>
              <a:gd name="connsiteY3" fmla="*/ 5205046 h 5735416"/>
              <a:gd name="connsiteX4" fmla="*/ 8356879 w 12192000"/>
              <a:gd name="connsiteY4" fmla="*/ 5419411 h 5735416"/>
              <a:gd name="connsiteX5" fmla="*/ 7656844 w 12192000"/>
              <a:gd name="connsiteY5" fmla="*/ 5218443 h 5735416"/>
              <a:gd name="connsiteX6" fmla="*/ 6779288 w 12192000"/>
              <a:gd name="connsiteY6" fmla="*/ 5429458 h 5735416"/>
              <a:gd name="connsiteX7" fmla="*/ 5972070 w 12192000"/>
              <a:gd name="connsiteY7" fmla="*/ 5215094 h 5735416"/>
              <a:gd name="connsiteX8" fmla="*/ 5174901 w 12192000"/>
              <a:gd name="connsiteY8" fmla="*/ 5419411 h 5735416"/>
              <a:gd name="connsiteX9" fmla="*/ 4377732 w 12192000"/>
              <a:gd name="connsiteY9" fmla="*/ 5215095 h 5735416"/>
              <a:gd name="connsiteX10" fmla="*/ 3537020 w 12192000"/>
              <a:gd name="connsiteY10" fmla="*/ 5429459 h 5735416"/>
              <a:gd name="connsiteX11" fmla="*/ 2746549 w 12192000"/>
              <a:gd name="connsiteY11" fmla="*/ 5215095 h 5735416"/>
              <a:gd name="connsiteX12" fmla="*/ 1957060 w 12192000"/>
              <a:gd name="connsiteY12" fmla="*/ 5426110 h 5735416"/>
              <a:gd name="connsiteX13" fmla="*/ 1146493 w 12192000"/>
              <a:gd name="connsiteY13" fmla="*/ 5208396 h 5735416"/>
              <a:gd name="connsiteX14" fmla="*/ 351291 w 12192000"/>
              <a:gd name="connsiteY14" fmla="*/ 5432251 h 5735416"/>
              <a:gd name="connsiteX15" fmla="*/ 0 w 12192000"/>
              <a:gd name="connsiteY15" fmla="*/ 5361946 h 5735416"/>
              <a:gd name="connsiteX16" fmla="*/ 0 w 12192000"/>
              <a:gd name="connsiteY16" fmla="*/ 0 h 5735416"/>
              <a:gd name="connsiteX0" fmla="*/ 0 w 12192000"/>
              <a:gd name="connsiteY0" fmla="*/ 0 h 5735416"/>
              <a:gd name="connsiteX1" fmla="*/ 12192000 w 12192000"/>
              <a:gd name="connsiteY1" fmla="*/ 0 h 5735416"/>
              <a:gd name="connsiteX2" fmla="*/ 12192000 w 12192000"/>
              <a:gd name="connsiteY2" fmla="*/ 5361946 h 5735416"/>
              <a:gd name="connsiteX3" fmla="*/ 9227736 w 12192000"/>
              <a:gd name="connsiteY3" fmla="*/ 5205046 h 5735416"/>
              <a:gd name="connsiteX4" fmla="*/ 8356879 w 12192000"/>
              <a:gd name="connsiteY4" fmla="*/ 5419411 h 5735416"/>
              <a:gd name="connsiteX5" fmla="*/ 7656844 w 12192000"/>
              <a:gd name="connsiteY5" fmla="*/ 5218443 h 5735416"/>
              <a:gd name="connsiteX6" fmla="*/ 6779288 w 12192000"/>
              <a:gd name="connsiteY6" fmla="*/ 5429458 h 5735416"/>
              <a:gd name="connsiteX7" fmla="*/ 5972070 w 12192000"/>
              <a:gd name="connsiteY7" fmla="*/ 5215094 h 5735416"/>
              <a:gd name="connsiteX8" fmla="*/ 5174901 w 12192000"/>
              <a:gd name="connsiteY8" fmla="*/ 5419411 h 5735416"/>
              <a:gd name="connsiteX9" fmla="*/ 4377732 w 12192000"/>
              <a:gd name="connsiteY9" fmla="*/ 5215095 h 5735416"/>
              <a:gd name="connsiteX10" fmla="*/ 3537020 w 12192000"/>
              <a:gd name="connsiteY10" fmla="*/ 5429459 h 5735416"/>
              <a:gd name="connsiteX11" fmla="*/ 2746549 w 12192000"/>
              <a:gd name="connsiteY11" fmla="*/ 5215095 h 5735416"/>
              <a:gd name="connsiteX12" fmla="*/ 1957060 w 12192000"/>
              <a:gd name="connsiteY12" fmla="*/ 5426110 h 5735416"/>
              <a:gd name="connsiteX13" fmla="*/ 1146493 w 12192000"/>
              <a:gd name="connsiteY13" fmla="*/ 5208396 h 5735416"/>
              <a:gd name="connsiteX14" fmla="*/ 351291 w 12192000"/>
              <a:gd name="connsiteY14" fmla="*/ 5432251 h 5735416"/>
              <a:gd name="connsiteX15" fmla="*/ 0 w 12192000"/>
              <a:gd name="connsiteY15" fmla="*/ 5361946 h 5735416"/>
              <a:gd name="connsiteX16" fmla="*/ 0 w 12192000"/>
              <a:gd name="connsiteY16" fmla="*/ 0 h 5735416"/>
              <a:gd name="connsiteX0" fmla="*/ 0 w 12192000"/>
              <a:gd name="connsiteY0" fmla="*/ 0 h 5735416"/>
              <a:gd name="connsiteX1" fmla="*/ 12192000 w 12192000"/>
              <a:gd name="connsiteY1" fmla="*/ 0 h 5735416"/>
              <a:gd name="connsiteX2" fmla="*/ 12192000 w 12192000"/>
              <a:gd name="connsiteY2" fmla="*/ 5361946 h 5735416"/>
              <a:gd name="connsiteX3" fmla="*/ 9227736 w 12192000"/>
              <a:gd name="connsiteY3" fmla="*/ 5205046 h 5735416"/>
              <a:gd name="connsiteX4" fmla="*/ 8356879 w 12192000"/>
              <a:gd name="connsiteY4" fmla="*/ 5419411 h 5735416"/>
              <a:gd name="connsiteX5" fmla="*/ 7656844 w 12192000"/>
              <a:gd name="connsiteY5" fmla="*/ 5218443 h 5735416"/>
              <a:gd name="connsiteX6" fmla="*/ 6779288 w 12192000"/>
              <a:gd name="connsiteY6" fmla="*/ 5429458 h 5735416"/>
              <a:gd name="connsiteX7" fmla="*/ 5972070 w 12192000"/>
              <a:gd name="connsiteY7" fmla="*/ 5215094 h 5735416"/>
              <a:gd name="connsiteX8" fmla="*/ 5174901 w 12192000"/>
              <a:gd name="connsiteY8" fmla="*/ 5419411 h 5735416"/>
              <a:gd name="connsiteX9" fmla="*/ 4377732 w 12192000"/>
              <a:gd name="connsiteY9" fmla="*/ 5215095 h 5735416"/>
              <a:gd name="connsiteX10" fmla="*/ 3537020 w 12192000"/>
              <a:gd name="connsiteY10" fmla="*/ 5429459 h 5735416"/>
              <a:gd name="connsiteX11" fmla="*/ 2746549 w 12192000"/>
              <a:gd name="connsiteY11" fmla="*/ 5215095 h 5735416"/>
              <a:gd name="connsiteX12" fmla="*/ 1957060 w 12192000"/>
              <a:gd name="connsiteY12" fmla="*/ 5426110 h 5735416"/>
              <a:gd name="connsiteX13" fmla="*/ 1146493 w 12192000"/>
              <a:gd name="connsiteY13" fmla="*/ 5208396 h 5735416"/>
              <a:gd name="connsiteX14" fmla="*/ 351291 w 12192000"/>
              <a:gd name="connsiteY14" fmla="*/ 5432251 h 5735416"/>
              <a:gd name="connsiteX15" fmla="*/ 0 w 12192000"/>
              <a:gd name="connsiteY15" fmla="*/ 5361946 h 5735416"/>
              <a:gd name="connsiteX16" fmla="*/ 0 w 12192000"/>
              <a:gd name="connsiteY16" fmla="*/ 0 h 5735416"/>
              <a:gd name="connsiteX0" fmla="*/ 0 w 12192000"/>
              <a:gd name="connsiteY0" fmla="*/ 0 h 5733543"/>
              <a:gd name="connsiteX1" fmla="*/ 12192000 w 12192000"/>
              <a:gd name="connsiteY1" fmla="*/ 0 h 5733543"/>
              <a:gd name="connsiteX2" fmla="*/ 12192000 w 12192000"/>
              <a:gd name="connsiteY2" fmla="*/ 5361946 h 5733543"/>
              <a:gd name="connsiteX3" fmla="*/ 9227736 w 12192000"/>
              <a:gd name="connsiteY3" fmla="*/ 5205046 h 5733543"/>
              <a:gd name="connsiteX4" fmla="*/ 8356879 w 12192000"/>
              <a:gd name="connsiteY4" fmla="*/ 5419411 h 5733543"/>
              <a:gd name="connsiteX5" fmla="*/ 7656844 w 12192000"/>
              <a:gd name="connsiteY5" fmla="*/ 5218443 h 5733543"/>
              <a:gd name="connsiteX6" fmla="*/ 6779288 w 12192000"/>
              <a:gd name="connsiteY6" fmla="*/ 5429458 h 5733543"/>
              <a:gd name="connsiteX7" fmla="*/ 5972070 w 12192000"/>
              <a:gd name="connsiteY7" fmla="*/ 5215094 h 5733543"/>
              <a:gd name="connsiteX8" fmla="*/ 5174901 w 12192000"/>
              <a:gd name="connsiteY8" fmla="*/ 5419411 h 5733543"/>
              <a:gd name="connsiteX9" fmla="*/ 4377732 w 12192000"/>
              <a:gd name="connsiteY9" fmla="*/ 5215095 h 5733543"/>
              <a:gd name="connsiteX10" fmla="*/ 3537020 w 12192000"/>
              <a:gd name="connsiteY10" fmla="*/ 5429459 h 5733543"/>
              <a:gd name="connsiteX11" fmla="*/ 2746549 w 12192000"/>
              <a:gd name="connsiteY11" fmla="*/ 5215095 h 5733543"/>
              <a:gd name="connsiteX12" fmla="*/ 1957060 w 12192000"/>
              <a:gd name="connsiteY12" fmla="*/ 5426110 h 5733543"/>
              <a:gd name="connsiteX13" fmla="*/ 1146493 w 12192000"/>
              <a:gd name="connsiteY13" fmla="*/ 5208396 h 5733543"/>
              <a:gd name="connsiteX14" fmla="*/ 351291 w 12192000"/>
              <a:gd name="connsiteY14" fmla="*/ 5432251 h 5733543"/>
              <a:gd name="connsiteX15" fmla="*/ 0 w 12192000"/>
              <a:gd name="connsiteY15" fmla="*/ 5361946 h 5733543"/>
              <a:gd name="connsiteX16" fmla="*/ 0 w 12192000"/>
              <a:gd name="connsiteY16" fmla="*/ 0 h 5733543"/>
              <a:gd name="connsiteX0" fmla="*/ 0 w 12192000"/>
              <a:gd name="connsiteY0" fmla="*/ 0 h 5788518"/>
              <a:gd name="connsiteX1" fmla="*/ 12192000 w 12192000"/>
              <a:gd name="connsiteY1" fmla="*/ 0 h 5788518"/>
              <a:gd name="connsiteX2" fmla="*/ 12192000 w 12192000"/>
              <a:gd name="connsiteY2" fmla="*/ 5361946 h 5788518"/>
              <a:gd name="connsiteX3" fmla="*/ 10045002 w 12192000"/>
              <a:gd name="connsiteY3" fmla="*/ 5426111 h 5788518"/>
              <a:gd name="connsiteX4" fmla="*/ 9227736 w 12192000"/>
              <a:gd name="connsiteY4" fmla="*/ 5205046 h 5788518"/>
              <a:gd name="connsiteX5" fmla="*/ 8356879 w 12192000"/>
              <a:gd name="connsiteY5" fmla="*/ 5419411 h 5788518"/>
              <a:gd name="connsiteX6" fmla="*/ 7656844 w 12192000"/>
              <a:gd name="connsiteY6" fmla="*/ 5218443 h 5788518"/>
              <a:gd name="connsiteX7" fmla="*/ 6779288 w 12192000"/>
              <a:gd name="connsiteY7" fmla="*/ 5429458 h 5788518"/>
              <a:gd name="connsiteX8" fmla="*/ 5972070 w 12192000"/>
              <a:gd name="connsiteY8" fmla="*/ 5215094 h 5788518"/>
              <a:gd name="connsiteX9" fmla="*/ 5174901 w 12192000"/>
              <a:gd name="connsiteY9" fmla="*/ 5419411 h 5788518"/>
              <a:gd name="connsiteX10" fmla="*/ 4377732 w 12192000"/>
              <a:gd name="connsiteY10" fmla="*/ 5215095 h 5788518"/>
              <a:gd name="connsiteX11" fmla="*/ 3537020 w 12192000"/>
              <a:gd name="connsiteY11" fmla="*/ 5429459 h 5788518"/>
              <a:gd name="connsiteX12" fmla="*/ 2746549 w 12192000"/>
              <a:gd name="connsiteY12" fmla="*/ 5215095 h 5788518"/>
              <a:gd name="connsiteX13" fmla="*/ 1957060 w 12192000"/>
              <a:gd name="connsiteY13" fmla="*/ 5426110 h 5788518"/>
              <a:gd name="connsiteX14" fmla="*/ 1146493 w 12192000"/>
              <a:gd name="connsiteY14" fmla="*/ 5208396 h 5788518"/>
              <a:gd name="connsiteX15" fmla="*/ 351291 w 12192000"/>
              <a:gd name="connsiteY15" fmla="*/ 5432251 h 5788518"/>
              <a:gd name="connsiteX16" fmla="*/ 0 w 12192000"/>
              <a:gd name="connsiteY16" fmla="*/ 5361946 h 5788518"/>
              <a:gd name="connsiteX17" fmla="*/ 0 w 12192000"/>
              <a:gd name="connsiteY17" fmla="*/ 0 h 5788518"/>
              <a:gd name="connsiteX0" fmla="*/ 0 w 12192000"/>
              <a:gd name="connsiteY0" fmla="*/ 0 h 5784461"/>
              <a:gd name="connsiteX1" fmla="*/ 12192000 w 12192000"/>
              <a:gd name="connsiteY1" fmla="*/ 0 h 5784461"/>
              <a:gd name="connsiteX2" fmla="*/ 12192000 w 12192000"/>
              <a:gd name="connsiteY2" fmla="*/ 5361946 h 5784461"/>
              <a:gd name="connsiteX3" fmla="*/ 10045002 w 12192000"/>
              <a:gd name="connsiteY3" fmla="*/ 5426111 h 5784461"/>
              <a:gd name="connsiteX4" fmla="*/ 9227736 w 12192000"/>
              <a:gd name="connsiteY4" fmla="*/ 5205046 h 5784461"/>
              <a:gd name="connsiteX5" fmla="*/ 8356879 w 12192000"/>
              <a:gd name="connsiteY5" fmla="*/ 5419411 h 5784461"/>
              <a:gd name="connsiteX6" fmla="*/ 7656844 w 12192000"/>
              <a:gd name="connsiteY6" fmla="*/ 5218443 h 5784461"/>
              <a:gd name="connsiteX7" fmla="*/ 6779288 w 12192000"/>
              <a:gd name="connsiteY7" fmla="*/ 5429458 h 5784461"/>
              <a:gd name="connsiteX8" fmla="*/ 5972070 w 12192000"/>
              <a:gd name="connsiteY8" fmla="*/ 5215094 h 5784461"/>
              <a:gd name="connsiteX9" fmla="*/ 5174901 w 12192000"/>
              <a:gd name="connsiteY9" fmla="*/ 5419411 h 5784461"/>
              <a:gd name="connsiteX10" fmla="*/ 4377732 w 12192000"/>
              <a:gd name="connsiteY10" fmla="*/ 5215095 h 5784461"/>
              <a:gd name="connsiteX11" fmla="*/ 3537020 w 12192000"/>
              <a:gd name="connsiteY11" fmla="*/ 5429459 h 5784461"/>
              <a:gd name="connsiteX12" fmla="*/ 2746549 w 12192000"/>
              <a:gd name="connsiteY12" fmla="*/ 5215095 h 5784461"/>
              <a:gd name="connsiteX13" fmla="*/ 1957060 w 12192000"/>
              <a:gd name="connsiteY13" fmla="*/ 5426110 h 5784461"/>
              <a:gd name="connsiteX14" fmla="*/ 1146493 w 12192000"/>
              <a:gd name="connsiteY14" fmla="*/ 5208396 h 5784461"/>
              <a:gd name="connsiteX15" fmla="*/ 351291 w 12192000"/>
              <a:gd name="connsiteY15" fmla="*/ 5432251 h 5784461"/>
              <a:gd name="connsiteX16" fmla="*/ 0 w 12192000"/>
              <a:gd name="connsiteY16" fmla="*/ 5361946 h 5784461"/>
              <a:gd name="connsiteX17" fmla="*/ 0 w 12192000"/>
              <a:gd name="connsiteY17" fmla="*/ 0 h 5784461"/>
              <a:gd name="connsiteX0" fmla="*/ 0 w 12192000"/>
              <a:gd name="connsiteY0" fmla="*/ 0 h 5746734"/>
              <a:gd name="connsiteX1" fmla="*/ 12192000 w 12192000"/>
              <a:gd name="connsiteY1" fmla="*/ 0 h 5746734"/>
              <a:gd name="connsiteX2" fmla="*/ 12192000 w 12192000"/>
              <a:gd name="connsiteY2" fmla="*/ 5361946 h 5746734"/>
              <a:gd name="connsiteX3" fmla="*/ 10919209 w 12192000"/>
              <a:gd name="connsiteY3" fmla="*/ 5211746 h 5746734"/>
              <a:gd name="connsiteX4" fmla="*/ 10045002 w 12192000"/>
              <a:gd name="connsiteY4" fmla="*/ 5426111 h 5746734"/>
              <a:gd name="connsiteX5" fmla="*/ 9227736 w 12192000"/>
              <a:gd name="connsiteY5" fmla="*/ 5205046 h 5746734"/>
              <a:gd name="connsiteX6" fmla="*/ 8356879 w 12192000"/>
              <a:gd name="connsiteY6" fmla="*/ 5419411 h 5746734"/>
              <a:gd name="connsiteX7" fmla="*/ 7656844 w 12192000"/>
              <a:gd name="connsiteY7" fmla="*/ 5218443 h 5746734"/>
              <a:gd name="connsiteX8" fmla="*/ 6779288 w 12192000"/>
              <a:gd name="connsiteY8" fmla="*/ 5429458 h 5746734"/>
              <a:gd name="connsiteX9" fmla="*/ 5972070 w 12192000"/>
              <a:gd name="connsiteY9" fmla="*/ 5215094 h 5746734"/>
              <a:gd name="connsiteX10" fmla="*/ 5174901 w 12192000"/>
              <a:gd name="connsiteY10" fmla="*/ 5419411 h 5746734"/>
              <a:gd name="connsiteX11" fmla="*/ 4377732 w 12192000"/>
              <a:gd name="connsiteY11" fmla="*/ 5215095 h 5746734"/>
              <a:gd name="connsiteX12" fmla="*/ 3537020 w 12192000"/>
              <a:gd name="connsiteY12" fmla="*/ 5429459 h 5746734"/>
              <a:gd name="connsiteX13" fmla="*/ 2746549 w 12192000"/>
              <a:gd name="connsiteY13" fmla="*/ 5215095 h 5746734"/>
              <a:gd name="connsiteX14" fmla="*/ 1957060 w 12192000"/>
              <a:gd name="connsiteY14" fmla="*/ 5426110 h 5746734"/>
              <a:gd name="connsiteX15" fmla="*/ 1146493 w 12192000"/>
              <a:gd name="connsiteY15" fmla="*/ 5208396 h 5746734"/>
              <a:gd name="connsiteX16" fmla="*/ 351291 w 12192000"/>
              <a:gd name="connsiteY16" fmla="*/ 5432251 h 5746734"/>
              <a:gd name="connsiteX17" fmla="*/ 0 w 12192000"/>
              <a:gd name="connsiteY17" fmla="*/ 5361946 h 5746734"/>
              <a:gd name="connsiteX18" fmla="*/ 0 w 12192000"/>
              <a:gd name="connsiteY18" fmla="*/ 0 h 574673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81600 w 12192000"/>
              <a:gd name="connsiteY11" fmla="*/ 5419411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81600 w 12192000"/>
              <a:gd name="connsiteY11" fmla="*/ 5419411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81600 w 12192000"/>
              <a:gd name="connsiteY11" fmla="*/ 5419411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856326 w 12192000"/>
              <a:gd name="connsiteY9" fmla="*/ 5422759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856326 w 12192000"/>
              <a:gd name="connsiteY9" fmla="*/ 5422759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856326 w 12192000"/>
              <a:gd name="connsiteY9" fmla="*/ 5422759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876422 w 12192000"/>
              <a:gd name="connsiteY9" fmla="*/ 5429458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876422 w 12192000"/>
              <a:gd name="connsiteY9" fmla="*/ 5456253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839578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839578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43965 w 12192000"/>
              <a:gd name="connsiteY7" fmla="*/ 541941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43965 w 12192000"/>
              <a:gd name="connsiteY7" fmla="*/ 541941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43965 w 12192000"/>
              <a:gd name="connsiteY7" fmla="*/ 541941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2510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2510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2510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2510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892413 w 12192000"/>
              <a:gd name="connsiteY4" fmla="*/ 5208397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892413 w 12192000"/>
              <a:gd name="connsiteY4" fmla="*/ 5208397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892413 w 12192000"/>
              <a:gd name="connsiteY4" fmla="*/ 5208397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2440"/>
              <a:gd name="connsiteX1" fmla="*/ 12192000 w 12192000"/>
              <a:gd name="connsiteY1" fmla="*/ 0 h 5812440"/>
              <a:gd name="connsiteX2" fmla="*/ 12192000 w 12192000"/>
              <a:gd name="connsiteY2" fmla="*/ 5361946 h 5812440"/>
              <a:gd name="connsiteX3" fmla="*/ 11739824 w 12192000"/>
              <a:gd name="connsiteY3" fmla="*/ 5432810 h 5812440"/>
              <a:gd name="connsiteX4" fmla="*/ 10892413 w 12192000"/>
              <a:gd name="connsiteY4" fmla="*/ 5208397 h 5812440"/>
              <a:gd name="connsiteX5" fmla="*/ 10091894 w 12192000"/>
              <a:gd name="connsiteY5" fmla="*/ 5426111 h 5812440"/>
              <a:gd name="connsiteX6" fmla="*/ 9288026 w 12192000"/>
              <a:gd name="connsiteY6" fmla="*/ 5201696 h 5812440"/>
              <a:gd name="connsiteX7" fmla="*/ 8460712 w 12192000"/>
              <a:gd name="connsiteY7" fmla="*/ 5422761 h 5812440"/>
              <a:gd name="connsiteX8" fmla="*/ 7633398 w 12192000"/>
              <a:gd name="connsiteY8" fmla="*/ 5215093 h 5812440"/>
              <a:gd name="connsiteX9" fmla="*/ 6829530 w 12192000"/>
              <a:gd name="connsiteY9" fmla="*/ 5436156 h 5812440"/>
              <a:gd name="connsiteX10" fmla="*/ 5998866 w 12192000"/>
              <a:gd name="connsiteY10" fmla="*/ 5215094 h 5812440"/>
              <a:gd name="connsiteX11" fmla="*/ 5208395 w 12192000"/>
              <a:gd name="connsiteY11" fmla="*/ 5429460 h 5812440"/>
              <a:gd name="connsiteX12" fmla="*/ 4384431 w 12192000"/>
              <a:gd name="connsiteY12" fmla="*/ 5208396 h 5812440"/>
              <a:gd name="connsiteX13" fmla="*/ 3537020 w 12192000"/>
              <a:gd name="connsiteY13" fmla="*/ 5429459 h 5812440"/>
              <a:gd name="connsiteX14" fmla="*/ 2746549 w 12192000"/>
              <a:gd name="connsiteY14" fmla="*/ 5215095 h 5812440"/>
              <a:gd name="connsiteX15" fmla="*/ 1957060 w 12192000"/>
              <a:gd name="connsiteY15" fmla="*/ 5426110 h 5812440"/>
              <a:gd name="connsiteX16" fmla="*/ 1146493 w 12192000"/>
              <a:gd name="connsiteY16" fmla="*/ 5208396 h 5812440"/>
              <a:gd name="connsiteX17" fmla="*/ 351291 w 12192000"/>
              <a:gd name="connsiteY17" fmla="*/ 5432251 h 5812440"/>
              <a:gd name="connsiteX18" fmla="*/ 0 w 12192000"/>
              <a:gd name="connsiteY18" fmla="*/ 5361946 h 5812440"/>
              <a:gd name="connsiteX19" fmla="*/ 0 w 12192000"/>
              <a:gd name="connsiteY19" fmla="*/ 0 h 5812440"/>
              <a:gd name="connsiteX0" fmla="*/ 0 w 12192000"/>
              <a:gd name="connsiteY0" fmla="*/ 0 h 5466662"/>
              <a:gd name="connsiteX1" fmla="*/ 12192000 w 12192000"/>
              <a:gd name="connsiteY1" fmla="*/ 0 h 5466662"/>
              <a:gd name="connsiteX2" fmla="*/ 12192000 w 12192000"/>
              <a:gd name="connsiteY2" fmla="*/ 5361946 h 5466662"/>
              <a:gd name="connsiteX3" fmla="*/ 11739824 w 12192000"/>
              <a:gd name="connsiteY3" fmla="*/ 5432810 h 5466662"/>
              <a:gd name="connsiteX4" fmla="*/ 10892413 w 12192000"/>
              <a:gd name="connsiteY4" fmla="*/ 5208397 h 5466662"/>
              <a:gd name="connsiteX5" fmla="*/ 10091894 w 12192000"/>
              <a:gd name="connsiteY5" fmla="*/ 5426111 h 5466662"/>
              <a:gd name="connsiteX6" fmla="*/ 9288026 w 12192000"/>
              <a:gd name="connsiteY6" fmla="*/ 5201696 h 5466662"/>
              <a:gd name="connsiteX7" fmla="*/ 8460712 w 12192000"/>
              <a:gd name="connsiteY7" fmla="*/ 5422761 h 5466662"/>
              <a:gd name="connsiteX8" fmla="*/ 7633398 w 12192000"/>
              <a:gd name="connsiteY8" fmla="*/ 5215093 h 5466662"/>
              <a:gd name="connsiteX9" fmla="*/ 6829530 w 12192000"/>
              <a:gd name="connsiteY9" fmla="*/ 5436156 h 5466662"/>
              <a:gd name="connsiteX10" fmla="*/ 5998866 w 12192000"/>
              <a:gd name="connsiteY10" fmla="*/ 5215094 h 5466662"/>
              <a:gd name="connsiteX11" fmla="*/ 5208395 w 12192000"/>
              <a:gd name="connsiteY11" fmla="*/ 5429460 h 5466662"/>
              <a:gd name="connsiteX12" fmla="*/ 4384431 w 12192000"/>
              <a:gd name="connsiteY12" fmla="*/ 5208396 h 5466662"/>
              <a:gd name="connsiteX13" fmla="*/ 3537020 w 12192000"/>
              <a:gd name="connsiteY13" fmla="*/ 5429459 h 5466662"/>
              <a:gd name="connsiteX14" fmla="*/ 2746549 w 12192000"/>
              <a:gd name="connsiteY14" fmla="*/ 5215095 h 5466662"/>
              <a:gd name="connsiteX15" fmla="*/ 1957060 w 12192000"/>
              <a:gd name="connsiteY15" fmla="*/ 5426110 h 5466662"/>
              <a:gd name="connsiteX16" fmla="*/ 1146493 w 12192000"/>
              <a:gd name="connsiteY16" fmla="*/ 5208396 h 5466662"/>
              <a:gd name="connsiteX17" fmla="*/ 351291 w 12192000"/>
              <a:gd name="connsiteY17" fmla="*/ 5432251 h 5466662"/>
              <a:gd name="connsiteX18" fmla="*/ 0 w 12192000"/>
              <a:gd name="connsiteY18" fmla="*/ 5361946 h 5466662"/>
              <a:gd name="connsiteX19" fmla="*/ 0 w 12192000"/>
              <a:gd name="connsiteY19" fmla="*/ 0 h 5466662"/>
              <a:gd name="connsiteX0" fmla="*/ 0 w 12192000"/>
              <a:gd name="connsiteY0" fmla="*/ 0 h 5441793"/>
              <a:gd name="connsiteX1" fmla="*/ 12192000 w 12192000"/>
              <a:gd name="connsiteY1" fmla="*/ 0 h 5441793"/>
              <a:gd name="connsiteX2" fmla="*/ 12188650 w 12192000"/>
              <a:gd name="connsiteY2" fmla="*/ 5278210 h 5441793"/>
              <a:gd name="connsiteX3" fmla="*/ 11739824 w 12192000"/>
              <a:gd name="connsiteY3" fmla="*/ 5432810 h 5441793"/>
              <a:gd name="connsiteX4" fmla="*/ 10892413 w 12192000"/>
              <a:gd name="connsiteY4" fmla="*/ 5208397 h 5441793"/>
              <a:gd name="connsiteX5" fmla="*/ 10091894 w 12192000"/>
              <a:gd name="connsiteY5" fmla="*/ 5426111 h 5441793"/>
              <a:gd name="connsiteX6" fmla="*/ 9288026 w 12192000"/>
              <a:gd name="connsiteY6" fmla="*/ 5201696 h 5441793"/>
              <a:gd name="connsiteX7" fmla="*/ 8460712 w 12192000"/>
              <a:gd name="connsiteY7" fmla="*/ 5422761 h 5441793"/>
              <a:gd name="connsiteX8" fmla="*/ 7633398 w 12192000"/>
              <a:gd name="connsiteY8" fmla="*/ 5215093 h 5441793"/>
              <a:gd name="connsiteX9" fmla="*/ 6829530 w 12192000"/>
              <a:gd name="connsiteY9" fmla="*/ 5436156 h 5441793"/>
              <a:gd name="connsiteX10" fmla="*/ 5998866 w 12192000"/>
              <a:gd name="connsiteY10" fmla="*/ 5215094 h 5441793"/>
              <a:gd name="connsiteX11" fmla="*/ 5208395 w 12192000"/>
              <a:gd name="connsiteY11" fmla="*/ 5429460 h 5441793"/>
              <a:gd name="connsiteX12" fmla="*/ 4384431 w 12192000"/>
              <a:gd name="connsiteY12" fmla="*/ 5208396 h 5441793"/>
              <a:gd name="connsiteX13" fmla="*/ 3537020 w 12192000"/>
              <a:gd name="connsiteY13" fmla="*/ 5429459 h 5441793"/>
              <a:gd name="connsiteX14" fmla="*/ 2746549 w 12192000"/>
              <a:gd name="connsiteY14" fmla="*/ 5215095 h 5441793"/>
              <a:gd name="connsiteX15" fmla="*/ 1957060 w 12192000"/>
              <a:gd name="connsiteY15" fmla="*/ 5426110 h 5441793"/>
              <a:gd name="connsiteX16" fmla="*/ 1146493 w 12192000"/>
              <a:gd name="connsiteY16" fmla="*/ 5208396 h 5441793"/>
              <a:gd name="connsiteX17" fmla="*/ 351291 w 12192000"/>
              <a:gd name="connsiteY17" fmla="*/ 5432251 h 5441793"/>
              <a:gd name="connsiteX18" fmla="*/ 0 w 12192000"/>
              <a:gd name="connsiteY18" fmla="*/ 5361946 h 5441793"/>
              <a:gd name="connsiteX19" fmla="*/ 0 w 12192000"/>
              <a:gd name="connsiteY19" fmla="*/ 0 h 5441793"/>
              <a:gd name="connsiteX0" fmla="*/ 0 w 12192000"/>
              <a:gd name="connsiteY0" fmla="*/ 0 h 5437879"/>
              <a:gd name="connsiteX1" fmla="*/ 12192000 w 12192000"/>
              <a:gd name="connsiteY1" fmla="*/ 0 h 5437879"/>
              <a:gd name="connsiteX2" fmla="*/ 12188650 w 12192000"/>
              <a:gd name="connsiteY2" fmla="*/ 5278210 h 5437879"/>
              <a:gd name="connsiteX3" fmla="*/ 11739824 w 12192000"/>
              <a:gd name="connsiteY3" fmla="*/ 5432810 h 5437879"/>
              <a:gd name="connsiteX4" fmla="*/ 10892413 w 12192000"/>
              <a:gd name="connsiteY4" fmla="*/ 5208397 h 5437879"/>
              <a:gd name="connsiteX5" fmla="*/ 10091894 w 12192000"/>
              <a:gd name="connsiteY5" fmla="*/ 5426111 h 5437879"/>
              <a:gd name="connsiteX6" fmla="*/ 9288026 w 12192000"/>
              <a:gd name="connsiteY6" fmla="*/ 5201696 h 5437879"/>
              <a:gd name="connsiteX7" fmla="*/ 8460712 w 12192000"/>
              <a:gd name="connsiteY7" fmla="*/ 5422761 h 5437879"/>
              <a:gd name="connsiteX8" fmla="*/ 7633398 w 12192000"/>
              <a:gd name="connsiteY8" fmla="*/ 5215093 h 5437879"/>
              <a:gd name="connsiteX9" fmla="*/ 6829530 w 12192000"/>
              <a:gd name="connsiteY9" fmla="*/ 5436156 h 5437879"/>
              <a:gd name="connsiteX10" fmla="*/ 5998866 w 12192000"/>
              <a:gd name="connsiteY10" fmla="*/ 5215094 h 5437879"/>
              <a:gd name="connsiteX11" fmla="*/ 5208395 w 12192000"/>
              <a:gd name="connsiteY11" fmla="*/ 5429460 h 5437879"/>
              <a:gd name="connsiteX12" fmla="*/ 4384431 w 12192000"/>
              <a:gd name="connsiteY12" fmla="*/ 5208396 h 5437879"/>
              <a:gd name="connsiteX13" fmla="*/ 3537020 w 12192000"/>
              <a:gd name="connsiteY13" fmla="*/ 5429459 h 5437879"/>
              <a:gd name="connsiteX14" fmla="*/ 2746549 w 12192000"/>
              <a:gd name="connsiteY14" fmla="*/ 5215095 h 5437879"/>
              <a:gd name="connsiteX15" fmla="*/ 1957060 w 12192000"/>
              <a:gd name="connsiteY15" fmla="*/ 5426110 h 5437879"/>
              <a:gd name="connsiteX16" fmla="*/ 1146493 w 12192000"/>
              <a:gd name="connsiteY16" fmla="*/ 5208396 h 5437879"/>
              <a:gd name="connsiteX17" fmla="*/ 351291 w 12192000"/>
              <a:gd name="connsiteY17" fmla="*/ 5432251 h 5437879"/>
              <a:gd name="connsiteX18" fmla="*/ 0 w 12192000"/>
              <a:gd name="connsiteY18" fmla="*/ 5361946 h 5437879"/>
              <a:gd name="connsiteX19" fmla="*/ 0 w 12192000"/>
              <a:gd name="connsiteY19" fmla="*/ 0 h 5437879"/>
              <a:gd name="connsiteX0" fmla="*/ 0 w 12192000"/>
              <a:gd name="connsiteY0" fmla="*/ 0 h 5436185"/>
              <a:gd name="connsiteX1" fmla="*/ 12192000 w 12192000"/>
              <a:gd name="connsiteY1" fmla="*/ 0 h 5436185"/>
              <a:gd name="connsiteX2" fmla="*/ 12188650 w 12192000"/>
              <a:gd name="connsiteY2" fmla="*/ 5278210 h 5436185"/>
              <a:gd name="connsiteX3" fmla="*/ 11739824 w 12192000"/>
              <a:gd name="connsiteY3" fmla="*/ 5432810 h 5436185"/>
              <a:gd name="connsiteX4" fmla="*/ 10892413 w 12192000"/>
              <a:gd name="connsiteY4" fmla="*/ 5208397 h 5436185"/>
              <a:gd name="connsiteX5" fmla="*/ 10091894 w 12192000"/>
              <a:gd name="connsiteY5" fmla="*/ 5426111 h 5436185"/>
              <a:gd name="connsiteX6" fmla="*/ 9288026 w 12192000"/>
              <a:gd name="connsiteY6" fmla="*/ 5201696 h 5436185"/>
              <a:gd name="connsiteX7" fmla="*/ 8460712 w 12192000"/>
              <a:gd name="connsiteY7" fmla="*/ 5422761 h 5436185"/>
              <a:gd name="connsiteX8" fmla="*/ 7633398 w 12192000"/>
              <a:gd name="connsiteY8" fmla="*/ 5215093 h 5436185"/>
              <a:gd name="connsiteX9" fmla="*/ 6829530 w 12192000"/>
              <a:gd name="connsiteY9" fmla="*/ 5436156 h 5436185"/>
              <a:gd name="connsiteX10" fmla="*/ 5998866 w 12192000"/>
              <a:gd name="connsiteY10" fmla="*/ 5215094 h 5436185"/>
              <a:gd name="connsiteX11" fmla="*/ 5208395 w 12192000"/>
              <a:gd name="connsiteY11" fmla="*/ 5429460 h 5436185"/>
              <a:gd name="connsiteX12" fmla="*/ 4384431 w 12192000"/>
              <a:gd name="connsiteY12" fmla="*/ 5208396 h 5436185"/>
              <a:gd name="connsiteX13" fmla="*/ 3537020 w 12192000"/>
              <a:gd name="connsiteY13" fmla="*/ 5429459 h 5436185"/>
              <a:gd name="connsiteX14" fmla="*/ 2746549 w 12192000"/>
              <a:gd name="connsiteY14" fmla="*/ 5215095 h 5436185"/>
              <a:gd name="connsiteX15" fmla="*/ 1957060 w 12192000"/>
              <a:gd name="connsiteY15" fmla="*/ 5426110 h 5436185"/>
              <a:gd name="connsiteX16" fmla="*/ 1146493 w 12192000"/>
              <a:gd name="connsiteY16" fmla="*/ 5208396 h 5436185"/>
              <a:gd name="connsiteX17" fmla="*/ 351291 w 12192000"/>
              <a:gd name="connsiteY17" fmla="*/ 5432251 h 5436185"/>
              <a:gd name="connsiteX18" fmla="*/ 0 w 12192000"/>
              <a:gd name="connsiteY18" fmla="*/ 5361946 h 5436185"/>
              <a:gd name="connsiteX19" fmla="*/ 0 w 12192000"/>
              <a:gd name="connsiteY19" fmla="*/ 0 h 5436185"/>
              <a:gd name="connsiteX0" fmla="*/ 0 w 12192000"/>
              <a:gd name="connsiteY0" fmla="*/ 0 h 5436156"/>
              <a:gd name="connsiteX1" fmla="*/ 12192000 w 12192000"/>
              <a:gd name="connsiteY1" fmla="*/ 0 h 5436156"/>
              <a:gd name="connsiteX2" fmla="*/ 12188650 w 12192000"/>
              <a:gd name="connsiteY2" fmla="*/ 5278210 h 5436156"/>
              <a:gd name="connsiteX3" fmla="*/ 11739824 w 12192000"/>
              <a:gd name="connsiteY3" fmla="*/ 5432810 h 5436156"/>
              <a:gd name="connsiteX4" fmla="*/ 10892413 w 12192000"/>
              <a:gd name="connsiteY4" fmla="*/ 5208397 h 5436156"/>
              <a:gd name="connsiteX5" fmla="*/ 10091894 w 12192000"/>
              <a:gd name="connsiteY5" fmla="*/ 5426111 h 5436156"/>
              <a:gd name="connsiteX6" fmla="*/ 9288026 w 12192000"/>
              <a:gd name="connsiteY6" fmla="*/ 5201696 h 5436156"/>
              <a:gd name="connsiteX7" fmla="*/ 8460712 w 12192000"/>
              <a:gd name="connsiteY7" fmla="*/ 5422761 h 5436156"/>
              <a:gd name="connsiteX8" fmla="*/ 7633398 w 12192000"/>
              <a:gd name="connsiteY8" fmla="*/ 5215093 h 5436156"/>
              <a:gd name="connsiteX9" fmla="*/ 6829530 w 12192000"/>
              <a:gd name="connsiteY9" fmla="*/ 5436156 h 5436156"/>
              <a:gd name="connsiteX10" fmla="*/ 5998866 w 12192000"/>
              <a:gd name="connsiteY10" fmla="*/ 5215094 h 5436156"/>
              <a:gd name="connsiteX11" fmla="*/ 5208395 w 12192000"/>
              <a:gd name="connsiteY11" fmla="*/ 5429460 h 5436156"/>
              <a:gd name="connsiteX12" fmla="*/ 4384431 w 12192000"/>
              <a:gd name="connsiteY12" fmla="*/ 5208396 h 5436156"/>
              <a:gd name="connsiteX13" fmla="*/ 3537020 w 12192000"/>
              <a:gd name="connsiteY13" fmla="*/ 5429459 h 5436156"/>
              <a:gd name="connsiteX14" fmla="*/ 2746549 w 12192000"/>
              <a:gd name="connsiteY14" fmla="*/ 5215095 h 5436156"/>
              <a:gd name="connsiteX15" fmla="*/ 1957060 w 12192000"/>
              <a:gd name="connsiteY15" fmla="*/ 5426110 h 5436156"/>
              <a:gd name="connsiteX16" fmla="*/ 1146493 w 12192000"/>
              <a:gd name="connsiteY16" fmla="*/ 5208396 h 5436156"/>
              <a:gd name="connsiteX17" fmla="*/ 351291 w 12192000"/>
              <a:gd name="connsiteY17" fmla="*/ 5432251 h 5436156"/>
              <a:gd name="connsiteX18" fmla="*/ 0 w 12192000"/>
              <a:gd name="connsiteY18" fmla="*/ 5361946 h 5436156"/>
              <a:gd name="connsiteX19" fmla="*/ 0 w 12192000"/>
              <a:gd name="connsiteY19" fmla="*/ 0 h 5436156"/>
              <a:gd name="connsiteX0" fmla="*/ 0 w 12192000"/>
              <a:gd name="connsiteY0" fmla="*/ 0 h 5436156"/>
              <a:gd name="connsiteX1" fmla="*/ 12192000 w 12192000"/>
              <a:gd name="connsiteY1" fmla="*/ 0 h 5436156"/>
              <a:gd name="connsiteX2" fmla="*/ 12188650 w 12192000"/>
              <a:gd name="connsiteY2" fmla="*/ 5278210 h 5436156"/>
              <a:gd name="connsiteX3" fmla="*/ 11739824 w 12192000"/>
              <a:gd name="connsiteY3" fmla="*/ 5432810 h 5436156"/>
              <a:gd name="connsiteX4" fmla="*/ 10892413 w 12192000"/>
              <a:gd name="connsiteY4" fmla="*/ 5208397 h 5436156"/>
              <a:gd name="connsiteX5" fmla="*/ 10091894 w 12192000"/>
              <a:gd name="connsiteY5" fmla="*/ 5426111 h 5436156"/>
              <a:gd name="connsiteX6" fmla="*/ 9288026 w 12192000"/>
              <a:gd name="connsiteY6" fmla="*/ 5201696 h 5436156"/>
              <a:gd name="connsiteX7" fmla="*/ 8460712 w 12192000"/>
              <a:gd name="connsiteY7" fmla="*/ 5422761 h 5436156"/>
              <a:gd name="connsiteX8" fmla="*/ 7633398 w 12192000"/>
              <a:gd name="connsiteY8" fmla="*/ 5215093 h 5436156"/>
              <a:gd name="connsiteX9" fmla="*/ 6829530 w 12192000"/>
              <a:gd name="connsiteY9" fmla="*/ 5436156 h 5436156"/>
              <a:gd name="connsiteX10" fmla="*/ 5998866 w 12192000"/>
              <a:gd name="connsiteY10" fmla="*/ 5215094 h 5436156"/>
              <a:gd name="connsiteX11" fmla="*/ 5208395 w 12192000"/>
              <a:gd name="connsiteY11" fmla="*/ 5429460 h 5436156"/>
              <a:gd name="connsiteX12" fmla="*/ 4384431 w 12192000"/>
              <a:gd name="connsiteY12" fmla="*/ 5208396 h 5436156"/>
              <a:gd name="connsiteX13" fmla="*/ 3537020 w 12192000"/>
              <a:gd name="connsiteY13" fmla="*/ 5429459 h 5436156"/>
              <a:gd name="connsiteX14" fmla="*/ 2746549 w 12192000"/>
              <a:gd name="connsiteY14" fmla="*/ 5215095 h 5436156"/>
              <a:gd name="connsiteX15" fmla="*/ 1957060 w 12192000"/>
              <a:gd name="connsiteY15" fmla="*/ 5426110 h 5436156"/>
              <a:gd name="connsiteX16" fmla="*/ 1146493 w 12192000"/>
              <a:gd name="connsiteY16" fmla="*/ 5208396 h 5436156"/>
              <a:gd name="connsiteX17" fmla="*/ 351291 w 12192000"/>
              <a:gd name="connsiteY17" fmla="*/ 5432251 h 5436156"/>
              <a:gd name="connsiteX18" fmla="*/ 0 w 12192000"/>
              <a:gd name="connsiteY18" fmla="*/ 5361946 h 5436156"/>
              <a:gd name="connsiteX19" fmla="*/ 0 w 12192000"/>
              <a:gd name="connsiteY19" fmla="*/ 0 h 5436156"/>
              <a:gd name="connsiteX0" fmla="*/ 0 w 12192000"/>
              <a:gd name="connsiteY0" fmla="*/ 0 h 5436156"/>
              <a:gd name="connsiteX1" fmla="*/ 12192000 w 12192000"/>
              <a:gd name="connsiteY1" fmla="*/ 0 h 5436156"/>
              <a:gd name="connsiteX2" fmla="*/ 12188650 w 12192000"/>
              <a:gd name="connsiteY2" fmla="*/ 5278210 h 5436156"/>
              <a:gd name="connsiteX3" fmla="*/ 11739824 w 12192000"/>
              <a:gd name="connsiteY3" fmla="*/ 5432810 h 5436156"/>
              <a:gd name="connsiteX4" fmla="*/ 10892413 w 12192000"/>
              <a:gd name="connsiteY4" fmla="*/ 5208397 h 5436156"/>
              <a:gd name="connsiteX5" fmla="*/ 10091894 w 12192000"/>
              <a:gd name="connsiteY5" fmla="*/ 5426111 h 5436156"/>
              <a:gd name="connsiteX6" fmla="*/ 9288026 w 12192000"/>
              <a:gd name="connsiteY6" fmla="*/ 5201696 h 5436156"/>
              <a:gd name="connsiteX7" fmla="*/ 8460712 w 12192000"/>
              <a:gd name="connsiteY7" fmla="*/ 5422761 h 5436156"/>
              <a:gd name="connsiteX8" fmla="*/ 7633398 w 12192000"/>
              <a:gd name="connsiteY8" fmla="*/ 5215093 h 5436156"/>
              <a:gd name="connsiteX9" fmla="*/ 6829530 w 12192000"/>
              <a:gd name="connsiteY9" fmla="*/ 5436156 h 5436156"/>
              <a:gd name="connsiteX10" fmla="*/ 5998866 w 12192000"/>
              <a:gd name="connsiteY10" fmla="*/ 5215094 h 5436156"/>
              <a:gd name="connsiteX11" fmla="*/ 5208395 w 12192000"/>
              <a:gd name="connsiteY11" fmla="*/ 5429460 h 5436156"/>
              <a:gd name="connsiteX12" fmla="*/ 4384431 w 12192000"/>
              <a:gd name="connsiteY12" fmla="*/ 5208396 h 5436156"/>
              <a:gd name="connsiteX13" fmla="*/ 3537020 w 12192000"/>
              <a:gd name="connsiteY13" fmla="*/ 5429459 h 5436156"/>
              <a:gd name="connsiteX14" fmla="*/ 2746549 w 12192000"/>
              <a:gd name="connsiteY14" fmla="*/ 5215095 h 5436156"/>
              <a:gd name="connsiteX15" fmla="*/ 1957060 w 12192000"/>
              <a:gd name="connsiteY15" fmla="*/ 5426110 h 5436156"/>
              <a:gd name="connsiteX16" fmla="*/ 1146493 w 12192000"/>
              <a:gd name="connsiteY16" fmla="*/ 5208396 h 5436156"/>
              <a:gd name="connsiteX17" fmla="*/ 351291 w 12192000"/>
              <a:gd name="connsiteY17" fmla="*/ 5432251 h 5436156"/>
              <a:gd name="connsiteX18" fmla="*/ 0 w 12192000"/>
              <a:gd name="connsiteY18" fmla="*/ 5361946 h 5436156"/>
              <a:gd name="connsiteX19" fmla="*/ 0 w 12192000"/>
              <a:gd name="connsiteY19" fmla="*/ 0 h 5436156"/>
              <a:gd name="connsiteX0" fmla="*/ 0 w 12192000"/>
              <a:gd name="connsiteY0" fmla="*/ 0 h 5436156"/>
              <a:gd name="connsiteX1" fmla="*/ 12192000 w 12192000"/>
              <a:gd name="connsiteY1" fmla="*/ 0 h 5436156"/>
              <a:gd name="connsiteX2" fmla="*/ 12188650 w 12192000"/>
              <a:gd name="connsiteY2" fmla="*/ 5278210 h 5436156"/>
              <a:gd name="connsiteX3" fmla="*/ 11739824 w 12192000"/>
              <a:gd name="connsiteY3" fmla="*/ 5432810 h 5436156"/>
              <a:gd name="connsiteX4" fmla="*/ 10892413 w 12192000"/>
              <a:gd name="connsiteY4" fmla="*/ 5208397 h 5436156"/>
              <a:gd name="connsiteX5" fmla="*/ 10091894 w 12192000"/>
              <a:gd name="connsiteY5" fmla="*/ 5426111 h 5436156"/>
              <a:gd name="connsiteX6" fmla="*/ 9288026 w 12192000"/>
              <a:gd name="connsiteY6" fmla="*/ 5201696 h 5436156"/>
              <a:gd name="connsiteX7" fmla="*/ 8460712 w 12192000"/>
              <a:gd name="connsiteY7" fmla="*/ 5422761 h 5436156"/>
              <a:gd name="connsiteX8" fmla="*/ 7633398 w 12192000"/>
              <a:gd name="connsiteY8" fmla="*/ 5215093 h 5436156"/>
              <a:gd name="connsiteX9" fmla="*/ 6829530 w 12192000"/>
              <a:gd name="connsiteY9" fmla="*/ 5436156 h 5436156"/>
              <a:gd name="connsiteX10" fmla="*/ 5998866 w 12192000"/>
              <a:gd name="connsiteY10" fmla="*/ 5215094 h 5436156"/>
              <a:gd name="connsiteX11" fmla="*/ 5208395 w 12192000"/>
              <a:gd name="connsiteY11" fmla="*/ 5429460 h 5436156"/>
              <a:gd name="connsiteX12" fmla="*/ 4384431 w 12192000"/>
              <a:gd name="connsiteY12" fmla="*/ 5208396 h 5436156"/>
              <a:gd name="connsiteX13" fmla="*/ 3537020 w 12192000"/>
              <a:gd name="connsiteY13" fmla="*/ 5429459 h 5436156"/>
              <a:gd name="connsiteX14" fmla="*/ 2746549 w 12192000"/>
              <a:gd name="connsiteY14" fmla="*/ 5215095 h 5436156"/>
              <a:gd name="connsiteX15" fmla="*/ 1957060 w 12192000"/>
              <a:gd name="connsiteY15" fmla="*/ 5426110 h 5436156"/>
              <a:gd name="connsiteX16" fmla="*/ 1146493 w 12192000"/>
              <a:gd name="connsiteY16" fmla="*/ 5208396 h 5436156"/>
              <a:gd name="connsiteX17" fmla="*/ 351291 w 12192000"/>
              <a:gd name="connsiteY17" fmla="*/ 5432251 h 5436156"/>
              <a:gd name="connsiteX18" fmla="*/ 0 w 12192000"/>
              <a:gd name="connsiteY18" fmla="*/ 5361946 h 5436156"/>
              <a:gd name="connsiteX19" fmla="*/ 0 w 12192000"/>
              <a:gd name="connsiteY19" fmla="*/ 0 h 5436156"/>
              <a:gd name="connsiteX0" fmla="*/ 0 w 12192000"/>
              <a:gd name="connsiteY0" fmla="*/ 0 h 5436156"/>
              <a:gd name="connsiteX1" fmla="*/ 12192000 w 12192000"/>
              <a:gd name="connsiteY1" fmla="*/ 0 h 5436156"/>
              <a:gd name="connsiteX2" fmla="*/ 12188650 w 12192000"/>
              <a:gd name="connsiteY2" fmla="*/ 5288258 h 5436156"/>
              <a:gd name="connsiteX3" fmla="*/ 11739824 w 12192000"/>
              <a:gd name="connsiteY3" fmla="*/ 5432810 h 5436156"/>
              <a:gd name="connsiteX4" fmla="*/ 10892413 w 12192000"/>
              <a:gd name="connsiteY4" fmla="*/ 5208397 h 5436156"/>
              <a:gd name="connsiteX5" fmla="*/ 10091894 w 12192000"/>
              <a:gd name="connsiteY5" fmla="*/ 5426111 h 5436156"/>
              <a:gd name="connsiteX6" fmla="*/ 9288026 w 12192000"/>
              <a:gd name="connsiteY6" fmla="*/ 5201696 h 5436156"/>
              <a:gd name="connsiteX7" fmla="*/ 8460712 w 12192000"/>
              <a:gd name="connsiteY7" fmla="*/ 5422761 h 5436156"/>
              <a:gd name="connsiteX8" fmla="*/ 7633398 w 12192000"/>
              <a:gd name="connsiteY8" fmla="*/ 5215093 h 5436156"/>
              <a:gd name="connsiteX9" fmla="*/ 6829530 w 12192000"/>
              <a:gd name="connsiteY9" fmla="*/ 5436156 h 5436156"/>
              <a:gd name="connsiteX10" fmla="*/ 5998866 w 12192000"/>
              <a:gd name="connsiteY10" fmla="*/ 5215094 h 5436156"/>
              <a:gd name="connsiteX11" fmla="*/ 5208395 w 12192000"/>
              <a:gd name="connsiteY11" fmla="*/ 5429460 h 5436156"/>
              <a:gd name="connsiteX12" fmla="*/ 4384431 w 12192000"/>
              <a:gd name="connsiteY12" fmla="*/ 5208396 h 5436156"/>
              <a:gd name="connsiteX13" fmla="*/ 3537020 w 12192000"/>
              <a:gd name="connsiteY13" fmla="*/ 5429459 h 5436156"/>
              <a:gd name="connsiteX14" fmla="*/ 2746549 w 12192000"/>
              <a:gd name="connsiteY14" fmla="*/ 5215095 h 5436156"/>
              <a:gd name="connsiteX15" fmla="*/ 1957060 w 12192000"/>
              <a:gd name="connsiteY15" fmla="*/ 5426110 h 5436156"/>
              <a:gd name="connsiteX16" fmla="*/ 1146493 w 12192000"/>
              <a:gd name="connsiteY16" fmla="*/ 5208396 h 5436156"/>
              <a:gd name="connsiteX17" fmla="*/ 351291 w 12192000"/>
              <a:gd name="connsiteY17" fmla="*/ 5432251 h 5436156"/>
              <a:gd name="connsiteX18" fmla="*/ 0 w 12192000"/>
              <a:gd name="connsiteY18" fmla="*/ 5361946 h 5436156"/>
              <a:gd name="connsiteX19" fmla="*/ 0 w 12192000"/>
              <a:gd name="connsiteY19" fmla="*/ 0 h 543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5436156">
                <a:moveTo>
                  <a:pt x="0" y="0"/>
                </a:moveTo>
                <a:lnTo>
                  <a:pt x="12192000" y="0"/>
                </a:lnTo>
                <a:cubicBezTo>
                  <a:pt x="12190883" y="1759403"/>
                  <a:pt x="12189767" y="3528855"/>
                  <a:pt x="12188650" y="5288258"/>
                </a:cubicBezTo>
                <a:cubicBezTo>
                  <a:pt x="12117754" y="5347432"/>
                  <a:pt x="12002197" y="5431047"/>
                  <a:pt x="11739824" y="5432810"/>
                </a:cubicBezTo>
                <a:cubicBezTo>
                  <a:pt x="11333424" y="5427873"/>
                  <a:pt x="11259736" y="5210631"/>
                  <a:pt x="10892413" y="5208397"/>
                </a:cubicBezTo>
                <a:cubicBezTo>
                  <a:pt x="10525089" y="5212863"/>
                  <a:pt x="10490479" y="5408806"/>
                  <a:pt x="10091894" y="5426111"/>
                </a:cubicBezTo>
                <a:cubicBezTo>
                  <a:pt x="9658140" y="5423407"/>
                  <a:pt x="9654790" y="5205046"/>
                  <a:pt x="9288026" y="5201696"/>
                </a:cubicBezTo>
                <a:cubicBezTo>
                  <a:pt x="8886650" y="5201224"/>
                  <a:pt x="8840316" y="5420528"/>
                  <a:pt x="8460712" y="5422761"/>
                </a:cubicBezTo>
                <a:cubicBezTo>
                  <a:pt x="8046499" y="5412242"/>
                  <a:pt x="8057103" y="5220676"/>
                  <a:pt x="7633398" y="5215093"/>
                </a:cubicBezTo>
                <a:cubicBezTo>
                  <a:pt x="7213600" y="5209597"/>
                  <a:pt x="7227556" y="5427225"/>
                  <a:pt x="6829530" y="5436156"/>
                </a:cubicBezTo>
                <a:cubicBezTo>
                  <a:pt x="6462766" y="5428428"/>
                  <a:pt x="6444344" y="5218443"/>
                  <a:pt x="5998866" y="5215094"/>
                </a:cubicBezTo>
                <a:cubicBezTo>
                  <a:pt x="5619822" y="5217972"/>
                  <a:pt x="5562879" y="5427786"/>
                  <a:pt x="5208395" y="5429460"/>
                </a:cubicBezTo>
                <a:cubicBezTo>
                  <a:pt x="4833815" y="5418383"/>
                  <a:pt x="4735566" y="5211187"/>
                  <a:pt x="4384431" y="5208396"/>
                </a:cubicBezTo>
                <a:cubicBezTo>
                  <a:pt x="3936720" y="5229696"/>
                  <a:pt x="3974123" y="5435600"/>
                  <a:pt x="3537020" y="5429459"/>
                </a:cubicBezTo>
                <a:cubicBezTo>
                  <a:pt x="3206541" y="5424993"/>
                  <a:pt x="3164113" y="5199465"/>
                  <a:pt x="2746549" y="5215095"/>
                </a:cubicBezTo>
                <a:cubicBezTo>
                  <a:pt x="2359456" y="5215095"/>
                  <a:pt x="2324055" y="5429460"/>
                  <a:pt x="1957060" y="5426110"/>
                </a:cubicBezTo>
                <a:cubicBezTo>
                  <a:pt x="1562941" y="5417179"/>
                  <a:pt x="1487021" y="5207279"/>
                  <a:pt x="1146493" y="5208396"/>
                </a:cubicBezTo>
                <a:cubicBezTo>
                  <a:pt x="780614" y="5206628"/>
                  <a:pt x="666304" y="5423407"/>
                  <a:pt x="351291" y="5432251"/>
                </a:cubicBezTo>
                <a:cubicBezTo>
                  <a:pt x="90167" y="5434496"/>
                  <a:pt x="110398" y="5386497"/>
                  <a:pt x="0" y="5361946"/>
                </a:cubicBezTo>
                <a:lnTo>
                  <a:pt x="0" y="0"/>
                </a:lnTo>
                <a:close/>
              </a:path>
            </a:pathLst>
          </a:custGeom>
          <a:gradFill>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p:spPr>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004" y="6156271"/>
            <a:ext cx="3310619" cy="547094"/>
          </a:xfrm>
          <a:prstGeom prst="rect">
            <a:avLst/>
          </a:prstGeom>
        </p:spPr>
      </p:pic>
    </p:spTree>
    <p:extLst>
      <p:ext uri="{BB962C8B-B14F-4D97-AF65-F5344CB8AC3E}">
        <p14:creationId xmlns:p14="http://schemas.microsoft.com/office/powerpoint/2010/main" val="3067071090"/>
      </p:ext>
    </p:extLst>
  </p:cSld>
  <p:clrMapOvr>
    <a:overrideClrMapping bg1="lt1" tx1="dk1" bg2="lt2" tx2="dk2" accent1="accent1" accent2="accent2" accent3="accent3" accent4="accent4" accent5="accent5" accent6="accent6" hlink="hlink" folHlink="folHlink"/>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userDrawn="1">
  <p:cSld name="Yläkuva Metro">
    <p:bg>
      <p:bgPr>
        <a:solidFill>
          <a:schemeClr val="bg1"/>
        </a:solidFill>
        <a:effectLst/>
      </p:bgPr>
    </p:bg>
    <p:spTree>
      <p:nvGrpSpPr>
        <p:cNvPr id="1" name=""/>
        <p:cNvGrpSpPr/>
        <p:nvPr/>
      </p:nvGrpSpPr>
      <p:grpSpPr>
        <a:xfrm>
          <a:off x="0" y="0"/>
          <a:ext cx="0" cy="0"/>
          <a:chOff x="0" y="0"/>
          <a:chExt cx="0" cy="0"/>
        </a:xfrm>
      </p:grpSpPr>
      <p:sp>
        <p:nvSpPr>
          <p:cNvPr id="17" name="Otsikko 1"/>
          <p:cNvSpPr>
            <a:spLocks noGrp="1"/>
          </p:cNvSpPr>
          <p:nvPr>
            <p:ph type="title"/>
          </p:nvPr>
        </p:nvSpPr>
        <p:spPr>
          <a:xfrm>
            <a:off x="457199" y="5486400"/>
            <a:ext cx="11235447" cy="670884"/>
          </a:xfrm>
          <a:prstGeom prst="rect">
            <a:avLst/>
          </a:prstGeom>
        </p:spPr>
        <p:txBody>
          <a:bodyPr anchor="ctr">
            <a:normAutofit/>
          </a:bodyPr>
          <a:lstStyle>
            <a:lvl1pPr algn="ctr">
              <a:defRPr sz="2800" b="1">
                <a:solidFill>
                  <a:schemeClr val="accent2"/>
                </a:solidFill>
                <a:latin typeface="+mn-lt"/>
              </a:defRPr>
            </a:lvl1pPr>
          </a:lstStyle>
          <a:p>
            <a:r>
              <a:rPr lang="fi-FI"/>
              <a:t>Muokkaa </a:t>
            </a:r>
            <a:r>
              <a:rPr lang="fi-FI" err="1"/>
              <a:t>perustyyl</a:t>
            </a:r>
            <a:r>
              <a:rPr lang="fi-FI"/>
              <a:t>. </a:t>
            </a:r>
            <a:r>
              <a:rPr lang="fi-FI" err="1"/>
              <a:t>napsautt</a:t>
            </a:r>
            <a:r>
              <a:rPr lang="fi-FI"/>
              <a:t>.</a:t>
            </a:r>
          </a:p>
        </p:txBody>
      </p:sp>
      <p:sp>
        <p:nvSpPr>
          <p:cNvPr id="23" name="Kuvan paikkamerkki 25"/>
          <p:cNvSpPr>
            <a:spLocks noGrp="1"/>
          </p:cNvSpPr>
          <p:nvPr userDrawn="1">
            <p:ph type="pic" sz="quarter" idx="10"/>
          </p:nvPr>
        </p:nvSpPr>
        <p:spPr>
          <a:xfrm>
            <a:off x="0" y="-4870"/>
            <a:ext cx="12192000" cy="5410755"/>
          </a:xfrm>
          <a:custGeom>
            <a:avLst/>
            <a:gdLst>
              <a:gd name="connsiteX0" fmla="*/ 0 w 12192000"/>
              <a:gd name="connsiteY0" fmla="*/ 0 h 5361946"/>
              <a:gd name="connsiteX1" fmla="*/ 12192000 w 12192000"/>
              <a:gd name="connsiteY1" fmla="*/ 0 h 5361946"/>
              <a:gd name="connsiteX2" fmla="*/ 12192000 w 12192000"/>
              <a:gd name="connsiteY2" fmla="*/ 5361946 h 5361946"/>
              <a:gd name="connsiteX3" fmla="*/ 0 w 12192000"/>
              <a:gd name="connsiteY3" fmla="*/ 5361946 h 5361946"/>
              <a:gd name="connsiteX4" fmla="*/ 0 w 12192000"/>
              <a:gd name="connsiteY4" fmla="*/ 0 h 5361946"/>
              <a:gd name="connsiteX0" fmla="*/ 0 w 12192000"/>
              <a:gd name="connsiteY0" fmla="*/ 0 h 5435600"/>
              <a:gd name="connsiteX1" fmla="*/ 12192000 w 12192000"/>
              <a:gd name="connsiteY1" fmla="*/ 0 h 5435600"/>
              <a:gd name="connsiteX2" fmla="*/ 12192000 w 12192000"/>
              <a:gd name="connsiteY2" fmla="*/ 5361946 h 5435600"/>
              <a:gd name="connsiteX3" fmla="*/ 325878 w 12192000"/>
              <a:gd name="connsiteY3" fmla="*/ 5435600 h 5435600"/>
              <a:gd name="connsiteX4" fmla="*/ 0 w 12192000"/>
              <a:gd name="connsiteY4" fmla="*/ 5361946 h 5435600"/>
              <a:gd name="connsiteX5" fmla="*/ 0 w 12192000"/>
              <a:gd name="connsiteY5" fmla="*/ 0 h 5435600"/>
              <a:gd name="connsiteX0" fmla="*/ 0 w 12192000"/>
              <a:gd name="connsiteY0" fmla="*/ 0 h 5472814"/>
              <a:gd name="connsiteX1" fmla="*/ 12192000 w 12192000"/>
              <a:gd name="connsiteY1" fmla="*/ 0 h 5472814"/>
              <a:gd name="connsiteX2" fmla="*/ 12192000 w 12192000"/>
              <a:gd name="connsiteY2" fmla="*/ 5361946 h 5472814"/>
              <a:gd name="connsiteX3" fmla="*/ 379041 w 12192000"/>
              <a:gd name="connsiteY3" fmla="*/ 5472814 h 5472814"/>
              <a:gd name="connsiteX4" fmla="*/ 0 w 12192000"/>
              <a:gd name="connsiteY4" fmla="*/ 5361946 h 5472814"/>
              <a:gd name="connsiteX5" fmla="*/ 0 w 12192000"/>
              <a:gd name="connsiteY5" fmla="*/ 0 h 5472814"/>
              <a:gd name="connsiteX0" fmla="*/ 0 w 12192000"/>
              <a:gd name="connsiteY0" fmla="*/ 0 h 5451549"/>
              <a:gd name="connsiteX1" fmla="*/ 12192000 w 12192000"/>
              <a:gd name="connsiteY1" fmla="*/ 0 h 5451549"/>
              <a:gd name="connsiteX2" fmla="*/ 12192000 w 12192000"/>
              <a:gd name="connsiteY2" fmla="*/ 5361946 h 5451549"/>
              <a:gd name="connsiteX3" fmla="*/ 384358 w 12192000"/>
              <a:gd name="connsiteY3" fmla="*/ 5451549 h 5451549"/>
              <a:gd name="connsiteX4" fmla="*/ 0 w 12192000"/>
              <a:gd name="connsiteY4" fmla="*/ 5361946 h 5451549"/>
              <a:gd name="connsiteX5" fmla="*/ 0 w 12192000"/>
              <a:gd name="connsiteY5" fmla="*/ 0 h 5451549"/>
              <a:gd name="connsiteX0" fmla="*/ 0 w 12192000"/>
              <a:gd name="connsiteY0" fmla="*/ 0 h 5451549"/>
              <a:gd name="connsiteX1" fmla="*/ 12192000 w 12192000"/>
              <a:gd name="connsiteY1" fmla="*/ 0 h 5451549"/>
              <a:gd name="connsiteX2" fmla="*/ 12192000 w 12192000"/>
              <a:gd name="connsiteY2" fmla="*/ 5361946 h 5451549"/>
              <a:gd name="connsiteX3" fmla="*/ 690929 w 12192000"/>
              <a:gd name="connsiteY3" fmla="*/ 5364127 h 5451549"/>
              <a:gd name="connsiteX4" fmla="*/ 384358 w 12192000"/>
              <a:gd name="connsiteY4" fmla="*/ 5451549 h 5451549"/>
              <a:gd name="connsiteX5" fmla="*/ 0 w 12192000"/>
              <a:gd name="connsiteY5" fmla="*/ 5361946 h 5451549"/>
              <a:gd name="connsiteX6" fmla="*/ 0 w 12192000"/>
              <a:gd name="connsiteY6" fmla="*/ 0 h 5451549"/>
              <a:gd name="connsiteX0" fmla="*/ 0 w 12192000"/>
              <a:gd name="connsiteY0" fmla="*/ 0 h 5435600"/>
              <a:gd name="connsiteX1" fmla="*/ 12192000 w 12192000"/>
              <a:gd name="connsiteY1" fmla="*/ 0 h 5435600"/>
              <a:gd name="connsiteX2" fmla="*/ 12192000 w 12192000"/>
              <a:gd name="connsiteY2" fmla="*/ 5361946 h 5435600"/>
              <a:gd name="connsiteX3" fmla="*/ 690929 w 12192000"/>
              <a:gd name="connsiteY3" fmla="*/ 5364127 h 5435600"/>
              <a:gd name="connsiteX4" fmla="*/ 331195 w 12192000"/>
              <a:gd name="connsiteY4" fmla="*/ 5435600 h 5435600"/>
              <a:gd name="connsiteX5" fmla="*/ 0 w 12192000"/>
              <a:gd name="connsiteY5" fmla="*/ 5361946 h 5435600"/>
              <a:gd name="connsiteX6" fmla="*/ 0 w 12192000"/>
              <a:gd name="connsiteY6" fmla="*/ 0 h 5435600"/>
              <a:gd name="connsiteX0" fmla="*/ 0 w 12192000"/>
              <a:gd name="connsiteY0" fmla="*/ 0 h 5435600"/>
              <a:gd name="connsiteX1" fmla="*/ 12192000 w 12192000"/>
              <a:gd name="connsiteY1" fmla="*/ 0 h 5435600"/>
              <a:gd name="connsiteX2" fmla="*/ 12192000 w 12192000"/>
              <a:gd name="connsiteY2" fmla="*/ 5361946 h 5435600"/>
              <a:gd name="connsiteX3" fmla="*/ 690929 w 12192000"/>
              <a:gd name="connsiteY3" fmla="*/ 5364127 h 5435600"/>
              <a:gd name="connsiteX4" fmla="*/ 331195 w 12192000"/>
              <a:gd name="connsiteY4" fmla="*/ 5435600 h 5435600"/>
              <a:gd name="connsiteX5" fmla="*/ 0 w 12192000"/>
              <a:gd name="connsiteY5" fmla="*/ 5361946 h 5435600"/>
              <a:gd name="connsiteX6" fmla="*/ 0 w 12192000"/>
              <a:gd name="connsiteY6" fmla="*/ 0 h 5435600"/>
              <a:gd name="connsiteX0" fmla="*/ 0 w 12192000"/>
              <a:gd name="connsiteY0" fmla="*/ 0 h 5435600"/>
              <a:gd name="connsiteX1" fmla="*/ 12192000 w 12192000"/>
              <a:gd name="connsiteY1" fmla="*/ 0 h 5435600"/>
              <a:gd name="connsiteX2" fmla="*/ 12192000 w 12192000"/>
              <a:gd name="connsiteY2" fmla="*/ 5361946 h 5435600"/>
              <a:gd name="connsiteX3" fmla="*/ 690929 w 12192000"/>
              <a:gd name="connsiteY3" fmla="*/ 5364127 h 5435600"/>
              <a:gd name="connsiteX4" fmla="*/ 304399 w 12192000"/>
              <a:gd name="connsiteY4" fmla="*/ 5435600 h 5435600"/>
              <a:gd name="connsiteX5" fmla="*/ 0 w 12192000"/>
              <a:gd name="connsiteY5" fmla="*/ 5361946 h 5435600"/>
              <a:gd name="connsiteX6" fmla="*/ 0 w 12192000"/>
              <a:gd name="connsiteY6" fmla="*/ 0 h 5435600"/>
              <a:gd name="connsiteX0" fmla="*/ 0 w 12192000"/>
              <a:gd name="connsiteY0" fmla="*/ 0 h 5435600"/>
              <a:gd name="connsiteX1" fmla="*/ 12192000 w 12192000"/>
              <a:gd name="connsiteY1" fmla="*/ 0 h 5435600"/>
              <a:gd name="connsiteX2" fmla="*/ 12192000 w 12192000"/>
              <a:gd name="connsiteY2" fmla="*/ 5361946 h 5435600"/>
              <a:gd name="connsiteX3" fmla="*/ 690929 w 12192000"/>
              <a:gd name="connsiteY3" fmla="*/ 5364127 h 5435600"/>
              <a:gd name="connsiteX4" fmla="*/ 304399 w 12192000"/>
              <a:gd name="connsiteY4" fmla="*/ 5435600 h 5435600"/>
              <a:gd name="connsiteX5" fmla="*/ 0 w 12192000"/>
              <a:gd name="connsiteY5" fmla="*/ 5361946 h 5435600"/>
              <a:gd name="connsiteX6" fmla="*/ 0 w 12192000"/>
              <a:gd name="connsiteY6" fmla="*/ 0 h 5435600"/>
              <a:gd name="connsiteX0" fmla="*/ 0 w 12192000"/>
              <a:gd name="connsiteY0" fmla="*/ 0 h 5435725"/>
              <a:gd name="connsiteX1" fmla="*/ 12192000 w 12192000"/>
              <a:gd name="connsiteY1" fmla="*/ 0 h 5435725"/>
              <a:gd name="connsiteX2" fmla="*/ 12192000 w 12192000"/>
              <a:gd name="connsiteY2" fmla="*/ 5361946 h 5435725"/>
              <a:gd name="connsiteX3" fmla="*/ 690929 w 12192000"/>
              <a:gd name="connsiteY3" fmla="*/ 5364127 h 5435725"/>
              <a:gd name="connsiteX4" fmla="*/ 304399 w 12192000"/>
              <a:gd name="connsiteY4" fmla="*/ 5435600 h 5435725"/>
              <a:gd name="connsiteX5" fmla="*/ 0 w 12192000"/>
              <a:gd name="connsiteY5" fmla="*/ 5361946 h 5435725"/>
              <a:gd name="connsiteX6" fmla="*/ 0 w 12192000"/>
              <a:gd name="connsiteY6" fmla="*/ 0 h 5435725"/>
              <a:gd name="connsiteX0" fmla="*/ 0 w 12192000"/>
              <a:gd name="connsiteY0" fmla="*/ 0 h 5435651"/>
              <a:gd name="connsiteX1" fmla="*/ 12192000 w 12192000"/>
              <a:gd name="connsiteY1" fmla="*/ 0 h 5435651"/>
              <a:gd name="connsiteX2" fmla="*/ 12192000 w 12192000"/>
              <a:gd name="connsiteY2" fmla="*/ 5361946 h 5435651"/>
              <a:gd name="connsiteX3" fmla="*/ 818208 w 12192000"/>
              <a:gd name="connsiteY3" fmla="*/ 5287090 h 5435651"/>
              <a:gd name="connsiteX4" fmla="*/ 304399 w 12192000"/>
              <a:gd name="connsiteY4" fmla="*/ 5435600 h 5435651"/>
              <a:gd name="connsiteX5" fmla="*/ 0 w 12192000"/>
              <a:gd name="connsiteY5" fmla="*/ 5361946 h 5435651"/>
              <a:gd name="connsiteX6" fmla="*/ 0 w 12192000"/>
              <a:gd name="connsiteY6" fmla="*/ 0 h 5435651"/>
              <a:gd name="connsiteX0" fmla="*/ 0 w 12192000"/>
              <a:gd name="connsiteY0" fmla="*/ 0 h 5435662"/>
              <a:gd name="connsiteX1" fmla="*/ 12192000 w 12192000"/>
              <a:gd name="connsiteY1" fmla="*/ 0 h 5435662"/>
              <a:gd name="connsiteX2" fmla="*/ 12192000 w 12192000"/>
              <a:gd name="connsiteY2" fmla="*/ 5361946 h 5435662"/>
              <a:gd name="connsiteX3" fmla="*/ 818208 w 12192000"/>
              <a:gd name="connsiteY3" fmla="*/ 5287090 h 5435662"/>
              <a:gd name="connsiteX4" fmla="*/ 304399 w 12192000"/>
              <a:gd name="connsiteY4" fmla="*/ 5435600 h 5435662"/>
              <a:gd name="connsiteX5" fmla="*/ 0 w 12192000"/>
              <a:gd name="connsiteY5" fmla="*/ 5361946 h 5435662"/>
              <a:gd name="connsiteX6" fmla="*/ 0 w 12192000"/>
              <a:gd name="connsiteY6" fmla="*/ 0 h 5435662"/>
              <a:gd name="connsiteX0" fmla="*/ 0 w 12192000"/>
              <a:gd name="connsiteY0" fmla="*/ 0 h 5435662"/>
              <a:gd name="connsiteX1" fmla="*/ 12192000 w 12192000"/>
              <a:gd name="connsiteY1" fmla="*/ 0 h 5435662"/>
              <a:gd name="connsiteX2" fmla="*/ 12192000 w 12192000"/>
              <a:gd name="connsiteY2" fmla="*/ 5361946 h 5435662"/>
              <a:gd name="connsiteX3" fmla="*/ 1086203 w 12192000"/>
              <a:gd name="connsiteY3" fmla="*/ 5215095 h 5435662"/>
              <a:gd name="connsiteX4" fmla="*/ 818208 w 12192000"/>
              <a:gd name="connsiteY4" fmla="*/ 5287090 h 5435662"/>
              <a:gd name="connsiteX5" fmla="*/ 304399 w 12192000"/>
              <a:gd name="connsiteY5" fmla="*/ 5435600 h 5435662"/>
              <a:gd name="connsiteX6" fmla="*/ 0 w 12192000"/>
              <a:gd name="connsiteY6" fmla="*/ 5361946 h 5435662"/>
              <a:gd name="connsiteX7" fmla="*/ 0 w 12192000"/>
              <a:gd name="connsiteY7" fmla="*/ 0 h 5435662"/>
              <a:gd name="connsiteX0" fmla="*/ 0 w 12192000"/>
              <a:gd name="connsiteY0" fmla="*/ 0 h 5435662"/>
              <a:gd name="connsiteX1" fmla="*/ 12192000 w 12192000"/>
              <a:gd name="connsiteY1" fmla="*/ 0 h 5435662"/>
              <a:gd name="connsiteX2" fmla="*/ 12192000 w 12192000"/>
              <a:gd name="connsiteY2" fmla="*/ 5361946 h 5435662"/>
              <a:gd name="connsiteX3" fmla="*/ 1957060 w 12192000"/>
              <a:gd name="connsiteY3" fmla="*/ 5426110 h 5435662"/>
              <a:gd name="connsiteX4" fmla="*/ 1086203 w 12192000"/>
              <a:gd name="connsiteY4" fmla="*/ 5215095 h 5435662"/>
              <a:gd name="connsiteX5" fmla="*/ 818208 w 12192000"/>
              <a:gd name="connsiteY5" fmla="*/ 5287090 h 5435662"/>
              <a:gd name="connsiteX6" fmla="*/ 304399 w 12192000"/>
              <a:gd name="connsiteY6" fmla="*/ 5435600 h 5435662"/>
              <a:gd name="connsiteX7" fmla="*/ 0 w 12192000"/>
              <a:gd name="connsiteY7" fmla="*/ 5361946 h 5435662"/>
              <a:gd name="connsiteX8" fmla="*/ 0 w 12192000"/>
              <a:gd name="connsiteY8" fmla="*/ 0 h 5435662"/>
              <a:gd name="connsiteX0" fmla="*/ 0 w 12192000"/>
              <a:gd name="connsiteY0" fmla="*/ 0 h 5435662"/>
              <a:gd name="connsiteX1" fmla="*/ 12192000 w 12192000"/>
              <a:gd name="connsiteY1" fmla="*/ 0 h 5435662"/>
              <a:gd name="connsiteX2" fmla="*/ 12192000 w 12192000"/>
              <a:gd name="connsiteY2" fmla="*/ 5361946 h 5435662"/>
              <a:gd name="connsiteX3" fmla="*/ 1957060 w 12192000"/>
              <a:gd name="connsiteY3" fmla="*/ 5426110 h 5435662"/>
              <a:gd name="connsiteX4" fmla="*/ 1146493 w 12192000"/>
              <a:gd name="connsiteY4" fmla="*/ 5208396 h 5435662"/>
              <a:gd name="connsiteX5" fmla="*/ 818208 w 12192000"/>
              <a:gd name="connsiteY5" fmla="*/ 5287090 h 5435662"/>
              <a:gd name="connsiteX6" fmla="*/ 304399 w 12192000"/>
              <a:gd name="connsiteY6" fmla="*/ 5435600 h 5435662"/>
              <a:gd name="connsiteX7" fmla="*/ 0 w 12192000"/>
              <a:gd name="connsiteY7" fmla="*/ 5361946 h 5435662"/>
              <a:gd name="connsiteX8" fmla="*/ 0 w 12192000"/>
              <a:gd name="connsiteY8" fmla="*/ 0 h 5435662"/>
              <a:gd name="connsiteX0" fmla="*/ 0 w 12192000"/>
              <a:gd name="connsiteY0" fmla="*/ 0 h 5435662"/>
              <a:gd name="connsiteX1" fmla="*/ 12192000 w 12192000"/>
              <a:gd name="connsiteY1" fmla="*/ 0 h 5435662"/>
              <a:gd name="connsiteX2" fmla="*/ 12192000 w 12192000"/>
              <a:gd name="connsiteY2" fmla="*/ 5361946 h 5435662"/>
              <a:gd name="connsiteX3" fmla="*/ 1957060 w 12192000"/>
              <a:gd name="connsiteY3" fmla="*/ 5426110 h 5435662"/>
              <a:gd name="connsiteX4" fmla="*/ 1146493 w 12192000"/>
              <a:gd name="connsiteY4" fmla="*/ 5208396 h 5435662"/>
              <a:gd name="connsiteX5" fmla="*/ 818208 w 12192000"/>
              <a:gd name="connsiteY5" fmla="*/ 5287090 h 5435662"/>
              <a:gd name="connsiteX6" fmla="*/ 304399 w 12192000"/>
              <a:gd name="connsiteY6" fmla="*/ 5435600 h 5435662"/>
              <a:gd name="connsiteX7" fmla="*/ 0 w 12192000"/>
              <a:gd name="connsiteY7" fmla="*/ 5361946 h 5435662"/>
              <a:gd name="connsiteX8" fmla="*/ 0 w 12192000"/>
              <a:gd name="connsiteY8" fmla="*/ 0 h 5435662"/>
              <a:gd name="connsiteX0" fmla="*/ 0 w 12192000"/>
              <a:gd name="connsiteY0" fmla="*/ 0 h 5435662"/>
              <a:gd name="connsiteX1" fmla="*/ 12192000 w 12192000"/>
              <a:gd name="connsiteY1" fmla="*/ 0 h 5435662"/>
              <a:gd name="connsiteX2" fmla="*/ 12192000 w 12192000"/>
              <a:gd name="connsiteY2" fmla="*/ 5361946 h 5435662"/>
              <a:gd name="connsiteX3" fmla="*/ 1957060 w 12192000"/>
              <a:gd name="connsiteY3" fmla="*/ 5426110 h 5435662"/>
              <a:gd name="connsiteX4" fmla="*/ 1146493 w 12192000"/>
              <a:gd name="connsiteY4" fmla="*/ 5208396 h 5435662"/>
              <a:gd name="connsiteX5" fmla="*/ 818208 w 12192000"/>
              <a:gd name="connsiteY5" fmla="*/ 5287090 h 5435662"/>
              <a:gd name="connsiteX6" fmla="*/ 304399 w 12192000"/>
              <a:gd name="connsiteY6" fmla="*/ 5435600 h 5435662"/>
              <a:gd name="connsiteX7" fmla="*/ 0 w 12192000"/>
              <a:gd name="connsiteY7" fmla="*/ 5361946 h 5435662"/>
              <a:gd name="connsiteX8" fmla="*/ 0 w 12192000"/>
              <a:gd name="connsiteY8" fmla="*/ 0 h 5435662"/>
              <a:gd name="connsiteX0" fmla="*/ 0 w 12192000"/>
              <a:gd name="connsiteY0" fmla="*/ 0 h 5435632"/>
              <a:gd name="connsiteX1" fmla="*/ 12192000 w 12192000"/>
              <a:gd name="connsiteY1" fmla="*/ 0 h 5435632"/>
              <a:gd name="connsiteX2" fmla="*/ 12192000 w 12192000"/>
              <a:gd name="connsiteY2" fmla="*/ 5361946 h 5435632"/>
              <a:gd name="connsiteX3" fmla="*/ 1957060 w 12192000"/>
              <a:gd name="connsiteY3" fmla="*/ 5426110 h 5435632"/>
              <a:gd name="connsiteX4" fmla="*/ 1146493 w 12192000"/>
              <a:gd name="connsiteY4" fmla="*/ 5208396 h 5435632"/>
              <a:gd name="connsiteX5" fmla="*/ 751219 w 12192000"/>
              <a:gd name="connsiteY5" fmla="*/ 5189956 h 5435632"/>
              <a:gd name="connsiteX6" fmla="*/ 304399 w 12192000"/>
              <a:gd name="connsiteY6" fmla="*/ 5435600 h 5435632"/>
              <a:gd name="connsiteX7" fmla="*/ 0 w 12192000"/>
              <a:gd name="connsiteY7" fmla="*/ 5361946 h 5435632"/>
              <a:gd name="connsiteX8" fmla="*/ 0 w 12192000"/>
              <a:gd name="connsiteY8" fmla="*/ 0 h 5435632"/>
              <a:gd name="connsiteX0" fmla="*/ 0 w 12192000"/>
              <a:gd name="connsiteY0" fmla="*/ 0 h 5435600"/>
              <a:gd name="connsiteX1" fmla="*/ 12192000 w 12192000"/>
              <a:gd name="connsiteY1" fmla="*/ 0 h 5435600"/>
              <a:gd name="connsiteX2" fmla="*/ 12192000 w 12192000"/>
              <a:gd name="connsiteY2" fmla="*/ 5361946 h 5435600"/>
              <a:gd name="connsiteX3" fmla="*/ 1957060 w 12192000"/>
              <a:gd name="connsiteY3" fmla="*/ 5426110 h 5435600"/>
              <a:gd name="connsiteX4" fmla="*/ 1146493 w 12192000"/>
              <a:gd name="connsiteY4" fmla="*/ 5208396 h 5435600"/>
              <a:gd name="connsiteX5" fmla="*/ 304399 w 12192000"/>
              <a:gd name="connsiteY5" fmla="*/ 5435600 h 5435600"/>
              <a:gd name="connsiteX6" fmla="*/ 0 w 12192000"/>
              <a:gd name="connsiteY6" fmla="*/ 5361946 h 5435600"/>
              <a:gd name="connsiteX7" fmla="*/ 0 w 12192000"/>
              <a:gd name="connsiteY7" fmla="*/ 0 h 5435600"/>
              <a:gd name="connsiteX0" fmla="*/ 0 w 12192000"/>
              <a:gd name="connsiteY0" fmla="*/ 0 h 5438950"/>
              <a:gd name="connsiteX1" fmla="*/ 12192000 w 12192000"/>
              <a:gd name="connsiteY1" fmla="*/ 0 h 5438950"/>
              <a:gd name="connsiteX2" fmla="*/ 12192000 w 12192000"/>
              <a:gd name="connsiteY2" fmla="*/ 5361946 h 5438950"/>
              <a:gd name="connsiteX3" fmla="*/ 1957060 w 12192000"/>
              <a:gd name="connsiteY3" fmla="*/ 5426110 h 5438950"/>
              <a:gd name="connsiteX4" fmla="*/ 1146493 w 12192000"/>
              <a:gd name="connsiteY4" fmla="*/ 5208396 h 5438950"/>
              <a:gd name="connsiteX5" fmla="*/ 314447 w 12192000"/>
              <a:gd name="connsiteY5" fmla="*/ 5438950 h 5438950"/>
              <a:gd name="connsiteX6" fmla="*/ 0 w 12192000"/>
              <a:gd name="connsiteY6" fmla="*/ 5361946 h 5438950"/>
              <a:gd name="connsiteX7" fmla="*/ 0 w 12192000"/>
              <a:gd name="connsiteY7" fmla="*/ 0 h 5438950"/>
              <a:gd name="connsiteX0" fmla="*/ 0 w 12192000"/>
              <a:gd name="connsiteY0" fmla="*/ 0 h 5438950"/>
              <a:gd name="connsiteX1" fmla="*/ 12192000 w 12192000"/>
              <a:gd name="connsiteY1" fmla="*/ 0 h 5438950"/>
              <a:gd name="connsiteX2" fmla="*/ 12192000 w 12192000"/>
              <a:gd name="connsiteY2" fmla="*/ 5361946 h 5438950"/>
              <a:gd name="connsiteX3" fmla="*/ 1957060 w 12192000"/>
              <a:gd name="connsiteY3" fmla="*/ 5426110 h 5438950"/>
              <a:gd name="connsiteX4" fmla="*/ 1146493 w 12192000"/>
              <a:gd name="connsiteY4" fmla="*/ 5208396 h 5438950"/>
              <a:gd name="connsiteX5" fmla="*/ 314447 w 12192000"/>
              <a:gd name="connsiteY5" fmla="*/ 5438950 h 5438950"/>
              <a:gd name="connsiteX6" fmla="*/ 0 w 12192000"/>
              <a:gd name="connsiteY6" fmla="*/ 5361946 h 5438950"/>
              <a:gd name="connsiteX7" fmla="*/ 0 w 12192000"/>
              <a:gd name="connsiteY7" fmla="*/ 0 h 5438950"/>
              <a:gd name="connsiteX0" fmla="*/ 0 w 12192000"/>
              <a:gd name="connsiteY0" fmla="*/ 0 h 5439017"/>
              <a:gd name="connsiteX1" fmla="*/ 12192000 w 12192000"/>
              <a:gd name="connsiteY1" fmla="*/ 0 h 5439017"/>
              <a:gd name="connsiteX2" fmla="*/ 12192000 w 12192000"/>
              <a:gd name="connsiteY2" fmla="*/ 5361946 h 5439017"/>
              <a:gd name="connsiteX3" fmla="*/ 1957060 w 12192000"/>
              <a:gd name="connsiteY3" fmla="*/ 5426110 h 5439017"/>
              <a:gd name="connsiteX4" fmla="*/ 1146493 w 12192000"/>
              <a:gd name="connsiteY4" fmla="*/ 5208396 h 5439017"/>
              <a:gd name="connsiteX5" fmla="*/ 314447 w 12192000"/>
              <a:gd name="connsiteY5" fmla="*/ 5438950 h 5439017"/>
              <a:gd name="connsiteX6" fmla="*/ 0 w 12192000"/>
              <a:gd name="connsiteY6" fmla="*/ 5361946 h 5439017"/>
              <a:gd name="connsiteX7" fmla="*/ 0 w 12192000"/>
              <a:gd name="connsiteY7" fmla="*/ 0 h 5439017"/>
              <a:gd name="connsiteX0" fmla="*/ 0 w 12192000"/>
              <a:gd name="connsiteY0" fmla="*/ 0 h 5432327"/>
              <a:gd name="connsiteX1" fmla="*/ 12192000 w 12192000"/>
              <a:gd name="connsiteY1" fmla="*/ 0 h 5432327"/>
              <a:gd name="connsiteX2" fmla="*/ 12192000 w 12192000"/>
              <a:gd name="connsiteY2" fmla="*/ 5361946 h 5432327"/>
              <a:gd name="connsiteX3" fmla="*/ 1957060 w 12192000"/>
              <a:gd name="connsiteY3" fmla="*/ 5426110 h 5432327"/>
              <a:gd name="connsiteX4" fmla="*/ 1146493 w 12192000"/>
              <a:gd name="connsiteY4" fmla="*/ 5208396 h 5432327"/>
              <a:gd name="connsiteX5" fmla="*/ 351291 w 12192000"/>
              <a:gd name="connsiteY5" fmla="*/ 5432251 h 5432327"/>
              <a:gd name="connsiteX6" fmla="*/ 0 w 12192000"/>
              <a:gd name="connsiteY6" fmla="*/ 5361946 h 5432327"/>
              <a:gd name="connsiteX7" fmla="*/ 0 w 12192000"/>
              <a:gd name="connsiteY7"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1957060 w 12192000"/>
              <a:gd name="connsiteY3" fmla="*/ 5426110 h 5432327"/>
              <a:gd name="connsiteX4" fmla="*/ 1146493 w 12192000"/>
              <a:gd name="connsiteY4" fmla="*/ 5208396 h 5432327"/>
              <a:gd name="connsiteX5" fmla="*/ 351291 w 12192000"/>
              <a:gd name="connsiteY5" fmla="*/ 5432251 h 5432327"/>
              <a:gd name="connsiteX6" fmla="*/ 0 w 12192000"/>
              <a:gd name="connsiteY6" fmla="*/ 5361946 h 5432327"/>
              <a:gd name="connsiteX7" fmla="*/ 0 w 12192000"/>
              <a:gd name="connsiteY7"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1957060 w 12192000"/>
              <a:gd name="connsiteY3" fmla="*/ 5426110 h 5432327"/>
              <a:gd name="connsiteX4" fmla="*/ 1146493 w 12192000"/>
              <a:gd name="connsiteY4" fmla="*/ 5208396 h 5432327"/>
              <a:gd name="connsiteX5" fmla="*/ 351291 w 12192000"/>
              <a:gd name="connsiteY5" fmla="*/ 5432251 h 5432327"/>
              <a:gd name="connsiteX6" fmla="*/ 0 w 12192000"/>
              <a:gd name="connsiteY6" fmla="*/ 5361946 h 5432327"/>
              <a:gd name="connsiteX7" fmla="*/ 0 w 12192000"/>
              <a:gd name="connsiteY7"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1957060 w 12192000"/>
              <a:gd name="connsiteY3" fmla="*/ 5426110 h 5432327"/>
              <a:gd name="connsiteX4" fmla="*/ 1146493 w 12192000"/>
              <a:gd name="connsiteY4" fmla="*/ 5208396 h 5432327"/>
              <a:gd name="connsiteX5" fmla="*/ 351291 w 12192000"/>
              <a:gd name="connsiteY5" fmla="*/ 5432251 h 5432327"/>
              <a:gd name="connsiteX6" fmla="*/ 0 w 12192000"/>
              <a:gd name="connsiteY6" fmla="*/ 5361946 h 5432327"/>
              <a:gd name="connsiteX7" fmla="*/ 0 w 12192000"/>
              <a:gd name="connsiteY7"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1957060 w 12192000"/>
              <a:gd name="connsiteY3" fmla="*/ 5426110 h 5432327"/>
              <a:gd name="connsiteX4" fmla="*/ 1146493 w 12192000"/>
              <a:gd name="connsiteY4" fmla="*/ 5208396 h 5432327"/>
              <a:gd name="connsiteX5" fmla="*/ 351291 w 12192000"/>
              <a:gd name="connsiteY5" fmla="*/ 5432251 h 5432327"/>
              <a:gd name="connsiteX6" fmla="*/ 0 w 12192000"/>
              <a:gd name="connsiteY6" fmla="*/ 5361946 h 5432327"/>
              <a:gd name="connsiteX7" fmla="*/ 0 w 12192000"/>
              <a:gd name="connsiteY7"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1957060 w 12192000"/>
              <a:gd name="connsiteY3" fmla="*/ 5426110 h 5432327"/>
              <a:gd name="connsiteX4" fmla="*/ 1146493 w 12192000"/>
              <a:gd name="connsiteY4" fmla="*/ 5208396 h 5432327"/>
              <a:gd name="connsiteX5" fmla="*/ 351291 w 12192000"/>
              <a:gd name="connsiteY5" fmla="*/ 5432251 h 5432327"/>
              <a:gd name="connsiteX6" fmla="*/ 0 w 12192000"/>
              <a:gd name="connsiteY6" fmla="*/ 5361946 h 5432327"/>
              <a:gd name="connsiteX7" fmla="*/ 0 w 12192000"/>
              <a:gd name="connsiteY7"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1957060 w 12192000"/>
              <a:gd name="connsiteY3" fmla="*/ 5426110 h 5432327"/>
              <a:gd name="connsiteX4" fmla="*/ 1146493 w 12192000"/>
              <a:gd name="connsiteY4" fmla="*/ 5208396 h 5432327"/>
              <a:gd name="connsiteX5" fmla="*/ 351291 w 12192000"/>
              <a:gd name="connsiteY5" fmla="*/ 5432251 h 5432327"/>
              <a:gd name="connsiteX6" fmla="*/ 0 w 12192000"/>
              <a:gd name="connsiteY6" fmla="*/ 5361946 h 5432327"/>
              <a:gd name="connsiteX7" fmla="*/ 0 w 12192000"/>
              <a:gd name="connsiteY7"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1957060 w 12192000"/>
              <a:gd name="connsiteY3" fmla="*/ 5426110 h 5432327"/>
              <a:gd name="connsiteX4" fmla="*/ 1146493 w 12192000"/>
              <a:gd name="connsiteY4" fmla="*/ 5208396 h 5432327"/>
              <a:gd name="connsiteX5" fmla="*/ 351291 w 12192000"/>
              <a:gd name="connsiteY5" fmla="*/ 5432251 h 5432327"/>
              <a:gd name="connsiteX6" fmla="*/ 0 w 12192000"/>
              <a:gd name="connsiteY6" fmla="*/ 5361946 h 5432327"/>
              <a:gd name="connsiteX7" fmla="*/ 0 w 12192000"/>
              <a:gd name="connsiteY7"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2746549 w 12192000"/>
              <a:gd name="connsiteY3" fmla="*/ 5215095 h 5432327"/>
              <a:gd name="connsiteX4" fmla="*/ 1957060 w 12192000"/>
              <a:gd name="connsiteY4" fmla="*/ 5426110 h 5432327"/>
              <a:gd name="connsiteX5" fmla="*/ 1146493 w 12192000"/>
              <a:gd name="connsiteY5" fmla="*/ 5208396 h 5432327"/>
              <a:gd name="connsiteX6" fmla="*/ 351291 w 12192000"/>
              <a:gd name="connsiteY6" fmla="*/ 5432251 h 5432327"/>
              <a:gd name="connsiteX7" fmla="*/ 0 w 12192000"/>
              <a:gd name="connsiteY7" fmla="*/ 5361946 h 5432327"/>
              <a:gd name="connsiteX8" fmla="*/ 0 w 12192000"/>
              <a:gd name="connsiteY8"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2746549 w 12192000"/>
              <a:gd name="connsiteY3" fmla="*/ 5215095 h 5432327"/>
              <a:gd name="connsiteX4" fmla="*/ 1957060 w 12192000"/>
              <a:gd name="connsiteY4" fmla="*/ 5426110 h 5432327"/>
              <a:gd name="connsiteX5" fmla="*/ 1146493 w 12192000"/>
              <a:gd name="connsiteY5" fmla="*/ 5208396 h 5432327"/>
              <a:gd name="connsiteX6" fmla="*/ 351291 w 12192000"/>
              <a:gd name="connsiteY6" fmla="*/ 5432251 h 5432327"/>
              <a:gd name="connsiteX7" fmla="*/ 0 w 12192000"/>
              <a:gd name="connsiteY7" fmla="*/ 5361946 h 5432327"/>
              <a:gd name="connsiteX8" fmla="*/ 0 w 12192000"/>
              <a:gd name="connsiteY8" fmla="*/ 0 h 5432327"/>
              <a:gd name="connsiteX0" fmla="*/ 0 w 12192000"/>
              <a:gd name="connsiteY0" fmla="*/ 0 h 5438343"/>
              <a:gd name="connsiteX1" fmla="*/ 12192000 w 12192000"/>
              <a:gd name="connsiteY1" fmla="*/ 0 h 5438343"/>
              <a:gd name="connsiteX2" fmla="*/ 12192000 w 12192000"/>
              <a:gd name="connsiteY2" fmla="*/ 5361946 h 5438343"/>
              <a:gd name="connsiteX3" fmla="*/ 3537020 w 12192000"/>
              <a:gd name="connsiteY3" fmla="*/ 5429459 h 5438343"/>
              <a:gd name="connsiteX4" fmla="*/ 2746549 w 12192000"/>
              <a:gd name="connsiteY4" fmla="*/ 5215095 h 5438343"/>
              <a:gd name="connsiteX5" fmla="*/ 1957060 w 12192000"/>
              <a:gd name="connsiteY5" fmla="*/ 5426110 h 5438343"/>
              <a:gd name="connsiteX6" fmla="*/ 1146493 w 12192000"/>
              <a:gd name="connsiteY6" fmla="*/ 5208396 h 5438343"/>
              <a:gd name="connsiteX7" fmla="*/ 351291 w 12192000"/>
              <a:gd name="connsiteY7" fmla="*/ 5432251 h 5438343"/>
              <a:gd name="connsiteX8" fmla="*/ 0 w 12192000"/>
              <a:gd name="connsiteY8" fmla="*/ 5361946 h 5438343"/>
              <a:gd name="connsiteX9" fmla="*/ 0 w 12192000"/>
              <a:gd name="connsiteY9" fmla="*/ 0 h 5438343"/>
              <a:gd name="connsiteX0" fmla="*/ 0 w 12192000"/>
              <a:gd name="connsiteY0" fmla="*/ 0 h 5727413"/>
              <a:gd name="connsiteX1" fmla="*/ 12192000 w 12192000"/>
              <a:gd name="connsiteY1" fmla="*/ 0 h 5727413"/>
              <a:gd name="connsiteX2" fmla="*/ 12192000 w 12192000"/>
              <a:gd name="connsiteY2" fmla="*/ 5361946 h 5727413"/>
              <a:gd name="connsiteX3" fmla="*/ 4377732 w 12192000"/>
              <a:gd name="connsiteY3" fmla="*/ 5215095 h 5727413"/>
              <a:gd name="connsiteX4" fmla="*/ 3537020 w 12192000"/>
              <a:gd name="connsiteY4" fmla="*/ 5429459 h 5727413"/>
              <a:gd name="connsiteX5" fmla="*/ 2746549 w 12192000"/>
              <a:gd name="connsiteY5" fmla="*/ 5215095 h 5727413"/>
              <a:gd name="connsiteX6" fmla="*/ 1957060 w 12192000"/>
              <a:gd name="connsiteY6" fmla="*/ 5426110 h 5727413"/>
              <a:gd name="connsiteX7" fmla="*/ 1146493 w 12192000"/>
              <a:gd name="connsiteY7" fmla="*/ 5208396 h 5727413"/>
              <a:gd name="connsiteX8" fmla="*/ 351291 w 12192000"/>
              <a:gd name="connsiteY8" fmla="*/ 5432251 h 5727413"/>
              <a:gd name="connsiteX9" fmla="*/ 0 w 12192000"/>
              <a:gd name="connsiteY9" fmla="*/ 5361946 h 5727413"/>
              <a:gd name="connsiteX10" fmla="*/ 0 w 12192000"/>
              <a:gd name="connsiteY10" fmla="*/ 0 h 5727413"/>
              <a:gd name="connsiteX0" fmla="*/ 0 w 12192000"/>
              <a:gd name="connsiteY0" fmla="*/ 0 h 5727413"/>
              <a:gd name="connsiteX1" fmla="*/ 12192000 w 12192000"/>
              <a:gd name="connsiteY1" fmla="*/ 0 h 5727413"/>
              <a:gd name="connsiteX2" fmla="*/ 12192000 w 12192000"/>
              <a:gd name="connsiteY2" fmla="*/ 5361946 h 5727413"/>
              <a:gd name="connsiteX3" fmla="*/ 4377732 w 12192000"/>
              <a:gd name="connsiteY3" fmla="*/ 5215095 h 5727413"/>
              <a:gd name="connsiteX4" fmla="*/ 3537020 w 12192000"/>
              <a:gd name="connsiteY4" fmla="*/ 5429459 h 5727413"/>
              <a:gd name="connsiteX5" fmla="*/ 2746549 w 12192000"/>
              <a:gd name="connsiteY5" fmla="*/ 5215095 h 5727413"/>
              <a:gd name="connsiteX6" fmla="*/ 1957060 w 12192000"/>
              <a:gd name="connsiteY6" fmla="*/ 5426110 h 5727413"/>
              <a:gd name="connsiteX7" fmla="*/ 1146493 w 12192000"/>
              <a:gd name="connsiteY7" fmla="*/ 5208396 h 5727413"/>
              <a:gd name="connsiteX8" fmla="*/ 351291 w 12192000"/>
              <a:gd name="connsiteY8" fmla="*/ 5432251 h 5727413"/>
              <a:gd name="connsiteX9" fmla="*/ 0 w 12192000"/>
              <a:gd name="connsiteY9" fmla="*/ 5361946 h 5727413"/>
              <a:gd name="connsiteX10" fmla="*/ 0 w 12192000"/>
              <a:gd name="connsiteY10" fmla="*/ 0 h 5727413"/>
              <a:gd name="connsiteX0" fmla="*/ 0 w 12192000"/>
              <a:gd name="connsiteY0" fmla="*/ 0 h 5727413"/>
              <a:gd name="connsiteX1" fmla="*/ 12192000 w 12192000"/>
              <a:gd name="connsiteY1" fmla="*/ 0 h 5727413"/>
              <a:gd name="connsiteX2" fmla="*/ 12192000 w 12192000"/>
              <a:gd name="connsiteY2" fmla="*/ 5361946 h 5727413"/>
              <a:gd name="connsiteX3" fmla="*/ 4377732 w 12192000"/>
              <a:gd name="connsiteY3" fmla="*/ 5215095 h 5727413"/>
              <a:gd name="connsiteX4" fmla="*/ 3537020 w 12192000"/>
              <a:gd name="connsiteY4" fmla="*/ 5429459 h 5727413"/>
              <a:gd name="connsiteX5" fmla="*/ 2746549 w 12192000"/>
              <a:gd name="connsiteY5" fmla="*/ 5215095 h 5727413"/>
              <a:gd name="connsiteX6" fmla="*/ 1957060 w 12192000"/>
              <a:gd name="connsiteY6" fmla="*/ 5426110 h 5727413"/>
              <a:gd name="connsiteX7" fmla="*/ 1146493 w 12192000"/>
              <a:gd name="connsiteY7" fmla="*/ 5208396 h 5727413"/>
              <a:gd name="connsiteX8" fmla="*/ 351291 w 12192000"/>
              <a:gd name="connsiteY8" fmla="*/ 5432251 h 5727413"/>
              <a:gd name="connsiteX9" fmla="*/ 0 w 12192000"/>
              <a:gd name="connsiteY9" fmla="*/ 5361946 h 5727413"/>
              <a:gd name="connsiteX10" fmla="*/ 0 w 12192000"/>
              <a:gd name="connsiteY10" fmla="*/ 0 h 5727413"/>
              <a:gd name="connsiteX0" fmla="*/ 0 w 12192000"/>
              <a:gd name="connsiteY0" fmla="*/ 0 h 5776288"/>
              <a:gd name="connsiteX1" fmla="*/ 12192000 w 12192000"/>
              <a:gd name="connsiteY1" fmla="*/ 0 h 5776288"/>
              <a:gd name="connsiteX2" fmla="*/ 12192000 w 12192000"/>
              <a:gd name="connsiteY2" fmla="*/ 5361946 h 5776288"/>
              <a:gd name="connsiteX3" fmla="*/ 5174901 w 12192000"/>
              <a:gd name="connsiteY3" fmla="*/ 5419411 h 5776288"/>
              <a:gd name="connsiteX4" fmla="*/ 4377732 w 12192000"/>
              <a:gd name="connsiteY4" fmla="*/ 5215095 h 5776288"/>
              <a:gd name="connsiteX5" fmla="*/ 3537020 w 12192000"/>
              <a:gd name="connsiteY5" fmla="*/ 5429459 h 5776288"/>
              <a:gd name="connsiteX6" fmla="*/ 2746549 w 12192000"/>
              <a:gd name="connsiteY6" fmla="*/ 5215095 h 5776288"/>
              <a:gd name="connsiteX7" fmla="*/ 1957060 w 12192000"/>
              <a:gd name="connsiteY7" fmla="*/ 5426110 h 5776288"/>
              <a:gd name="connsiteX8" fmla="*/ 1146493 w 12192000"/>
              <a:gd name="connsiteY8" fmla="*/ 5208396 h 5776288"/>
              <a:gd name="connsiteX9" fmla="*/ 351291 w 12192000"/>
              <a:gd name="connsiteY9" fmla="*/ 5432251 h 5776288"/>
              <a:gd name="connsiteX10" fmla="*/ 0 w 12192000"/>
              <a:gd name="connsiteY10" fmla="*/ 5361946 h 5776288"/>
              <a:gd name="connsiteX11" fmla="*/ 0 w 12192000"/>
              <a:gd name="connsiteY11" fmla="*/ 0 h 5776288"/>
              <a:gd name="connsiteX0" fmla="*/ 0 w 12192000"/>
              <a:gd name="connsiteY0" fmla="*/ 0 h 5776288"/>
              <a:gd name="connsiteX1" fmla="*/ 12192000 w 12192000"/>
              <a:gd name="connsiteY1" fmla="*/ 0 h 5776288"/>
              <a:gd name="connsiteX2" fmla="*/ 12192000 w 12192000"/>
              <a:gd name="connsiteY2" fmla="*/ 5361946 h 5776288"/>
              <a:gd name="connsiteX3" fmla="*/ 5174901 w 12192000"/>
              <a:gd name="connsiteY3" fmla="*/ 5419411 h 5776288"/>
              <a:gd name="connsiteX4" fmla="*/ 4377732 w 12192000"/>
              <a:gd name="connsiteY4" fmla="*/ 5215095 h 5776288"/>
              <a:gd name="connsiteX5" fmla="*/ 3537020 w 12192000"/>
              <a:gd name="connsiteY5" fmla="*/ 5429459 h 5776288"/>
              <a:gd name="connsiteX6" fmla="*/ 2746549 w 12192000"/>
              <a:gd name="connsiteY6" fmla="*/ 5215095 h 5776288"/>
              <a:gd name="connsiteX7" fmla="*/ 1957060 w 12192000"/>
              <a:gd name="connsiteY7" fmla="*/ 5426110 h 5776288"/>
              <a:gd name="connsiteX8" fmla="*/ 1146493 w 12192000"/>
              <a:gd name="connsiteY8" fmla="*/ 5208396 h 5776288"/>
              <a:gd name="connsiteX9" fmla="*/ 351291 w 12192000"/>
              <a:gd name="connsiteY9" fmla="*/ 5432251 h 5776288"/>
              <a:gd name="connsiteX10" fmla="*/ 0 w 12192000"/>
              <a:gd name="connsiteY10" fmla="*/ 5361946 h 5776288"/>
              <a:gd name="connsiteX11" fmla="*/ 0 w 12192000"/>
              <a:gd name="connsiteY11" fmla="*/ 0 h 5776288"/>
              <a:gd name="connsiteX0" fmla="*/ 0 w 12192000"/>
              <a:gd name="connsiteY0" fmla="*/ 0 h 5767500"/>
              <a:gd name="connsiteX1" fmla="*/ 12192000 w 12192000"/>
              <a:gd name="connsiteY1" fmla="*/ 0 h 5767500"/>
              <a:gd name="connsiteX2" fmla="*/ 12192000 w 12192000"/>
              <a:gd name="connsiteY2" fmla="*/ 5361946 h 5767500"/>
              <a:gd name="connsiteX3" fmla="*/ 5174901 w 12192000"/>
              <a:gd name="connsiteY3" fmla="*/ 5419411 h 5767500"/>
              <a:gd name="connsiteX4" fmla="*/ 4377732 w 12192000"/>
              <a:gd name="connsiteY4" fmla="*/ 5215095 h 5767500"/>
              <a:gd name="connsiteX5" fmla="*/ 3537020 w 12192000"/>
              <a:gd name="connsiteY5" fmla="*/ 5429459 h 5767500"/>
              <a:gd name="connsiteX6" fmla="*/ 2746549 w 12192000"/>
              <a:gd name="connsiteY6" fmla="*/ 5215095 h 5767500"/>
              <a:gd name="connsiteX7" fmla="*/ 1957060 w 12192000"/>
              <a:gd name="connsiteY7" fmla="*/ 5426110 h 5767500"/>
              <a:gd name="connsiteX8" fmla="*/ 1146493 w 12192000"/>
              <a:gd name="connsiteY8" fmla="*/ 5208396 h 5767500"/>
              <a:gd name="connsiteX9" fmla="*/ 351291 w 12192000"/>
              <a:gd name="connsiteY9" fmla="*/ 5432251 h 5767500"/>
              <a:gd name="connsiteX10" fmla="*/ 0 w 12192000"/>
              <a:gd name="connsiteY10" fmla="*/ 5361946 h 5767500"/>
              <a:gd name="connsiteX11" fmla="*/ 0 w 12192000"/>
              <a:gd name="connsiteY11" fmla="*/ 0 h 5767500"/>
              <a:gd name="connsiteX0" fmla="*/ 0 w 12192000"/>
              <a:gd name="connsiteY0" fmla="*/ 0 h 5733143"/>
              <a:gd name="connsiteX1" fmla="*/ 12192000 w 12192000"/>
              <a:gd name="connsiteY1" fmla="*/ 0 h 5733143"/>
              <a:gd name="connsiteX2" fmla="*/ 12192000 w 12192000"/>
              <a:gd name="connsiteY2" fmla="*/ 5361946 h 5733143"/>
              <a:gd name="connsiteX3" fmla="*/ 5972070 w 12192000"/>
              <a:gd name="connsiteY3" fmla="*/ 5215094 h 5733143"/>
              <a:gd name="connsiteX4" fmla="*/ 5174901 w 12192000"/>
              <a:gd name="connsiteY4" fmla="*/ 5419411 h 5733143"/>
              <a:gd name="connsiteX5" fmla="*/ 4377732 w 12192000"/>
              <a:gd name="connsiteY5" fmla="*/ 5215095 h 5733143"/>
              <a:gd name="connsiteX6" fmla="*/ 3537020 w 12192000"/>
              <a:gd name="connsiteY6" fmla="*/ 5429459 h 5733143"/>
              <a:gd name="connsiteX7" fmla="*/ 2746549 w 12192000"/>
              <a:gd name="connsiteY7" fmla="*/ 5215095 h 5733143"/>
              <a:gd name="connsiteX8" fmla="*/ 1957060 w 12192000"/>
              <a:gd name="connsiteY8" fmla="*/ 5426110 h 5733143"/>
              <a:gd name="connsiteX9" fmla="*/ 1146493 w 12192000"/>
              <a:gd name="connsiteY9" fmla="*/ 5208396 h 5733143"/>
              <a:gd name="connsiteX10" fmla="*/ 351291 w 12192000"/>
              <a:gd name="connsiteY10" fmla="*/ 5432251 h 5733143"/>
              <a:gd name="connsiteX11" fmla="*/ 0 w 12192000"/>
              <a:gd name="connsiteY11" fmla="*/ 5361946 h 5733143"/>
              <a:gd name="connsiteX12" fmla="*/ 0 w 12192000"/>
              <a:gd name="connsiteY12" fmla="*/ 0 h 5733143"/>
              <a:gd name="connsiteX0" fmla="*/ 0 w 12192000"/>
              <a:gd name="connsiteY0" fmla="*/ 0 h 5733143"/>
              <a:gd name="connsiteX1" fmla="*/ 12192000 w 12192000"/>
              <a:gd name="connsiteY1" fmla="*/ 0 h 5733143"/>
              <a:gd name="connsiteX2" fmla="*/ 12192000 w 12192000"/>
              <a:gd name="connsiteY2" fmla="*/ 5361946 h 5733143"/>
              <a:gd name="connsiteX3" fmla="*/ 5972070 w 12192000"/>
              <a:gd name="connsiteY3" fmla="*/ 5215094 h 5733143"/>
              <a:gd name="connsiteX4" fmla="*/ 5174901 w 12192000"/>
              <a:gd name="connsiteY4" fmla="*/ 5419411 h 5733143"/>
              <a:gd name="connsiteX5" fmla="*/ 4377732 w 12192000"/>
              <a:gd name="connsiteY5" fmla="*/ 5215095 h 5733143"/>
              <a:gd name="connsiteX6" fmla="*/ 3537020 w 12192000"/>
              <a:gd name="connsiteY6" fmla="*/ 5429459 h 5733143"/>
              <a:gd name="connsiteX7" fmla="*/ 2746549 w 12192000"/>
              <a:gd name="connsiteY7" fmla="*/ 5215095 h 5733143"/>
              <a:gd name="connsiteX8" fmla="*/ 1957060 w 12192000"/>
              <a:gd name="connsiteY8" fmla="*/ 5426110 h 5733143"/>
              <a:gd name="connsiteX9" fmla="*/ 1146493 w 12192000"/>
              <a:gd name="connsiteY9" fmla="*/ 5208396 h 5733143"/>
              <a:gd name="connsiteX10" fmla="*/ 351291 w 12192000"/>
              <a:gd name="connsiteY10" fmla="*/ 5432251 h 5733143"/>
              <a:gd name="connsiteX11" fmla="*/ 0 w 12192000"/>
              <a:gd name="connsiteY11" fmla="*/ 5361946 h 5733143"/>
              <a:gd name="connsiteX12" fmla="*/ 0 w 12192000"/>
              <a:gd name="connsiteY12" fmla="*/ 0 h 5733143"/>
              <a:gd name="connsiteX0" fmla="*/ 0 w 12192000"/>
              <a:gd name="connsiteY0" fmla="*/ 0 h 5733776"/>
              <a:gd name="connsiteX1" fmla="*/ 12192000 w 12192000"/>
              <a:gd name="connsiteY1" fmla="*/ 0 h 5733776"/>
              <a:gd name="connsiteX2" fmla="*/ 12192000 w 12192000"/>
              <a:gd name="connsiteY2" fmla="*/ 5361946 h 5733776"/>
              <a:gd name="connsiteX3" fmla="*/ 5972070 w 12192000"/>
              <a:gd name="connsiteY3" fmla="*/ 5215094 h 5733776"/>
              <a:gd name="connsiteX4" fmla="*/ 5174901 w 12192000"/>
              <a:gd name="connsiteY4" fmla="*/ 5419411 h 5733776"/>
              <a:gd name="connsiteX5" fmla="*/ 4377732 w 12192000"/>
              <a:gd name="connsiteY5" fmla="*/ 5215095 h 5733776"/>
              <a:gd name="connsiteX6" fmla="*/ 3537020 w 12192000"/>
              <a:gd name="connsiteY6" fmla="*/ 5429459 h 5733776"/>
              <a:gd name="connsiteX7" fmla="*/ 2746549 w 12192000"/>
              <a:gd name="connsiteY7" fmla="*/ 5215095 h 5733776"/>
              <a:gd name="connsiteX8" fmla="*/ 1957060 w 12192000"/>
              <a:gd name="connsiteY8" fmla="*/ 5426110 h 5733776"/>
              <a:gd name="connsiteX9" fmla="*/ 1146493 w 12192000"/>
              <a:gd name="connsiteY9" fmla="*/ 5208396 h 5733776"/>
              <a:gd name="connsiteX10" fmla="*/ 351291 w 12192000"/>
              <a:gd name="connsiteY10" fmla="*/ 5432251 h 5733776"/>
              <a:gd name="connsiteX11" fmla="*/ 0 w 12192000"/>
              <a:gd name="connsiteY11" fmla="*/ 5361946 h 5733776"/>
              <a:gd name="connsiteX12" fmla="*/ 0 w 12192000"/>
              <a:gd name="connsiteY12" fmla="*/ 0 h 5733776"/>
              <a:gd name="connsiteX0" fmla="*/ 0 w 12192000"/>
              <a:gd name="connsiteY0" fmla="*/ 0 h 5781658"/>
              <a:gd name="connsiteX1" fmla="*/ 12192000 w 12192000"/>
              <a:gd name="connsiteY1" fmla="*/ 0 h 5781658"/>
              <a:gd name="connsiteX2" fmla="*/ 12192000 w 12192000"/>
              <a:gd name="connsiteY2" fmla="*/ 5361946 h 5781658"/>
              <a:gd name="connsiteX3" fmla="*/ 6779288 w 12192000"/>
              <a:gd name="connsiteY3" fmla="*/ 5429458 h 5781658"/>
              <a:gd name="connsiteX4" fmla="*/ 5972070 w 12192000"/>
              <a:gd name="connsiteY4" fmla="*/ 5215094 h 5781658"/>
              <a:gd name="connsiteX5" fmla="*/ 5174901 w 12192000"/>
              <a:gd name="connsiteY5" fmla="*/ 5419411 h 5781658"/>
              <a:gd name="connsiteX6" fmla="*/ 4377732 w 12192000"/>
              <a:gd name="connsiteY6" fmla="*/ 5215095 h 5781658"/>
              <a:gd name="connsiteX7" fmla="*/ 3537020 w 12192000"/>
              <a:gd name="connsiteY7" fmla="*/ 5429459 h 5781658"/>
              <a:gd name="connsiteX8" fmla="*/ 2746549 w 12192000"/>
              <a:gd name="connsiteY8" fmla="*/ 5215095 h 5781658"/>
              <a:gd name="connsiteX9" fmla="*/ 1957060 w 12192000"/>
              <a:gd name="connsiteY9" fmla="*/ 5426110 h 5781658"/>
              <a:gd name="connsiteX10" fmla="*/ 1146493 w 12192000"/>
              <a:gd name="connsiteY10" fmla="*/ 5208396 h 5781658"/>
              <a:gd name="connsiteX11" fmla="*/ 351291 w 12192000"/>
              <a:gd name="connsiteY11" fmla="*/ 5432251 h 5781658"/>
              <a:gd name="connsiteX12" fmla="*/ 0 w 12192000"/>
              <a:gd name="connsiteY12" fmla="*/ 5361946 h 5781658"/>
              <a:gd name="connsiteX13" fmla="*/ 0 w 12192000"/>
              <a:gd name="connsiteY13" fmla="*/ 0 h 5781658"/>
              <a:gd name="connsiteX0" fmla="*/ 0 w 12192000"/>
              <a:gd name="connsiteY0" fmla="*/ 0 h 5781658"/>
              <a:gd name="connsiteX1" fmla="*/ 12192000 w 12192000"/>
              <a:gd name="connsiteY1" fmla="*/ 0 h 5781658"/>
              <a:gd name="connsiteX2" fmla="*/ 12192000 w 12192000"/>
              <a:gd name="connsiteY2" fmla="*/ 5361946 h 5781658"/>
              <a:gd name="connsiteX3" fmla="*/ 6779288 w 12192000"/>
              <a:gd name="connsiteY3" fmla="*/ 5429458 h 5781658"/>
              <a:gd name="connsiteX4" fmla="*/ 5972070 w 12192000"/>
              <a:gd name="connsiteY4" fmla="*/ 5215094 h 5781658"/>
              <a:gd name="connsiteX5" fmla="*/ 5174901 w 12192000"/>
              <a:gd name="connsiteY5" fmla="*/ 5419411 h 5781658"/>
              <a:gd name="connsiteX6" fmla="*/ 4377732 w 12192000"/>
              <a:gd name="connsiteY6" fmla="*/ 5215095 h 5781658"/>
              <a:gd name="connsiteX7" fmla="*/ 3537020 w 12192000"/>
              <a:gd name="connsiteY7" fmla="*/ 5429459 h 5781658"/>
              <a:gd name="connsiteX8" fmla="*/ 2746549 w 12192000"/>
              <a:gd name="connsiteY8" fmla="*/ 5215095 h 5781658"/>
              <a:gd name="connsiteX9" fmla="*/ 1957060 w 12192000"/>
              <a:gd name="connsiteY9" fmla="*/ 5426110 h 5781658"/>
              <a:gd name="connsiteX10" fmla="*/ 1146493 w 12192000"/>
              <a:gd name="connsiteY10" fmla="*/ 5208396 h 5781658"/>
              <a:gd name="connsiteX11" fmla="*/ 351291 w 12192000"/>
              <a:gd name="connsiteY11" fmla="*/ 5432251 h 5781658"/>
              <a:gd name="connsiteX12" fmla="*/ 0 w 12192000"/>
              <a:gd name="connsiteY12" fmla="*/ 5361946 h 5781658"/>
              <a:gd name="connsiteX13" fmla="*/ 0 w 12192000"/>
              <a:gd name="connsiteY13" fmla="*/ 0 h 5781658"/>
              <a:gd name="connsiteX0" fmla="*/ 0 w 12192000"/>
              <a:gd name="connsiteY0" fmla="*/ 0 h 5767258"/>
              <a:gd name="connsiteX1" fmla="*/ 12192000 w 12192000"/>
              <a:gd name="connsiteY1" fmla="*/ 0 h 5767258"/>
              <a:gd name="connsiteX2" fmla="*/ 12192000 w 12192000"/>
              <a:gd name="connsiteY2" fmla="*/ 5361946 h 5767258"/>
              <a:gd name="connsiteX3" fmla="*/ 6779288 w 12192000"/>
              <a:gd name="connsiteY3" fmla="*/ 5429458 h 5767258"/>
              <a:gd name="connsiteX4" fmla="*/ 5972070 w 12192000"/>
              <a:gd name="connsiteY4" fmla="*/ 5215094 h 5767258"/>
              <a:gd name="connsiteX5" fmla="*/ 5174901 w 12192000"/>
              <a:gd name="connsiteY5" fmla="*/ 5419411 h 5767258"/>
              <a:gd name="connsiteX6" fmla="*/ 4377732 w 12192000"/>
              <a:gd name="connsiteY6" fmla="*/ 5215095 h 5767258"/>
              <a:gd name="connsiteX7" fmla="*/ 3537020 w 12192000"/>
              <a:gd name="connsiteY7" fmla="*/ 5429459 h 5767258"/>
              <a:gd name="connsiteX8" fmla="*/ 2746549 w 12192000"/>
              <a:gd name="connsiteY8" fmla="*/ 5215095 h 5767258"/>
              <a:gd name="connsiteX9" fmla="*/ 1957060 w 12192000"/>
              <a:gd name="connsiteY9" fmla="*/ 5426110 h 5767258"/>
              <a:gd name="connsiteX10" fmla="*/ 1146493 w 12192000"/>
              <a:gd name="connsiteY10" fmla="*/ 5208396 h 5767258"/>
              <a:gd name="connsiteX11" fmla="*/ 351291 w 12192000"/>
              <a:gd name="connsiteY11" fmla="*/ 5432251 h 5767258"/>
              <a:gd name="connsiteX12" fmla="*/ 0 w 12192000"/>
              <a:gd name="connsiteY12" fmla="*/ 5361946 h 5767258"/>
              <a:gd name="connsiteX13" fmla="*/ 0 w 12192000"/>
              <a:gd name="connsiteY13" fmla="*/ 0 h 5767258"/>
              <a:gd name="connsiteX0" fmla="*/ 0 w 12192000"/>
              <a:gd name="connsiteY0" fmla="*/ 0 h 5736258"/>
              <a:gd name="connsiteX1" fmla="*/ 12192000 w 12192000"/>
              <a:gd name="connsiteY1" fmla="*/ 0 h 5736258"/>
              <a:gd name="connsiteX2" fmla="*/ 12192000 w 12192000"/>
              <a:gd name="connsiteY2" fmla="*/ 5361946 h 5736258"/>
              <a:gd name="connsiteX3" fmla="*/ 7656844 w 12192000"/>
              <a:gd name="connsiteY3" fmla="*/ 5218443 h 5736258"/>
              <a:gd name="connsiteX4" fmla="*/ 6779288 w 12192000"/>
              <a:gd name="connsiteY4" fmla="*/ 5429458 h 5736258"/>
              <a:gd name="connsiteX5" fmla="*/ 5972070 w 12192000"/>
              <a:gd name="connsiteY5" fmla="*/ 5215094 h 5736258"/>
              <a:gd name="connsiteX6" fmla="*/ 5174901 w 12192000"/>
              <a:gd name="connsiteY6" fmla="*/ 5419411 h 5736258"/>
              <a:gd name="connsiteX7" fmla="*/ 4377732 w 12192000"/>
              <a:gd name="connsiteY7" fmla="*/ 5215095 h 5736258"/>
              <a:gd name="connsiteX8" fmla="*/ 3537020 w 12192000"/>
              <a:gd name="connsiteY8" fmla="*/ 5429459 h 5736258"/>
              <a:gd name="connsiteX9" fmla="*/ 2746549 w 12192000"/>
              <a:gd name="connsiteY9" fmla="*/ 5215095 h 5736258"/>
              <a:gd name="connsiteX10" fmla="*/ 1957060 w 12192000"/>
              <a:gd name="connsiteY10" fmla="*/ 5426110 h 5736258"/>
              <a:gd name="connsiteX11" fmla="*/ 1146493 w 12192000"/>
              <a:gd name="connsiteY11" fmla="*/ 5208396 h 5736258"/>
              <a:gd name="connsiteX12" fmla="*/ 351291 w 12192000"/>
              <a:gd name="connsiteY12" fmla="*/ 5432251 h 5736258"/>
              <a:gd name="connsiteX13" fmla="*/ 0 w 12192000"/>
              <a:gd name="connsiteY13" fmla="*/ 5361946 h 5736258"/>
              <a:gd name="connsiteX14" fmla="*/ 0 w 12192000"/>
              <a:gd name="connsiteY14" fmla="*/ 0 h 5736258"/>
              <a:gd name="connsiteX0" fmla="*/ 0 w 12192000"/>
              <a:gd name="connsiteY0" fmla="*/ 0 h 5736258"/>
              <a:gd name="connsiteX1" fmla="*/ 12192000 w 12192000"/>
              <a:gd name="connsiteY1" fmla="*/ 0 h 5736258"/>
              <a:gd name="connsiteX2" fmla="*/ 12192000 w 12192000"/>
              <a:gd name="connsiteY2" fmla="*/ 5361946 h 5736258"/>
              <a:gd name="connsiteX3" fmla="*/ 7656844 w 12192000"/>
              <a:gd name="connsiteY3" fmla="*/ 5218443 h 5736258"/>
              <a:gd name="connsiteX4" fmla="*/ 6779288 w 12192000"/>
              <a:gd name="connsiteY4" fmla="*/ 5429458 h 5736258"/>
              <a:gd name="connsiteX5" fmla="*/ 5972070 w 12192000"/>
              <a:gd name="connsiteY5" fmla="*/ 5215094 h 5736258"/>
              <a:gd name="connsiteX6" fmla="*/ 5174901 w 12192000"/>
              <a:gd name="connsiteY6" fmla="*/ 5419411 h 5736258"/>
              <a:gd name="connsiteX7" fmla="*/ 4377732 w 12192000"/>
              <a:gd name="connsiteY7" fmla="*/ 5215095 h 5736258"/>
              <a:gd name="connsiteX8" fmla="*/ 3537020 w 12192000"/>
              <a:gd name="connsiteY8" fmla="*/ 5429459 h 5736258"/>
              <a:gd name="connsiteX9" fmla="*/ 2746549 w 12192000"/>
              <a:gd name="connsiteY9" fmla="*/ 5215095 h 5736258"/>
              <a:gd name="connsiteX10" fmla="*/ 1957060 w 12192000"/>
              <a:gd name="connsiteY10" fmla="*/ 5426110 h 5736258"/>
              <a:gd name="connsiteX11" fmla="*/ 1146493 w 12192000"/>
              <a:gd name="connsiteY11" fmla="*/ 5208396 h 5736258"/>
              <a:gd name="connsiteX12" fmla="*/ 351291 w 12192000"/>
              <a:gd name="connsiteY12" fmla="*/ 5432251 h 5736258"/>
              <a:gd name="connsiteX13" fmla="*/ 0 w 12192000"/>
              <a:gd name="connsiteY13" fmla="*/ 5361946 h 5736258"/>
              <a:gd name="connsiteX14" fmla="*/ 0 w 12192000"/>
              <a:gd name="connsiteY14" fmla="*/ 0 h 5736258"/>
              <a:gd name="connsiteX0" fmla="*/ 0 w 12192000"/>
              <a:gd name="connsiteY0" fmla="*/ 0 h 5733109"/>
              <a:gd name="connsiteX1" fmla="*/ 12192000 w 12192000"/>
              <a:gd name="connsiteY1" fmla="*/ 0 h 5733109"/>
              <a:gd name="connsiteX2" fmla="*/ 12192000 w 12192000"/>
              <a:gd name="connsiteY2" fmla="*/ 5361946 h 5733109"/>
              <a:gd name="connsiteX3" fmla="*/ 7656844 w 12192000"/>
              <a:gd name="connsiteY3" fmla="*/ 5218443 h 5733109"/>
              <a:gd name="connsiteX4" fmla="*/ 6779288 w 12192000"/>
              <a:gd name="connsiteY4" fmla="*/ 5429458 h 5733109"/>
              <a:gd name="connsiteX5" fmla="*/ 5972070 w 12192000"/>
              <a:gd name="connsiteY5" fmla="*/ 5215094 h 5733109"/>
              <a:gd name="connsiteX6" fmla="*/ 5174901 w 12192000"/>
              <a:gd name="connsiteY6" fmla="*/ 5419411 h 5733109"/>
              <a:gd name="connsiteX7" fmla="*/ 4377732 w 12192000"/>
              <a:gd name="connsiteY7" fmla="*/ 5215095 h 5733109"/>
              <a:gd name="connsiteX8" fmla="*/ 3537020 w 12192000"/>
              <a:gd name="connsiteY8" fmla="*/ 5429459 h 5733109"/>
              <a:gd name="connsiteX9" fmla="*/ 2746549 w 12192000"/>
              <a:gd name="connsiteY9" fmla="*/ 5215095 h 5733109"/>
              <a:gd name="connsiteX10" fmla="*/ 1957060 w 12192000"/>
              <a:gd name="connsiteY10" fmla="*/ 5426110 h 5733109"/>
              <a:gd name="connsiteX11" fmla="*/ 1146493 w 12192000"/>
              <a:gd name="connsiteY11" fmla="*/ 5208396 h 5733109"/>
              <a:gd name="connsiteX12" fmla="*/ 351291 w 12192000"/>
              <a:gd name="connsiteY12" fmla="*/ 5432251 h 5733109"/>
              <a:gd name="connsiteX13" fmla="*/ 0 w 12192000"/>
              <a:gd name="connsiteY13" fmla="*/ 5361946 h 5733109"/>
              <a:gd name="connsiteX14" fmla="*/ 0 w 12192000"/>
              <a:gd name="connsiteY14" fmla="*/ 0 h 5733109"/>
              <a:gd name="connsiteX0" fmla="*/ 0 w 12192000"/>
              <a:gd name="connsiteY0" fmla="*/ 0 h 5777390"/>
              <a:gd name="connsiteX1" fmla="*/ 12192000 w 12192000"/>
              <a:gd name="connsiteY1" fmla="*/ 0 h 5777390"/>
              <a:gd name="connsiteX2" fmla="*/ 12192000 w 12192000"/>
              <a:gd name="connsiteY2" fmla="*/ 5361946 h 5777390"/>
              <a:gd name="connsiteX3" fmla="*/ 8356879 w 12192000"/>
              <a:gd name="connsiteY3" fmla="*/ 5419411 h 5777390"/>
              <a:gd name="connsiteX4" fmla="*/ 7656844 w 12192000"/>
              <a:gd name="connsiteY4" fmla="*/ 5218443 h 5777390"/>
              <a:gd name="connsiteX5" fmla="*/ 6779288 w 12192000"/>
              <a:gd name="connsiteY5" fmla="*/ 5429458 h 5777390"/>
              <a:gd name="connsiteX6" fmla="*/ 5972070 w 12192000"/>
              <a:gd name="connsiteY6" fmla="*/ 5215094 h 5777390"/>
              <a:gd name="connsiteX7" fmla="*/ 5174901 w 12192000"/>
              <a:gd name="connsiteY7" fmla="*/ 5419411 h 5777390"/>
              <a:gd name="connsiteX8" fmla="*/ 4377732 w 12192000"/>
              <a:gd name="connsiteY8" fmla="*/ 5215095 h 5777390"/>
              <a:gd name="connsiteX9" fmla="*/ 3537020 w 12192000"/>
              <a:gd name="connsiteY9" fmla="*/ 5429459 h 5777390"/>
              <a:gd name="connsiteX10" fmla="*/ 2746549 w 12192000"/>
              <a:gd name="connsiteY10" fmla="*/ 5215095 h 5777390"/>
              <a:gd name="connsiteX11" fmla="*/ 1957060 w 12192000"/>
              <a:gd name="connsiteY11" fmla="*/ 5426110 h 5777390"/>
              <a:gd name="connsiteX12" fmla="*/ 1146493 w 12192000"/>
              <a:gd name="connsiteY12" fmla="*/ 5208396 h 5777390"/>
              <a:gd name="connsiteX13" fmla="*/ 351291 w 12192000"/>
              <a:gd name="connsiteY13" fmla="*/ 5432251 h 5777390"/>
              <a:gd name="connsiteX14" fmla="*/ 0 w 12192000"/>
              <a:gd name="connsiteY14" fmla="*/ 5361946 h 5777390"/>
              <a:gd name="connsiteX15" fmla="*/ 0 w 12192000"/>
              <a:gd name="connsiteY15" fmla="*/ 0 h 5777390"/>
              <a:gd name="connsiteX0" fmla="*/ 0 w 12192000"/>
              <a:gd name="connsiteY0" fmla="*/ 0 h 5777390"/>
              <a:gd name="connsiteX1" fmla="*/ 12192000 w 12192000"/>
              <a:gd name="connsiteY1" fmla="*/ 0 h 5777390"/>
              <a:gd name="connsiteX2" fmla="*/ 12192000 w 12192000"/>
              <a:gd name="connsiteY2" fmla="*/ 5361946 h 5777390"/>
              <a:gd name="connsiteX3" fmla="*/ 8356879 w 12192000"/>
              <a:gd name="connsiteY3" fmla="*/ 5419411 h 5777390"/>
              <a:gd name="connsiteX4" fmla="*/ 7656844 w 12192000"/>
              <a:gd name="connsiteY4" fmla="*/ 5218443 h 5777390"/>
              <a:gd name="connsiteX5" fmla="*/ 6779288 w 12192000"/>
              <a:gd name="connsiteY5" fmla="*/ 5429458 h 5777390"/>
              <a:gd name="connsiteX6" fmla="*/ 5972070 w 12192000"/>
              <a:gd name="connsiteY6" fmla="*/ 5215094 h 5777390"/>
              <a:gd name="connsiteX7" fmla="*/ 5174901 w 12192000"/>
              <a:gd name="connsiteY7" fmla="*/ 5419411 h 5777390"/>
              <a:gd name="connsiteX8" fmla="*/ 4377732 w 12192000"/>
              <a:gd name="connsiteY8" fmla="*/ 5215095 h 5777390"/>
              <a:gd name="connsiteX9" fmla="*/ 3537020 w 12192000"/>
              <a:gd name="connsiteY9" fmla="*/ 5429459 h 5777390"/>
              <a:gd name="connsiteX10" fmla="*/ 2746549 w 12192000"/>
              <a:gd name="connsiteY10" fmla="*/ 5215095 h 5777390"/>
              <a:gd name="connsiteX11" fmla="*/ 1957060 w 12192000"/>
              <a:gd name="connsiteY11" fmla="*/ 5426110 h 5777390"/>
              <a:gd name="connsiteX12" fmla="*/ 1146493 w 12192000"/>
              <a:gd name="connsiteY12" fmla="*/ 5208396 h 5777390"/>
              <a:gd name="connsiteX13" fmla="*/ 351291 w 12192000"/>
              <a:gd name="connsiteY13" fmla="*/ 5432251 h 5777390"/>
              <a:gd name="connsiteX14" fmla="*/ 0 w 12192000"/>
              <a:gd name="connsiteY14" fmla="*/ 5361946 h 5777390"/>
              <a:gd name="connsiteX15" fmla="*/ 0 w 12192000"/>
              <a:gd name="connsiteY15" fmla="*/ 0 h 5777390"/>
              <a:gd name="connsiteX0" fmla="*/ 0 w 12192000"/>
              <a:gd name="connsiteY0" fmla="*/ 0 h 5767823"/>
              <a:gd name="connsiteX1" fmla="*/ 12192000 w 12192000"/>
              <a:gd name="connsiteY1" fmla="*/ 0 h 5767823"/>
              <a:gd name="connsiteX2" fmla="*/ 12192000 w 12192000"/>
              <a:gd name="connsiteY2" fmla="*/ 5361946 h 5767823"/>
              <a:gd name="connsiteX3" fmla="*/ 8356879 w 12192000"/>
              <a:gd name="connsiteY3" fmla="*/ 5419411 h 5767823"/>
              <a:gd name="connsiteX4" fmla="*/ 7656844 w 12192000"/>
              <a:gd name="connsiteY4" fmla="*/ 5218443 h 5767823"/>
              <a:gd name="connsiteX5" fmla="*/ 6779288 w 12192000"/>
              <a:gd name="connsiteY5" fmla="*/ 5429458 h 5767823"/>
              <a:gd name="connsiteX6" fmla="*/ 5972070 w 12192000"/>
              <a:gd name="connsiteY6" fmla="*/ 5215094 h 5767823"/>
              <a:gd name="connsiteX7" fmla="*/ 5174901 w 12192000"/>
              <a:gd name="connsiteY7" fmla="*/ 5419411 h 5767823"/>
              <a:gd name="connsiteX8" fmla="*/ 4377732 w 12192000"/>
              <a:gd name="connsiteY8" fmla="*/ 5215095 h 5767823"/>
              <a:gd name="connsiteX9" fmla="*/ 3537020 w 12192000"/>
              <a:gd name="connsiteY9" fmla="*/ 5429459 h 5767823"/>
              <a:gd name="connsiteX10" fmla="*/ 2746549 w 12192000"/>
              <a:gd name="connsiteY10" fmla="*/ 5215095 h 5767823"/>
              <a:gd name="connsiteX11" fmla="*/ 1957060 w 12192000"/>
              <a:gd name="connsiteY11" fmla="*/ 5426110 h 5767823"/>
              <a:gd name="connsiteX12" fmla="*/ 1146493 w 12192000"/>
              <a:gd name="connsiteY12" fmla="*/ 5208396 h 5767823"/>
              <a:gd name="connsiteX13" fmla="*/ 351291 w 12192000"/>
              <a:gd name="connsiteY13" fmla="*/ 5432251 h 5767823"/>
              <a:gd name="connsiteX14" fmla="*/ 0 w 12192000"/>
              <a:gd name="connsiteY14" fmla="*/ 5361946 h 5767823"/>
              <a:gd name="connsiteX15" fmla="*/ 0 w 12192000"/>
              <a:gd name="connsiteY15" fmla="*/ 0 h 5767823"/>
              <a:gd name="connsiteX0" fmla="*/ 0 w 12192000"/>
              <a:gd name="connsiteY0" fmla="*/ 0 h 5767823"/>
              <a:gd name="connsiteX1" fmla="*/ 12192000 w 12192000"/>
              <a:gd name="connsiteY1" fmla="*/ 0 h 5767823"/>
              <a:gd name="connsiteX2" fmla="*/ 12192000 w 12192000"/>
              <a:gd name="connsiteY2" fmla="*/ 5361946 h 5767823"/>
              <a:gd name="connsiteX3" fmla="*/ 8356879 w 12192000"/>
              <a:gd name="connsiteY3" fmla="*/ 5419411 h 5767823"/>
              <a:gd name="connsiteX4" fmla="*/ 7656844 w 12192000"/>
              <a:gd name="connsiteY4" fmla="*/ 5218443 h 5767823"/>
              <a:gd name="connsiteX5" fmla="*/ 6779288 w 12192000"/>
              <a:gd name="connsiteY5" fmla="*/ 5429458 h 5767823"/>
              <a:gd name="connsiteX6" fmla="*/ 5972070 w 12192000"/>
              <a:gd name="connsiteY6" fmla="*/ 5215094 h 5767823"/>
              <a:gd name="connsiteX7" fmla="*/ 5174901 w 12192000"/>
              <a:gd name="connsiteY7" fmla="*/ 5419411 h 5767823"/>
              <a:gd name="connsiteX8" fmla="*/ 4377732 w 12192000"/>
              <a:gd name="connsiteY8" fmla="*/ 5215095 h 5767823"/>
              <a:gd name="connsiteX9" fmla="*/ 3537020 w 12192000"/>
              <a:gd name="connsiteY9" fmla="*/ 5429459 h 5767823"/>
              <a:gd name="connsiteX10" fmla="*/ 2746549 w 12192000"/>
              <a:gd name="connsiteY10" fmla="*/ 5215095 h 5767823"/>
              <a:gd name="connsiteX11" fmla="*/ 1957060 w 12192000"/>
              <a:gd name="connsiteY11" fmla="*/ 5426110 h 5767823"/>
              <a:gd name="connsiteX12" fmla="*/ 1146493 w 12192000"/>
              <a:gd name="connsiteY12" fmla="*/ 5208396 h 5767823"/>
              <a:gd name="connsiteX13" fmla="*/ 351291 w 12192000"/>
              <a:gd name="connsiteY13" fmla="*/ 5432251 h 5767823"/>
              <a:gd name="connsiteX14" fmla="*/ 0 w 12192000"/>
              <a:gd name="connsiteY14" fmla="*/ 5361946 h 5767823"/>
              <a:gd name="connsiteX15" fmla="*/ 0 w 12192000"/>
              <a:gd name="connsiteY15" fmla="*/ 0 h 5767823"/>
              <a:gd name="connsiteX0" fmla="*/ 0 w 12192000"/>
              <a:gd name="connsiteY0" fmla="*/ 0 h 5735416"/>
              <a:gd name="connsiteX1" fmla="*/ 12192000 w 12192000"/>
              <a:gd name="connsiteY1" fmla="*/ 0 h 5735416"/>
              <a:gd name="connsiteX2" fmla="*/ 12192000 w 12192000"/>
              <a:gd name="connsiteY2" fmla="*/ 5361946 h 5735416"/>
              <a:gd name="connsiteX3" fmla="*/ 9227736 w 12192000"/>
              <a:gd name="connsiteY3" fmla="*/ 5205046 h 5735416"/>
              <a:gd name="connsiteX4" fmla="*/ 8356879 w 12192000"/>
              <a:gd name="connsiteY4" fmla="*/ 5419411 h 5735416"/>
              <a:gd name="connsiteX5" fmla="*/ 7656844 w 12192000"/>
              <a:gd name="connsiteY5" fmla="*/ 5218443 h 5735416"/>
              <a:gd name="connsiteX6" fmla="*/ 6779288 w 12192000"/>
              <a:gd name="connsiteY6" fmla="*/ 5429458 h 5735416"/>
              <a:gd name="connsiteX7" fmla="*/ 5972070 w 12192000"/>
              <a:gd name="connsiteY7" fmla="*/ 5215094 h 5735416"/>
              <a:gd name="connsiteX8" fmla="*/ 5174901 w 12192000"/>
              <a:gd name="connsiteY8" fmla="*/ 5419411 h 5735416"/>
              <a:gd name="connsiteX9" fmla="*/ 4377732 w 12192000"/>
              <a:gd name="connsiteY9" fmla="*/ 5215095 h 5735416"/>
              <a:gd name="connsiteX10" fmla="*/ 3537020 w 12192000"/>
              <a:gd name="connsiteY10" fmla="*/ 5429459 h 5735416"/>
              <a:gd name="connsiteX11" fmla="*/ 2746549 w 12192000"/>
              <a:gd name="connsiteY11" fmla="*/ 5215095 h 5735416"/>
              <a:gd name="connsiteX12" fmla="*/ 1957060 w 12192000"/>
              <a:gd name="connsiteY12" fmla="*/ 5426110 h 5735416"/>
              <a:gd name="connsiteX13" fmla="*/ 1146493 w 12192000"/>
              <a:gd name="connsiteY13" fmla="*/ 5208396 h 5735416"/>
              <a:gd name="connsiteX14" fmla="*/ 351291 w 12192000"/>
              <a:gd name="connsiteY14" fmla="*/ 5432251 h 5735416"/>
              <a:gd name="connsiteX15" fmla="*/ 0 w 12192000"/>
              <a:gd name="connsiteY15" fmla="*/ 5361946 h 5735416"/>
              <a:gd name="connsiteX16" fmla="*/ 0 w 12192000"/>
              <a:gd name="connsiteY16" fmla="*/ 0 h 5735416"/>
              <a:gd name="connsiteX0" fmla="*/ 0 w 12192000"/>
              <a:gd name="connsiteY0" fmla="*/ 0 h 5735416"/>
              <a:gd name="connsiteX1" fmla="*/ 12192000 w 12192000"/>
              <a:gd name="connsiteY1" fmla="*/ 0 h 5735416"/>
              <a:gd name="connsiteX2" fmla="*/ 12192000 w 12192000"/>
              <a:gd name="connsiteY2" fmla="*/ 5361946 h 5735416"/>
              <a:gd name="connsiteX3" fmla="*/ 9227736 w 12192000"/>
              <a:gd name="connsiteY3" fmla="*/ 5205046 h 5735416"/>
              <a:gd name="connsiteX4" fmla="*/ 8356879 w 12192000"/>
              <a:gd name="connsiteY4" fmla="*/ 5419411 h 5735416"/>
              <a:gd name="connsiteX5" fmla="*/ 7656844 w 12192000"/>
              <a:gd name="connsiteY5" fmla="*/ 5218443 h 5735416"/>
              <a:gd name="connsiteX6" fmla="*/ 6779288 w 12192000"/>
              <a:gd name="connsiteY6" fmla="*/ 5429458 h 5735416"/>
              <a:gd name="connsiteX7" fmla="*/ 5972070 w 12192000"/>
              <a:gd name="connsiteY7" fmla="*/ 5215094 h 5735416"/>
              <a:gd name="connsiteX8" fmla="*/ 5174901 w 12192000"/>
              <a:gd name="connsiteY8" fmla="*/ 5419411 h 5735416"/>
              <a:gd name="connsiteX9" fmla="*/ 4377732 w 12192000"/>
              <a:gd name="connsiteY9" fmla="*/ 5215095 h 5735416"/>
              <a:gd name="connsiteX10" fmla="*/ 3537020 w 12192000"/>
              <a:gd name="connsiteY10" fmla="*/ 5429459 h 5735416"/>
              <a:gd name="connsiteX11" fmla="*/ 2746549 w 12192000"/>
              <a:gd name="connsiteY11" fmla="*/ 5215095 h 5735416"/>
              <a:gd name="connsiteX12" fmla="*/ 1957060 w 12192000"/>
              <a:gd name="connsiteY12" fmla="*/ 5426110 h 5735416"/>
              <a:gd name="connsiteX13" fmla="*/ 1146493 w 12192000"/>
              <a:gd name="connsiteY13" fmla="*/ 5208396 h 5735416"/>
              <a:gd name="connsiteX14" fmla="*/ 351291 w 12192000"/>
              <a:gd name="connsiteY14" fmla="*/ 5432251 h 5735416"/>
              <a:gd name="connsiteX15" fmla="*/ 0 w 12192000"/>
              <a:gd name="connsiteY15" fmla="*/ 5361946 h 5735416"/>
              <a:gd name="connsiteX16" fmla="*/ 0 w 12192000"/>
              <a:gd name="connsiteY16" fmla="*/ 0 h 5735416"/>
              <a:gd name="connsiteX0" fmla="*/ 0 w 12192000"/>
              <a:gd name="connsiteY0" fmla="*/ 0 h 5735416"/>
              <a:gd name="connsiteX1" fmla="*/ 12192000 w 12192000"/>
              <a:gd name="connsiteY1" fmla="*/ 0 h 5735416"/>
              <a:gd name="connsiteX2" fmla="*/ 12192000 w 12192000"/>
              <a:gd name="connsiteY2" fmla="*/ 5361946 h 5735416"/>
              <a:gd name="connsiteX3" fmla="*/ 9227736 w 12192000"/>
              <a:gd name="connsiteY3" fmla="*/ 5205046 h 5735416"/>
              <a:gd name="connsiteX4" fmla="*/ 8356879 w 12192000"/>
              <a:gd name="connsiteY4" fmla="*/ 5419411 h 5735416"/>
              <a:gd name="connsiteX5" fmla="*/ 7656844 w 12192000"/>
              <a:gd name="connsiteY5" fmla="*/ 5218443 h 5735416"/>
              <a:gd name="connsiteX6" fmla="*/ 6779288 w 12192000"/>
              <a:gd name="connsiteY6" fmla="*/ 5429458 h 5735416"/>
              <a:gd name="connsiteX7" fmla="*/ 5972070 w 12192000"/>
              <a:gd name="connsiteY7" fmla="*/ 5215094 h 5735416"/>
              <a:gd name="connsiteX8" fmla="*/ 5174901 w 12192000"/>
              <a:gd name="connsiteY8" fmla="*/ 5419411 h 5735416"/>
              <a:gd name="connsiteX9" fmla="*/ 4377732 w 12192000"/>
              <a:gd name="connsiteY9" fmla="*/ 5215095 h 5735416"/>
              <a:gd name="connsiteX10" fmla="*/ 3537020 w 12192000"/>
              <a:gd name="connsiteY10" fmla="*/ 5429459 h 5735416"/>
              <a:gd name="connsiteX11" fmla="*/ 2746549 w 12192000"/>
              <a:gd name="connsiteY11" fmla="*/ 5215095 h 5735416"/>
              <a:gd name="connsiteX12" fmla="*/ 1957060 w 12192000"/>
              <a:gd name="connsiteY12" fmla="*/ 5426110 h 5735416"/>
              <a:gd name="connsiteX13" fmla="*/ 1146493 w 12192000"/>
              <a:gd name="connsiteY13" fmla="*/ 5208396 h 5735416"/>
              <a:gd name="connsiteX14" fmla="*/ 351291 w 12192000"/>
              <a:gd name="connsiteY14" fmla="*/ 5432251 h 5735416"/>
              <a:gd name="connsiteX15" fmla="*/ 0 w 12192000"/>
              <a:gd name="connsiteY15" fmla="*/ 5361946 h 5735416"/>
              <a:gd name="connsiteX16" fmla="*/ 0 w 12192000"/>
              <a:gd name="connsiteY16" fmla="*/ 0 h 5735416"/>
              <a:gd name="connsiteX0" fmla="*/ 0 w 12192000"/>
              <a:gd name="connsiteY0" fmla="*/ 0 h 5735416"/>
              <a:gd name="connsiteX1" fmla="*/ 12192000 w 12192000"/>
              <a:gd name="connsiteY1" fmla="*/ 0 h 5735416"/>
              <a:gd name="connsiteX2" fmla="*/ 12192000 w 12192000"/>
              <a:gd name="connsiteY2" fmla="*/ 5361946 h 5735416"/>
              <a:gd name="connsiteX3" fmla="*/ 9227736 w 12192000"/>
              <a:gd name="connsiteY3" fmla="*/ 5205046 h 5735416"/>
              <a:gd name="connsiteX4" fmla="*/ 8356879 w 12192000"/>
              <a:gd name="connsiteY4" fmla="*/ 5419411 h 5735416"/>
              <a:gd name="connsiteX5" fmla="*/ 7656844 w 12192000"/>
              <a:gd name="connsiteY5" fmla="*/ 5218443 h 5735416"/>
              <a:gd name="connsiteX6" fmla="*/ 6779288 w 12192000"/>
              <a:gd name="connsiteY6" fmla="*/ 5429458 h 5735416"/>
              <a:gd name="connsiteX7" fmla="*/ 5972070 w 12192000"/>
              <a:gd name="connsiteY7" fmla="*/ 5215094 h 5735416"/>
              <a:gd name="connsiteX8" fmla="*/ 5174901 w 12192000"/>
              <a:gd name="connsiteY8" fmla="*/ 5419411 h 5735416"/>
              <a:gd name="connsiteX9" fmla="*/ 4377732 w 12192000"/>
              <a:gd name="connsiteY9" fmla="*/ 5215095 h 5735416"/>
              <a:gd name="connsiteX10" fmla="*/ 3537020 w 12192000"/>
              <a:gd name="connsiteY10" fmla="*/ 5429459 h 5735416"/>
              <a:gd name="connsiteX11" fmla="*/ 2746549 w 12192000"/>
              <a:gd name="connsiteY11" fmla="*/ 5215095 h 5735416"/>
              <a:gd name="connsiteX12" fmla="*/ 1957060 w 12192000"/>
              <a:gd name="connsiteY12" fmla="*/ 5426110 h 5735416"/>
              <a:gd name="connsiteX13" fmla="*/ 1146493 w 12192000"/>
              <a:gd name="connsiteY13" fmla="*/ 5208396 h 5735416"/>
              <a:gd name="connsiteX14" fmla="*/ 351291 w 12192000"/>
              <a:gd name="connsiteY14" fmla="*/ 5432251 h 5735416"/>
              <a:gd name="connsiteX15" fmla="*/ 0 w 12192000"/>
              <a:gd name="connsiteY15" fmla="*/ 5361946 h 5735416"/>
              <a:gd name="connsiteX16" fmla="*/ 0 w 12192000"/>
              <a:gd name="connsiteY16" fmla="*/ 0 h 5735416"/>
              <a:gd name="connsiteX0" fmla="*/ 0 w 12192000"/>
              <a:gd name="connsiteY0" fmla="*/ 0 h 5733543"/>
              <a:gd name="connsiteX1" fmla="*/ 12192000 w 12192000"/>
              <a:gd name="connsiteY1" fmla="*/ 0 h 5733543"/>
              <a:gd name="connsiteX2" fmla="*/ 12192000 w 12192000"/>
              <a:gd name="connsiteY2" fmla="*/ 5361946 h 5733543"/>
              <a:gd name="connsiteX3" fmla="*/ 9227736 w 12192000"/>
              <a:gd name="connsiteY3" fmla="*/ 5205046 h 5733543"/>
              <a:gd name="connsiteX4" fmla="*/ 8356879 w 12192000"/>
              <a:gd name="connsiteY4" fmla="*/ 5419411 h 5733543"/>
              <a:gd name="connsiteX5" fmla="*/ 7656844 w 12192000"/>
              <a:gd name="connsiteY5" fmla="*/ 5218443 h 5733543"/>
              <a:gd name="connsiteX6" fmla="*/ 6779288 w 12192000"/>
              <a:gd name="connsiteY6" fmla="*/ 5429458 h 5733543"/>
              <a:gd name="connsiteX7" fmla="*/ 5972070 w 12192000"/>
              <a:gd name="connsiteY7" fmla="*/ 5215094 h 5733543"/>
              <a:gd name="connsiteX8" fmla="*/ 5174901 w 12192000"/>
              <a:gd name="connsiteY8" fmla="*/ 5419411 h 5733543"/>
              <a:gd name="connsiteX9" fmla="*/ 4377732 w 12192000"/>
              <a:gd name="connsiteY9" fmla="*/ 5215095 h 5733543"/>
              <a:gd name="connsiteX10" fmla="*/ 3537020 w 12192000"/>
              <a:gd name="connsiteY10" fmla="*/ 5429459 h 5733543"/>
              <a:gd name="connsiteX11" fmla="*/ 2746549 w 12192000"/>
              <a:gd name="connsiteY11" fmla="*/ 5215095 h 5733543"/>
              <a:gd name="connsiteX12" fmla="*/ 1957060 w 12192000"/>
              <a:gd name="connsiteY12" fmla="*/ 5426110 h 5733543"/>
              <a:gd name="connsiteX13" fmla="*/ 1146493 w 12192000"/>
              <a:gd name="connsiteY13" fmla="*/ 5208396 h 5733543"/>
              <a:gd name="connsiteX14" fmla="*/ 351291 w 12192000"/>
              <a:gd name="connsiteY14" fmla="*/ 5432251 h 5733543"/>
              <a:gd name="connsiteX15" fmla="*/ 0 w 12192000"/>
              <a:gd name="connsiteY15" fmla="*/ 5361946 h 5733543"/>
              <a:gd name="connsiteX16" fmla="*/ 0 w 12192000"/>
              <a:gd name="connsiteY16" fmla="*/ 0 h 5733543"/>
              <a:gd name="connsiteX0" fmla="*/ 0 w 12192000"/>
              <a:gd name="connsiteY0" fmla="*/ 0 h 5788518"/>
              <a:gd name="connsiteX1" fmla="*/ 12192000 w 12192000"/>
              <a:gd name="connsiteY1" fmla="*/ 0 h 5788518"/>
              <a:gd name="connsiteX2" fmla="*/ 12192000 w 12192000"/>
              <a:gd name="connsiteY2" fmla="*/ 5361946 h 5788518"/>
              <a:gd name="connsiteX3" fmla="*/ 10045002 w 12192000"/>
              <a:gd name="connsiteY3" fmla="*/ 5426111 h 5788518"/>
              <a:gd name="connsiteX4" fmla="*/ 9227736 w 12192000"/>
              <a:gd name="connsiteY4" fmla="*/ 5205046 h 5788518"/>
              <a:gd name="connsiteX5" fmla="*/ 8356879 w 12192000"/>
              <a:gd name="connsiteY5" fmla="*/ 5419411 h 5788518"/>
              <a:gd name="connsiteX6" fmla="*/ 7656844 w 12192000"/>
              <a:gd name="connsiteY6" fmla="*/ 5218443 h 5788518"/>
              <a:gd name="connsiteX7" fmla="*/ 6779288 w 12192000"/>
              <a:gd name="connsiteY7" fmla="*/ 5429458 h 5788518"/>
              <a:gd name="connsiteX8" fmla="*/ 5972070 w 12192000"/>
              <a:gd name="connsiteY8" fmla="*/ 5215094 h 5788518"/>
              <a:gd name="connsiteX9" fmla="*/ 5174901 w 12192000"/>
              <a:gd name="connsiteY9" fmla="*/ 5419411 h 5788518"/>
              <a:gd name="connsiteX10" fmla="*/ 4377732 w 12192000"/>
              <a:gd name="connsiteY10" fmla="*/ 5215095 h 5788518"/>
              <a:gd name="connsiteX11" fmla="*/ 3537020 w 12192000"/>
              <a:gd name="connsiteY11" fmla="*/ 5429459 h 5788518"/>
              <a:gd name="connsiteX12" fmla="*/ 2746549 w 12192000"/>
              <a:gd name="connsiteY12" fmla="*/ 5215095 h 5788518"/>
              <a:gd name="connsiteX13" fmla="*/ 1957060 w 12192000"/>
              <a:gd name="connsiteY13" fmla="*/ 5426110 h 5788518"/>
              <a:gd name="connsiteX14" fmla="*/ 1146493 w 12192000"/>
              <a:gd name="connsiteY14" fmla="*/ 5208396 h 5788518"/>
              <a:gd name="connsiteX15" fmla="*/ 351291 w 12192000"/>
              <a:gd name="connsiteY15" fmla="*/ 5432251 h 5788518"/>
              <a:gd name="connsiteX16" fmla="*/ 0 w 12192000"/>
              <a:gd name="connsiteY16" fmla="*/ 5361946 h 5788518"/>
              <a:gd name="connsiteX17" fmla="*/ 0 w 12192000"/>
              <a:gd name="connsiteY17" fmla="*/ 0 h 5788518"/>
              <a:gd name="connsiteX0" fmla="*/ 0 w 12192000"/>
              <a:gd name="connsiteY0" fmla="*/ 0 h 5784461"/>
              <a:gd name="connsiteX1" fmla="*/ 12192000 w 12192000"/>
              <a:gd name="connsiteY1" fmla="*/ 0 h 5784461"/>
              <a:gd name="connsiteX2" fmla="*/ 12192000 w 12192000"/>
              <a:gd name="connsiteY2" fmla="*/ 5361946 h 5784461"/>
              <a:gd name="connsiteX3" fmla="*/ 10045002 w 12192000"/>
              <a:gd name="connsiteY3" fmla="*/ 5426111 h 5784461"/>
              <a:gd name="connsiteX4" fmla="*/ 9227736 w 12192000"/>
              <a:gd name="connsiteY4" fmla="*/ 5205046 h 5784461"/>
              <a:gd name="connsiteX5" fmla="*/ 8356879 w 12192000"/>
              <a:gd name="connsiteY5" fmla="*/ 5419411 h 5784461"/>
              <a:gd name="connsiteX6" fmla="*/ 7656844 w 12192000"/>
              <a:gd name="connsiteY6" fmla="*/ 5218443 h 5784461"/>
              <a:gd name="connsiteX7" fmla="*/ 6779288 w 12192000"/>
              <a:gd name="connsiteY7" fmla="*/ 5429458 h 5784461"/>
              <a:gd name="connsiteX8" fmla="*/ 5972070 w 12192000"/>
              <a:gd name="connsiteY8" fmla="*/ 5215094 h 5784461"/>
              <a:gd name="connsiteX9" fmla="*/ 5174901 w 12192000"/>
              <a:gd name="connsiteY9" fmla="*/ 5419411 h 5784461"/>
              <a:gd name="connsiteX10" fmla="*/ 4377732 w 12192000"/>
              <a:gd name="connsiteY10" fmla="*/ 5215095 h 5784461"/>
              <a:gd name="connsiteX11" fmla="*/ 3537020 w 12192000"/>
              <a:gd name="connsiteY11" fmla="*/ 5429459 h 5784461"/>
              <a:gd name="connsiteX12" fmla="*/ 2746549 w 12192000"/>
              <a:gd name="connsiteY12" fmla="*/ 5215095 h 5784461"/>
              <a:gd name="connsiteX13" fmla="*/ 1957060 w 12192000"/>
              <a:gd name="connsiteY13" fmla="*/ 5426110 h 5784461"/>
              <a:gd name="connsiteX14" fmla="*/ 1146493 w 12192000"/>
              <a:gd name="connsiteY14" fmla="*/ 5208396 h 5784461"/>
              <a:gd name="connsiteX15" fmla="*/ 351291 w 12192000"/>
              <a:gd name="connsiteY15" fmla="*/ 5432251 h 5784461"/>
              <a:gd name="connsiteX16" fmla="*/ 0 w 12192000"/>
              <a:gd name="connsiteY16" fmla="*/ 5361946 h 5784461"/>
              <a:gd name="connsiteX17" fmla="*/ 0 w 12192000"/>
              <a:gd name="connsiteY17" fmla="*/ 0 h 5784461"/>
              <a:gd name="connsiteX0" fmla="*/ 0 w 12192000"/>
              <a:gd name="connsiteY0" fmla="*/ 0 h 5746734"/>
              <a:gd name="connsiteX1" fmla="*/ 12192000 w 12192000"/>
              <a:gd name="connsiteY1" fmla="*/ 0 h 5746734"/>
              <a:gd name="connsiteX2" fmla="*/ 12192000 w 12192000"/>
              <a:gd name="connsiteY2" fmla="*/ 5361946 h 5746734"/>
              <a:gd name="connsiteX3" fmla="*/ 10919209 w 12192000"/>
              <a:gd name="connsiteY3" fmla="*/ 5211746 h 5746734"/>
              <a:gd name="connsiteX4" fmla="*/ 10045002 w 12192000"/>
              <a:gd name="connsiteY4" fmla="*/ 5426111 h 5746734"/>
              <a:gd name="connsiteX5" fmla="*/ 9227736 w 12192000"/>
              <a:gd name="connsiteY5" fmla="*/ 5205046 h 5746734"/>
              <a:gd name="connsiteX6" fmla="*/ 8356879 w 12192000"/>
              <a:gd name="connsiteY6" fmla="*/ 5419411 h 5746734"/>
              <a:gd name="connsiteX7" fmla="*/ 7656844 w 12192000"/>
              <a:gd name="connsiteY7" fmla="*/ 5218443 h 5746734"/>
              <a:gd name="connsiteX8" fmla="*/ 6779288 w 12192000"/>
              <a:gd name="connsiteY8" fmla="*/ 5429458 h 5746734"/>
              <a:gd name="connsiteX9" fmla="*/ 5972070 w 12192000"/>
              <a:gd name="connsiteY9" fmla="*/ 5215094 h 5746734"/>
              <a:gd name="connsiteX10" fmla="*/ 5174901 w 12192000"/>
              <a:gd name="connsiteY10" fmla="*/ 5419411 h 5746734"/>
              <a:gd name="connsiteX11" fmla="*/ 4377732 w 12192000"/>
              <a:gd name="connsiteY11" fmla="*/ 5215095 h 5746734"/>
              <a:gd name="connsiteX12" fmla="*/ 3537020 w 12192000"/>
              <a:gd name="connsiteY12" fmla="*/ 5429459 h 5746734"/>
              <a:gd name="connsiteX13" fmla="*/ 2746549 w 12192000"/>
              <a:gd name="connsiteY13" fmla="*/ 5215095 h 5746734"/>
              <a:gd name="connsiteX14" fmla="*/ 1957060 w 12192000"/>
              <a:gd name="connsiteY14" fmla="*/ 5426110 h 5746734"/>
              <a:gd name="connsiteX15" fmla="*/ 1146493 w 12192000"/>
              <a:gd name="connsiteY15" fmla="*/ 5208396 h 5746734"/>
              <a:gd name="connsiteX16" fmla="*/ 351291 w 12192000"/>
              <a:gd name="connsiteY16" fmla="*/ 5432251 h 5746734"/>
              <a:gd name="connsiteX17" fmla="*/ 0 w 12192000"/>
              <a:gd name="connsiteY17" fmla="*/ 5361946 h 5746734"/>
              <a:gd name="connsiteX18" fmla="*/ 0 w 12192000"/>
              <a:gd name="connsiteY18" fmla="*/ 0 h 574673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81600 w 12192000"/>
              <a:gd name="connsiteY11" fmla="*/ 5419411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81600 w 12192000"/>
              <a:gd name="connsiteY11" fmla="*/ 5419411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81600 w 12192000"/>
              <a:gd name="connsiteY11" fmla="*/ 5419411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856326 w 12192000"/>
              <a:gd name="connsiteY9" fmla="*/ 5422759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856326 w 12192000"/>
              <a:gd name="connsiteY9" fmla="*/ 5422759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856326 w 12192000"/>
              <a:gd name="connsiteY9" fmla="*/ 5422759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876422 w 12192000"/>
              <a:gd name="connsiteY9" fmla="*/ 5429458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876422 w 12192000"/>
              <a:gd name="connsiteY9" fmla="*/ 5456253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839578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839578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43965 w 12192000"/>
              <a:gd name="connsiteY7" fmla="*/ 541941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43965 w 12192000"/>
              <a:gd name="connsiteY7" fmla="*/ 541941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43965 w 12192000"/>
              <a:gd name="connsiteY7" fmla="*/ 541941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2510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2510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2510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2510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892413 w 12192000"/>
              <a:gd name="connsiteY4" fmla="*/ 5208397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892413 w 12192000"/>
              <a:gd name="connsiteY4" fmla="*/ 5208397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892413 w 12192000"/>
              <a:gd name="connsiteY4" fmla="*/ 5208397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2440"/>
              <a:gd name="connsiteX1" fmla="*/ 12192000 w 12192000"/>
              <a:gd name="connsiteY1" fmla="*/ 0 h 5812440"/>
              <a:gd name="connsiteX2" fmla="*/ 12192000 w 12192000"/>
              <a:gd name="connsiteY2" fmla="*/ 5361946 h 5812440"/>
              <a:gd name="connsiteX3" fmla="*/ 11739824 w 12192000"/>
              <a:gd name="connsiteY3" fmla="*/ 5432810 h 5812440"/>
              <a:gd name="connsiteX4" fmla="*/ 10892413 w 12192000"/>
              <a:gd name="connsiteY4" fmla="*/ 5208397 h 5812440"/>
              <a:gd name="connsiteX5" fmla="*/ 10091894 w 12192000"/>
              <a:gd name="connsiteY5" fmla="*/ 5426111 h 5812440"/>
              <a:gd name="connsiteX6" fmla="*/ 9288026 w 12192000"/>
              <a:gd name="connsiteY6" fmla="*/ 5201696 h 5812440"/>
              <a:gd name="connsiteX7" fmla="*/ 8460712 w 12192000"/>
              <a:gd name="connsiteY7" fmla="*/ 5422761 h 5812440"/>
              <a:gd name="connsiteX8" fmla="*/ 7633398 w 12192000"/>
              <a:gd name="connsiteY8" fmla="*/ 5215093 h 5812440"/>
              <a:gd name="connsiteX9" fmla="*/ 6829530 w 12192000"/>
              <a:gd name="connsiteY9" fmla="*/ 5436156 h 5812440"/>
              <a:gd name="connsiteX10" fmla="*/ 5998866 w 12192000"/>
              <a:gd name="connsiteY10" fmla="*/ 5215094 h 5812440"/>
              <a:gd name="connsiteX11" fmla="*/ 5208395 w 12192000"/>
              <a:gd name="connsiteY11" fmla="*/ 5429460 h 5812440"/>
              <a:gd name="connsiteX12" fmla="*/ 4384431 w 12192000"/>
              <a:gd name="connsiteY12" fmla="*/ 5208396 h 5812440"/>
              <a:gd name="connsiteX13" fmla="*/ 3537020 w 12192000"/>
              <a:gd name="connsiteY13" fmla="*/ 5429459 h 5812440"/>
              <a:gd name="connsiteX14" fmla="*/ 2746549 w 12192000"/>
              <a:gd name="connsiteY14" fmla="*/ 5215095 h 5812440"/>
              <a:gd name="connsiteX15" fmla="*/ 1957060 w 12192000"/>
              <a:gd name="connsiteY15" fmla="*/ 5426110 h 5812440"/>
              <a:gd name="connsiteX16" fmla="*/ 1146493 w 12192000"/>
              <a:gd name="connsiteY16" fmla="*/ 5208396 h 5812440"/>
              <a:gd name="connsiteX17" fmla="*/ 351291 w 12192000"/>
              <a:gd name="connsiteY17" fmla="*/ 5432251 h 5812440"/>
              <a:gd name="connsiteX18" fmla="*/ 0 w 12192000"/>
              <a:gd name="connsiteY18" fmla="*/ 5361946 h 5812440"/>
              <a:gd name="connsiteX19" fmla="*/ 0 w 12192000"/>
              <a:gd name="connsiteY19" fmla="*/ 0 h 5812440"/>
              <a:gd name="connsiteX0" fmla="*/ 0 w 12192000"/>
              <a:gd name="connsiteY0" fmla="*/ 0 h 5466662"/>
              <a:gd name="connsiteX1" fmla="*/ 12192000 w 12192000"/>
              <a:gd name="connsiteY1" fmla="*/ 0 h 5466662"/>
              <a:gd name="connsiteX2" fmla="*/ 12192000 w 12192000"/>
              <a:gd name="connsiteY2" fmla="*/ 5361946 h 5466662"/>
              <a:gd name="connsiteX3" fmla="*/ 11739824 w 12192000"/>
              <a:gd name="connsiteY3" fmla="*/ 5432810 h 5466662"/>
              <a:gd name="connsiteX4" fmla="*/ 10892413 w 12192000"/>
              <a:gd name="connsiteY4" fmla="*/ 5208397 h 5466662"/>
              <a:gd name="connsiteX5" fmla="*/ 10091894 w 12192000"/>
              <a:gd name="connsiteY5" fmla="*/ 5426111 h 5466662"/>
              <a:gd name="connsiteX6" fmla="*/ 9288026 w 12192000"/>
              <a:gd name="connsiteY6" fmla="*/ 5201696 h 5466662"/>
              <a:gd name="connsiteX7" fmla="*/ 8460712 w 12192000"/>
              <a:gd name="connsiteY7" fmla="*/ 5422761 h 5466662"/>
              <a:gd name="connsiteX8" fmla="*/ 7633398 w 12192000"/>
              <a:gd name="connsiteY8" fmla="*/ 5215093 h 5466662"/>
              <a:gd name="connsiteX9" fmla="*/ 6829530 w 12192000"/>
              <a:gd name="connsiteY9" fmla="*/ 5436156 h 5466662"/>
              <a:gd name="connsiteX10" fmla="*/ 5998866 w 12192000"/>
              <a:gd name="connsiteY10" fmla="*/ 5215094 h 5466662"/>
              <a:gd name="connsiteX11" fmla="*/ 5208395 w 12192000"/>
              <a:gd name="connsiteY11" fmla="*/ 5429460 h 5466662"/>
              <a:gd name="connsiteX12" fmla="*/ 4384431 w 12192000"/>
              <a:gd name="connsiteY12" fmla="*/ 5208396 h 5466662"/>
              <a:gd name="connsiteX13" fmla="*/ 3537020 w 12192000"/>
              <a:gd name="connsiteY13" fmla="*/ 5429459 h 5466662"/>
              <a:gd name="connsiteX14" fmla="*/ 2746549 w 12192000"/>
              <a:gd name="connsiteY14" fmla="*/ 5215095 h 5466662"/>
              <a:gd name="connsiteX15" fmla="*/ 1957060 w 12192000"/>
              <a:gd name="connsiteY15" fmla="*/ 5426110 h 5466662"/>
              <a:gd name="connsiteX16" fmla="*/ 1146493 w 12192000"/>
              <a:gd name="connsiteY16" fmla="*/ 5208396 h 5466662"/>
              <a:gd name="connsiteX17" fmla="*/ 351291 w 12192000"/>
              <a:gd name="connsiteY17" fmla="*/ 5432251 h 5466662"/>
              <a:gd name="connsiteX18" fmla="*/ 0 w 12192000"/>
              <a:gd name="connsiteY18" fmla="*/ 5361946 h 5466662"/>
              <a:gd name="connsiteX19" fmla="*/ 0 w 12192000"/>
              <a:gd name="connsiteY19" fmla="*/ 0 h 5466662"/>
              <a:gd name="connsiteX0" fmla="*/ 0 w 12192000"/>
              <a:gd name="connsiteY0" fmla="*/ 0 h 5441793"/>
              <a:gd name="connsiteX1" fmla="*/ 12192000 w 12192000"/>
              <a:gd name="connsiteY1" fmla="*/ 0 h 5441793"/>
              <a:gd name="connsiteX2" fmla="*/ 12188650 w 12192000"/>
              <a:gd name="connsiteY2" fmla="*/ 5278210 h 5441793"/>
              <a:gd name="connsiteX3" fmla="*/ 11739824 w 12192000"/>
              <a:gd name="connsiteY3" fmla="*/ 5432810 h 5441793"/>
              <a:gd name="connsiteX4" fmla="*/ 10892413 w 12192000"/>
              <a:gd name="connsiteY4" fmla="*/ 5208397 h 5441793"/>
              <a:gd name="connsiteX5" fmla="*/ 10091894 w 12192000"/>
              <a:gd name="connsiteY5" fmla="*/ 5426111 h 5441793"/>
              <a:gd name="connsiteX6" fmla="*/ 9288026 w 12192000"/>
              <a:gd name="connsiteY6" fmla="*/ 5201696 h 5441793"/>
              <a:gd name="connsiteX7" fmla="*/ 8460712 w 12192000"/>
              <a:gd name="connsiteY7" fmla="*/ 5422761 h 5441793"/>
              <a:gd name="connsiteX8" fmla="*/ 7633398 w 12192000"/>
              <a:gd name="connsiteY8" fmla="*/ 5215093 h 5441793"/>
              <a:gd name="connsiteX9" fmla="*/ 6829530 w 12192000"/>
              <a:gd name="connsiteY9" fmla="*/ 5436156 h 5441793"/>
              <a:gd name="connsiteX10" fmla="*/ 5998866 w 12192000"/>
              <a:gd name="connsiteY10" fmla="*/ 5215094 h 5441793"/>
              <a:gd name="connsiteX11" fmla="*/ 5208395 w 12192000"/>
              <a:gd name="connsiteY11" fmla="*/ 5429460 h 5441793"/>
              <a:gd name="connsiteX12" fmla="*/ 4384431 w 12192000"/>
              <a:gd name="connsiteY12" fmla="*/ 5208396 h 5441793"/>
              <a:gd name="connsiteX13" fmla="*/ 3537020 w 12192000"/>
              <a:gd name="connsiteY13" fmla="*/ 5429459 h 5441793"/>
              <a:gd name="connsiteX14" fmla="*/ 2746549 w 12192000"/>
              <a:gd name="connsiteY14" fmla="*/ 5215095 h 5441793"/>
              <a:gd name="connsiteX15" fmla="*/ 1957060 w 12192000"/>
              <a:gd name="connsiteY15" fmla="*/ 5426110 h 5441793"/>
              <a:gd name="connsiteX16" fmla="*/ 1146493 w 12192000"/>
              <a:gd name="connsiteY16" fmla="*/ 5208396 h 5441793"/>
              <a:gd name="connsiteX17" fmla="*/ 351291 w 12192000"/>
              <a:gd name="connsiteY17" fmla="*/ 5432251 h 5441793"/>
              <a:gd name="connsiteX18" fmla="*/ 0 w 12192000"/>
              <a:gd name="connsiteY18" fmla="*/ 5361946 h 5441793"/>
              <a:gd name="connsiteX19" fmla="*/ 0 w 12192000"/>
              <a:gd name="connsiteY19" fmla="*/ 0 h 5441793"/>
              <a:gd name="connsiteX0" fmla="*/ 0 w 12192000"/>
              <a:gd name="connsiteY0" fmla="*/ 0 h 5437879"/>
              <a:gd name="connsiteX1" fmla="*/ 12192000 w 12192000"/>
              <a:gd name="connsiteY1" fmla="*/ 0 h 5437879"/>
              <a:gd name="connsiteX2" fmla="*/ 12188650 w 12192000"/>
              <a:gd name="connsiteY2" fmla="*/ 5278210 h 5437879"/>
              <a:gd name="connsiteX3" fmla="*/ 11739824 w 12192000"/>
              <a:gd name="connsiteY3" fmla="*/ 5432810 h 5437879"/>
              <a:gd name="connsiteX4" fmla="*/ 10892413 w 12192000"/>
              <a:gd name="connsiteY4" fmla="*/ 5208397 h 5437879"/>
              <a:gd name="connsiteX5" fmla="*/ 10091894 w 12192000"/>
              <a:gd name="connsiteY5" fmla="*/ 5426111 h 5437879"/>
              <a:gd name="connsiteX6" fmla="*/ 9288026 w 12192000"/>
              <a:gd name="connsiteY6" fmla="*/ 5201696 h 5437879"/>
              <a:gd name="connsiteX7" fmla="*/ 8460712 w 12192000"/>
              <a:gd name="connsiteY7" fmla="*/ 5422761 h 5437879"/>
              <a:gd name="connsiteX8" fmla="*/ 7633398 w 12192000"/>
              <a:gd name="connsiteY8" fmla="*/ 5215093 h 5437879"/>
              <a:gd name="connsiteX9" fmla="*/ 6829530 w 12192000"/>
              <a:gd name="connsiteY9" fmla="*/ 5436156 h 5437879"/>
              <a:gd name="connsiteX10" fmla="*/ 5998866 w 12192000"/>
              <a:gd name="connsiteY10" fmla="*/ 5215094 h 5437879"/>
              <a:gd name="connsiteX11" fmla="*/ 5208395 w 12192000"/>
              <a:gd name="connsiteY11" fmla="*/ 5429460 h 5437879"/>
              <a:gd name="connsiteX12" fmla="*/ 4384431 w 12192000"/>
              <a:gd name="connsiteY12" fmla="*/ 5208396 h 5437879"/>
              <a:gd name="connsiteX13" fmla="*/ 3537020 w 12192000"/>
              <a:gd name="connsiteY13" fmla="*/ 5429459 h 5437879"/>
              <a:gd name="connsiteX14" fmla="*/ 2746549 w 12192000"/>
              <a:gd name="connsiteY14" fmla="*/ 5215095 h 5437879"/>
              <a:gd name="connsiteX15" fmla="*/ 1957060 w 12192000"/>
              <a:gd name="connsiteY15" fmla="*/ 5426110 h 5437879"/>
              <a:gd name="connsiteX16" fmla="*/ 1146493 w 12192000"/>
              <a:gd name="connsiteY16" fmla="*/ 5208396 h 5437879"/>
              <a:gd name="connsiteX17" fmla="*/ 351291 w 12192000"/>
              <a:gd name="connsiteY17" fmla="*/ 5432251 h 5437879"/>
              <a:gd name="connsiteX18" fmla="*/ 0 w 12192000"/>
              <a:gd name="connsiteY18" fmla="*/ 5361946 h 5437879"/>
              <a:gd name="connsiteX19" fmla="*/ 0 w 12192000"/>
              <a:gd name="connsiteY19" fmla="*/ 0 h 5437879"/>
              <a:gd name="connsiteX0" fmla="*/ 0 w 12192000"/>
              <a:gd name="connsiteY0" fmla="*/ 0 h 5436185"/>
              <a:gd name="connsiteX1" fmla="*/ 12192000 w 12192000"/>
              <a:gd name="connsiteY1" fmla="*/ 0 h 5436185"/>
              <a:gd name="connsiteX2" fmla="*/ 12188650 w 12192000"/>
              <a:gd name="connsiteY2" fmla="*/ 5278210 h 5436185"/>
              <a:gd name="connsiteX3" fmla="*/ 11739824 w 12192000"/>
              <a:gd name="connsiteY3" fmla="*/ 5432810 h 5436185"/>
              <a:gd name="connsiteX4" fmla="*/ 10892413 w 12192000"/>
              <a:gd name="connsiteY4" fmla="*/ 5208397 h 5436185"/>
              <a:gd name="connsiteX5" fmla="*/ 10091894 w 12192000"/>
              <a:gd name="connsiteY5" fmla="*/ 5426111 h 5436185"/>
              <a:gd name="connsiteX6" fmla="*/ 9288026 w 12192000"/>
              <a:gd name="connsiteY6" fmla="*/ 5201696 h 5436185"/>
              <a:gd name="connsiteX7" fmla="*/ 8460712 w 12192000"/>
              <a:gd name="connsiteY7" fmla="*/ 5422761 h 5436185"/>
              <a:gd name="connsiteX8" fmla="*/ 7633398 w 12192000"/>
              <a:gd name="connsiteY8" fmla="*/ 5215093 h 5436185"/>
              <a:gd name="connsiteX9" fmla="*/ 6829530 w 12192000"/>
              <a:gd name="connsiteY9" fmla="*/ 5436156 h 5436185"/>
              <a:gd name="connsiteX10" fmla="*/ 5998866 w 12192000"/>
              <a:gd name="connsiteY10" fmla="*/ 5215094 h 5436185"/>
              <a:gd name="connsiteX11" fmla="*/ 5208395 w 12192000"/>
              <a:gd name="connsiteY11" fmla="*/ 5429460 h 5436185"/>
              <a:gd name="connsiteX12" fmla="*/ 4384431 w 12192000"/>
              <a:gd name="connsiteY12" fmla="*/ 5208396 h 5436185"/>
              <a:gd name="connsiteX13" fmla="*/ 3537020 w 12192000"/>
              <a:gd name="connsiteY13" fmla="*/ 5429459 h 5436185"/>
              <a:gd name="connsiteX14" fmla="*/ 2746549 w 12192000"/>
              <a:gd name="connsiteY14" fmla="*/ 5215095 h 5436185"/>
              <a:gd name="connsiteX15" fmla="*/ 1957060 w 12192000"/>
              <a:gd name="connsiteY15" fmla="*/ 5426110 h 5436185"/>
              <a:gd name="connsiteX16" fmla="*/ 1146493 w 12192000"/>
              <a:gd name="connsiteY16" fmla="*/ 5208396 h 5436185"/>
              <a:gd name="connsiteX17" fmla="*/ 351291 w 12192000"/>
              <a:gd name="connsiteY17" fmla="*/ 5432251 h 5436185"/>
              <a:gd name="connsiteX18" fmla="*/ 0 w 12192000"/>
              <a:gd name="connsiteY18" fmla="*/ 5361946 h 5436185"/>
              <a:gd name="connsiteX19" fmla="*/ 0 w 12192000"/>
              <a:gd name="connsiteY19" fmla="*/ 0 h 5436185"/>
              <a:gd name="connsiteX0" fmla="*/ 0 w 12192000"/>
              <a:gd name="connsiteY0" fmla="*/ 0 h 5436156"/>
              <a:gd name="connsiteX1" fmla="*/ 12192000 w 12192000"/>
              <a:gd name="connsiteY1" fmla="*/ 0 h 5436156"/>
              <a:gd name="connsiteX2" fmla="*/ 12188650 w 12192000"/>
              <a:gd name="connsiteY2" fmla="*/ 5278210 h 5436156"/>
              <a:gd name="connsiteX3" fmla="*/ 11739824 w 12192000"/>
              <a:gd name="connsiteY3" fmla="*/ 5432810 h 5436156"/>
              <a:gd name="connsiteX4" fmla="*/ 10892413 w 12192000"/>
              <a:gd name="connsiteY4" fmla="*/ 5208397 h 5436156"/>
              <a:gd name="connsiteX5" fmla="*/ 10091894 w 12192000"/>
              <a:gd name="connsiteY5" fmla="*/ 5426111 h 5436156"/>
              <a:gd name="connsiteX6" fmla="*/ 9288026 w 12192000"/>
              <a:gd name="connsiteY6" fmla="*/ 5201696 h 5436156"/>
              <a:gd name="connsiteX7" fmla="*/ 8460712 w 12192000"/>
              <a:gd name="connsiteY7" fmla="*/ 5422761 h 5436156"/>
              <a:gd name="connsiteX8" fmla="*/ 7633398 w 12192000"/>
              <a:gd name="connsiteY8" fmla="*/ 5215093 h 5436156"/>
              <a:gd name="connsiteX9" fmla="*/ 6829530 w 12192000"/>
              <a:gd name="connsiteY9" fmla="*/ 5436156 h 5436156"/>
              <a:gd name="connsiteX10" fmla="*/ 5998866 w 12192000"/>
              <a:gd name="connsiteY10" fmla="*/ 5215094 h 5436156"/>
              <a:gd name="connsiteX11" fmla="*/ 5208395 w 12192000"/>
              <a:gd name="connsiteY11" fmla="*/ 5429460 h 5436156"/>
              <a:gd name="connsiteX12" fmla="*/ 4384431 w 12192000"/>
              <a:gd name="connsiteY12" fmla="*/ 5208396 h 5436156"/>
              <a:gd name="connsiteX13" fmla="*/ 3537020 w 12192000"/>
              <a:gd name="connsiteY13" fmla="*/ 5429459 h 5436156"/>
              <a:gd name="connsiteX14" fmla="*/ 2746549 w 12192000"/>
              <a:gd name="connsiteY14" fmla="*/ 5215095 h 5436156"/>
              <a:gd name="connsiteX15" fmla="*/ 1957060 w 12192000"/>
              <a:gd name="connsiteY15" fmla="*/ 5426110 h 5436156"/>
              <a:gd name="connsiteX16" fmla="*/ 1146493 w 12192000"/>
              <a:gd name="connsiteY16" fmla="*/ 5208396 h 5436156"/>
              <a:gd name="connsiteX17" fmla="*/ 351291 w 12192000"/>
              <a:gd name="connsiteY17" fmla="*/ 5432251 h 5436156"/>
              <a:gd name="connsiteX18" fmla="*/ 0 w 12192000"/>
              <a:gd name="connsiteY18" fmla="*/ 5361946 h 5436156"/>
              <a:gd name="connsiteX19" fmla="*/ 0 w 12192000"/>
              <a:gd name="connsiteY19" fmla="*/ 0 h 5436156"/>
              <a:gd name="connsiteX0" fmla="*/ 0 w 12192000"/>
              <a:gd name="connsiteY0" fmla="*/ 0 h 5436156"/>
              <a:gd name="connsiteX1" fmla="*/ 12192000 w 12192000"/>
              <a:gd name="connsiteY1" fmla="*/ 0 h 5436156"/>
              <a:gd name="connsiteX2" fmla="*/ 12188650 w 12192000"/>
              <a:gd name="connsiteY2" fmla="*/ 5278210 h 5436156"/>
              <a:gd name="connsiteX3" fmla="*/ 11739824 w 12192000"/>
              <a:gd name="connsiteY3" fmla="*/ 5432810 h 5436156"/>
              <a:gd name="connsiteX4" fmla="*/ 10892413 w 12192000"/>
              <a:gd name="connsiteY4" fmla="*/ 5208397 h 5436156"/>
              <a:gd name="connsiteX5" fmla="*/ 10091894 w 12192000"/>
              <a:gd name="connsiteY5" fmla="*/ 5426111 h 5436156"/>
              <a:gd name="connsiteX6" fmla="*/ 9288026 w 12192000"/>
              <a:gd name="connsiteY6" fmla="*/ 5201696 h 5436156"/>
              <a:gd name="connsiteX7" fmla="*/ 8460712 w 12192000"/>
              <a:gd name="connsiteY7" fmla="*/ 5422761 h 5436156"/>
              <a:gd name="connsiteX8" fmla="*/ 7633398 w 12192000"/>
              <a:gd name="connsiteY8" fmla="*/ 5215093 h 5436156"/>
              <a:gd name="connsiteX9" fmla="*/ 6829530 w 12192000"/>
              <a:gd name="connsiteY9" fmla="*/ 5436156 h 5436156"/>
              <a:gd name="connsiteX10" fmla="*/ 5998866 w 12192000"/>
              <a:gd name="connsiteY10" fmla="*/ 5215094 h 5436156"/>
              <a:gd name="connsiteX11" fmla="*/ 5208395 w 12192000"/>
              <a:gd name="connsiteY11" fmla="*/ 5429460 h 5436156"/>
              <a:gd name="connsiteX12" fmla="*/ 4384431 w 12192000"/>
              <a:gd name="connsiteY12" fmla="*/ 5208396 h 5436156"/>
              <a:gd name="connsiteX13" fmla="*/ 3537020 w 12192000"/>
              <a:gd name="connsiteY13" fmla="*/ 5429459 h 5436156"/>
              <a:gd name="connsiteX14" fmla="*/ 2746549 w 12192000"/>
              <a:gd name="connsiteY14" fmla="*/ 5215095 h 5436156"/>
              <a:gd name="connsiteX15" fmla="*/ 1957060 w 12192000"/>
              <a:gd name="connsiteY15" fmla="*/ 5426110 h 5436156"/>
              <a:gd name="connsiteX16" fmla="*/ 1146493 w 12192000"/>
              <a:gd name="connsiteY16" fmla="*/ 5208396 h 5436156"/>
              <a:gd name="connsiteX17" fmla="*/ 351291 w 12192000"/>
              <a:gd name="connsiteY17" fmla="*/ 5432251 h 5436156"/>
              <a:gd name="connsiteX18" fmla="*/ 0 w 12192000"/>
              <a:gd name="connsiteY18" fmla="*/ 5361946 h 5436156"/>
              <a:gd name="connsiteX19" fmla="*/ 0 w 12192000"/>
              <a:gd name="connsiteY19" fmla="*/ 0 h 5436156"/>
              <a:gd name="connsiteX0" fmla="*/ 0 w 12192000"/>
              <a:gd name="connsiteY0" fmla="*/ 0 h 5436156"/>
              <a:gd name="connsiteX1" fmla="*/ 12192000 w 12192000"/>
              <a:gd name="connsiteY1" fmla="*/ 0 h 5436156"/>
              <a:gd name="connsiteX2" fmla="*/ 12188650 w 12192000"/>
              <a:gd name="connsiteY2" fmla="*/ 5278210 h 5436156"/>
              <a:gd name="connsiteX3" fmla="*/ 11739824 w 12192000"/>
              <a:gd name="connsiteY3" fmla="*/ 5432810 h 5436156"/>
              <a:gd name="connsiteX4" fmla="*/ 10892413 w 12192000"/>
              <a:gd name="connsiteY4" fmla="*/ 5208397 h 5436156"/>
              <a:gd name="connsiteX5" fmla="*/ 10091894 w 12192000"/>
              <a:gd name="connsiteY5" fmla="*/ 5426111 h 5436156"/>
              <a:gd name="connsiteX6" fmla="*/ 9288026 w 12192000"/>
              <a:gd name="connsiteY6" fmla="*/ 5201696 h 5436156"/>
              <a:gd name="connsiteX7" fmla="*/ 8460712 w 12192000"/>
              <a:gd name="connsiteY7" fmla="*/ 5422761 h 5436156"/>
              <a:gd name="connsiteX8" fmla="*/ 7633398 w 12192000"/>
              <a:gd name="connsiteY8" fmla="*/ 5215093 h 5436156"/>
              <a:gd name="connsiteX9" fmla="*/ 6829530 w 12192000"/>
              <a:gd name="connsiteY9" fmla="*/ 5436156 h 5436156"/>
              <a:gd name="connsiteX10" fmla="*/ 5998866 w 12192000"/>
              <a:gd name="connsiteY10" fmla="*/ 5215094 h 5436156"/>
              <a:gd name="connsiteX11" fmla="*/ 5208395 w 12192000"/>
              <a:gd name="connsiteY11" fmla="*/ 5429460 h 5436156"/>
              <a:gd name="connsiteX12" fmla="*/ 4384431 w 12192000"/>
              <a:gd name="connsiteY12" fmla="*/ 5208396 h 5436156"/>
              <a:gd name="connsiteX13" fmla="*/ 3537020 w 12192000"/>
              <a:gd name="connsiteY13" fmla="*/ 5429459 h 5436156"/>
              <a:gd name="connsiteX14" fmla="*/ 2746549 w 12192000"/>
              <a:gd name="connsiteY14" fmla="*/ 5215095 h 5436156"/>
              <a:gd name="connsiteX15" fmla="*/ 1957060 w 12192000"/>
              <a:gd name="connsiteY15" fmla="*/ 5426110 h 5436156"/>
              <a:gd name="connsiteX16" fmla="*/ 1146493 w 12192000"/>
              <a:gd name="connsiteY16" fmla="*/ 5208396 h 5436156"/>
              <a:gd name="connsiteX17" fmla="*/ 351291 w 12192000"/>
              <a:gd name="connsiteY17" fmla="*/ 5432251 h 5436156"/>
              <a:gd name="connsiteX18" fmla="*/ 0 w 12192000"/>
              <a:gd name="connsiteY18" fmla="*/ 5361946 h 5436156"/>
              <a:gd name="connsiteX19" fmla="*/ 0 w 12192000"/>
              <a:gd name="connsiteY19" fmla="*/ 0 h 5436156"/>
              <a:gd name="connsiteX0" fmla="*/ 0 w 12192000"/>
              <a:gd name="connsiteY0" fmla="*/ 0 h 5436156"/>
              <a:gd name="connsiteX1" fmla="*/ 12192000 w 12192000"/>
              <a:gd name="connsiteY1" fmla="*/ 0 h 5436156"/>
              <a:gd name="connsiteX2" fmla="*/ 12188650 w 12192000"/>
              <a:gd name="connsiteY2" fmla="*/ 5278210 h 5436156"/>
              <a:gd name="connsiteX3" fmla="*/ 11739824 w 12192000"/>
              <a:gd name="connsiteY3" fmla="*/ 5432810 h 5436156"/>
              <a:gd name="connsiteX4" fmla="*/ 10892413 w 12192000"/>
              <a:gd name="connsiteY4" fmla="*/ 5208397 h 5436156"/>
              <a:gd name="connsiteX5" fmla="*/ 10091894 w 12192000"/>
              <a:gd name="connsiteY5" fmla="*/ 5426111 h 5436156"/>
              <a:gd name="connsiteX6" fmla="*/ 9288026 w 12192000"/>
              <a:gd name="connsiteY6" fmla="*/ 5201696 h 5436156"/>
              <a:gd name="connsiteX7" fmla="*/ 8460712 w 12192000"/>
              <a:gd name="connsiteY7" fmla="*/ 5422761 h 5436156"/>
              <a:gd name="connsiteX8" fmla="*/ 7633398 w 12192000"/>
              <a:gd name="connsiteY8" fmla="*/ 5215093 h 5436156"/>
              <a:gd name="connsiteX9" fmla="*/ 6829530 w 12192000"/>
              <a:gd name="connsiteY9" fmla="*/ 5436156 h 5436156"/>
              <a:gd name="connsiteX10" fmla="*/ 5998866 w 12192000"/>
              <a:gd name="connsiteY10" fmla="*/ 5215094 h 5436156"/>
              <a:gd name="connsiteX11" fmla="*/ 5208395 w 12192000"/>
              <a:gd name="connsiteY11" fmla="*/ 5429460 h 5436156"/>
              <a:gd name="connsiteX12" fmla="*/ 4384431 w 12192000"/>
              <a:gd name="connsiteY12" fmla="*/ 5208396 h 5436156"/>
              <a:gd name="connsiteX13" fmla="*/ 3537020 w 12192000"/>
              <a:gd name="connsiteY13" fmla="*/ 5429459 h 5436156"/>
              <a:gd name="connsiteX14" fmla="*/ 2746549 w 12192000"/>
              <a:gd name="connsiteY14" fmla="*/ 5215095 h 5436156"/>
              <a:gd name="connsiteX15" fmla="*/ 1957060 w 12192000"/>
              <a:gd name="connsiteY15" fmla="*/ 5426110 h 5436156"/>
              <a:gd name="connsiteX16" fmla="*/ 1146493 w 12192000"/>
              <a:gd name="connsiteY16" fmla="*/ 5208396 h 5436156"/>
              <a:gd name="connsiteX17" fmla="*/ 351291 w 12192000"/>
              <a:gd name="connsiteY17" fmla="*/ 5432251 h 5436156"/>
              <a:gd name="connsiteX18" fmla="*/ 0 w 12192000"/>
              <a:gd name="connsiteY18" fmla="*/ 5361946 h 5436156"/>
              <a:gd name="connsiteX19" fmla="*/ 0 w 12192000"/>
              <a:gd name="connsiteY19" fmla="*/ 0 h 5436156"/>
              <a:gd name="connsiteX0" fmla="*/ 0 w 12192000"/>
              <a:gd name="connsiteY0" fmla="*/ 0 h 5436156"/>
              <a:gd name="connsiteX1" fmla="*/ 12192000 w 12192000"/>
              <a:gd name="connsiteY1" fmla="*/ 0 h 5436156"/>
              <a:gd name="connsiteX2" fmla="*/ 12188650 w 12192000"/>
              <a:gd name="connsiteY2" fmla="*/ 5288258 h 5436156"/>
              <a:gd name="connsiteX3" fmla="*/ 11739824 w 12192000"/>
              <a:gd name="connsiteY3" fmla="*/ 5432810 h 5436156"/>
              <a:gd name="connsiteX4" fmla="*/ 10892413 w 12192000"/>
              <a:gd name="connsiteY4" fmla="*/ 5208397 h 5436156"/>
              <a:gd name="connsiteX5" fmla="*/ 10091894 w 12192000"/>
              <a:gd name="connsiteY5" fmla="*/ 5426111 h 5436156"/>
              <a:gd name="connsiteX6" fmla="*/ 9288026 w 12192000"/>
              <a:gd name="connsiteY6" fmla="*/ 5201696 h 5436156"/>
              <a:gd name="connsiteX7" fmla="*/ 8460712 w 12192000"/>
              <a:gd name="connsiteY7" fmla="*/ 5422761 h 5436156"/>
              <a:gd name="connsiteX8" fmla="*/ 7633398 w 12192000"/>
              <a:gd name="connsiteY8" fmla="*/ 5215093 h 5436156"/>
              <a:gd name="connsiteX9" fmla="*/ 6829530 w 12192000"/>
              <a:gd name="connsiteY9" fmla="*/ 5436156 h 5436156"/>
              <a:gd name="connsiteX10" fmla="*/ 5998866 w 12192000"/>
              <a:gd name="connsiteY10" fmla="*/ 5215094 h 5436156"/>
              <a:gd name="connsiteX11" fmla="*/ 5208395 w 12192000"/>
              <a:gd name="connsiteY11" fmla="*/ 5429460 h 5436156"/>
              <a:gd name="connsiteX12" fmla="*/ 4384431 w 12192000"/>
              <a:gd name="connsiteY12" fmla="*/ 5208396 h 5436156"/>
              <a:gd name="connsiteX13" fmla="*/ 3537020 w 12192000"/>
              <a:gd name="connsiteY13" fmla="*/ 5429459 h 5436156"/>
              <a:gd name="connsiteX14" fmla="*/ 2746549 w 12192000"/>
              <a:gd name="connsiteY14" fmla="*/ 5215095 h 5436156"/>
              <a:gd name="connsiteX15" fmla="*/ 1957060 w 12192000"/>
              <a:gd name="connsiteY15" fmla="*/ 5426110 h 5436156"/>
              <a:gd name="connsiteX16" fmla="*/ 1146493 w 12192000"/>
              <a:gd name="connsiteY16" fmla="*/ 5208396 h 5436156"/>
              <a:gd name="connsiteX17" fmla="*/ 351291 w 12192000"/>
              <a:gd name="connsiteY17" fmla="*/ 5432251 h 5436156"/>
              <a:gd name="connsiteX18" fmla="*/ 0 w 12192000"/>
              <a:gd name="connsiteY18" fmla="*/ 5361946 h 5436156"/>
              <a:gd name="connsiteX19" fmla="*/ 0 w 12192000"/>
              <a:gd name="connsiteY19" fmla="*/ 0 h 543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5436156">
                <a:moveTo>
                  <a:pt x="0" y="0"/>
                </a:moveTo>
                <a:lnTo>
                  <a:pt x="12192000" y="0"/>
                </a:lnTo>
                <a:cubicBezTo>
                  <a:pt x="12190883" y="1759403"/>
                  <a:pt x="12189767" y="3528855"/>
                  <a:pt x="12188650" y="5288258"/>
                </a:cubicBezTo>
                <a:cubicBezTo>
                  <a:pt x="12117754" y="5347432"/>
                  <a:pt x="12002197" y="5431047"/>
                  <a:pt x="11739824" y="5432810"/>
                </a:cubicBezTo>
                <a:cubicBezTo>
                  <a:pt x="11333424" y="5427873"/>
                  <a:pt x="11259736" y="5210631"/>
                  <a:pt x="10892413" y="5208397"/>
                </a:cubicBezTo>
                <a:cubicBezTo>
                  <a:pt x="10525089" y="5212863"/>
                  <a:pt x="10490479" y="5408806"/>
                  <a:pt x="10091894" y="5426111"/>
                </a:cubicBezTo>
                <a:cubicBezTo>
                  <a:pt x="9658140" y="5423407"/>
                  <a:pt x="9654790" y="5205046"/>
                  <a:pt x="9288026" y="5201696"/>
                </a:cubicBezTo>
                <a:cubicBezTo>
                  <a:pt x="8886650" y="5201224"/>
                  <a:pt x="8840316" y="5420528"/>
                  <a:pt x="8460712" y="5422761"/>
                </a:cubicBezTo>
                <a:cubicBezTo>
                  <a:pt x="8046499" y="5412242"/>
                  <a:pt x="8057103" y="5220676"/>
                  <a:pt x="7633398" y="5215093"/>
                </a:cubicBezTo>
                <a:cubicBezTo>
                  <a:pt x="7213600" y="5209597"/>
                  <a:pt x="7227556" y="5427225"/>
                  <a:pt x="6829530" y="5436156"/>
                </a:cubicBezTo>
                <a:cubicBezTo>
                  <a:pt x="6462766" y="5428428"/>
                  <a:pt x="6444344" y="5218443"/>
                  <a:pt x="5998866" y="5215094"/>
                </a:cubicBezTo>
                <a:cubicBezTo>
                  <a:pt x="5619822" y="5217972"/>
                  <a:pt x="5562879" y="5427786"/>
                  <a:pt x="5208395" y="5429460"/>
                </a:cubicBezTo>
                <a:cubicBezTo>
                  <a:pt x="4833815" y="5418383"/>
                  <a:pt x="4735566" y="5211187"/>
                  <a:pt x="4384431" y="5208396"/>
                </a:cubicBezTo>
                <a:cubicBezTo>
                  <a:pt x="3936720" y="5229696"/>
                  <a:pt x="3974123" y="5435600"/>
                  <a:pt x="3537020" y="5429459"/>
                </a:cubicBezTo>
                <a:cubicBezTo>
                  <a:pt x="3206541" y="5424993"/>
                  <a:pt x="3164113" y="5199465"/>
                  <a:pt x="2746549" y="5215095"/>
                </a:cubicBezTo>
                <a:cubicBezTo>
                  <a:pt x="2359456" y="5215095"/>
                  <a:pt x="2324055" y="5429460"/>
                  <a:pt x="1957060" y="5426110"/>
                </a:cubicBezTo>
                <a:cubicBezTo>
                  <a:pt x="1562941" y="5417179"/>
                  <a:pt x="1487021" y="5207279"/>
                  <a:pt x="1146493" y="5208396"/>
                </a:cubicBezTo>
                <a:cubicBezTo>
                  <a:pt x="780614" y="5206628"/>
                  <a:pt x="666304" y="5423407"/>
                  <a:pt x="351291" y="5432251"/>
                </a:cubicBezTo>
                <a:cubicBezTo>
                  <a:pt x="90167" y="5434496"/>
                  <a:pt x="110398" y="5386497"/>
                  <a:pt x="0" y="5361946"/>
                </a:cubicBezTo>
                <a:lnTo>
                  <a:pt x="0" y="0"/>
                </a:lnTo>
                <a:close/>
              </a:path>
            </a:pathLst>
          </a:custGeom>
          <a:gradFill>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p:spPr>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004" y="6156271"/>
            <a:ext cx="3310619" cy="547094"/>
          </a:xfrm>
          <a:prstGeom prst="rect">
            <a:avLst/>
          </a:prstGeom>
        </p:spPr>
      </p:pic>
      <p:sp>
        <p:nvSpPr>
          <p:cNvPr id="9" name="Dian numeron paikkamerkki 5"/>
          <p:cNvSpPr>
            <a:spLocks noGrp="1"/>
          </p:cNvSpPr>
          <p:nvPr>
            <p:ph type="sldNum" sz="quarter" idx="4"/>
          </p:nvPr>
        </p:nvSpPr>
        <p:spPr>
          <a:xfrm>
            <a:off x="11183917" y="6285098"/>
            <a:ext cx="741504" cy="268427"/>
          </a:xfrm>
          <a:prstGeom prst="rect">
            <a:avLst/>
          </a:prstGeom>
        </p:spPr>
        <p:txBody>
          <a:bodyPr/>
          <a:lstStyle>
            <a:lvl1pPr algn="r">
              <a:defRPr>
                <a:solidFill>
                  <a:schemeClr val="accent2"/>
                </a:solidFill>
              </a:defRPr>
            </a:lvl1pPr>
          </a:lstStyle>
          <a:p>
            <a:pPr>
              <a:defRPr/>
            </a:pPr>
            <a:fld id="{FB346CB8-132A-48E5-A38D-0226F3B6784C}" type="slidenum">
              <a:rPr lang="fi-FI" smtClean="0"/>
              <a:pPr>
                <a:defRPr/>
              </a:pPr>
              <a:t>‹#›</a:t>
            </a:fld>
            <a:endParaRPr lang="fi-FI"/>
          </a:p>
        </p:txBody>
      </p:sp>
      <p:sp>
        <p:nvSpPr>
          <p:cNvPr id="10" name="Päivämäärän paikkamerkki 3"/>
          <p:cNvSpPr>
            <a:spLocks noGrp="1"/>
          </p:cNvSpPr>
          <p:nvPr>
            <p:ph type="dt" sz="half" idx="15"/>
          </p:nvPr>
        </p:nvSpPr>
        <p:spPr>
          <a:xfrm>
            <a:off x="9650498" y="6287486"/>
            <a:ext cx="1471650" cy="268427"/>
          </a:xfrm>
          <a:prstGeom prst="rect">
            <a:avLst/>
          </a:prstGeom>
        </p:spPr>
        <p:txBody>
          <a:bodyPr/>
          <a:lstStyle>
            <a:lvl1pPr>
              <a:defRPr>
                <a:solidFill>
                  <a:schemeClr val="accent2"/>
                </a:solidFill>
              </a:defRPr>
            </a:lvl1pPr>
          </a:lstStyle>
          <a:p>
            <a:pPr>
              <a:defRPr/>
            </a:pPr>
            <a:fld id="{04774C4C-51A1-4CE6-9AD2-E33B1F9EC7CA}" type="datetime1">
              <a:rPr lang="fi-FI" smtClean="0"/>
              <a:pPr>
                <a:defRPr/>
              </a:pPr>
              <a:t>29.9.2024</a:t>
            </a:fld>
            <a:endParaRPr lang="fi-FI"/>
          </a:p>
        </p:txBody>
      </p:sp>
    </p:spTree>
    <p:extLst>
      <p:ext uri="{BB962C8B-B14F-4D97-AF65-F5344CB8AC3E}">
        <p14:creationId xmlns:p14="http://schemas.microsoft.com/office/powerpoint/2010/main" val="2220715021"/>
      </p:ext>
    </p:extLst>
  </p:cSld>
  <p:clrMapOvr>
    <a:overrideClrMapping bg1="lt1" tx1="dk1" bg2="lt2" tx2="dk2" accent1="accent1" accent2="accent2" accent3="accent3" accent4="accent4" accent5="accent5" accent6="accent6" hlink="hlink" folHlink="folHlink"/>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userDrawn="1">
  <p:cSld name="Teksti kuvan päällä Bussi">
    <p:bg>
      <p:bgPr>
        <a:solidFill>
          <a:schemeClr val="bg1"/>
        </a:solidFill>
        <a:effectLst/>
      </p:bgPr>
    </p:bg>
    <p:spTree>
      <p:nvGrpSpPr>
        <p:cNvPr id="1" name=""/>
        <p:cNvGrpSpPr/>
        <p:nvPr/>
      </p:nvGrpSpPr>
      <p:grpSpPr>
        <a:xfrm>
          <a:off x="0" y="0"/>
          <a:ext cx="0" cy="0"/>
          <a:chOff x="0" y="0"/>
          <a:chExt cx="0" cy="0"/>
        </a:xfrm>
      </p:grpSpPr>
      <p:sp>
        <p:nvSpPr>
          <p:cNvPr id="23" name="Kuvan paikkamerkki 25"/>
          <p:cNvSpPr>
            <a:spLocks noGrp="1"/>
          </p:cNvSpPr>
          <p:nvPr userDrawn="1">
            <p:ph type="pic" sz="quarter" idx="10"/>
          </p:nvPr>
        </p:nvSpPr>
        <p:spPr>
          <a:xfrm>
            <a:off x="0" y="-4870"/>
            <a:ext cx="12192000" cy="5410755"/>
          </a:xfrm>
          <a:custGeom>
            <a:avLst/>
            <a:gdLst>
              <a:gd name="connsiteX0" fmla="*/ 0 w 12192000"/>
              <a:gd name="connsiteY0" fmla="*/ 0 h 5361946"/>
              <a:gd name="connsiteX1" fmla="*/ 12192000 w 12192000"/>
              <a:gd name="connsiteY1" fmla="*/ 0 h 5361946"/>
              <a:gd name="connsiteX2" fmla="*/ 12192000 w 12192000"/>
              <a:gd name="connsiteY2" fmla="*/ 5361946 h 5361946"/>
              <a:gd name="connsiteX3" fmla="*/ 0 w 12192000"/>
              <a:gd name="connsiteY3" fmla="*/ 5361946 h 5361946"/>
              <a:gd name="connsiteX4" fmla="*/ 0 w 12192000"/>
              <a:gd name="connsiteY4" fmla="*/ 0 h 5361946"/>
              <a:gd name="connsiteX0" fmla="*/ 0 w 12192000"/>
              <a:gd name="connsiteY0" fmla="*/ 0 h 5435600"/>
              <a:gd name="connsiteX1" fmla="*/ 12192000 w 12192000"/>
              <a:gd name="connsiteY1" fmla="*/ 0 h 5435600"/>
              <a:gd name="connsiteX2" fmla="*/ 12192000 w 12192000"/>
              <a:gd name="connsiteY2" fmla="*/ 5361946 h 5435600"/>
              <a:gd name="connsiteX3" fmla="*/ 325878 w 12192000"/>
              <a:gd name="connsiteY3" fmla="*/ 5435600 h 5435600"/>
              <a:gd name="connsiteX4" fmla="*/ 0 w 12192000"/>
              <a:gd name="connsiteY4" fmla="*/ 5361946 h 5435600"/>
              <a:gd name="connsiteX5" fmla="*/ 0 w 12192000"/>
              <a:gd name="connsiteY5" fmla="*/ 0 h 5435600"/>
              <a:gd name="connsiteX0" fmla="*/ 0 w 12192000"/>
              <a:gd name="connsiteY0" fmla="*/ 0 h 5472814"/>
              <a:gd name="connsiteX1" fmla="*/ 12192000 w 12192000"/>
              <a:gd name="connsiteY1" fmla="*/ 0 h 5472814"/>
              <a:gd name="connsiteX2" fmla="*/ 12192000 w 12192000"/>
              <a:gd name="connsiteY2" fmla="*/ 5361946 h 5472814"/>
              <a:gd name="connsiteX3" fmla="*/ 379041 w 12192000"/>
              <a:gd name="connsiteY3" fmla="*/ 5472814 h 5472814"/>
              <a:gd name="connsiteX4" fmla="*/ 0 w 12192000"/>
              <a:gd name="connsiteY4" fmla="*/ 5361946 h 5472814"/>
              <a:gd name="connsiteX5" fmla="*/ 0 w 12192000"/>
              <a:gd name="connsiteY5" fmla="*/ 0 h 5472814"/>
              <a:gd name="connsiteX0" fmla="*/ 0 w 12192000"/>
              <a:gd name="connsiteY0" fmla="*/ 0 h 5451549"/>
              <a:gd name="connsiteX1" fmla="*/ 12192000 w 12192000"/>
              <a:gd name="connsiteY1" fmla="*/ 0 h 5451549"/>
              <a:gd name="connsiteX2" fmla="*/ 12192000 w 12192000"/>
              <a:gd name="connsiteY2" fmla="*/ 5361946 h 5451549"/>
              <a:gd name="connsiteX3" fmla="*/ 384358 w 12192000"/>
              <a:gd name="connsiteY3" fmla="*/ 5451549 h 5451549"/>
              <a:gd name="connsiteX4" fmla="*/ 0 w 12192000"/>
              <a:gd name="connsiteY4" fmla="*/ 5361946 h 5451549"/>
              <a:gd name="connsiteX5" fmla="*/ 0 w 12192000"/>
              <a:gd name="connsiteY5" fmla="*/ 0 h 5451549"/>
              <a:gd name="connsiteX0" fmla="*/ 0 w 12192000"/>
              <a:gd name="connsiteY0" fmla="*/ 0 h 5451549"/>
              <a:gd name="connsiteX1" fmla="*/ 12192000 w 12192000"/>
              <a:gd name="connsiteY1" fmla="*/ 0 h 5451549"/>
              <a:gd name="connsiteX2" fmla="*/ 12192000 w 12192000"/>
              <a:gd name="connsiteY2" fmla="*/ 5361946 h 5451549"/>
              <a:gd name="connsiteX3" fmla="*/ 690929 w 12192000"/>
              <a:gd name="connsiteY3" fmla="*/ 5364127 h 5451549"/>
              <a:gd name="connsiteX4" fmla="*/ 384358 w 12192000"/>
              <a:gd name="connsiteY4" fmla="*/ 5451549 h 5451549"/>
              <a:gd name="connsiteX5" fmla="*/ 0 w 12192000"/>
              <a:gd name="connsiteY5" fmla="*/ 5361946 h 5451549"/>
              <a:gd name="connsiteX6" fmla="*/ 0 w 12192000"/>
              <a:gd name="connsiteY6" fmla="*/ 0 h 5451549"/>
              <a:gd name="connsiteX0" fmla="*/ 0 w 12192000"/>
              <a:gd name="connsiteY0" fmla="*/ 0 h 5435600"/>
              <a:gd name="connsiteX1" fmla="*/ 12192000 w 12192000"/>
              <a:gd name="connsiteY1" fmla="*/ 0 h 5435600"/>
              <a:gd name="connsiteX2" fmla="*/ 12192000 w 12192000"/>
              <a:gd name="connsiteY2" fmla="*/ 5361946 h 5435600"/>
              <a:gd name="connsiteX3" fmla="*/ 690929 w 12192000"/>
              <a:gd name="connsiteY3" fmla="*/ 5364127 h 5435600"/>
              <a:gd name="connsiteX4" fmla="*/ 331195 w 12192000"/>
              <a:gd name="connsiteY4" fmla="*/ 5435600 h 5435600"/>
              <a:gd name="connsiteX5" fmla="*/ 0 w 12192000"/>
              <a:gd name="connsiteY5" fmla="*/ 5361946 h 5435600"/>
              <a:gd name="connsiteX6" fmla="*/ 0 w 12192000"/>
              <a:gd name="connsiteY6" fmla="*/ 0 h 5435600"/>
              <a:gd name="connsiteX0" fmla="*/ 0 w 12192000"/>
              <a:gd name="connsiteY0" fmla="*/ 0 h 5435600"/>
              <a:gd name="connsiteX1" fmla="*/ 12192000 w 12192000"/>
              <a:gd name="connsiteY1" fmla="*/ 0 h 5435600"/>
              <a:gd name="connsiteX2" fmla="*/ 12192000 w 12192000"/>
              <a:gd name="connsiteY2" fmla="*/ 5361946 h 5435600"/>
              <a:gd name="connsiteX3" fmla="*/ 690929 w 12192000"/>
              <a:gd name="connsiteY3" fmla="*/ 5364127 h 5435600"/>
              <a:gd name="connsiteX4" fmla="*/ 331195 w 12192000"/>
              <a:gd name="connsiteY4" fmla="*/ 5435600 h 5435600"/>
              <a:gd name="connsiteX5" fmla="*/ 0 w 12192000"/>
              <a:gd name="connsiteY5" fmla="*/ 5361946 h 5435600"/>
              <a:gd name="connsiteX6" fmla="*/ 0 w 12192000"/>
              <a:gd name="connsiteY6" fmla="*/ 0 h 5435600"/>
              <a:gd name="connsiteX0" fmla="*/ 0 w 12192000"/>
              <a:gd name="connsiteY0" fmla="*/ 0 h 5435600"/>
              <a:gd name="connsiteX1" fmla="*/ 12192000 w 12192000"/>
              <a:gd name="connsiteY1" fmla="*/ 0 h 5435600"/>
              <a:gd name="connsiteX2" fmla="*/ 12192000 w 12192000"/>
              <a:gd name="connsiteY2" fmla="*/ 5361946 h 5435600"/>
              <a:gd name="connsiteX3" fmla="*/ 690929 w 12192000"/>
              <a:gd name="connsiteY3" fmla="*/ 5364127 h 5435600"/>
              <a:gd name="connsiteX4" fmla="*/ 304399 w 12192000"/>
              <a:gd name="connsiteY4" fmla="*/ 5435600 h 5435600"/>
              <a:gd name="connsiteX5" fmla="*/ 0 w 12192000"/>
              <a:gd name="connsiteY5" fmla="*/ 5361946 h 5435600"/>
              <a:gd name="connsiteX6" fmla="*/ 0 w 12192000"/>
              <a:gd name="connsiteY6" fmla="*/ 0 h 5435600"/>
              <a:gd name="connsiteX0" fmla="*/ 0 w 12192000"/>
              <a:gd name="connsiteY0" fmla="*/ 0 h 5435600"/>
              <a:gd name="connsiteX1" fmla="*/ 12192000 w 12192000"/>
              <a:gd name="connsiteY1" fmla="*/ 0 h 5435600"/>
              <a:gd name="connsiteX2" fmla="*/ 12192000 w 12192000"/>
              <a:gd name="connsiteY2" fmla="*/ 5361946 h 5435600"/>
              <a:gd name="connsiteX3" fmla="*/ 690929 w 12192000"/>
              <a:gd name="connsiteY3" fmla="*/ 5364127 h 5435600"/>
              <a:gd name="connsiteX4" fmla="*/ 304399 w 12192000"/>
              <a:gd name="connsiteY4" fmla="*/ 5435600 h 5435600"/>
              <a:gd name="connsiteX5" fmla="*/ 0 w 12192000"/>
              <a:gd name="connsiteY5" fmla="*/ 5361946 h 5435600"/>
              <a:gd name="connsiteX6" fmla="*/ 0 w 12192000"/>
              <a:gd name="connsiteY6" fmla="*/ 0 h 5435600"/>
              <a:gd name="connsiteX0" fmla="*/ 0 w 12192000"/>
              <a:gd name="connsiteY0" fmla="*/ 0 h 5435725"/>
              <a:gd name="connsiteX1" fmla="*/ 12192000 w 12192000"/>
              <a:gd name="connsiteY1" fmla="*/ 0 h 5435725"/>
              <a:gd name="connsiteX2" fmla="*/ 12192000 w 12192000"/>
              <a:gd name="connsiteY2" fmla="*/ 5361946 h 5435725"/>
              <a:gd name="connsiteX3" fmla="*/ 690929 w 12192000"/>
              <a:gd name="connsiteY3" fmla="*/ 5364127 h 5435725"/>
              <a:gd name="connsiteX4" fmla="*/ 304399 w 12192000"/>
              <a:gd name="connsiteY4" fmla="*/ 5435600 h 5435725"/>
              <a:gd name="connsiteX5" fmla="*/ 0 w 12192000"/>
              <a:gd name="connsiteY5" fmla="*/ 5361946 h 5435725"/>
              <a:gd name="connsiteX6" fmla="*/ 0 w 12192000"/>
              <a:gd name="connsiteY6" fmla="*/ 0 h 5435725"/>
              <a:gd name="connsiteX0" fmla="*/ 0 w 12192000"/>
              <a:gd name="connsiteY0" fmla="*/ 0 h 5435651"/>
              <a:gd name="connsiteX1" fmla="*/ 12192000 w 12192000"/>
              <a:gd name="connsiteY1" fmla="*/ 0 h 5435651"/>
              <a:gd name="connsiteX2" fmla="*/ 12192000 w 12192000"/>
              <a:gd name="connsiteY2" fmla="*/ 5361946 h 5435651"/>
              <a:gd name="connsiteX3" fmla="*/ 818208 w 12192000"/>
              <a:gd name="connsiteY3" fmla="*/ 5287090 h 5435651"/>
              <a:gd name="connsiteX4" fmla="*/ 304399 w 12192000"/>
              <a:gd name="connsiteY4" fmla="*/ 5435600 h 5435651"/>
              <a:gd name="connsiteX5" fmla="*/ 0 w 12192000"/>
              <a:gd name="connsiteY5" fmla="*/ 5361946 h 5435651"/>
              <a:gd name="connsiteX6" fmla="*/ 0 w 12192000"/>
              <a:gd name="connsiteY6" fmla="*/ 0 h 5435651"/>
              <a:gd name="connsiteX0" fmla="*/ 0 w 12192000"/>
              <a:gd name="connsiteY0" fmla="*/ 0 h 5435662"/>
              <a:gd name="connsiteX1" fmla="*/ 12192000 w 12192000"/>
              <a:gd name="connsiteY1" fmla="*/ 0 h 5435662"/>
              <a:gd name="connsiteX2" fmla="*/ 12192000 w 12192000"/>
              <a:gd name="connsiteY2" fmla="*/ 5361946 h 5435662"/>
              <a:gd name="connsiteX3" fmla="*/ 818208 w 12192000"/>
              <a:gd name="connsiteY3" fmla="*/ 5287090 h 5435662"/>
              <a:gd name="connsiteX4" fmla="*/ 304399 w 12192000"/>
              <a:gd name="connsiteY4" fmla="*/ 5435600 h 5435662"/>
              <a:gd name="connsiteX5" fmla="*/ 0 w 12192000"/>
              <a:gd name="connsiteY5" fmla="*/ 5361946 h 5435662"/>
              <a:gd name="connsiteX6" fmla="*/ 0 w 12192000"/>
              <a:gd name="connsiteY6" fmla="*/ 0 h 5435662"/>
              <a:gd name="connsiteX0" fmla="*/ 0 w 12192000"/>
              <a:gd name="connsiteY0" fmla="*/ 0 h 5435662"/>
              <a:gd name="connsiteX1" fmla="*/ 12192000 w 12192000"/>
              <a:gd name="connsiteY1" fmla="*/ 0 h 5435662"/>
              <a:gd name="connsiteX2" fmla="*/ 12192000 w 12192000"/>
              <a:gd name="connsiteY2" fmla="*/ 5361946 h 5435662"/>
              <a:gd name="connsiteX3" fmla="*/ 1086203 w 12192000"/>
              <a:gd name="connsiteY3" fmla="*/ 5215095 h 5435662"/>
              <a:gd name="connsiteX4" fmla="*/ 818208 w 12192000"/>
              <a:gd name="connsiteY4" fmla="*/ 5287090 h 5435662"/>
              <a:gd name="connsiteX5" fmla="*/ 304399 w 12192000"/>
              <a:gd name="connsiteY5" fmla="*/ 5435600 h 5435662"/>
              <a:gd name="connsiteX6" fmla="*/ 0 w 12192000"/>
              <a:gd name="connsiteY6" fmla="*/ 5361946 h 5435662"/>
              <a:gd name="connsiteX7" fmla="*/ 0 w 12192000"/>
              <a:gd name="connsiteY7" fmla="*/ 0 h 5435662"/>
              <a:gd name="connsiteX0" fmla="*/ 0 w 12192000"/>
              <a:gd name="connsiteY0" fmla="*/ 0 h 5435662"/>
              <a:gd name="connsiteX1" fmla="*/ 12192000 w 12192000"/>
              <a:gd name="connsiteY1" fmla="*/ 0 h 5435662"/>
              <a:gd name="connsiteX2" fmla="*/ 12192000 w 12192000"/>
              <a:gd name="connsiteY2" fmla="*/ 5361946 h 5435662"/>
              <a:gd name="connsiteX3" fmla="*/ 1957060 w 12192000"/>
              <a:gd name="connsiteY3" fmla="*/ 5426110 h 5435662"/>
              <a:gd name="connsiteX4" fmla="*/ 1086203 w 12192000"/>
              <a:gd name="connsiteY4" fmla="*/ 5215095 h 5435662"/>
              <a:gd name="connsiteX5" fmla="*/ 818208 w 12192000"/>
              <a:gd name="connsiteY5" fmla="*/ 5287090 h 5435662"/>
              <a:gd name="connsiteX6" fmla="*/ 304399 w 12192000"/>
              <a:gd name="connsiteY6" fmla="*/ 5435600 h 5435662"/>
              <a:gd name="connsiteX7" fmla="*/ 0 w 12192000"/>
              <a:gd name="connsiteY7" fmla="*/ 5361946 h 5435662"/>
              <a:gd name="connsiteX8" fmla="*/ 0 w 12192000"/>
              <a:gd name="connsiteY8" fmla="*/ 0 h 5435662"/>
              <a:gd name="connsiteX0" fmla="*/ 0 w 12192000"/>
              <a:gd name="connsiteY0" fmla="*/ 0 h 5435662"/>
              <a:gd name="connsiteX1" fmla="*/ 12192000 w 12192000"/>
              <a:gd name="connsiteY1" fmla="*/ 0 h 5435662"/>
              <a:gd name="connsiteX2" fmla="*/ 12192000 w 12192000"/>
              <a:gd name="connsiteY2" fmla="*/ 5361946 h 5435662"/>
              <a:gd name="connsiteX3" fmla="*/ 1957060 w 12192000"/>
              <a:gd name="connsiteY3" fmla="*/ 5426110 h 5435662"/>
              <a:gd name="connsiteX4" fmla="*/ 1146493 w 12192000"/>
              <a:gd name="connsiteY4" fmla="*/ 5208396 h 5435662"/>
              <a:gd name="connsiteX5" fmla="*/ 818208 w 12192000"/>
              <a:gd name="connsiteY5" fmla="*/ 5287090 h 5435662"/>
              <a:gd name="connsiteX6" fmla="*/ 304399 w 12192000"/>
              <a:gd name="connsiteY6" fmla="*/ 5435600 h 5435662"/>
              <a:gd name="connsiteX7" fmla="*/ 0 w 12192000"/>
              <a:gd name="connsiteY7" fmla="*/ 5361946 h 5435662"/>
              <a:gd name="connsiteX8" fmla="*/ 0 w 12192000"/>
              <a:gd name="connsiteY8" fmla="*/ 0 h 5435662"/>
              <a:gd name="connsiteX0" fmla="*/ 0 w 12192000"/>
              <a:gd name="connsiteY0" fmla="*/ 0 h 5435662"/>
              <a:gd name="connsiteX1" fmla="*/ 12192000 w 12192000"/>
              <a:gd name="connsiteY1" fmla="*/ 0 h 5435662"/>
              <a:gd name="connsiteX2" fmla="*/ 12192000 w 12192000"/>
              <a:gd name="connsiteY2" fmla="*/ 5361946 h 5435662"/>
              <a:gd name="connsiteX3" fmla="*/ 1957060 w 12192000"/>
              <a:gd name="connsiteY3" fmla="*/ 5426110 h 5435662"/>
              <a:gd name="connsiteX4" fmla="*/ 1146493 w 12192000"/>
              <a:gd name="connsiteY4" fmla="*/ 5208396 h 5435662"/>
              <a:gd name="connsiteX5" fmla="*/ 818208 w 12192000"/>
              <a:gd name="connsiteY5" fmla="*/ 5287090 h 5435662"/>
              <a:gd name="connsiteX6" fmla="*/ 304399 w 12192000"/>
              <a:gd name="connsiteY6" fmla="*/ 5435600 h 5435662"/>
              <a:gd name="connsiteX7" fmla="*/ 0 w 12192000"/>
              <a:gd name="connsiteY7" fmla="*/ 5361946 h 5435662"/>
              <a:gd name="connsiteX8" fmla="*/ 0 w 12192000"/>
              <a:gd name="connsiteY8" fmla="*/ 0 h 5435662"/>
              <a:gd name="connsiteX0" fmla="*/ 0 w 12192000"/>
              <a:gd name="connsiteY0" fmla="*/ 0 h 5435662"/>
              <a:gd name="connsiteX1" fmla="*/ 12192000 w 12192000"/>
              <a:gd name="connsiteY1" fmla="*/ 0 h 5435662"/>
              <a:gd name="connsiteX2" fmla="*/ 12192000 w 12192000"/>
              <a:gd name="connsiteY2" fmla="*/ 5361946 h 5435662"/>
              <a:gd name="connsiteX3" fmla="*/ 1957060 w 12192000"/>
              <a:gd name="connsiteY3" fmla="*/ 5426110 h 5435662"/>
              <a:gd name="connsiteX4" fmla="*/ 1146493 w 12192000"/>
              <a:gd name="connsiteY4" fmla="*/ 5208396 h 5435662"/>
              <a:gd name="connsiteX5" fmla="*/ 818208 w 12192000"/>
              <a:gd name="connsiteY5" fmla="*/ 5287090 h 5435662"/>
              <a:gd name="connsiteX6" fmla="*/ 304399 w 12192000"/>
              <a:gd name="connsiteY6" fmla="*/ 5435600 h 5435662"/>
              <a:gd name="connsiteX7" fmla="*/ 0 w 12192000"/>
              <a:gd name="connsiteY7" fmla="*/ 5361946 h 5435662"/>
              <a:gd name="connsiteX8" fmla="*/ 0 w 12192000"/>
              <a:gd name="connsiteY8" fmla="*/ 0 h 5435662"/>
              <a:gd name="connsiteX0" fmla="*/ 0 w 12192000"/>
              <a:gd name="connsiteY0" fmla="*/ 0 h 5435632"/>
              <a:gd name="connsiteX1" fmla="*/ 12192000 w 12192000"/>
              <a:gd name="connsiteY1" fmla="*/ 0 h 5435632"/>
              <a:gd name="connsiteX2" fmla="*/ 12192000 w 12192000"/>
              <a:gd name="connsiteY2" fmla="*/ 5361946 h 5435632"/>
              <a:gd name="connsiteX3" fmla="*/ 1957060 w 12192000"/>
              <a:gd name="connsiteY3" fmla="*/ 5426110 h 5435632"/>
              <a:gd name="connsiteX4" fmla="*/ 1146493 w 12192000"/>
              <a:gd name="connsiteY4" fmla="*/ 5208396 h 5435632"/>
              <a:gd name="connsiteX5" fmla="*/ 751219 w 12192000"/>
              <a:gd name="connsiteY5" fmla="*/ 5189956 h 5435632"/>
              <a:gd name="connsiteX6" fmla="*/ 304399 w 12192000"/>
              <a:gd name="connsiteY6" fmla="*/ 5435600 h 5435632"/>
              <a:gd name="connsiteX7" fmla="*/ 0 w 12192000"/>
              <a:gd name="connsiteY7" fmla="*/ 5361946 h 5435632"/>
              <a:gd name="connsiteX8" fmla="*/ 0 w 12192000"/>
              <a:gd name="connsiteY8" fmla="*/ 0 h 5435632"/>
              <a:gd name="connsiteX0" fmla="*/ 0 w 12192000"/>
              <a:gd name="connsiteY0" fmla="*/ 0 h 5435600"/>
              <a:gd name="connsiteX1" fmla="*/ 12192000 w 12192000"/>
              <a:gd name="connsiteY1" fmla="*/ 0 h 5435600"/>
              <a:gd name="connsiteX2" fmla="*/ 12192000 w 12192000"/>
              <a:gd name="connsiteY2" fmla="*/ 5361946 h 5435600"/>
              <a:gd name="connsiteX3" fmla="*/ 1957060 w 12192000"/>
              <a:gd name="connsiteY3" fmla="*/ 5426110 h 5435600"/>
              <a:gd name="connsiteX4" fmla="*/ 1146493 w 12192000"/>
              <a:gd name="connsiteY4" fmla="*/ 5208396 h 5435600"/>
              <a:gd name="connsiteX5" fmla="*/ 304399 w 12192000"/>
              <a:gd name="connsiteY5" fmla="*/ 5435600 h 5435600"/>
              <a:gd name="connsiteX6" fmla="*/ 0 w 12192000"/>
              <a:gd name="connsiteY6" fmla="*/ 5361946 h 5435600"/>
              <a:gd name="connsiteX7" fmla="*/ 0 w 12192000"/>
              <a:gd name="connsiteY7" fmla="*/ 0 h 5435600"/>
              <a:gd name="connsiteX0" fmla="*/ 0 w 12192000"/>
              <a:gd name="connsiteY0" fmla="*/ 0 h 5438950"/>
              <a:gd name="connsiteX1" fmla="*/ 12192000 w 12192000"/>
              <a:gd name="connsiteY1" fmla="*/ 0 h 5438950"/>
              <a:gd name="connsiteX2" fmla="*/ 12192000 w 12192000"/>
              <a:gd name="connsiteY2" fmla="*/ 5361946 h 5438950"/>
              <a:gd name="connsiteX3" fmla="*/ 1957060 w 12192000"/>
              <a:gd name="connsiteY3" fmla="*/ 5426110 h 5438950"/>
              <a:gd name="connsiteX4" fmla="*/ 1146493 w 12192000"/>
              <a:gd name="connsiteY4" fmla="*/ 5208396 h 5438950"/>
              <a:gd name="connsiteX5" fmla="*/ 314447 w 12192000"/>
              <a:gd name="connsiteY5" fmla="*/ 5438950 h 5438950"/>
              <a:gd name="connsiteX6" fmla="*/ 0 w 12192000"/>
              <a:gd name="connsiteY6" fmla="*/ 5361946 h 5438950"/>
              <a:gd name="connsiteX7" fmla="*/ 0 w 12192000"/>
              <a:gd name="connsiteY7" fmla="*/ 0 h 5438950"/>
              <a:gd name="connsiteX0" fmla="*/ 0 w 12192000"/>
              <a:gd name="connsiteY0" fmla="*/ 0 h 5438950"/>
              <a:gd name="connsiteX1" fmla="*/ 12192000 w 12192000"/>
              <a:gd name="connsiteY1" fmla="*/ 0 h 5438950"/>
              <a:gd name="connsiteX2" fmla="*/ 12192000 w 12192000"/>
              <a:gd name="connsiteY2" fmla="*/ 5361946 h 5438950"/>
              <a:gd name="connsiteX3" fmla="*/ 1957060 w 12192000"/>
              <a:gd name="connsiteY3" fmla="*/ 5426110 h 5438950"/>
              <a:gd name="connsiteX4" fmla="*/ 1146493 w 12192000"/>
              <a:gd name="connsiteY4" fmla="*/ 5208396 h 5438950"/>
              <a:gd name="connsiteX5" fmla="*/ 314447 w 12192000"/>
              <a:gd name="connsiteY5" fmla="*/ 5438950 h 5438950"/>
              <a:gd name="connsiteX6" fmla="*/ 0 w 12192000"/>
              <a:gd name="connsiteY6" fmla="*/ 5361946 h 5438950"/>
              <a:gd name="connsiteX7" fmla="*/ 0 w 12192000"/>
              <a:gd name="connsiteY7" fmla="*/ 0 h 5438950"/>
              <a:gd name="connsiteX0" fmla="*/ 0 w 12192000"/>
              <a:gd name="connsiteY0" fmla="*/ 0 h 5439017"/>
              <a:gd name="connsiteX1" fmla="*/ 12192000 w 12192000"/>
              <a:gd name="connsiteY1" fmla="*/ 0 h 5439017"/>
              <a:gd name="connsiteX2" fmla="*/ 12192000 w 12192000"/>
              <a:gd name="connsiteY2" fmla="*/ 5361946 h 5439017"/>
              <a:gd name="connsiteX3" fmla="*/ 1957060 w 12192000"/>
              <a:gd name="connsiteY3" fmla="*/ 5426110 h 5439017"/>
              <a:gd name="connsiteX4" fmla="*/ 1146493 w 12192000"/>
              <a:gd name="connsiteY4" fmla="*/ 5208396 h 5439017"/>
              <a:gd name="connsiteX5" fmla="*/ 314447 w 12192000"/>
              <a:gd name="connsiteY5" fmla="*/ 5438950 h 5439017"/>
              <a:gd name="connsiteX6" fmla="*/ 0 w 12192000"/>
              <a:gd name="connsiteY6" fmla="*/ 5361946 h 5439017"/>
              <a:gd name="connsiteX7" fmla="*/ 0 w 12192000"/>
              <a:gd name="connsiteY7" fmla="*/ 0 h 5439017"/>
              <a:gd name="connsiteX0" fmla="*/ 0 w 12192000"/>
              <a:gd name="connsiteY0" fmla="*/ 0 h 5432327"/>
              <a:gd name="connsiteX1" fmla="*/ 12192000 w 12192000"/>
              <a:gd name="connsiteY1" fmla="*/ 0 h 5432327"/>
              <a:gd name="connsiteX2" fmla="*/ 12192000 w 12192000"/>
              <a:gd name="connsiteY2" fmla="*/ 5361946 h 5432327"/>
              <a:gd name="connsiteX3" fmla="*/ 1957060 w 12192000"/>
              <a:gd name="connsiteY3" fmla="*/ 5426110 h 5432327"/>
              <a:gd name="connsiteX4" fmla="*/ 1146493 w 12192000"/>
              <a:gd name="connsiteY4" fmla="*/ 5208396 h 5432327"/>
              <a:gd name="connsiteX5" fmla="*/ 351291 w 12192000"/>
              <a:gd name="connsiteY5" fmla="*/ 5432251 h 5432327"/>
              <a:gd name="connsiteX6" fmla="*/ 0 w 12192000"/>
              <a:gd name="connsiteY6" fmla="*/ 5361946 h 5432327"/>
              <a:gd name="connsiteX7" fmla="*/ 0 w 12192000"/>
              <a:gd name="connsiteY7"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1957060 w 12192000"/>
              <a:gd name="connsiteY3" fmla="*/ 5426110 h 5432327"/>
              <a:gd name="connsiteX4" fmla="*/ 1146493 w 12192000"/>
              <a:gd name="connsiteY4" fmla="*/ 5208396 h 5432327"/>
              <a:gd name="connsiteX5" fmla="*/ 351291 w 12192000"/>
              <a:gd name="connsiteY5" fmla="*/ 5432251 h 5432327"/>
              <a:gd name="connsiteX6" fmla="*/ 0 w 12192000"/>
              <a:gd name="connsiteY6" fmla="*/ 5361946 h 5432327"/>
              <a:gd name="connsiteX7" fmla="*/ 0 w 12192000"/>
              <a:gd name="connsiteY7"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1957060 w 12192000"/>
              <a:gd name="connsiteY3" fmla="*/ 5426110 h 5432327"/>
              <a:gd name="connsiteX4" fmla="*/ 1146493 w 12192000"/>
              <a:gd name="connsiteY4" fmla="*/ 5208396 h 5432327"/>
              <a:gd name="connsiteX5" fmla="*/ 351291 w 12192000"/>
              <a:gd name="connsiteY5" fmla="*/ 5432251 h 5432327"/>
              <a:gd name="connsiteX6" fmla="*/ 0 w 12192000"/>
              <a:gd name="connsiteY6" fmla="*/ 5361946 h 5432327"/>
              <a:gd name="connsiteX7" fmla="*/ 0 w 12192000"/>
              <a:gd name="connsiteY7"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1957060 w 12192000"/>
              <a:gd name="connsiteY3" fmla="*/ 5426110 h 5432327"/>
              <a:gd name="connsiteX4" fmla="*/ 1146493 w 12192000"/>
              <a:gd name="connsiteY4" fmla="*/ 5208396 h 5432327"/>
              <a:gd name="connsiteX5" fmla="*/ 351291 w 12192000"/>
              <a:gd name="connsiteY5" fmla="*/ 5432251 h 5432327"/>
              <a:gd name="connsiteX6" fmla="*/ 0 w 12192000"/>
              <a:gd name="connsiteY6" fmla="*/ 5361946 h 5432327"/>
              <a:gd name="connsiteX7" fmla="*/ 0 w 12192000"/>
              <a:gd name="connsiteY7"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1957060 w 12192000"/>
              <a:gd name="connsiteY3" fmla="*/ 5426110 h 5432327"/>
              <a:gd name="connsiteX4" fmla="*/ 1146493 w 12192000"/>
              <a:gd name="connsiteY4" fmla="*/ 5208396 h 5432327"/>
              <a:gd name="connsiteX5" fmla="*/ 351291 w 12192000"/>
              <a:gd name="connsiteY5" fmla="*/ 5432251 h 5432327"/>
              <a:gd name="connsiteX6" fmla="*/ 0 w 12192000"/>
              <a:gd name="connsiteY6" fmla="*/ 5361946 h 5432327"/>
              <a:gd name="connsiteX7" fmla="*/ 0 w 12192000"/>
              <a:gd name="connsiteY7"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1957060 w 12192000"/>
              <a:gd name="connsiteY3" fmla="*/ 5426110 h 5432327"/>
              <a:gd name="connsiteX4" fmla="*/ 1146493 w 12192000"/>
              <a:gd name="connsiteY4" fmla="*/ 5208396 h 5432327"/>
              <a:gd name="connsiteX5" fmla="*/ 351291 w 12192000"/>
              <a:gd name="connsiteY5" fmla="*/ 5432251 h 5432327"/>
              <a:gd name="connsiteX6" fmla="*/ 0 w 12192000"/>
              <a:gd name="connsiteY6" fmla="*/ 5361946 h 5432327"/>
              <a:gd name="connsiteX7" fmla="*/ 0 w 12192000"/>
              <a:gd name="connsiteY7"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1957060 w 12192000"/>
              <a:gd name="connsiteY3" fmla="*/ 5426110 h 5432327"/>
              <a:gd name="connsiteX4" fmla="*/ 1146493 w 12192000"/>
              <a:gd name="connsiteY4" fmla="*/ 5208396 h 5432327"/>
              <a:gd name="connsiteX5" fmla="*/ 351291 w 12192000"/>
              <a:gd name="connsiteY5" fmla="*/ 5432251 h 5432327"/>
              <a:gd name="connsiteX6" fmla="*/ 0 w 12192000"/>
              <a:gd name="connsiteY6" fmla="*/ 5361946 h 5432327"/>
              <a:gd name="connsiteX7" fmla="*/ 0 w 12192000"/>
              <a:gd name="connsiteY7"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1957060 w 12192000"/>
              <a:gd name="connsiteY3" fmla="*/ 5426110 h 5432327"/>
              <a:gd name="connsiteX4" fmla="*/ 1146493 w 12192000"/>
              <a:gd name="connsiteY4" fmla="*/ 5208396 h 5432327"/>
              <a:gd name="connsiteX5" fmla="*/ 351291 w 12192000"/>
              <a:gd name="connsiteY5" fmla="*/ 5432251 h 5432327"/>
              <a:gd name="connsiteX6" fmla="*/ 0 w 12192000"/>
              <a:gd name="connsiteY6" fmla="*/ 5361946 h 5432327"/>
              <a:gd name="connsiteX7" fmla="*/ 0 w 12192000"/>
              <a:gd name="connsiteY7"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2746549 w 12192000"/>
              <a:gd name="connsiteY3" fmla="*/ 5215095 h 5432327"/>
              <a:gd name="connsiteX4" fmla="*/ 1957060 w 12192000"/>
              <a:gd name="connsiteY4" fmla="*/ 5426110 h 5432327"/>
              <a:gd name="connsiteX5" fmla="*/ 1146493 w 12192000"/>
              <a:gd name="connsiteY5" fmla="*/ 5208396 h 5432327"/>
              <a:gd name="connsiteX6" fmla="*/ 351291 w 12192000"/>
              <a:gd name="connsiteY6" fmla="*/ 5432251 h 5432327"/>
              <a:gd name="connsiteX7" fmla="*/ 0 w 12192000"/>
              <a:gd name="connsiteY7" fmla="*/ 5361946 h 5432327"/>
              <a:gd name="connsiteX8" fmla="*/ 0 w 12192000"/>
              <a:gd name="connsiteY8"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2746549 w 12192000"/>
              <a:gd name="connsiteY3" fmla="*/ 5215095 h 5432327"/>
              <a:gd name="connsiteX4" fmla="*/ 1957060 w 12192000"/>
              <a:gd name="connsiteY4" fmla="*/ 5426110 h 5432327"/>
              <a:gd name="connsiteX5" fmla="*/ 1146493 w 12192000"/>
              <a:gd name="connsiteY5" fmla="*/ 5208396 h 5432327"/>
              <a:gd name="connsiteX6" fmla="*/ 351291 w 12192000"/>
              <a:gd name="connsiteY6" fmla="*/ 5432251 h 5432327"/>
              <a:gd name="connsiteX7" fmla="*/ 0 w 12192000"/>
              <a:gd name="connsiteY7" fmla="*/ 5361946 h 5432327"/>
              <a:gd name="connsiteX8" fmla="*/ 0 w 12192000"/>
              <a:gd name="connsiteY8" fmla="*/ 0 h 5432327"/>
              <a:gd name="connsiteX0" fmla="*/ 0 w 12192000"/>
              <a:gd name="connsiteY0" fmla="*/ 0 h 5438343"/>
              <a:gd name="connsiteX1" fmla="*/ 12192000 w 12192000"/>
              <a:gd name="connsiteY1" fmla="*/ 0 h 5438343"/>
              <a:gd name="connsiteX2" fmla="*/ 12192000 w 12192000"/>
              <a:gd name="connsiteY2" fmla="*/ 5361946 h 5438343"/>
              <a:gd name="connsiteX3" fmla="*/ 3537020 w 12192000"/>
              <a:gd name="connsiteY3" fmla="*/ 5429459 h 5438343"/>
              <a:gd name="connsiteX4" fmla="*/ 2746549 w 12192000"/>
              <a:gd name="connsiteY4" fmla="*/ 5215095 h 5438343"/>
              <a:gd name="connsiteX5" fmla="*/ 1957060 w 12192000"/>
              <a:gd name="connsiteY5" fmla="*/ 5426110 h 5438343"/>
              <a:gd name="connsiteX6" fmla="*/ 1146493 w 12192000"/>
              <a:gd name="connsiteY6" fmla="*/ 5208396 h 5438343"/>
              <a:gd name="connsiteX7" fmla="*/ 351291 w 12192000"/>
              <a:gd name="connsiteY7" fmla="*/ 5432251 h 5438343"/>
              <a:gd name="connsiteX8" fmla="*/ 0 w 12192000"/>
              <a:gd name="connsiteY8" fmla="*/ 5361946 h 5438343"/>
              <a:gd name="connsiteX9" fmla="*/ 0 w 12192000"/>
              <a:gd name="connsiteY9" fmla="*/ 0 h 5438343"/>
              <a:gd name="connsiteX0" fmla="*/ 0 w 12192000"/>
              <a:gd name="connsiteY0" fmla="*/ 0 h 5727413"/>
              <a:gd name="connsiteX1" fmla="*/ 12192000 w 12192000"/>
              <a:gd name="connsiteY1" fmla="*/ 0 h 5727413"/>
              <a:gd name="connsiteX2" fmla="*/ 12192000 w 12192000"/>
              <a:gd name="connsiteY2" fmla="*/ 5361946 h 5727413"/>
              <a:gd name="connsiteX3" fmla="*/ 4377732 w 12192000"/>
              <a:gd name="connsiteY3" fmla="*/ 5215095 h 5727413"/>
              <a:gd name="connsiteX4" fmla="*/ 3537020 w 12192000"/>
              <a:gd name="connsiteY4" fmla="*/ 5429459 h 5727413"/>
              <a:gd name="connsiteX5" fmla="*/ 2746549 w 12192000"/>
              <a:gd name="connsiteY5" fmla="*/ 5215095 h 5727413"/>
              <a:gd name="connsiteX6" fmla="*/ 1957060 w 12192000"/>
              <a:gd name="connsiteY6" fmla="*/ 5426110 h 5727413"/>
              <a:gd name="connsiteX7" fmla="*/ 1146493 w 12192000"/>
              <a:gd name="connsiteY7" fmla="*/ 5208396 h 5727413"/>
              <a:gd name="connsiteX8" fmla="*/ 351291 w 12192000"/>
              <a:gd name="connsiteY8" fmla="*/ 5432251 h 5727413"/>
              <a:gd name="connsiteX9" fmla="*/ 0 w 12192000"/>
              <a:gd name="connsiteY9" fmla="*/ 5361946 h 5727413"/>
              <a:gd name="connsiteX10" fmla="*/ 0 w 12192000"/>
              <a:gd name="connsiteY10" fmla="*/ 0 h 5727413"/>
              <a:gd name="connsiteX0" fmla="*/ 0 w 12192000"/>
              <a:gd name="connsiteY0" fmla="*/ 0 h 5727413"/>
              <a:gd name="connsiteX1" fmla="*/ 12192000 w 12192000"/>
              <a:gd name="connsiteY1" fmla="*/ 0 h 5727413"/>
              <a:gd name="connsiteX2" fmla="*/ 12192000 w 12192000"/>
              <a:gd name="connsiteY2" fmla="*/ 5361946 h 5727413"/>
              <a:gd name="connsiteX3" fmla="*/ 4377732 w 12192000"/>
              <a:gd name="connsiteY3" fmla="*/ 5215095 h 5727413"/>
              <a:gd name="connsiteX4" fmla="*/ 3537020 w 12192000"/>
              <a:gd name="connsiteY4" fmla="*/ 5429459 h 5727413"/>
              <a:gd name="connsiteX5" fmla="*/ 2746549 w 12192000"/>
              <a:gd name="connsiteY5" fmla="*/ 5215095 h 5727413"/>
              <a:gd name="connsiteX6" fmla="*/ 1957060 w 12192000"/>
              <a:gd name="connsiteY6" fmla="*/ 5426110 h 5727413"/>
              <a:gd name="connsiteX7" fmla="*/ 1146493 w 12192000"/>
              <a:gd name="connsiteY7" fmla="*/ 5208396 h 5727413"/>
              <a:gd name="connsiteX8" fmla="*/ 351291 w 12192000"/>
              <a:gd name="connsiteY8" fmla="*/ 5432251 h 5727413"/>
              <a:gd name="connsiteX9" fmla="*/ 0 w 12192000"/>
              <a:gd name="connsiteY9" fmla="*/ 5361946 h 5727413"/>
              <a:gd name="connsiteX10" fmla="*/ 0 w 12192000"/>
              <a:gd name="connsiteY10" fmla="*/ 0 h 5727413"/>
              <a:gd name="connsiteX0" fmla="*/ 0 w 12192000"/>
              <a:gd name="connsiteY0" fmla="*/ 0 h 5727413"/>
              <a:gd name="connsiteX1" fmla="*/ 12192000 w 12192000"/>
              <a:gd name="connsiteY1" fmla="*/ 0 h 5727413"/>
              <a:gd name="connsiteX2" fmla="*/ 12192000 w 12192000"/>
              <a:gd name="connsiteY2" fmla="*/ 5361946 h 5727413"/>
              <a:gd name="connsiteX3" fmla="*/ 4377732 w 12192000"/>
              <a:gd name="connsiteY3" fmla="*/ 5215095 h 5727413"/>
              <a:gd name="connsiteX4" fmla="*/ 3537020 w 12192000"/>
              <a:gd name="connsiteY4" fmla="*/ 5429459 h 5727413"/>
              <a:gd name="connsiteX5" fmla="*/ 2746549 w 12192000"/>
              <a:gd name="connsiteY5" fmla="*/ 5215095 h 5727413"/>
              <a:gd name="connsiteX6" fmla="*/ 1957060 w 12192000"/>
              <a:gd name="connsiteY6" fmla="*/ 5426110 h 5727413"/>
              <a:gd name="connsiteX7" fmla="*/ 1146493 w 12192000"/>
              <a:gd name="connsiteY7" fmla="*/ 5208396 h 5727413"/>
              <a:gd name="connsiteX8" fmla="*/ 351291 w 12192000"/>
              <a:gd name="connsiteY8" fmla="*/ 5432251 h 5727413"/>
              <a:gd name="connsiteX9" fmla="*/ 0 w 12192000"/>
              <a:gd name="connsiteY9" fmla="*/ 5361946 h 5727413"/>
              <a:gd name="connsiteX10" fmla="*/ 0 w 12192000"/>
              <a:gd name="connsiteY10" fmla="*/ 0 h 5727413"/>
              <a:gd name="connsiteX0" fmla="*/ 0 w 12192000"/>
              <a:gd name="connsiteY0" fmla="*/ 0 h 5776288"/>
              <a:gd name="connsiteX1" fmla="*/ 12192000 w 12192000"/>
              <a:gd name="connsiteY1" fmla="*/ 0 h 5776288"/>
              <a:gd name="connsiteX2" fmla="*/ 12192000 w 12192000"/>
              <a:gd name="connsiteY2" fmla="*/ 5361946 h 5776288"/>
              <a:gd name="connsiteX3" fmla="*/ 5174901 w 12192000"/>
              <a:gd name="connsiteY3" fmla="*/ 5419411 h 5776288"/>
              <a:gd name="connsiteX4" fmla="*/ 4377732 w 12192000"/>
              <a:gd name="connsiteY4" fmla="*/ 5215095 h 5776288"/>
              <a:gd name="connsiteX5" fmla="*/ 3537020 w 12192000"/>
              <a:gd name="connsiteY5" fmla="*/ 5429459 h 5776288"/>
              <a:gd name="connsiteX6" fmla="*/ 2746549 w 12192000"/>
              <a:gd name="connsiteY6" fmla="*/ 5215095 h 5776288"/>
              <a:gd name="connsiteX7" fmla="*/ 1957060 w 12192000"/>
              <a:gd name="connsiteY7" fmla="*/ 5426110 h 5776288"/>
              <a:gd name="connsiteX8" fmla="*/ 1146493 w 12192000"/>
              <a:gd name="connsiteY8" fmla="*/ 5208396 h 5776288"/>
              <a:gd name="connsiteX9" fmla="*/ 351291 w 12192000"/>
              <a:gd name="connsiteY9" fmla="*/ 5432251 h 5776288"/>
              <a:gd name="connsiteX10" fmla="*/ 0 w 12192000"/>
              <a:gd name="connsiteY10" fmla="*/ 5361946 h 5776288"/>
              <a:gd name="connsiteX11" fmla="*/ 0 w 12192000"/>
              <a:gd name="connsiteY11" fmla="*/ 0 h 5776288"/>
              <a:gd name="connsiteX0" fmla="*/ 0 w 12192000"/>
              <a:gd name="connsiteY0" fmla="*/ 0 h 5776288"/>
              <a:gd name="connsiteX1" fmla="*/ 12192000 w 12192000"/>
              <a:gd name="connsiteY1" fmla="*/ 0 h 5776288"/>
              <a:gd name="connsiteX2" fmla="*/ 12192000 w 12192000"/>
              <a:gd name="connsiteY2" fmla="*/ 5361946 h 5776288"/>
              <a:gd name="connsiteX3" fmla="*/ 5174901 w 12192000"/>
              <a:gd name="connsiteY3" fmla="*/ 5419411 h 5776288"/>
              <a:gd name="connsiteX4" fmla="*/ 4377732 w 12192000"/>
              <a:gd name="connsiteY4" fmla="*/ 5215095 h 5776288"/>
              <a:gd name="connsiteX5" fmla="*/ 3537020 w 12192000"/>
              <a:gd name="connsiteY5" fmla="*/ 5429459 h 5776288"/>
              <a:gd name="connsiteX6" fmla="*/ 2746549 w 12192000"/>
              <a:gd name="connsiteY6" fmla="*/ 5215095 h 5776288"/>
              <a:gd name="connsiteX7" fmla="*/ 1957060 w 12192000"/>
              <a:gd name="connsiteY7" fmla="*/ 5426110 h 5776288"/>
              <a:gd name="connsiteX8" fmla="*/ 1146493 w 12192000"/>
              <a:gd name="connsiteY8" fmla="*/ 5208396 h 5776288"/>
              <a:gd name="connsiteX9" fmla="*/ 351291 w 12192000"/>
              <a:gd name="connsiteY9" fmla="*/ 5432251 h 5776288"/>
              <a:gd name="connsiteX10" fmla="*/ 0 w 12192000"/>
              <a:gd name="connsiteY10" fmla="*/ 5361946 h 5776288"/>
              <a:gd name="connsiteX11" fmla="*/ 0 w 12192000"/>
              <a:gd name="connsiteY11" fmla="*/ 0 h 5776288"/>
              <a:gd name="connsiteX0" fmla="*/ 0 w 12192000"/>
              <a:gd name="connsiteY0" fmla="*/ 0 h 5767500"/>
              <a:gd name="connsiteX1" fmla="*/ 12192000 w 12192000"/>
              <a:gd name="connsiteY1" fmla="*/ 0 h 5767500"/>
              <a:gd name="connsiteX2" fmla="*/ 12192000 w 12192000"/>
              <a:gd name="connsiteY2" fmla="*/ 5361946 h 5767500"/>
              <a:gd name="connsiteX3" fmla="*/ 5174901 w 12192000"/>
              <a:gd name="connsiteY3" fmla="*/ 5419411 h 5767500"/>
              <a:gd name="connsiteX4" fmla="*/ 4377732 w 12192000"/>
              <a:gd name="connsiteY4" fmla="*/ 5215095 h 5767500"/>
              <a:gd name="connsiteX5" fmla="*/ 3537020 w 12192000"/>
              <a:gd name="connsiteY5" fmla="*/ 5429459 h 5767500"/>
              <a:gd name="connsiteX6" fmla="*/ 2746549 w 12192000"/>
              <a:gd name="connsiteY6" fmla="*/ 5215095 h 5767500"/>
              <a:gd name="connsiteX7" fmla="*/ 1957060 w 12192000"/>
              <a:gd name="connsiteY7" fmla="*/ 5426110 h 5767500"/>
              <a:gd name="connsiteX8" fmla="*/ 1146493 w 12192000"/>
              <a:gd name="connsiteY8" fmla="*/ 5208396 h 5767500"/>
              <a:gd name="connsiteX9" fmla="*/ 351291 w 12192000"/>
              <a:gd name="connsiteY9" fmla="*/ 5432251 h 5767500"/>
              <a:gd name="connsiteX10" fmla="*/ 0 w 12192000"/>
              <a:gd name="connsiteY10" fmla="*/ 5361946 h 5767500"/>
              <a:gd name="connsiteX11" fmla="*/ 0 w 12192000"/>
              <a:gd name="connsiteY11" fmla="*/ 0 h 5767500"/>
              <a:gd name="connsiteX0" fmla="*/ 0 w 12192000"/>
              <a:gd name="connsiteY0" fmla="*/ 0 h 5733143"/>
              <a:gd name="connsiteX1" fmla="*/ 12192000 w 12192000"/>
              <a:gd name="connsiteY1" fmla="*/ 0 h 5733143"/>
              <a:gd name="connsiteX2" fmla="*/ 12192000 w 12192000"/>
              <a:gd name="connsiteY2" fmla="*/ 5361946 h 5733143"/>
              <a:gd name="connsiteX3" fmla="*/ 5972070 w 12192000"/>
              <a:gd name="connsiteY3" fmla="*/ 5215094 h 5733143"/>
              <a:gd name="connsiteX4" fmla="*/ 5174901 w 12192000"/>
              <a:gd name="connsiteY4" fmla="*/ 5419411 h 5733143"/>
              <a:gd name="connsiteX5" fmla="*/ 4377732 w 12192000"/>
              <a:gd name="connsiteY5" fmla="*/ 5215095 h 5733143"/>
              <a:gd name="connsiteX6" fmla="*/ 3537020 w 12192000"/>
              <a:gd name="connsiteY6" fmla="*/ 5429459 h 5733143"/>
              <a:gd name="connsiteX7" fmla="*/ 2746549 w 12192000"/>
              <a:gd name="connsiteY7" fmla="*/ 5215095 h 5733143"/>
              <a:gd name="connsiteX8" fmla="*/ 1957060 w 12192000"/>
              <a:gd name="connsiteY8" fmla="*/ 5426110 h 5733143"/>
              <a:gd name="connsiteX9" fmla="*/ 1146493 w 12192000"/>
              <a:gd name="connsiteY9" fmla="*/ 5208396 h 5733143"/>
              <a:gd name="connsiteX10" fmla="*/ 351291 w 12192000"/>
              <a:gd name="connsiteY10" fmla="*/ 5432251 h 5733143"/>
              <a:gd name="connsiteX11" fmla="*/ 0 w 12192000"/>
              <a:gd name="connsiteY11" fmla="*/ 5361946 h 5733143"/>
              <a:gd name="connsiteX12" fmla="*/ 0 w 12192000"/>
              <a:gd name="connsiteY12" fmla="*/ 0 h 5733143"/>
              <a:gd name="connsiteX0" fmla="*/ 0 w 12192000"/>
              <a:gd name="connsiteY0" fmla="*/ 0 h 5733143"/>
              <a:gd name="connsiteX1" fmla="*/ 12192000 w 12192000"/>
              <a:gd name="connsiteY1" fmla="*/ 0 h 5733143"/>
              <a:gd name="connsiteX2" fmla="*/ 12192000 w 12192000"/>
              <a:gd name="connsiteY2" fmla="*/ 5361946 h 5733143"/>
              <a:gd name="connsiteX3" fmla="*/ 5972070 w 12192000"/>
              <a:gd name="connsiteY3" fmla="*/ 5215094 h 5733143"/>
              <a:gd name="connsiteX4" fmla="*/ 5174901 w 12192000"/>
              <a:gd name="connsiteY4" fmla="*/ 5419411 h 5733143"/>
              <a:gd name="connsiteX5" fmla="*/ 4377732 w 12192000"/>
              <a:gd name="connsiteY5" fmla="*/ 5215095 h 5733143"/>
              <a:gd name="connsiteX6" fmla="*/ 3537020 w 12192000"/>
              <a:gd name="connsiteY6" fmla="*/ 5429459 h 5733143"/>
              <a:gd name="connsiteX7" fmla="*/ 2746549 w 12192000"/>
              <a:gd name="connsiteY7" fmla="*/ 5215095 h 5733143"/>
              <a:gd name="connsiteX8" fmla="*/ 1957060 w 12192000"/>
              <a:gd name="connsiteY8" fmla="*/ 5426110 h 5733143"/>
              <a:gd name="connsiteX9" fmla="*/ 1146493 w 12192000"/>
              <a:gd name="connsiteY9" fmla="*/ 5208396 h 5733143"/>
              <a:gd name="connsiteX10" fmla="*/ 351291 w 12192000"/>
              <a:gd name="connsiteY10" fmla="*/ 5432251 h 5733143"/>
              <a:gd name="connsiteX11" fmla="*/ 0 w 12192000"/>
              <a:gd name="connsiteY11" fmla="*/ 5361946 h 5733143"/>
              <a:gd name="connsiteX12" fmla="*/ 0 w 12192000"/>
              <a:gd name="connsiteY12" fmla="*/ 0 h 5733143"/>
              <a:gd name="connsiteX0" fmla="*/ 0 w 12192000"/>
              <a:gd name="connsiteY0" fmla="*/ 0 h 5733776"/>
              <a:gd name="connsiteX1" fmla="*/ 12192000 w 12192000"/>
              <a:gd name="connsiteY1" fmla="*/ 0 h 5733776"/>
              <a:gd name="connsiteX2" fmla="*/ 12192000 w 12192000"/>
              <a:gd name="connsiteY2" fmla="*/ 5361946 h 5733776"/>
              <a:gd name="connsiteX3" fmla="*/ 5972070 w 12192000"/>
              <a:gd name="connsiteY3" fmla="*/ 5215094 h 5733776"/>
              <a:gd name="connsiteX4" fmla="*/ 5174901 w 12192000"/>
              <a:gd name="connsiteY4" fmla="*/ 5419411 h 5733776"/>
              <a:gd name="connsiteX5" fmla="*/ 4377732 w 12192000"/>
              <a:gd name="connsiteY5" fmla="*/ 5215095 h 5733776"/>
              <a:gd name="connsiteX6" fmla="*/ 3537020 w 12192000"/>
              <a:gd name="connsiteY6" fmla="*/ 5429459 h 5733776"/>
              <a:gd name="connsiteX7" fmla="*/ 2746549 w 12192000"/>
              <a:gd name="connsiteY7" fmla="*/ 5215095 h 5733776"/>
              <a:gd name="connsiteX8" fmla="*/ 1957060 w 12192000"/>
              <a:gd name="connsiteY8" fmla="*/ 5426110 h 5733776"/>
              <a:gd name="connsiteX9" fmla="*/ 1146493 w 12192000"/>
              <a:gd name="connsiteY9" fmla="*/ 5208396 h 5733776"/>
              <a:gd name="connsiteX10" fmla="*/ 351291 w 12192000"/>
              <a:gd name="connsiteY10" fmla="*/ 5432251 h 5733776"/>
              <a:gd name="connsiteX11" fmla="*/ 0 w 12192000"/>
              <a:gd name="connsiteY11" fmla="*/ 5361946 h 5733776"/>
              <a:gd name="connsiteX12" fmla="*/ 0 w 12192000"/>
              <a:gd name="connsiteY12" fmla="*/ 0 h 5733776"/>
              <a:gd name="connsiteX0" fmla="*/ 0 w 12192000"/>
              <a:gd name="connsiteY0" fmla="*/ 0 h 5781658"/>
              <a:gd name="connsiteX1" fmla="*/ 12192000 w 12192000"/>
              <a:gd name="connsiteY1" fmla="*/ 0 h 5781658"/>
              <a:gd name="connsiteX2" fmla="*/ 12192000 w 12192000"/>
              <a:gd name="connsiteY2" fmla="*/ 5361946 h 5781658"/>
              <a:gd name="connsiteX3" fmla="*/ 6779288 w 12192000"/>
              <a:gd name="connsiteY3" fmla="*/ 5429458 h 5781658"/>
              <a:gd name="connsiteX4" fmla="*/ 5972070 w 12192000"/>
              <a:gd name="connsiteY4" fmla="*/ 5215094 h 5781658"/>
              <a:gd name="connsiteX5" fmla="*/ 5174901 w 12192000"/>
              <a:gd name="connsiteY5" fmla="*/ 5419411 h 5781658"/>
              <a:gd name="connsiteX6" fmla="*/ 4377732 w 12192000"/>
              <a:gd name="connsiteY6" fmla="*/ 5215095 h 5781658"/>
              <a:gd name="connsiteX7" fmla="*/ 3537020 w 12192000"/>
              <a:gd name="connsiteY7" fmla="*/ 5429459 h 5781658"/>
              <a:gd name="connsiteX8" fmla="*/ 2746549 w 12192000"/>
              <a:gd name="connsiteY8" fmla="*/ 5215095 h 5781658"/>
              <a:gd name="connsiteX9" fmla="*/ 1957060 w 12192000"/>
              <a:gd name="connsiteY9" fmla="*/ 5426110 h 5781658"/>
              <a:gd name="connsiteX10" fmla="*/ 1146493 w 12192000"/>
              <a:gd name="connsiteY10" fmla="*/ 5208396 h 5781658"/>
              <a:gd name="connsiteX11" fmla="*/ 351291 w 12192000"/>
              <a:gd name="connsiteY11" fmla="*/ 5432251 h 5781658"/>
              <a:gd name="connsiteX12" fmla="*/ 0 w 12192000"/>
              <a:gd name="connsiteY12" fmla="*/ 5361946 h 5781658"/>
              <a:gd name="connsiteX13" fmla="*/ 0 w 12192000"/>
              <a:gd name="connsiteY13" fmla="*/ 0 h 5781658"/>
              <a:gd name="connsiteX0" fmla="*/ 0 w 12192000"/>
              <a:gd name="connsiteY0" fmla="*/ 0 h 5781658"/>
              <a:gd name="connsiteX1" fmla="*/ 12192000 w 12192000"/>
              <a:gd name="connsiteY1" fmla="*/ 0 h 5781658"/>
              <a:gd name="connsiteX2" fmla="*/ 12192000 w 12192000"/>
              <a:gd name="connsiteY2" fmla="*/ 5361946 h 5781658"/>
              <a:gd name="connsiteX3" fmla="*/ 6779288 w 12192000"/>
              <a:gd name="connsiteY3" fmla="*/ 5429458 h 5781658"/>
              <a:gd name="connsiteX4" fmla="*/ 5972070 w 12192000"/>
              <a:gd name="connsiteY4" fmla="*/ 5215094 h 5781658"/>
              <a:gd name="connsiteX5" fmla="*/ 5174901 w 12192000"/>
              <a:gd name="connsiteY5" fmla="*/ 5419411 h 5781658"/>
              <a:gd name="connsiteX6" fmla="*/ 4377732 w 12192000"/>
              <a:gd name="connsiteY6" fmla="*/ 5215095 h 5781658"/>
              <a:gd name="connsiteX7" fmla="*/ 3537020 w 12192000"/>
              <a:gd name="connsiteY7" fmla="*/ 5429459 h 5781658"/>
              <a:gd name="connsiteX8" fmla="*/ 2746549 w 12192000"/>
              <a:gd name="connsiteY8" fmla="*/ 5215095 h 5781658"/>
              <a:gd name="connsiteX9" fmla="*/ 1957060 w 12192000"/>
              <a:gd name="connsiteY9" fmla="*/ 5426110 h 5781658"/>
              <a:gd name="connsiteX10" fmla="*/ 1146493 w 12192000"/>
              <a:gd name="connsiteY10" fmla="*/ 5208396 h 5781658"/>
              <a:gd name="connsiteX11" fmla="*/ 351291 w 12192000"/>
              <a:gd name="connsiteY11" fmla="*/ 5432251 h 5781658"/>
              <a:gd name="connsiteX12" fmla="*/ 0 w 12192000"/>
              <a:gd name="connsiteY12" fmla="*/ 5361946 h 5781658"/>
              <a:gd name="connsiteX13" fmla="*/ 0 w 12192000"/>
              <a:gd name="connsiteY13" fmla="*/ 0 h 5781658"/>
              <a:gd name="connsiteX0" fmla="*/ 0 w 12192000"/>
              <a:gd name="connsiteY0" fmla="*/ 0 h 5767258"/>
              <a:gd name="connsiteX1" fmla="*/ 12192000 w 12192000"/>
              <a:gd name="connsiteY1" fmla="*/ 0 h 5767258"/>
              <a:gd name="connsiteX2" fmla="*/ 12192000 w 12192000"/>
              <a:gd name="connsiteY2" fmla="*/ 5361946 h 5767258"/>
              <a:gd name="connsiteX3" fmla="*/ 6779288 w 12192000"/>
              <a:gd name="connsiteY3" fmla="*/ 5429458 h 5767258"/>
              <a:gd name="connsiteX4" fmla="*/ 5972070 w 12192000"/>
              <a:gd name="connsiteY4" fmla="*/ 5215094 h 5767258"/>
              <a:gd name="connsiteX5" fmla="*/ 5174901 w 12192000"/>
              <a:gd name="connsiteY5" fmla="*/ 5419411 h 5767258"/>
              <a:gd name="connsiteX6" fmla="*/ 4377732 w 12192000"/>
              <a:gd name="connsiteY6" fmla="*/ 5215095 h 5767258"/>
              <a:gd name="connsiteX7" fmla="*/ 3537020 w 12192000"/>
              <a:gd name="connsiteY7" fmla="*/ 5429459 h 5767258"/>
              <a:gd name="connsiteX8" fmla="*/ 2746549 w 12192000"/>
              <a:gd name="connsiteY8" fmla="*/ 5215095 h 5767258"/>
              <a:gd name="connsiteX9" fmla="*/ 1957060 w 12192000"/>
              <a:gd name="connsiteY9" fmla="*/ 5426110 h 5767258"/>
              <a:gd name="connsiteX10" fmla="*/ 1146493 w 12192000"/>
              <a:gd name="connsiteY10" fmla="*/ 5208396 h 5767258"/>
              <a:gd name="connsiteX11" fmla="*/ 351291 w 12192000"/>
              <a:gd name="connsiteY11" fmla="*/ 5432251 h 5767258"/>
              <a:gd name="connsiteX12" fmla="*/ 0 w 12192000"/>
              <a:gd name="connsiteY12" fmla="*/ 5361946 h 5767258"/>
              <a:gd name="connsiteX13" fmla="*/ 0 w 12192000"/>
              <a:gd name="connsiteY13" fmla="*/ 0 h 5767258"/>
              <a:gd name="connsiteX0" fmla="*/ 0 w 12192000"/>
              <a:gd name="connsiteY0" fmla="*/ 0 h 5736258"/>
              <a:gd name="connsiteX1" fmla="*/ 12192000 w 12192000"/>
              <a:gd name="connsiteY1" fmla="*/ 0 h 5736258"/>
              <a:gd name="connsiteX2" fmla="*/ 12192000 w 12192000"/>
              <a:gd name="connsiteY2" fmla="*/ 5361946 h 5736258"/>
              <a:gd name="connsiteX3" fmla="*/ 7656844 w 12192000"/>
              <a:gd name="connsiteY3" fmla="*/ 5218443 h 5736258"/>
              <a:gd name="connsiteX4" fmla="*/ 6779288 w 12192000"/>
              <a:gd name="connsiteY4" fmla="*/ 5429458 h 5736258"/>
              <a:gd name="connsiteX5" fmla="*/ 5972070 w 12192000"/>
              <a:gd name="connsiteY5" fmla="*/ 5215094 h 5736258"/>
              <a:gd name="connsiteX6" fmla="*/ 5174901 w 12192000"/>
              <a:gd name="connsiteY6" fmla="*/ 5419411 h 5736258"/>
              <a:gd name="connsiteX7" fmla="*/ 4377732 w 12192000"/>
              <a:gd name="connsiteY7" fmla="*/ 5215095 h 5736258"/>
              <a:gd name="connsiteX8" fmla="*/ 3537020 w 12192000"/>
              <a:gd name="connsiteY8" fmla="*/ 5429459 h 5736258"/>
              <a:gd name="connsiteX9" fmla="*/ 2746549 w 12192000"/>
              <a:gd name="connsiteY9" fmla="*/ 5215095 h 5736258"/>
              <a:gd name="connsiteX10" fmla="*/ 1957060 w 12192000"/>
              <a:gd name="connsiteY10" fmla="*/ 5426110 h 5736258"/>
              <a:gd name="connsiteX11" fmla="*/ 1146493 w 12192000"/>
              <a:gd name="connsiteY11" fmla="*/ 5208396 h 5736258"/>
              <a:gd name="connsiteX12" fmla="*/ 351291 w 12192000"/>
              <a:gd name="connsiteY12" fmla="*/ 5432251 h 5736258"/>
              <a:gd name="connsiteX13" fmla="*/ 0 w 12192000"/>
              <a:gd name="connsiteY13" fmla="*/ 5361946 h 5736258"/>
              <a:gd name="connsiteX14" fmla="*/ 0 w 12192000"/>
              <a:gd name="connsiteY14" fmla="*/ 0 h 5736258"/>
              <a:gd name="connsiteX0" fmla="*/ 0 w 12192000"/>
              <a:gd name="connsiteY0" fmla="*/ 0 h 5736258"/>
              <a:gd name="connsiteX1" fmla="*/ 12192000 w 12192000"/>
              <a:gd name="connsiteY1" fmla="*/ 0 h 5736258"/>
              <a:gd name="connsiteX2" fmla="*/ 12192000 w 12192000"/>
              <a:gd name="connsiteY2" fmla="*/ 5361946 h 5736258"/>
              <a:gd name="connsiteX3" fmla="*/ 7656844 w 12192000"/>
              <a:gd name="connsiteY3" fmla="*/ 5218443 h 5736258"/>
              <a:gd name="connsiteX4" fmla="*/ 6779288 w 12192000"/>
              <a:gd name="connsiteY4" fmla="*/ 5429458 h 5736258"/>
              <a:gd name="connsiteX5" fmla="*/ 5972070 w 12192000"/>
              <a:gd name="connsiteY5" fmla="*/ 5215094 h 5736258"/>
              <a:gd name="connsiteX6" fmla="*/ 5174901 w 12192000"/>
              <a:gd name="connsiteY6" fmla="*/ 5419411 h 5736258"/>
              <a:gd name="connsiteX7" fmla="*/ 4377732 w 12192000"/>
              <a:gd name="connsiteY7" fmla="*/ 5215095 h 5736258"/>
              <a:gd name="connsiteX8" fmla="*/ 3537020 w 12192000"/>
              <a:gd name="connsiteY8" fmla="*/ 5429459 h 5736258"/>
              <a:gd name="connsiteX9" fmla="*/ 2746549 w 12192000"/>
              <a:gd name="connsiteY9" fmla="*/ 5215095 h 5736258"/>
              <a:gd name="connsiteX10" fmla="*/ 1957060 w 12192000"/>
              <a:gd name="connsiteY10" fmla="*/ 5426110 h 5736258"/>
              <a:gd name="connsiteX11" fmla="*/ 1146493 w 12192000"/>
              <a:gd name="connsiteY11" fmla="*/ 5208396 h 5736258"/>
              <a:gd name="connsiteX12" fmla="*/ 351291 w 12192000"/>
              <a:gd name="connsiteY12" fmla="*/ 5432251 h 5736258"/>
              <a:gd name="connsiteX13" fmla="*/ 0 w 12192000"/>
              <a:gd name="connsiteY13" fmla="*/ 5361946 h 5736258"/>
              <a:gd name="connsiteX14" fmla="*/ 0 w 12192000"/>
              <a:gd name="connsiteY14" fmla="*/ 0 h 5736258"/>
              <a:gd name="connsiteX0" fmla="*/ 0 w 12192000"/>
              <a:gd name="connsiteY0" fmla="*/ 0 h 5733109"/>
              <a:gd name="connsiteX1" fmla="*/ 12192000 w 12192000"/>
              <a:gd name="connsiteY1" fmla="*/ 0 h 5733109"/>
              <a:gd name="connsiteX2" fmla="*/ 12192000 w 12192000"/>
              <a:gd name="connsiteY2" fmla="*/ 5361946 h 5733109"/>
              <a:gd name="connsiteX3" fmla="*/ 7656844 w 12192000"/>
              <a:gd name="connsiteY3" fmla="*/ 5218443 h 5733109"/>
              <a:gd name="connsiteX4" fmla="*/ 6779288 w 12192000"/>
              <a:gd name="connsiteY4" fmla="*/ 5429458 h 5733109"/>
              <a:gd name="connsiteX5" fmla="*/ 5972070 w 12192000"/>
              <a:gd name="connsiteY5" fmla="*/ 5215094 h 5733109"/>
              <a:gd name="connsiteX6" fmla="*/ 5174901 w 12192000"/>
              <a:gd name="connsiteY6" fmla="*/ 5419411 h 5733109"/>
              <a:gd name="connsiteX7" fmla="*/ 4377732 w 12192000"/>
              <a:gd name="connsiteY7" fmla="*/ 5215095 h 5733109"/>
              <a:gd name="connsiteX8" fmla="*/ 3537020 w 12192000"/>
              <a:gd name="connsiteY8" fmla="*/ 5429459 h 5733109"/>
              <a:gd name="connsiteX9" fmla="*/ 2746549 w 12192000"/>
              <a:gd name="connsiteY9" fmla="*/ 5215095 h 5733109"/>
              <a:gd name="connsiteX10" fmla="*/ 1957060 w 12192000"/>
              <a:gd name="connsiteY10" fmla="*/ 5426110 h 5733109"/>
              <a:gd name="connsiteX11" fmla="*/ 1146493 w 12192000"/>
              <a:gd name="connsiteY11" fmla="*/ 5208396 h 5733109"/>
              <a:gd name="connsiteX12" fmla="*/ 351291 w 12192000"/>
              <a:gd name="connsiteY12" fmla="*/ 5432251 h 5733109"/>
              <a:gd name="connsiteX13" fmla="*/ 0 w 12192000"/>
              <a:gd name="connsiteY13" fmla="*/ 5361946 h 5733109"/>
              <a:gd name="connsiteX14" fmla="*/ 0 w 12192000"/>
              <a:gd name="connsiteY14" fmla="*/ 0 h 5733109"/>
              <a:gd name="connsiteX0" fmla="*/ 0 w 12192000"/>
              <a:gd name="connsiteY0" fmla="*/ 0 h 5777390"/>
              <a:gd name="connsiteX1" fmla="*/ 12192000 w 12192000"/>
              <a:gd name="connsiteY1" fmla="*/ 0 h 5777390"/>
              <a:gd name="connsiteX2" fmla="*/ 12192000 w 12192000"/>
              <a:gd name="connsiteY2" fmla="*/ 5361946 h 5777390"/>
              <a:gd name="connsiteX3" fmla="*/ 8356879 w 12192000"/>
              <a:gd name="connsiteY3" fmla="*/ 5419411 h 5777390"/>
              <a:gd name="connsiteX4" fmla="*/ 7656844 w 12192000"/>
              <a:gd name="connsiteY4" fmla="*/ 5218443 h 5777390"/>
              <a:gd name="connsiteX5" fmla="*/ 6779288 w 12192000"/>
              <a:gd name="connsiteY5" fmla="*/ 5429458 h 5777390"/>
              <a:gd name="connsiteX6" fmla="*/ 5972070 w 12192000"/>
              <a:gd name="connsiteY6" fmla="*/ 5215094 h 5777390"/>
              <a:gd name="connsiteX7" fmla="*/ 5174901 w 12192000"/>
              <a:gd name="connsiteY7" fmla="*/ 5419411 h 5777390"/>
              <a:gd name="connsiteX8" fmla="*/ 4377732 w 12192000"/>
              <a:gd name="connsiteY8" fmla="*/ 5215095 h 5777390"/>
              <a:gd name="connsiteX9" fmla="*/ 3537020 w 12192000"/>
              <a:gd name="connsiteY9" fmla="*/ 5429459 h 5777390"/>
              <a:gd name="connsiteX10" fmla="*/ 2746549 w 12192000"/>
              <a:gd name="connsiteY10" fmla="*/ 5215095 h 5777390"/>
              <a:gd name="connsiteX11" fmla="*/ 1957060 w 12192000"/>
              <a:gd name="connsiteY11" fmla="*/ 5426110 h 5777390"/>
              <a:gd name="connsiteX12" fmla="*/ 1146493 w 12192000"/>
              <a:gd name="connsiteY12" fmla="*/ 5208396 h 5777390"/>
              <a:gd name="connsiteX13" fmla="*/ 351291 w 12192000"/>
              <a:gd name="connsiteY13" fmla="*/ 5432251 h 5777390"/>
              <a:gd name="connsiteX14" fmla="*/ 0 w 12192000"/>
              <a:gd name="connsiteY14" fmla="*/ 5361946 h 5777390"/>
              <a:gd name="connsiteX15" fmla="*/ 0 w 12192000"/>
              <a:gd name="connsiteY15" fmla="*/ 0 h 5777390"/>
              <a:gd name="connsiteX0" fmla="*/ 0 w 12192000"/>
              <a:gd name="connsiteY0" fmla="*/ 0 h 5777390"/>
              <a:gd name="connsiteX1" fmla="*/ 12192000 w 12192000"/>
              <a:gd name="connsiteY1" fmla="*/ 0 h 5777390"/>
              <a:gd name="connsiteX2" fmla="*/ 12192000 w 12192000"/>
              <a:gd name="connsiteY2" fmla="*/ 5361946 h 5777390"/>
              <a:gd name="connsiteX3" fmla="*/ 8356879 w 12192000"/>
              <a:gd name="connsiteY3" fmla="*/ 5419411 h 5777390"/>
              <a:gd name="connsiteX4" fmla="*/ 7656844 w 12192000"/>
              <a:gd name="connsiteY4" fmla="*/ 5218443 h 5777390"/>
              <a:gd name="connsiteX5" fmla="*/ 6779288 w 12192000"/>
              <a:gd name="connsiteY5" fmla="*/ 5429458 h 5777390"/>
              <a:gd name="connsiteX6" fmla="*/ 5972070 w 12192000"/>
              <a:gd name="connsiteY6" fmla="*/ 5215094 h 5777390"/>
              <a:gd name="connsiteX7" fmla="*/ 5174901 w 12192000"/>
              <a:gd name="connsiteY7" fmla="*/ 5419411 h 5777390"/>
              <a:gd name="connsiteX8" fmla="*/ 4377732 w 12192000"/>
              <a:gd name="connsiteY8" fmla="*/ 5215095 h 5777390"/>
              <a:gd name="connsiteX9" fmla="*/ 3537020 w 12192000"/>
              <a:gd name="connsiteY9" fmla="*/ 5429459 h 5777390"/>
              <a:gd name="connsiteX10" fmla="*/ 2746549 w 12192000"/>
              <a:gd name="connsiteY10" fmla="*/ 5215095 h 5777390"/>
              <a:gd name="connsiteX11" fmla="*/ 1957060 w 12192000"/>
              <a:gd name="connsiteY11" fmla="*/ 5426110 h 5777390"/>
              <a:gd name="connsiteX12" fmla="*/ 1146493 w 12192000"/>
              <a:gd name="connsiteY12" fmla="*/ 5208396 h 5777390"/>
              <a:gd name="connsiteX13" fmla="*/ 351291 w 12192000"/>
              <a:gd name="connsiteY13" fmla="*/ 5432251 h 5777390"/>
              <a:gd name="connsiteX14" fmla="*/ 0 w 12192000"/>
              <a:gd name="connsiteY14" fmla="*/ 5361946 h 5777390"/>
              <a:gd name="connsiteX15" fmla="*/ 0 w 12192000"/>
              <a:gd name="connsiteY15" fmla="*/ 0 h 5777390"/>
              <a:gd name="connsiteX0" fmla="*/ 0 w 12192000"/>
              <a:gd name="connsiteY0" fmla="*/ 0 h 5767823"/>
              <a:gd name="connsiteX1" fmla="*/ 12192000 w 12192000"/>
              <a:gd name="connsiteY1" fmla="*/ 0 h 5767823"/>
              <a:gd name="connsiteX2" fmla="*/ 12192000 w 12192000"/>
              <a:gd name="connsiteY2" fmla="*/ 5361946 h 5767823"/>
              <a:gd name="connsiteX3" fmla="*/ 8356879 w 12192000"/>
              <a:gd name="connsiteY3" fmla="*/ 5419411 h 5767823"/>
              <a:gd name="connsiteX4" fmla="*/ 7656844 w 12192000"/>
              <a:gd name="connsiteY4" fmla="*/ 5218443 h 5767823"/>
              <a:gd name="connsiteX5" fmla="*/ 6779288 w 12192000"/>
              <a:gd name="connsiteY5" fmla="*/ 5429458 h 5767823"/>
              <a:gd name="connsiteX6" fmla="*/ 5972070 w 12192000"/>
              <a:gd name="connsiteY6" fmla="*/ 5215094 h 5767823"/>
              <a:gd name="connsiteX7" fmla="*/ 5174901 w 12192000"/>
              <a:gd name="connsiteY7" fmla="*/ 5419411 h 5767823"/>
              <a:gd name="connsiteX8" fmla="*/ 4377732 w 12192000"/>
              <a:gd name="connsiteY8" fmla="*/ 5215095 h 5767823"/>
              <a:gd name="connsiteX9" fmla="*/ 3537020 w 12192000"/>
              <a:gd name="connsiteY9" fmla="*/ 5429459 h 5767823"/>
              <a:gd name="connsiteX10" fmla="*/ 2746549 w 12192000"/>
              <a:gd name="connsiteY10" fmla="*/ 5215095 h 5767823"/>
              <a:gd name="connsiteX11" fmla="*/ 1957060 w 12192000"/>
              <a:gd name="connsiteY11" fmla="*/ 5426110 h 5767823"/>
              <a:gd name="connsiteX12" fmla="*/ 1146493 w 12192000"/>
              <a:gd name="connsiteY12" fmla="*/ 5208396 h 5767823"/>
              <a:gd name="connsiteX13" fmla="*/ 351291 w 12192000"/>
              <a:gd name="connsiteY13" fmla="*/ 5432251 h 5767823"/>
              <a:gd name="connsiteX14" fmla="*/ 0 w 12192000"/>
              <a:gd name="connsiteY14" fmla="*/ 5361946 h 5767823"/>
              <a:gd name="connsiteX15" fmla="*/ 0 w 12192000"/>
              <a:gd name="connsiteY15" fmla="*/ 0 h 5767823"/>
              <a:gd name="connsiteX0" fmla="*/ 0 w 12192000"/>
              <a:gd name="connsiteY0" fmla="*/ 0 h 5767823"/>
              <a:gd name="connsiteX1" fmla="*/ 12192000 w 12192000"/>
              <a:gd name="connsiteY1" fmla="*/ 0 h 5767823"/>
              <a:gd name="connsiteX2" fmla="*/ 12192000 w 12192000"/>
              <a:gd name="connsiteY2" fmla="*/ 5361946 h 5767823"/>
              <a:gd name="connsiteX3" fmla="*/ 8356879 w 12192000"/>
              <a:gd name="connsiteY3" fmla="*/ 5419411 h 5767823"/>
              <a:gd name="connsiteX4" fmla="*/ 7656844 w 12192000"/>
              <a:gd name="connsiteY4" fmla="*/ 5218443 h 5767823"/>
              <a:gd name="connsiteX5" fmla="*/ 6779288 w 12192000"/>
              <a:gd name="connsiteY5" fmla="*/ 5429458 h 5767823"/>
              <a:gd name="connsiteX6" fmla="*/ 5972070 w 12192000"/>
              <a:gd name="connsiteY6" fmla="*/ 5215094 h 5767823"/>
              <a:gd name="connsiteX7" fmla="*/ 5174901 w 12192000"/>
              <a:gd name="connsiteY7" fmla="*/ 5419411 h 5767823"/>
              <a:gd name="connsiteX8" fmla="*/ 4377732 w 12192000"/>
              <a:gd name="connsiteY8" fmla="*/ 5215095 h 5767823"/>
              <a:gd name="connsiteX9" fmla="*/ 3537020 w 12192000"/>
              <a:gd name="connsiteY9" fmla="*/ 5429459 h 5767823"/>
              <a:gd name="connsiteX10" fmla="*/ 2746549 w 12192000"/>
              <a:gd name="connsiteY10" fmla="*/ 5215095 h 5767823"/>
              <a:gd name="connsiteX11" fmla="*/ 1957060 w 12192000"/>
              <a:gd name="connsiteY11" fmla="*/ 5426110 h 5767823"/>
              <a:gd name="connsiteX12" fmla="*/ 1146493 w 12192000"/>
              <a:gd name="connsiteY12" fmla="*/ 5208396 h 5767823"/>
              <a:gd name="connsiteX13" fmla="*/ 351291 w 12192000"/>
              <a:gd name="connsiteY13" fmla="*/ 5432251 h 5767823"/>
              <a:gd name="connsiteX14" fmla="*/ 0 w 12192000"/>
              <a:gd name="connsiteY14" fmla="*/ 5361946 h 5767823"/>
              <a:gd name="connsiteX15" fmla="*/ 0 w 12192000"/>
              <a:gd name="connsiteY15" fmla="*/ 0 h 5767823"/>
              <a:gd name="connsiteX0" fmla="*/ 0 w 12192000"/>
              <a:gd name="connsiteY0" fmla="*/ 0 h 5735416"/>
              <a:gd name="connsiteX1" fmla="*/ 12192000 w 12192000"/>
              <a:gd name="connsiteY1" fmla="*/ 0 h 5735416"/>
              <a:gd name="connsiteX2" fmla="*/ 12192000 w 12192000"/>
              <a:gd name="connsiteY2" fmla="*/ 5361946 h 5735416"/>
              <a:gd name="connsiteX3" fmla="*/ 9227736 w 12192000"/>
              <a:gd name="connsiteY3" fmla="*/ 5205046 h 5735416"/>
              <a:gd name="connsiteX4" fmla="*/ 8356879 w 12192000"/>
              <a:gd name="connsiteY4" fmla="*/ 5419411 h 5735416"/>
              <a:gd name="connsiteX5" fmla="*/ 7656844 w 12192000"/>
              <a:gd name="connsiteY5" fmla="*/ 5218443 h 5735416"/>
              <a:gd name="connsiteX6" fmla="*/ 6779288 w 12192000"/>
              <a:gd name="connsiteY6" fmla="*/ 5429458 h 5735416"/>
              <a:gd name="connsiteX7" fmla="*/ 5972070 w 12192000"/>
              <a:gd name="connsiteY7" fmla="*/ 5215094 h 5735416"/>
              <a:gd name="connsiteX8" fmla="*/ 5174901 w 12192000"/>
              <a:gd name="connsiteY8" fmla="*/ 5419411 h 5735416"/>
              <a:gd name="connsiteX9" fmla="*/ 4377732 w 12192000"/>
              <a:gd name="connsiteY9" fmla="*/ 5215095 h 5735416"/>
              <a:gd name="connsiteX10" fmla="*/ 3537020 w 12192000"/>
              <a:gd name="connsiteY10" fmla="*/ 5429459 h 5735416"/>
              <a:gd name="connsiteX11" fmla="*/ 2746549 w 12192000"/>
              <a:gd name="connsiteY11" fmla="*/ 5215095 h 5735416"/>
              <a:gd name="connsiteX12" fmla="*/ 1957060 w 12192000"/>
              <a:gd name="connsiteY12" fmla="*/ 5426110 h 5735416"/>
              <a:gd name="connsiteX13" fmla="*/ 1146493 w 12192000"/>
              <a:gd name="connsiteY13" fmla="*/ 5208396 h 5735416"/>
              <a:gd name="connsiteX14" fmla="*/ 351291 w 12192000"/>
              <a:gd name="connsiteY14" fmla="*/ 5432251 h 5735416"/>
              <a:gd name="connsiteX15" fmla="*/ 0 w 12192000"/>
              <a:gd name="connsiteY15" fmla="*/ 5361946 h 5735416"/>
              <a:gd name="connsiteX16" fmla="*/ 0 w 12192000"/>
              <a:gd name="connsiteY16" fmla="*/ 0 h 5735416"/>
              <a:gd name="connsiteX0" fmla="*/ 0 w 12192000"/>
              <a:gd name="connsiteY0" fmla="*/ 0 h 5735416"/>
              <a:gd name="connsiteX1" fmla="*/ 12192000 w 12192000"/>
              <a:gd name="connsiteY1" fmla="*/ 0 h 5735416"/>
              <a:gd name="connsiteX2" fmla="*/ 12192000 w 12192000"/>
              <a:gd name="connsiteY2" fmla="*/ 5361946 h 5735416"/>
              <a:gd name="connsiteX3" fmla="*/ 9227736 w 12192000"/>
              <a:gd name="connsiteY3" fmla="*/ 5205046 h 5735416"/>
              <a:gd name="connsiteX4" fmla="*/ 8356879 w 12192000"/>
              <a:gd name="connsiteY4" fmla="*/ 5419411 h 5735416"/>
              <a:gd name="connsiteX5" fmla="*/ 7656844 w 12192000"/>
              <a:gd name="connsiteY5" fmla="*/ 5218443 h 5735416"/>
              <a:gd name="connsiteX6" fmla="*/ 6779288 w 12192000"/>
              <a:gd name="connsiteY6" fmla="*/ 5429458 h 5735416"/>
              <a:gd name="connsiteX7" fmla="*/ 5972070 w 12192000"/>
              <a:gd name="connsiteY7" fmla="*/ 5215094 h 5735416"/>
              <a:gd name="connsiteX8" fmla="*/ 5174901 w 12192000"/>
              <a:gd name="connsiteY8" fmla="*/ 5419411 h 5735416"/>
              <a:gd name="connsiteX9" fmla="*/ 4377732 w 12192000"/>
              <a:gd name="connsiteY9" fmla="*/ 5215095 h 5735416"/>
              <a:gd name="connsiteX10" fmla="*/ 3537020 w 12192000"/>
              <a:gd name="connsiteY10" fmla="*/ 5429459 h 5735416"/>
              <a:gd name="connsiteX11" fmla="*/ 2746549 w 12192000"/>
              <a:gd name="connsiteY11" fmla="*/ 5215095 h 5735416"/>
              <a:gd name="connsiteX12" fmla="*/ 1957060 w 12192000"/>
              <a:gd name="connsiteY12" fmla="*/ 5426110 h 5735416"/>
              <a:gd name="connsiteX13" fmla="*/ 1146493 w 12192000"/>
              <a:gd name="connsiteY13" fmla="*/ 5208396 h 5735416"/>
              <a:gd name="connsiteX14" fmla="*/ 351291 w 12192000"/>
              <a:gd name="connsiteY14" fmla="*/ 5432251 h 5735416"/>
              <a:gd name="connsiteX15" fmla="*/ 0 w 12192000"/>
              <a:gd name="connsiteY15" fmla="*/ 5361946 h 5735416"/>
              <a:gd name="connsiteX16" fmla="*/ 0 w 12192000"/>
              <a:gd name="connsiteY16" fmla="*/ 0 h 5735416"/>
              <a:gd name="connsiteX0" fmla="*/ 0 w 12192000"/>
              <a:gd name="connsiteY0" fmla="*/ 0 h 5735416"/>
              <a:gd name="connsiteX1" fmla="*/ 12192000 w 12192000"/>
              <a:gd name="connsiteY1" fmla="*/ 0 h 5735416"/>
              <a:gd name="connsiteX2" fmla="*/ 12192000 w 12192000"/>
              <a:gd name="connsiteY2" fmla="*/ 5361946 h 5735416"/>
              <a:gd name="connsiteX3" fmla="*/ 9227736 w 12192000"/>
              <a:gd name="connsiteY3" fmla="*/ 5205046 h 5735416"/>
              <a:gd name="connsiteX4" fmla="*/ 8356879 w 12192000"/>
              <a:gd name="connsiteY4" fmla="*/ 5419411 h 5735416"/>
              <a:gd name="connsiteX5" fmla="*/ 7656844 w 12192000"/>
              <a:gd name="connsiteY5" fmla="*/ 5218443 h 5735416"/>
              <a:gd name="connsiteX6" fmla="*/ 6779288 w 12192000"/>
              <a:gd name="connsiteY6" fmla="*/ 5429458 h 5735416"/>
              <a:gd name="connsiteX7" fmla="*/ 5972070 w 12192000"/>
              <a:gd name="connsiteY7" fmla="*/ 5215094 h 5735416"/>
              <a:gd name="connsiteX8" fmla="*/ 5174901 w 12192000"/>
              <a:gd name="connsiteY8" fmla="*/ 5419411 h 5735416"/>
              <a:gd name="connsiteX9" fmla="*/ 4377732 w 12192000"/>
              <a:gd name="connsiteY9" fmla="*/ 5215095 h 5735416"/>
              <a:gd name="connsiteX10" fmla="*/ 3537020 w 12192000"/>
              <a:gd name="connsiteY10" fmla="*/ 5429459 h 5735416"/>
              <a:gd name="connsiteX11" fmla="*/ 2746549 w 12192000"/>
              <a:gd name="connsiteY11" fmla="*/ 5215095 h 5735416"/>
              <a:gd name="connsiteX12" fmla="*/ 1957060 w 12192000"/>
              <a:gd name="connsiteY12" fmla="*/ 5426110 h 5735416"/>
              <a:gd name="connsiteX13" fmla="*/ 1146493 w 12192000"/>
              <a:gd name="connsiteY13" fmla="*/ 5208396 h 5735416"/>
              <a:gd name="connsiteX14" fmla="*/ 351291 w 12192000"/>
              <a:gd name="connsiteY14" fmla="*/ 5432251 h 5735416"/>
              <a:gd name="connsiteX15" fmla="*/ 0 w 12192000"/>
              <a:gd name="connsiteY15" fmla="*/ 5361946 h 5735416"/>
              <a:gd name="connsiteX16" fmla="*/ 0 w 12192000"/>
              <a:gd name="connsiteY16" fmla="*/ 0 h 5735416"/>
              <a:gd name="connsiteX0" fmla="*/ 0 w 12192000"/>
              <a:gd name="connsiteY0" fmla="*/ 0 h 5735416"/>
              <a:gd name="connsiteX1" fmla="*/ 12192000 w 12192000"/>
              <a:gd name="connsiteY1" fmla="*/ 0 h 5735416"/>
              <a:gd name="connsiteX2" fmla="*/ 12192000 w 12192000"/>
              <a:gd name="connsiteY2" fmla="*/ 5361946 h 5735416"/>
              <a:gd name="connsiteX3" fmla="*/ 9227736 w 12192000"/>
              <a:gd name="connsiteY3" fmla="*/ 5205046 h 5735416"/>
              <a:gd name="connsiteX4" fmla="*/ 8356879 w 12192000"/>
              <a:gd name="connsiteY4" fmla="*/ 5419411 h 5735416"/>
              <a:gd name="connsiteX5" fmla="*/ 7656844 w 12192000"/>
              <a:gd name="connsiteY5" fmla="*/ 5218443 h 5735416"/>
              <a:gd name="connsiteX6" fmla="*/ 6779288 w 12192000"/>
              <a:gd name="connsiteY6" fmla="*/ 5429458 h 5735416"/>
              <a:gd name="connsiteX7" fmla="*/ 5972070 w 12192000"/>
              <a:gd name="connsiteY7" fmla="*/ 5215094 h 5735416"/>
              <a:gd name="connsiteX8" fmla="*/ 5174901 w 12192000"/>
              <a:gd name="connsiteY8" fmla="*/ 5419411 h 5735416"/>
              <a:gd name="connsiteX9" fmla="*/ 4377732 w 12192000"/>
              <a:gd name="connsiteY9" fmla="*/ 5215095 h 5735416"/>
              <a:gd name="connsiteX10" fmla="*/ 3537020 w 12192000"/>
              <a:gd name="connsiteY10" fmla="*/ 5429459 h 5735416"/>
              <a:gd name="connsiteX11" fmla="*/ 2746549 w 12192000"/>
              <a:gd name="connsiteY11" fmla="*/ 5215095 h 5735416"/>
              <a:gd name="connsiteX12" fmla="*/ 1957060 w 12192000"/>
              <a:gd name="connsiteY12" fmla="*/ 5426110 h 5735416"/>
              <a:gd name="connsiteX13" fmla="*/ 1146493 w 12192000"/>
              <a:gd name="connsiteY13" fmla="*/ 5208396 h 5735416"/>
              <a:gd name="connsiteX14" fmla="*/ 351291 w 12192000"/>
              <a:gd name="connsiteY14" fmla="*/ 5432251 h 5735416"/>
              <a:gd name="connsiteX15" fmla="*/ 0 w 12192000"/>
              <a:gd name="connsiteY15" fmla="*/ 5361946 h 5735416"/>
              <a:gd name="connsiteX16" fmla="*/ 0 w 12192000"/>
              <a:gd name="connsiteY16" fmla="*/ 0 h 5735416"/>
              <a:gd name="connsiteX0" fmla="*/ 0 w 12192000"/>
              <a:gd name="connsiteY0" fmla="*/ 0 h 5733543"/>
              <a:gd name="connsiteX1" fmla="*/ 12192000 w 12192000"/>
              <a:gd name="connsiteY1" fmla="*/ 0 h 5733543"/>
              <a:gd name="connsiteX2" fmla="*/ 12192000 w 12192000"/>
              <a:gd name="connsiteY2" fmla="*/ 5361946 h 5733543"/>
              <a:gd name="connsiteX3" fmla="*/ 9227736 w 12192000"/>
              <a:gd name="connsiteY3" fmla="*/ 5205046 h 5733543"/>
              <a:gd name="connsiteX4" fmla="*/ 8356879 w 12192000"/>
              <a:gd name="connsiteY4" fmla="*/ 5419411 h 5733543"/>
              <a:gd name="connsiteX5" fmla="*/ 7656844 w 12192000"/>
              <a:gd name="connsiteY5" fmla="*/ 5218443 h 5733543"/>
              <a:gd name="connsiteX6" fmla="*/ 6779288 w 12192000"/>
              <a:gd name="connsiteY6" fmla="*/ 5429458 h 5733543"/>
              <a:gd name="connsiteX7" fmla="*/ 5972070 w 12192000"/>
              <a:gd name="connsiteY7" fmla="*/ 5215094 h 5733543"/>
              <a:gd name="connsiteX8" fmla="*/ 5174901 w 12192000"/>
              <a:gd name="connsiteY8" fmla="*/ 5419411 h 5733543"/>
              <a:gd name="connsiteX9" fmla="*/ 4377732 w 12192000"/>
              <a:gd name="connsiteY9" fmla="*/ 5215095 h 5733543"/>
              <a:gd name="connsiteX10" fmla="*/ 3537020 w 12192000"/>
              <a:gd name="connsiteY10" fmla="*/ 5429459 h 5733543"/>
              <a:gd name="connsiteX11" fmla="*/ 2746549 w 12192000"/>
              <a:gd name="connsiteY11" fmla="*/ 5215095 h 5733543"/>
              <a:gd name="connsiteX12" fmla="*/ 1957060 w 12192000"/>
              <a:gd name="connsiteY12" fmla="*/ 5426110 h 5733543"/>
              <a:gd name="connsiteX13" fmla="*/ 1146493 w 12192000"/>
              <a:gd name="connsiteY13" fmla="*/ 5208396 h 5733543"/>
              <a:gd name="connsiteX14" fmla="*/ 351291 w 12192000"/>
              <a:gd name="connsiteY14" fmla="*/ 5432251 h 5733543"/>
              <a:gd name="connsiteX15" fmla="*/ 0 w 12192000"/>
              <a:gd name="connsiteY15" fmla="*/ 5361946 h 5733543"/>
              <a:gd name="connsiteX16" fmla="*/ 0 w 12192000"/>
              <a:gd name="connsiteY16" fmla="*/ 0 h 5733543"/>
              <a:gd name="connsiteX0" fmla="*/ 0 w 12192000"/>
              <a:gd name="connsiteY0" fmla="*/ 0 h 5788518"/>
              <a:gd name="connsiteX1" fmla="*/ 12192000 w 12192000"/>
              <a:gd name="connsiteY1" fmla="*/ 0 h 5788518"/>
              <a:gd name="connsiteX2" fmla="*/ 12192000 w 12192000"/>
              <a:gd name="connsiteY2" fmla="*/ 5361946 h 5788518"/>
              <a:gd name="connsiteX3" fmla="*/ 10045002 w 12192000"/>
              <a:gd name="connsiteY3" fmla="*/ 5426111 h 5788518"/>
              <a:gd name="connsiteX4" fmla="*/ 9227736 w 12192000"/>
              <a:gd name="connsiteY4" fmla="*/ 5205046 h 5788518"/>
              <a:gd name="connsiteX5" fmla="*/ 8356879 w 12192000"/>
              <a:gd name="connsiteY5" fmla="*/ 5419411 h 5788518"/>
              <a:gd name="connsiteX6" fmla="*/ 7656844 w 12192000"/>
              <a:gd name="connsiteY6" fmla="*/ 5218443 h 5788518"/>
              <a:gd name="connsiteX7" fmla="*/ 6779288 w 12192000"/>
              <a:gd name="connsiteY7" fmla="*/ 5429458 h 5788518"/>
              <a:gd name="connsiteX8" fmla="*/ 5972070 w 12192000"/>
              <a:gd name="connsiteY8" fmla="*/ 5215094 h 5788518"/>
              <a:gd name="connsiteX9" fmla="*/ 5174901 w 12192000"/>
              <a:gd name="connsiteY9" fmla="*/ 5419411 h 5788518"/>
              <a:gd name="connsiteX10" fmla="*/ 4377732 w 12192000"/>
              <a:gd name="connsiteY10" fmla="*/ 5215095 h 5788518"/>
              <a:gd name="connsiteX11" fmla="*/ 3537020 w 12192000"/>
              <a:gd name="connsiteY11" fmla="*/ 5429459 h 5788518"/>
              <a:gd name="connsiteX12" fmla="*/ 2746549 w 12192000"/>
              <a:gd name="connsiteY12" fmla="*/ 5215095 h 5788518"/>
              <a:gd name="connsiteX13" fmla="*/ 1957060 w 12192000"/>
              <a:gd name="connsiteY13" fmla="*/ 5426110 h 5788518"/>
              <a:gd name="connsiteX14" fmla="*/ 1146493 w 12192000"/>
              <a:gd name="connsiteY14" fmla="*/ 5208396 h 5788518"/>
              <a:gd name="connsiteX15" fmla="*/ 351291 w 12192000"/>
              <a:gd name="connsiteY15" fmla="*/ 5432251 h 5788518"/>
              <a:gd name="connsiteX16" fmla="*/ 0 w 12192000"/>
              <a:gd name="connsiteY16" fmla="*/ 5361946 h 5788518"/>
              <a:gd name="connsiteX17" fmla="*/ 0 w 12192000"/>
              <a:gd name="connsiteY17" fmla="*/ 0 h 5788518"/>
              <a:gd name="connsiteX0" fmla="*/ 0 w 12192000"/>
              <a:gd name="connsiteY0" fmla="*/ 0 h 5784461"/>
              <a:gd name="connsiteX1" fmla="*/ 12192000 w 12192000"/>
              <a:gd name="connsiteY1" fmla="*/ 0 h 5784461"/>
              <a:gd name="connsiteX2" fmla="*/ 12192000 w 12192000"/>
              <a:gd name="connsiteY2" fmla="*/ 5361946 h 5784461"/>
              <a:gd name="connsiteX3" fmla="*/ 10045002 w 12192000"/>
              <a:gd name="connsiteY3" fmla="*/ 5426111 h 5784461"/>
              <a:gd name="connsiteX4" fmla="*/ 9227736 w 12192000"/>
              <a:gd name="connsiteY4" fmla="*/ 5205046 h 5784461"/>
              <a:gd name="connsiteX5" fmla="*/ 8356879 w 12192000"/>
              <a:gd name="connsiteY5" fmla="*/ 5419411 h 5784461"/>
              <a:gd name="connsiteX6" fmla="*/ 7656844 w 12192000"/>
              <a:gd name="connsiteY6" fmla="*/ 5218443 h 5784461"/>
              <a:gd name="connsiteX7" fmla="*/ 6779288 w 12192000"/>
              <a:gd name="connsiteY7" fmla="*/ 5429458 h 5784461"/>
              <a:gd name="connsiteX8" fmla="*/ 5972070 w 12192000"/>
              <a:gd name="connsiteY8" fmla="*/ 5215094 h 5784461"/>
              <a:gd name="connsiteX9" fmla="*/ 5174901 w 12192000"/>
              <a:gd name="connsiteY9" fmla="*/ 5419411 h 5784461"/>
              <a:gd name="connsiteX10" fmla="*/ 4377732 w 12192000"/>
              <a:gd name="connsiteY10" fmla="*/ 5215095 h 5784461"/>
              <a:gd name="connsiteX11" fmla="*/ 3537020 w 12192000"/>
              <a:gd name="connsiteY11" fmla="*/ 5429459 h 5784461"/>
              <a:gd name="connsiteX12" fmla="*/ 2746549 w 12192000"/>
              <a:gd name="connsiteY12" fmla="*/ 5215095 h 5784461"/>
              <a:gd name="connsiteX13" fmla="*/ 1957060 w 12192000"/>
              <a:gd name="connsiteY13" fmla="*/ 5426110 h 5784461"/>
              <a:gd name="connsiteX14" fmla="*/ 1146493 w 12192000"/>
              <a:gd name="connsiteY14" fmla="*/ 5208396 h 5784461"/>
              <a:gd name="connsiteX15" fmla="*/ 351291 w 12192000"/>
              <a:gd name="connsiteY15" fmla="*/ 5432251 h 5784461"/>
              <a:gd name="connsiteX16" fmla="*/ 0 w 12192000"/>
              <a:gd name="connsiteY16" fmla="*/ 5361946 h 5784461"/>
              <a:gd name="connsiteX17" fmla="*/ 0 w 12192000"/>
              <a:gd name="connsiteY17" fmla="*/ 0 h 5784461"/>
              <a:gd name="connsiteX0" fmla="*/ 0 w 12192000"/>
              <a:gd name="connsiteY0" fmla="*/ 0 h 5746734"/>
              <a:gd name="connsiteX1" fmla="*/ 12192000 w 12192000"/>
              <a:gd name="connsiteY1" fmla="*/ 0 h 5746734"/>
              <a:gd name="connsiteX2" fmla="*/ 12192000 w 12192000"/>
              <a:gd name="connsiteY2" fmla="*/ 5361946 h 5746734"/>
              <a:gd name="connsiteX3" fmla="*/ 10919209 w 12192000"/>
              <a:gd name="connsiteY3" fmla="*/ 5211746 h 5746734"/>
              <a:gd name="connsiteX4" fmla="*/ 10045002 w 12192000"/>
              <a:gd name="connsiteY4" fmla="*/ 5426111 h 5746734"/>
              <a:gd name="connsiteX5" fmla="*/ 9227736 w 12192000"/>
              <a:gd name="connsiteY5" fmla="*/ 5205046 h 5746734"/>
              <a:gd name="connsiteX6" fmla="*/ 8356879 w 12192000"/>
              <a:gd name="connsiteY6" fmla="*/ 5419411 h 5746734"/>
              <a:gd name="connsiteX7" fmla="*/ 7656844 w 12192000"/>
              <a:gd name="connsiteY7" fmla="*/ 5218443 h 5746734"/>
              <a:gd name="connsiteX8" fmla="*/ 6779288 w 12192000"/>
              <a:gd name="connsiteY8" fmla="*/ 5429458 h 5746734"/>
              <a:gd name="connsiteX9" fmla="*/ 5972070 w 12192000"/>
              <a:gd name="connsiteY9" fmla="*/ 5215094 h 5746734"/>
              <a:gd name="connsiteX10" fmla="*/ 5174901 w 12192000"/>
              <a:gd name="connsiteY10" fmla="*/ 5419411 h 5746734"/>
              <a:gd name="connsiteX11" fmla="*/ 4377732 w 12192000"/>
              <a:gd name="connsiteY11" fmla="*/ 5215095 h 5746734"/>
              <a:gd name="connsiteX12" fmla="*/ 3537020 w 12192000"/>
              <a:gd name="connsiteY12" fmla="*/ 5429459 h 5746734"/>
              <a:gd name="connsiteX13" fmla="*/ 2746549 w 12192000"/>
              <a:gd name="connsiteY13" fmla="*/ 5215095 h 5746734"/>
              <a:gd name="connsiteX14" fmla="*/ 1957060 w 12192000"/>
              <a:gd name="connsiteY14" fmla="*/ 5426110 h 5746734"/>
              <a:gd name="connsiteX15" fmla="*/ 1146493 w 12192000"/>
              <a:gd name="connsiteY15" fmla="*/ 5208396 h 5746734"/>
              <a:gd name="connsiteX16" fmla="*/ 351291 w 12192000"/>
              <a:gd name="connsiteY16" fmla="*/ 5432251 h 5746734"/>
              <a:gd name="connsiteX17" fmla="*/ 0 w 12192000"/>
              <a:gd name="connsiteY17" fmla="*/ 5361946 h 5746734"/>
              <a:gd name="connsiteX18" fmla="*/ 0 w 12192000"/>
              <a:gd name="connsiteY18" fmla="*/ 0 h 574673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81600 w 12192000"/>
              <a:gd name="connsiteY11" fmla="*/ 5419411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81600 w 12192000"/>
              <a:gd name="connsiteY11" fmla="*/ 5419411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81600 w 12192000"/>
              <a:gd name="connsiteY11" fmla="*/ 5419411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856326 w 12192000"/>
              <a:gd name="connsiteY9" fmla="*/ 5422759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856326 w 12192000"/>
              <a:gd name="connsiteY9" fmla="*/ 5422759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856326 w 12192000"/>
              <a:gd name="connsiteY9" fmla="*/ 5422759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876422 w 12192000"/>
              <a:gd name="connsiteY9" fmla="*/ 5429458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876422 w 12192000"/>
              <a:gd name="connsiteY9" fmla="*/ 5456253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839578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839578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43965 w 12192000"/>
              <a:gd name="connsiteY7" fmla="*/ 541941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43965 w 12192000"/>
              <a:gd name="connsiteY7" fmla="*/ 541941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43965 w 12192000"/>
              <a:gd name="connsiteY7" fmla="*/ 541941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2510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2510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2510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2510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892413 w 12192000"/>
              <a:gd name="connsiteY4" fmla="*/ 5208397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892413 w 12192000"/>
              <a:gd name="connsiteY4" fmla="*/ 5208397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892413 w 12192000"/>
              <a:gd name="connsiteY4" fmla="*/ 5208397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2440"/>
              <a:gd name="connsiteX1" fmla="*/ 12192000 w 12192000"/>
              <a:gd name="connsiteY1" fmla="*/ 0 h 5812440"/>
              <a:gd name="connsiteX2" fmla="*/ 12192000 w 12192000"/>
              <a:gd name="connsiteY2" fmla="*/ 5361946 h 5812440"/>
              <a:gd name="connsiteX3" fmla="*/ 11739824 w 12192000"/>
              <a:gd name="connsiteY3" fmla="*/ 5432810 h 5812440"/>
              <a:gd name="connsiteX4" fmla="*/ 10892413 w 12192000"/>
              <a:gd name="connsiteY4" fmla="*/ 5208397 h 5812440"/>
              <a:gd name="connsiteX5" fmla="*/ 10091894 w 12192000"/>
              <a:gd name="connsiteY5" fmla="*/ 5426111 h 5812440"/>
              <a:gd name="connsiteX6" fmla="*/ 9288026 w 12192000"/>
              <a:gd name="connsiteY6" fmla="*/ 5201696 h 5812440"/>
              <a:gd name="connsiteX7" fmla="*/ 8460712 w 12192000"/>
              <a:gd name="connsiteY7" fmla="*/ 5422761 h 5812440"/>
              <a:gd name="connsiteX8" fmla="*/ 7633398 w 12192000"/>
              <a:gd name="connsiteY8" fmla="*/ 5215093 h 5812440"/>
              <a:gd name="connsiteX9" fmla="*/ 6829530 w 12192000"/>
              <a:gd name="connsiteY9" fmla="*/ 5436156 h 5812440"/>
              <a:gd name="connsiteX10" fmla="*/ 5998866 w 12192000"/>
              <a:gd name="connsiteY10" fmla="*/ 5215094 h 5812440"/>
              <a:gd name="connsiteX11" fmla="*/ 5208395 w 12192000"/>
              <a:gd name="connsiteY11" fmla="*/ 5429460 h 5812440"/>
              <a:gd name="connsiteX12" fmla="*/ 4384431 w 12192000"/>
              <a:gd name="connsiteY12" fmla="*/ 5208396 h 5812440"/>
              <a:gd name="connsiteX13" fmla="*/ 3537020 w 12192000"/>
              <a:gd name="connsiteY13" fmla="*/ 5429459 h 5812440"/>
              <a:gd name="connsiteX14" fmla="*/ 2746549 w 12192000"/>
              <a:gd name="connsiteY14" fmla="*/ 5215095 h 5812440"/>
              <a:gd name="connsiteX15" fmla="*/ 1957060 w 12192000"/>
              <a:gd name="connsiteY15" fmla="*/ 5426110 h 5812440"/>
              <a:gd name="connsiteX16" fmla="*/ 1146493 w 12192000"/>
              <a:gd name="connsiteY16" fmla="*/ 5208396 h 5812440"/>
              <a:gd name="connsiteX17" fmla="*/ 351291 w 12192000"/>
              <a:gd name="connsiteY17" fmla="*/ 5432251 h 5812440"/>
              <a:gd name="connsiteX18" fmla="*/ 0 w 12192000"/>
              <a:gd name="connsiteY18" fmla="*/ 5361946 h 5812440"/>
              <a:gd name="connsiteX19" fmla="*/ 0 w 12192000"/>
              <a:gd name="connsiteY19" fmla="*/ 0 h 5812440"/>
              <a:gd name="connsiteX0" fmla="*/ 0 w 12192000"/>
              <a:gd name="connsiteY0" fmla="*/ 0 h 5466662"/>
              <a:gd name="connsiteX1" fmla="*/ 12192000 w 12192000"/>
              <a:gd name="connsiteY1" fmla="*/ 0 h 5466662"/>
              <a:gd name="connsiteX2" fmla="*/ 12192000 w 12192000"/>
              <a:gd name="connsiteY2" fmla="*/ 5361946 h 5466662"/>
              <a:gd name="connsiteX3" fmla="*/ 11739824 w 12192000"/>
              <a:gd name="connsiteY3" fmla="*/ 5432810 h 5466662"/>
              <a:gd name="connsiteX4" fmla="*/ 10892413 w 12192000"/>
              <a:gd name="connsiteY4" fmla="*/ 5208397 h 5466662"/>
              <a:gd name="connsiteX5" fmla="*/ 10091894 w 12192000"/>
              <a:gd name="connsiteY5" fmla="*/ 5426111 h 5466662"/>
              <a:gd name="connsiteX6" fmla="*/ 9288026 w 12192000"/>
              <a:gd name="connsiteY6" fmla="*/ 5201696 h 5466662"/>
              <a:gd name="connsiteX7" fmla="*/ 8460712 w 12192000"/>
              <a:gd name="connsiteY7" fmla="*/ 5422761 h 5466662"/>
              <a:gd name="connsiteX8" fmla="*/ 7633398 w 12192000"/>
              <a:gd name="connsiteY8" fmla="*/ 5215093 h 5466662"/>
              <a:gd name="connsiteX9" fmla="*/ 6829530 w 12192000"/>
              <a:gd name="connsiteY9" fmla="*/ 5436156 h 5466662"/>
              <a:gd name="connsiteX10" fmla="*/ 5998866 w 12192000"/>
              <a:gd name="connsiteY10" fmla="*/ 5215094 h 5466662"/>
              <a:gd name="connsiteX11" fmla="*/ 5208395 w 12192000"/>
              <a:gd name="connsiteY11" fmla="*/ 5429460 h 5466662"/>
              <a:gd name="connsiteX12" fmla="*/ 4384431 w 12192000"/>
              <a:gd name="connsiteY12" fmla="*/ 5208396 h 5466662"/>
              <a:gd name="connsiteX13" fmla="*/ 3537020 w 12192000"/>
              <a:gd name="connsiteY13" fmla="*/ 5429459 h 5466662"/>
              <a:gd name="connsiteX14" fmla="*/ 2746549 w 12192000"/>
              <a:gd name="connsiteY14" fmla="*/ 5215095 h 5466662"/>
              <a:gd name="connsiteX15" fmla="*/ 1957060 w 12192000"/>
              <a:gd name="connsiteY15" fmla="*/ 5426110 h 5466662"/>
              <a:gd name="connsiteX16" fmla="*/ 1146493 w 12192000"/>
              <a:gd name="connsiteY16" fmla="*/ 5208396 h 5466662"/>
              <a:gd name="connsiteX17" fmla="*/ 351291 w 12192000"/>
              <a:gd name="connsiteY17" fmla="*/ 5432251 h 5466662"/>
              <a:gd name="connsiteX18" fmla="*/ 0 w 12192000"/>
              <a:gd name="connsiteY18" fmla="*/ 5361946 h 5466662"/>
              <a:gd name="connsiteX19" fmla="*/ 0 w 12192000"/>
              <a:gd name="connsiteY19" fmla="*/ 0 h 5466662"/>
              <a:gd name="connsiteX0" fmla="*/ 0 w 12192000"/>
              <a:gd name="connsiteY0" fmla="*/ 0 h 5441793"/>
              <a:gd name="connsiteX1" fmla="*/ 12192000 w 12192000"/>
              <a:gd name="connsiteY1" fmla="*/ 0 h 5441793"/>
              <a:gd name="connsiteX2" fmla="*/ 12188650 w 12192000"/>
              <a:gd name="connsiteY2" fmla="*/ 5278210 h 5441793"/>
              <a:gd name="connsiteX3" fmla="*/ 11739824 w 12192000"/>
              <a:gd name="connsiteY3" fmla="*/ 5432810 h 5441793"/>
              <a:gd name="connsiteX4" fmla="*/ 10892413 w 12192000"/>
              <a:gd name="connsiteY4" fmla="*/ 5208397 h 5441793"/>
              <a:gd name="connsiteX5" fmla="*/ 10091894 w 12192000"/>
              <a:gd name="connsiteY5" fmla="*/ 5426111 h 5441793"/>
              <a:gd name="connsiteX6" fmla="*/ 9288026 w 12192000"/>
              <a:gd name="connsiteY6" fmla="*/ 5201696 h 5441793"/>
              <a:gd name="connsiteX7" fmla="*/ 8460712 w 12192000"/>
              <a:gd name="connsiteY7" fmla="*/ 5422761 h 5441793"/>
              <a:gd name="connsiteX8" fmla="*/ 7633398 w 12192000"/>
              <a:gd name="connsiteY8" fmla="*/ 5215093 h 5441793"/>
              <a:gd name="connsiteX9" fmla="*/ 6829530 w 12192000"/>
              <a:gd name="connsiteY9" fmla="*/ 5436156 h 5441793"/>
              <a:gd name="connsiteX10" fmla="*/ 5998866 w 12192000"/>
              <a:gd name="connsiteY10" fmla="*/ 5215094 h 5441793"/>
              <a:gd name="connsiteX11" fmla="*/ 5208395 w 12192000"/>
              <a:gd name="connsiteY11" fmla="*/ 5429460 h 5441793"/>
              <a:gd name="connsiteX12" fmla="*/ 4384431 w 12192000"/>
              <a:gd name="connsiteY12" fmla="*/ 5208396 h 5441793"/>
              <a:gd name="connsiteX13" fmla="*/ 3537020 w 12192000"/>
              <a:gd name="connsiteY13" fmla="*/ 5429459 h 5441793"/>
              <a:gd name="connsiteX14" fmla="*/ 2746549 w 12192000"/>
              <a:gd name="connsiteY14" fmla="*/ 5215095 h 5441793"/>
              <a:gd name="connsiteX15" fmla="*/ 1957060 w 12192000"/>
              <a:gd name="connsiteY15" fmla="*/ 5426110 h 5441793"/>
              <a:gd name="connsiteX16" fmla="*/ 1146493 w 12192000"/>
              <a:gd name="connsiteY16" fmla="*/ 5208396 h 5441793"/>
              <a:gd name="connsiteX17" fmla="*/ 351291 w 12192000"/>
              <a:gd name="connsiteY17" fmla="*/ 5432251 h 5441793"/>
              <a:gd name="connsiteX18" fmla="*/ 0 w 12192000"/>
              <a:gd name="connsiteY18" fmla="*/ 5361946 h 5441793"/>
              <a:gd name="connsiteX19" fmla="*/ 0 w 12192000"/>
              <a:gd name="connsiteY19" fmla="*/ 0 h 5441793"/>
              <a:gd name="connsiteX0" fmla="*/ 0 w 12192000"/>
              <a:gd name="connsiteY0" fmla="*/ 0 h 5437879"/>
              <a:gd name="connsiteX1" fmla="*/ 12192000 w 12192000"/>
              <a:gd name="connsiteY1" fmla="*/ 0 h 5437879"/>
              <a:gd name="connsiteX2" fmla="*/ 12188650 w 12192000"/>
              <a:gd name="connsiteY2" fmla="*/ 5278210 h 5437879"/>
              <a:gd name="connsiteX3" fmla="*/ 11739824 w 12192000"/>
              <a:gd name="connsiteY3" fmla="*/ 5432810 h 5437879"/>
              <a:gd name="connsiteX4" fmla="*/ 10892413 w 12192000"/>
              <a:gd name="connsiteY4" fmla="*/ 5208397 h 5437879"/>
              <a:gd name="connsiteX5" fmla="*/ 10091894 w 12192000"/>
              <a:gd name="connsiteY5" fmla="*/ 5426111 h 5437879"/>
              <a:gd name="connsiteX6" fmla="*/ 9288026 w 12192000"/>
              <a:gd name="connsiteY6" fmla="*/ 5201696 h 5437879"/>
              <a:gd name="connsiteX7" fmla="*/ 8460712 w 12192000"/>
              <a:gd name="connsiteY7" fmla="*/ 5422761 h 5437879"/>
              <a:gd name="connsiteX8" fmla="*/ 7633398 w 12192000"/>
              <a:gd name="connsiteY8" fmla="*/ 5215093 h 5437879"/>
              <a:gd name="connsiteX9" fmla="*/ 6829530 w 12192000"/>
              <a:gd name="connsiteY9" fmla="*/ 5436156 h 5437879"/>
              <a:gd name="connsiteX10" fmla="*/ 5998866 w 12192000"/>
              <a:gd name="connsiteY10" fmla="*/ 5215094 h 5437879"/>
              <a:gd name="connsiteX11" fmla="*/ 5208395 w 12192000"/>
              <a:gd name="connsiteY11" fmla="*/ 5429460 h 5437879"/>
              <a:gd name="connsiteX12" fmla="*/ 4384431 w 12192000"/>
              <a:gd name="connsiteY12" fmla="*/ 5208396 h 5437879"/>
              <a:gd name="connsiteX13" fmla="*/ 3537020 w 12192000"/>
              <a:gd name="connsiteY13" fmla="*/ 5429459 h 5437879"/>
              <a:gd name="connsiteX14" fmla="*/ 2746549 w 12192000"/>
              <a:gd name="connsiteY14" fmla="*/ 5215095 h 5437879"/>
              <a:gd name="connsiteX15" fmla="*/ 1957060 w 12192000"/>
              <a:gd name="connsiteY15" fmla="*/ 5426110 h 5437879"/>
              <a:gd name="connsiteX16" fmla="*/ 1146493 w 12192000"/>
              <a:gd name="connsiteY16" fmla="*/ 5208396 h 5437879"/>
              <a:gd name="connsiteX17" fmla="*/ 351291 w 12192000"/>
              <a:gd name="connsiteY17" fmla="*/ 5432251 h 5437879"/>
              <a:gd name="connsiteX18" fmla="*/ 0 w 12192000"/>
              <a:gd name="connsiteY18" fmla="*/ 5361946 h 5437879"/>
              <a:gd name="connsiteX19" fmla="*/ 0 w 12192000"/>
              <a:gd name="connsiteY19" fmla="*/ 0 h 5437879"/>
              <a:gd name="connsiteX0" fmla="*/ 0 w 12192000"/>
              <a:gd name="connsiteY0" fmla="*/ 0 h 5436185"/>
              <a:gd name="connsiteX1" fmla="*/ 12192000 w 12192000"/>
              <a:gd name="connsiteY1" fmla="*/ 0 h 5436185"/>
              <a:gd name="connsiteX2" fmla="*/ 12188650 w 12192000"/>
              <a:gd name="connsiteY2" fmla="*/ 5278210 h 5436185"/>
              <a:gd name="connsiteX3" fmla="*/ 11739824 w 12192000"/>
              <a:gd name="connsiteY3" fmla="*/ 5432810 h 5436185"/>
              <a:gd name="connsiteX4" fmla="*/ 10892413 w 12192000"/>
              <a:gd name="connsiteY4" fmla="*/ 5208397 h 5436185"/>
              <a:gd name="connsiteX5" fmla="*/ 10091894 w 12192000"/>
              <a:gd name="connsiteY5" fmla="*/ 5426111 h 5436185"/>
              <a:gd name="connsiteX6" fmla="*/ 9288026 w 12192000"/>
              <a:gd name="connsiteY6" fmla="*/ 5201696 h 5436185"/>
              <a:gd name="connsiteX7" fmla="*/ 8460712 w 12192000"/>
              <a:gd name="connsiteY7" fmla="*/ 5422761 h 5436185"/>
              <a:gd name="connsiteX8" fmla="*/ 7633398 w 12192000"/>
              <a:gd name="connsiteY8" fmla="*/ 5215093 h 5436185"/>
              <a:gd name="connsiteX9" fmla="*/ 6829530 w 12192000"/>
              <a:gd name="connsiteY9" fmla="*/ 5436156 h 5436185"/>
              <a:gd name="connsiteX10" fmla="*/ 5998866 w 12192000"/>
              <a:gd name="connsiteY10" fmla="*/ 5215094 h 5436185"/>
              <a:gd name="connsiteX11" fmla="*/ 5208395 w 12192000"/>
              <a:gd name="connsiteY11" fmla="*/ 5429460 h 5436185"/>
              <a:gd name="connsiteX12" fmla="*/ 4384431 w 12192000"/>
              <a:gd name="connsiteY12" fmla="*/ 5208396 h 5436185"/>
              <a:gd name="connsiteX13" fmla="*/ 3537020 w 12192000"/>
              <a:gd name="connsiteY13" fmla="*/ 5429459 h 5436185"/>
              <a:gd name="connsiteX14" fmla="*/ 2746549 w 12192000"/>
              <a:gd name="connsiteY14" fmla="*/ 5215095 h 5436185"/>
              <a:gd name="connsiteX15" fmla="*/ 1957060 w 12192000"/>
              <a:gd name="connsiteY15" fmla="*/ 5426110 h 5436185"/>
              <a:gd name="connsiteX16" fmla="*/ 1146493 w 12192000"/>
              <a:gd name="connsiteY16" fmla="*/ 5208396 h 5436185"/>
              <a:gd name="connsiteX17" fmla="*/ 351291 w 12192000"/>
              <a:gd name="connsiteY17" fmla="*/ 5432251 h 5436185"/>
              <a:gd name="connsiteX18" fmla="*/ 0 w 12192000"/>
              <a:gd name="connsiteY18" fmla="*/ 5361946 h 5436185"/>
              <a:gd name="connsiteX19" fmla="*/ 0 w 12192000"/>
              <a:gd name="connsiteY19" fmla="*/ 0 h 5436185"/>
              <a:gd name="connsiteX0" fmla="*/ 0 w 12192000"/>
              <a:gd name="connsiteY0" fmla="*/ 0 h 5436156"/>
              <a:gd name="connsiteX1" fmla="*/ 12192000 w 12192000"/>
              <a:gd name="connsiteY1" fmla="*/ 0 h 5436156"/>
              <a:gd name="connsiteX2" fmla="*/ 12188650 w 12192000"/>
              <a:gd name="connsiteY2" fmla="*/ 5278210 h 5436156"/>
              <a:gd name="connsiteX3" fmla="*/ 11739824 w 12192000"/>
              <a:gd name="connsiteY3" fmla="*/ 5432810 h 5436156"/>
              <a:gd name="connsiteX4" fmla="*/ 10892413 w 12192000"/>
              <a:gd name="connsiteY4" fmla="*/ 5208397 h 5436156"/>
              <a:gd name="connsiteX5" fmla="*/ 10091894 w 12192000"/>
              <a:gd name="connsiteY5" fmla="*/ 5426111 h 5436156"/>
              <a:gd name="connsiteX6" fmla="*/ 9288026 w 12192000"/>
              <a:gd name="connsiteY6" fmla="*/ 5201696 h 5436156"/>
              <a:gd name="connsiteX7" fmla="*/ 8460712 w 12192000"/>
              <a:gd name="connsiteY7" fmla="*/ 5422761 h 5436156"/>
              <a:gd name="connsiteX8" fmla="*/ 7633398 w 12192000"/>
              <a:gd name="connsiteY8" fmla="*/ 5215093 h 5436156"/>
              <a:gd name="connsiteX9" fmla="*/ 6829530 w 12192000"/>
              <a:gd name="connsiteY9" fmla="*/ 5436156 h 5436156"/>
              <a:gd name="connsiteX10" fmla="*/ 5998866 w 12192000"/>
              <a:gd name="connsiteY10" fmla="*/ 5215094 h 5436156"/>
              <a:gd name="connsiteX11" fmla="*/ 5208395 w 12192000"/>
              <a:gd name="connsiteY11" fmla="*/ 5429460 h 5436156"/>
              <a:gd name="connsiteX12" fmla="*/ 4384431 w 12192000"/>
              <a:gd name="connsiteY12" fmla="*/ 5208396 h 5436156"/>
              <a:gd name="connsiteX13" fmla="*/ 3537020 w 12192000"/>
              <a:gd name="connsiteY13" fmla="*/ 5429459 h 5436156"/>
              <a:gd name="connsiteX14" fmla="*/ 2746549 w 12192000"/>
              <a:gd name="connsiteY14" fmla="*/ 5215095 h 5436156"/>
              <a:gd name="connsiteX15" fmla="*/ 1957060 w 12192000"/>
              <a:gd name="connsiteY15" fmla="*/ 5426110 h 5436156"/>
              <a:gd name="connsiteX16" fmla="*/ 1146493 w 12192000"/>
              <a:gd name="connsiteY16" fmla="*/ 5208396 h 5436156"/>
              <a:gd name="connsiteX17" fmla="*/ 351291 w 12192000"/>
              <a:gd name="connsiteY17" fmla="*/ 5432251 h 5436156"/>
              <a:gd name="connsiteX18" fmla="*/ 0 w 12192000"/>
              <a:gd name="connsiteY18" fmla="*/ 5361946 h 5436156"/>
              <a:gd name="connsiteX19" fmla="*/ 0 w 12192000"/>
              <a:gd name="connsiteY19" fmla="*/ 0 h 5436156"/>
              <a:gd name="connsiteX0" fmla="*/ 0 w 12192000"/>
              <a:gd name="connsiteY0" fmla="*/ 0 h 5436156"/>
              <a:gd name="connsiteX1" fmla="*/ 12192000 w 12192000"/>
              <a:gd name="connsiteY1" fmla="*/ 0 h 5436156"/>
              <a:gd name="connsiteX2" fmla="*/ 12188650 w 12192000"/>
              <a:gd name="connsiteY2" fmla="*/ 5278210 h 5436156"/>
              <a:gd name="connsiteX3" fmla="*/ 11739824 w 12192000"/>
              <a:gd name="connsiteY3" fmla="*/ 5432810 h 5436156"/>
              <a:gd name="connsiteX4" fmla="*/ 10892413 w 12192000"/>
              <a:gd name="connsiteY4" fmla="*/ 5208397 h 5436156"/>
              <a:gd name="connsiteX5" fmla="*/ 10091894 w 12192000"/>
              <a:gd name="connsiteY5" fmla="*/ 5426111 h 5436156"/>
              <a:gd name="connsiteX6" fmla="*/ 9288026 w 12192000"/>
              <a:gd name="connsiteY6" fmla="*/ 5201696 h 5436156"/>
              <a:gd name="connsiteX7" fmla="*/ 8460712 w 12192000"/>
              <a:gd name="connsiteY7" fmla="*/ 5422761 h 5436156"/>
              <a:gd name="connsiteX8" fmla="*/ 7633398 w 12192000"/>
              <a:gd name="connsiteY8" fmla="*/ 5215093 h 5436156"/>
              <a:gd name="connsiteX9" fmla="*/ 6829530 w 12192000"/>
              <a:gd name="connsiteY9" fmla="*/ 5436156 h 5436156"/>
              <a:gd name="connsiteX10" fmla="*/ 5998866 w 12192000"/>
              <a:gd name="connsiteY10" fmla="*/ 5215094 h 5436156"/>
              <a:gd name="connsiteX11" fmla="*/ 5208395 w 12192000"/>
              <a:gd name="connsiteY11" fmla="*/ 5429460 h 5436156"/>
              <a:gd name="connsiteX12" fmla="*/ 4384431 w 12192000"/>
              <a:gd name="connsiteY12" fmla="*/ 5208396 h 5436156"/>
              <a:gd name="connsiteX13" fmla="*/ 3537020 w 12192000"/>
              <a:gd name="connsiteY13" fmla="*/ 5429459 h 5436156"/>
              <a:gd name="connsiteX14" fmla="*/ 2746549 w 12192000"/>
              <a:gd name="connsiteY14" fmla="*/ 5215095 h 5436156"/>
              <a:gd name="connsiteX15" fmla="*/ 1957060 w 12192000"/>
              <a:gd name="connsiteY15" fmla="*/ 5426110 h 5436156"/>
              <a:gd name="connsiteX16" fmla="*/ 1146493 w 12192000"/>
              <a:gd name="connsiteY16" fmla="*/ 5208396 h 5436156"/>
              <a:gd name="connsiteX17" fmla="*/ 351291 w 12192000"/>
              <a:gd name="connsiteY17" fmla="*/ 5432251 h 5436156"/>
              <a:gd name="connsiteX18" fmla="*/ 0 w 12192000"/>
              <a:gd name="connsiteY18" fmla="*/ 5361946 h 5436156"/>
              <a:gd name="connsiteX19" fmla="*/ 0 w 12192000"/>
              <a:gd name="connsiteY19" fmla="*/ 0 h 5436156"/>
              <a:gd name="connsiteX0" fmla="*/ 0 w 12192000"/>
              <a:gd name="connsiteY0" fmla="*/ 0 h 5436156"/>
              <a:gd name="connsiteX1" fmla="*/ 12192000 w 12192000"/>
              <a:gd name="connsiteY1" fmla="*/ 0 h 5436156"/>
              <a:gd name="connsiteX2" fmla="*/ 12188650 w 12192000"/>
              <a:gd name="connsiteY2" fmla="*/ 5278210 h 5436156"/>
              <a:gd name="connsiteX3" fmla="*/ 11739824 w 12192000"/>
              <a:gd name="connsiteY3" fmla="*/ 5432810 h 5436156"/>
              <a:gd name="connsiteX4" fmla="*/ 10892413 w 12192000"/>
              <a:gd name="connsiteY4" fmla="*/ 5208397 h 5436156"/>
              <a:gd name="connsiteX5" fmla="*/ 10091894 w 12192000"/>
              <a:gd name="connsiteY5" fmla="*/ 5426111 h 5436156"/>
              <a:gd name="connsiteX6" fmla="*/ 9288026 w 12192000"/>
              <a:gd name="connsiteY6" fmla="*/ 5201696 h 5436156"/>
              <a:gd name="connsiteX7" fmla="*/ 8460712 w 12192000"/>
              <a:gd name="connsiteY7" fmla="*/ 5422761 h 5436156"/>
              <a:gd name="connsiteX8" fmla="*/ 7633398 w 12192000"/>
              <a:gd name="connsiteY8" fmla="*/ 5215093 h 5436156"/>
              <a:gd name="connsiteX9" fmla="*/ 6829530 w 12192000"/>
              <a:gd name="connsiteY9" fmla="*/ 5436156 h 5436156"/>
              <a:gd name="connsiteX10" fmla="*/ 5998866 w 12192000"/>
              <a:gd name="connsiteY10" fmla="*/ 5215094 h 5436156"/>
              <a:gd name="connsiteX11" fmla="*/ 5208395 w 12192000"/>
              <a:gd name="connsiteY11" fmla="*/ 5429460 h 5436156"/>
              <a:gd name="connsiteX12" fmla="*/ 4384431 w 12192000"/>
              <a:gd name="connsiteY12" fmla="*/ 5208396 h 5436156"/>
              <a:gd name="connsiteX13" fmla="*/ 3537020 w 12192000"/>
              <a:gd name="connsiteY13" fmla="*/ 5429459 h 5436156"/>
              <a:gd name="connsiteX14" fmla="*/ 2746549 w 12192000"/>
              <a:gd name="connsiteY14" fmla="*/ 5215095 h 5436156"/>
              <a:gd name="connsiteX15" fmla="*/ 1957060 w 12192000"/>
              <a:gd name="connsiteY15" fmla="*/ 5426110 h 5436156"/>
              <a:gd name="connsiteX16" fmla="*/ 1146493 w 12192000"/>
              <a:gd name="connsiteY16" fmla="*/ 5208396 h 5436156"/>
              <a:gd name="connsiteX17" fmla="*/ 351291 w 12192000"/>
              <a:gd name="connsiteY17" fmla="*/ 5432251 h 5436156"/>
              <a:gd name="connsiteX18" fmla="*/ 0 w 12192000"/>
              <a:gd name="connsiteY18" fmla="*/ 5361946 h 5436156"/>
              <a:gd name="connsiteX19" fmla="*/ 0 w 12192000"/>
              <a:gd name="connsiteY19" fmla="*/ 0 h 5436156"/>
              <a:gd name="connsiteX0" fmla="*/ 0 w 12192000"/>
              <a:gd name="connsiteY0" fmla="*/ 0 h 5436156"/>
              <a:gd name="connsiteX1" fmla="*/ 12192000 w 12192000"/>
              <a:gd name="connsiteY1" fmla="*/ 0 h 5436156"/>
              <a:gd name="connsiteX2" fmla="*/ 12188650 w 12192000"/>
              <a:gd name="connsiteY2" fmla="*/ 5278210 h 5436156"/>
              <a:gd name="connsiteX3" fmla="*/ 11739824 w 12192000"/>
              <a:gd name="connsiteY3" fmla="*/ 5432810 h 5436156"/>
              <a:gd name="connsiteX4" fmla="*/ 10892413 w 12192000"/>
              <a:gd name="connsiteY4" fmla="*/ 5208397 h 5436156"/>
              <a:gd name="connsiteX5" fmla="*/ 10091894 w 12192000"/>
              <a:gd name="connsiteY5" fmla="*/ 5426111 h 5436156"/>
              <a:gd name="connsiteX6" fmla="*/ 9288026 w 12192000"/>
              <a:gd name="connsiteY6" fmla="*/ 5201696 h 5436156"/>
              <a:gd name="connsiteX7" fmla="*/ 8460712 w 12192000"/>
              <a:gd name="connsiteY7" fmla="*/ 5422761 h 5436156"/>
              <a:gd name="connsiteX8" fmla="*/ 7633398 w 12192000"/>
              <a:gd name="connsiteY8" fmla="*/ 5215093 h 5436156"/>
              <a:gd name="connsiteX9" fmla="*/ 6829530 w 12192000"/>
              <a:gd name="connsiteY9" fmla="*/ 5436156 h 5436156"/>
              <a:gd name="connsiteX10" fmla="*/ 5998866 w 12192000"/>
              <a:gd name="connsiteY10" fmla="*/ 5215094 h 5436156"/>
              <a:gd name="connsiteX11" fmla="*/ 5208395 w 12192000"/>
              <a:gd name="connsiteY11" fmla="*/ 5429460 h 5436156"/>
              <a:gd name="connsiteX12" fmla="*/ 4384431 w 12192000"/>
              <a:gd name="connsiteY12" fmla="*/ 5208396 h 5436156"/>
              <a:gd name="connsiteX13" fmla="*/ 3537020 w 12192000"/>
              <a:gd name="connsiteY13" fmla="*/ 5429459 h 5436156"/>
              <a:gd name="connsiteX14" fmla="*/ 2746549 w 12192000"/>
              <a:gd name="connsiteY14" fmla="*/ 5215095 h 5436156"/>
              <a:gd name="connsiteX15" fmla="*/ 1957060 w 12192000"/>
              <a:gd name="connsiteY15" fmla="*/ 5426110 h 5436156"/>
              <a:gd name="connsiteX16" fmla="*/ 1146493 w 12192000"/>
              <a:gd name="connsiteY16" fmla="*/ 5208396 h 5436156"/>
              <a:gd name="connsiteX17" fmla="*/ 351291 w 12192000"/>
              <a:gd name="connsiteY17" fmla="*/ 5432251 h 5436156"/>
              <a:gd name="connsiteX18" fmla="*/ 0 w 12192000"/>
              <a:gd name="connsiteY18" fmla="*/ 5361946 h 5436156"/>
              <a:gd name="connsiteX19" fmla="*/ 0 w 12192000"/>
              <a:gd name="connsiteY19" fmla="*/ 0 h 5436156"/>
              <a:gd name="connsiteX0" fmla="*/ 0 w 12192000"/>
              <a:gd name="connsiteY0" fmla="*/ 0 h 5436156"/>
              <a:gd name="connsiteX1" fmla="*/ 12192000 w 12192000"/>
              <a:gd name="connsiteY1" fmla="*/ 0 h 5436156"/>
              <a:gd name="connsiteX2" fmla="*/ 12188650 w 12192000"/>
              <a:gd name="connsiteY2" fmla="*/ 5288258 h 5436156"/>
              <a:gd name="connsiteX3" fmla="*/ 11739824 w 12192000"/>
              <a:gd name="connsiteY3" fmla="*/ 5432810 h 5436156"/>
              <a:gd name="connsiteX4" fmla="*/ 10892413 w 12192000"/>
              <a:gd name="connsiteY4" fmla="*/ 5208397 h 5436156"/>
              <a:gd name="connsiteX5" fmla="*/ 10091894 w 12192000"/>
              <a:gd name="connsiteY5" fmla="*/ 5426111 h 5436156"/>
              <a:gd name="connsiteX6" fmla="*/ 9288026 w 12192000"/>
              <a:gd name="connsiteY6" fmla="*/ 5201696 h 5436156"/>
              <a:gd name="connsiteX7" fmla="*/ 8460712 w 12192000"/>
              <a:gd name="connsiteY7" fmla="*/ 5422761 h 5436156"/>
              <a:gd name="connsiteX8" fmla="*/ 7633398 w 12192000"/>
              <a:gd name="connsiteY8" fmla="*/ 5215093 h 5436156"/>
              <a:gd name="connsiteX9" fmla="*/ 6829530 w 12192000"/>
              <a:gd name="connsiteY9" fmla="*/ 5436156 h 5436156"/>
              <a:gd name="connsiteX10" fmla="*/ 5998866 w 12192000"/>
              <a:gd name="connsiteY10" fmla="*/ 5215094 h 5436156"/>
              <a:gd name="connsiteX11" fmla="*/ 5208395 w 12192000"/>
              <a:gd name="connsiteY11" fmla="*/ 5429460 h 5436156"/>
              <a:gd name="connsiteX12" fmla="*/ 4384431 w 12192000"/>
              <a:gd name="connsiteY12" fmla="*/ 5208396 h 5436156"/>
              <a:gd name="connsiteX13" fmla="*/ 3537020 w 12192000"/>
              <a:gd name="connsiteY13" fmla="*/ 5429459 h 5436156"/>
              <a:gd name="connsiteX14" fmla="*/ 2746549 w 12192000"/>
              <a:gd name="connsiteY14" fmla="*/ 5215095 h 5436156"/>
              <a:gd name="connsiteX15" fmla="*/ 1957060 w 12192000"/>
              <a:gd name="connsiteY15" fmla="*/ 5426110 h 5436156"/>
              <a:gd name="connsiteX16" fmla="*/ 1146493 w 12192000"/>
              <a:gd name="connsiteY16" fmla="*/ 5208396 h 5436156"/>
              <a:gd name="connsiteX17" fmla="*/ 351291 w 12192000"/>
              <a:gd name="connsiteY17" fmla="*/ 5432251 h 5436156"/>
              <a:gd name="connsiteX18" fmla="*/ 0 w 12192000"/>
              <a:gd name="connsiteY18" fmla="*/ 5361946 h 5436156"/>
              <a:gd name="connsiteX19" fmla="*/ 0 w 12192000"/>
              <a:gd name="connsiteY19" fmla="*/ 0 h 543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5436156">
                <a:moveTo>
                  <a:pt x="0" y="0"/>
                </a:moveTo>
                <a:lnTo>
                  <a:pt x="12192000" y="0"/>
                </a:lnTo>
                <a:cubicBezTo>
                  <a:pt x="12190883" y="1759403"/>
                  <a:pt x="12189767" y="3528855"/>
                  <a:pt x="12188650" y="5288258"/>
                </a:cubicBezTo>
                <a:cubicBezTo>
                  <a:pt x="12117754" y="5347432"/>
                  <a:pt x="12002197" y="5431047"/>
                  <a:pt x="11739824" y="5432810"/>
                </a:cubicBezTo>
                <a:cubicBezTo>
                  <a:pt x="11333424" y="5427873"/>
                  <a:pt x="11259736" y="5210631"/>
                  <a:pt x="10892413" y="5208397"/>
                </a:cubicBezTo>
                <a:cubicBezTo>
                  <a:pt x="10525089" y="5212863"/>
                  <a:pt x="10490479" y="5408806"/>
                  <a:pt x="10091894" y="5426111"/>
                </a:cubicBezTo>
                <a:cubicBezTo>
                  <a:pt x="9658140" y="5423407"/>
                  <a:pt x="9654790" y="5205046"/>
                  <a:pt x="9288026" y="5201696"/>
                </a:cubicBezTo>
                <a:cubicBezTo>
                  <a:pt x="8886650" y="5201224"/>
                  <a:pt x="8840316" y="5420528"/>
                  <a:pt x="8460712" y="5422761"/>
                </a:cubicBezTo>
                <a:cubicBezTo>
                  <a:pt x="8046499" y="5412242"/>
                  <a:pt x="8057103" y="5220676"/>
                  <a:pt x="7633398" y="5215093"/>
                </a:cubicBezTo>
                <a:cubicBezTo>
                  <a:pt x="7213600" y="5209597"/>
                  <a:pt x="7227556" y="5427225"/>
                  <a:pt x="6829530" y="5436156"/>
                </a:cubicBezTo>
                <a:cubicBezTo>
                  <a:pt x="6462766" y="5428428"/>
                  <a:pt x="6444344" y="5218443"/>
                  <a:pt x="5998866" y="5215094"/>
                </a:cubicBezTo>
                <a:cubicBezTo>
                  <a:pt x="5619822" y="5217972"/>
                  <a:pt x="5562879" y="5427786"/>
                  <a:pt x="5208395" y="5429460"/>
                </a:cubicBezTo>
                <a:cubicBezTo>
                  <a:pt x="4833815" y="5418383"/>
                  <a:pt x="4735566" y="5211187"/>
                  <a:pt x="4384431" y="5208396"/>
                </a:cubicBezTo>
                <a:cubicBezTo>
                  <a:pt x="3936720" y="5229696"/>
                  <a:pt x="3974123" y="5435600"/>
                  <a:pt x="3537020" y="5429459"/>
                </a:cubicBezTo>
                <a:cubicBezTo>
                  <a:pt x="3206541" y="5424993"/>
                  <a:pt x="3164113" y="5199465"/>
                  <a:pt x="2746549" y="5215095"/>
                </a:cubicBezTo>
                <a:cubicBezTo>
                  <a:pt x="2359456" y="5215095"/>
                  <a:pt x="2324055" y="5429460"/>
                  <a:pt x="1957060" y="5426110"/>
                </a:cubicBezTo>
                <a:cubicBezTo>
                  <a:pt x="1562941" y="5417179"/>
                  <a:pt x="1487021" y="5207279"/>
                  <a:pt x="1146493" y="5208396"/>
                </a:cubicBezTo>
                <a:cubicBezTo>
                  <a:pt x="780614" y="5206628"/>
                  <a:pt x="666304" y="5423407"/>
                  <a:pt x="351291" y="5432251"/>
                </a:cubicBezTo>
                <a:cubicBezTo>
                  <a:pt x="90167" y="5434496"/>
                  <a:pt x="110398" y="5386497"/>
                  <a:pt x="0" y="5361946"/>
                </a:cubicBezTo>
                <a:lnTo>
                  <a:pt x="0" y="0"/>
                </a:lnTo>
                <a:close/>
              </a:path>
            </a:pathLst>
          </a:custGeom>
          <a:gradFill>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p:spPr>
      </p:sp>
      <p:sp>
        <p:nvSpPr>
          <p:cNvPr id="2" name="Otsikko 1"/>
          <p:cNvSpPr>
            <a:spLocks noGrp="1"/>
          </p:cNvSpPr>
          <p:nvPr>
            <p:ph type="title"/>
          </p:nvPr>
        </p:nvSpPr>
        <p:spPr/>
        <p:txBody>
          <a:bodyPr/>
          <a:lstStyle>
            <a:lvl1pPr>
              <a:defRPr>
                <a:solidFill>
                  <a:schemeClr val="bg1"/>
                </a:solidFill>
              </a:defRPr>
            </a:lvl1pPr>
          </a:lstStyle>
          <a:p>
            <a:r>
              <a:rPr lang="fi-FI"/>
              <a:t>Muokkaa </a:t>
            </a:r>
            <a:r>
              <a:rPr lang="fi-FI" err="1"/>
              <a:t>perustyyl</a:t>
            </a:r>
            <a:r>
              <a:rPr lang="fi-FI"/>
              <a:t>. </a:t>
            </a:r>
            <a:r>
              <a:rPr lang="fi-FI" err="1"/>
              <a:t>napsautt</a:t>
            </a:r>
            <a:r>
              <a:rPr lang="fi-FI"/>
              <a:t>.</a:t>
            </a:r>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004" y="6156271"/>
            <a:ext cx="3310619" cy="547094"/>
          </a:xfrm>
          <a:prstGeom prst="rect">
            <a:avLst/>
          </a:prstGeom>
        </p:spPr>
      </p:pic>
      <p:sp>
        <p:nvSpPr>
          <p:cNvPr id="9" name="Dian numeron paikkamerkki 5"/>
          <p:cNvSpPr>
            <a:spLocks noGrp="1"/>
          </p:cNvSpPr>
          <p:nvPr>
            <p:ph type="sldNum" sz="quarter" idx="4"/>
          </p:nvPr>
        </p:nvSpPr>
        <p:spPr>
          <a:xfrm>
            <a:off x="11183917" y="6285098"/>
            <a:ext cx="741504" cy="268427"/>
          </a:xfrm>
          <a:prstGeom prst="rect">
            <a:avLst/>
          </a:prstGeom>
        </p:spPr>
        <p:txBody>
          <a:bodyPr/>
          <a:lstStyle>
            <a:lvl1pPr algn="r">
              <a:defRPr>
                <a:solidFill>
                  <a:schemeClr val="accent1"/>
                </a:solidFill>
              </a:defRPr>
            </a:lvl1pPr>
          </a:lstStyle>
          <a:p>
            <a:pPr>
              <a:defRPr/>
            </a:pPr>
            <a:fld id="{FB346CB8-132A-48E5-A38D-0226F3B6784C}" type="slidenum">
              <a:rPr lang="fi-FI" smtClean="0"/>
              <a:pPr>
                <a:defRPr/>
              </a:pPr>
              <a:t>‹#›</a:t>
            </a:fld>
            <a:endParaRPr lang="fi-FI"/>
          </a:p>
        </p:txBody>
      </p:sp>
      <p:sp>
        <p:nvSpPr>
          <p:cNvPr id="10" name="Päivämäärän paikkamerkki 3"/>
          <p:cNvSpPr>
            <a:spLocks noGrp="1"/>
          </p:cNvSpPr>
          <p:nvPr>
            <p:ph type="dt" sz="half" idx="15"/>
          </p:nvPr>
        </p:nvSpPr>
        <p:spPr>
          <a:xfrm>
            <a:off x="9650498" y="6287486"/>
            <a:ext cx="1471650" cy="268427"/>
          </a:xfrm>
          <a:prstGeom prst="rect">
            <a:avLst/>
          </a:prstGeom>
        </p:spPr>
        <p:txBody>
          <a:bodyPr/>
          <a:lstStyle>
            <a:lvl1pPr>
              <a:defRPr>
                <a:solidFill>
                  <a:schemeClr val="accent1"/>
                </a:solidFill>
              </a:defRPr>
            </a:lvl1pPr>
          </a:lstStyle>
          <a:p>
            <a:pPr>
              <a:defRPr/>
            </a:pPr>
            <a:fld id="{04774C4C-51A1-4CE6-9AD2-E33B1F9EC7CA}" type="datetime1">
              <a:rPr lang="fi-FI" smtClean="0"/>
              <a:pPr>
                <a:defRPr/>
              </a:pPr>
              <a:t>29.9.2024</a:t>
            </a:fld>
            <a:endParaRPr lang="fi-FI"/>
          </a:p>
        </p:txBody>
      </p:sp>
    </p:spTree>
    <p:extLst>
      <p:ext uri="{BB962C8B-B14F-4D97-AF65-F5344CB8AC3E}">
        <p14:creationId xmlns:p14="http://schemas.microsoft.com/office/powerpoint/2010/main" val="523010611"/>
      </p:ext>
    </p:extLst>
  </p:cSld>
  <p:clrMapOvr>
    <a:overrideClrMapping bg1="lt1" tx1="dk1" bg2="lt2" tx2="dk2" accent1="accent1" accent2="accent2" accent3="accent3" accent4="accent4" accent5="accent5" accent6="accent6" hlink="hlink" folHlink="folHlink"/>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preserve="1" userDrawn="1">
  <p:cSld name="Teksti kuvan päällä Metro">
    <p:bg>
      <p:bgPr>
        <a:solidFill>
          <a:schemeClr val="bg1"/>
        </a:solidFill>
        <a:effectLst/>
      </p:bgPr>
    </p:bg>
    <p:spTree>
      <p:nvGrpSpPr>
        <p:cNvPr id="1" name=""/>
        <p:cNvGrpSpPr/>
        <p:nvPr/>
      </p:nvGrpSpPr>
      <p:grpSpPr>
        <a:xfrm>
          <a:off x="0" y="0"/>
          <a:ext cx="0" cy="0"/>
          <a:chOff x="0" y="0"/>
          <a:chExt cx="0" cy="0"/>
        </a:xfrm>
      </p:grpSpPr>
      <p:sp>
        <p:nvSpPr>
          <p:cNvPr id="23" name="Kuvan paikkamerkki 25"/>
          <p:cNvSpPr>
            <a:spLocks noGrp="1"/>
          </p:cNvSpPr>
          <p:nvPr userDrawn="1">
            <p:ph type="pic" sz="quarter" idx="10"/>
          </p:nvPr>
        </p:nvSpPr>
        <p:spPr>
          <a:xfrm>
            <a:off x="0" y="-4870"/>
            <a:ext cx="12192000" cy="5410755"/>
          </a:xfrm>
          <a:custGeom>
            <a:avLst/>
            <a:gdLst>
              <a:gd name="connsiteX0" fmla="*/ 0 w 12192000"/>
              <a:gd name="connsiteY0" fmla="*/ 0 h 5361946"/>
              <a:gd name="connsiteX1" fmla="*/ 12192000 w 12192000"/>
              <a:gd name="connsiteY1" fmla="*/ 0 h 5361946"/>
              <a:gd name="connsiteX2" fmla="*/ 12192000 w 12192000"/>
              <a:gd name="connsiteY2" fmla="*/ 5361946 h 5361946"/>
              <a:gd name="connsiteX3" fmla="*/ 0 w 12192000"/>
              <a:gd name="connsiteY3" fmla="*/ 5361946 h 5361946"/>
              <a:gd name="connsiteX4" fmla="*/ 0 w 12192000"/>
              <a:gd name="connsiteY4" fmla="*/ 0 h 5361946"/>
              <a:gd name="connsiteX0" fmla="*/ 0 w 12192000"/>
              <a:gd name="connsiteY0" fmla="*/ 0 h 5435600"/>
              <a:gd name="connsiteX1" fmla="*/ 12192000 w 12192000"/>
              <a:gd name="connsiteY1" fmla="*/ 0 h 5435600"/>
              <a:gd name="connsiteX2" fmla="*/ 12192000 w 12192000"/>
              <a:gd name="connsiteY2" fmla="*/ 5361946 h 5435600"/>
              <a:gd name="connsiteX3" fmla="*/ 325878 w 12192000"/>
              <a:gd name="connsiteY3" fmla="*/ 5435600 h 5435600"/>
              <a:gd name="connsiteX4" fmla="*/ 0 w 12192000"/>
              <a:gd name="connsiteY4" fmla="*/ 5361946 h 5435600"/>
              <a:gd name="connsiteX5" fmla="*/ 0 w 12192000"/>
              <a:gd name="connsiteY5" fmla="*/ 0 h 5435600"/>
              <a:gd name="connsiteX0" fmla="*/ 0 w 12192000"/>
              <a:gd name="connsiteY0" fmla="*/ 0 h 5472814"/>
              <a:gd name="connsiteX1" fmla="*/ 12192000 w 12192000"/>
              <a:gd name="connsiteY1" fmla="*/ 0 h 5472814"/>
              <a:gd name="connsiteX2" fmla="*/ 12192000 w 12192000"/>
              <a:gd name="connsiteY2" fmla="*/ 5361946 h 5472814"/>
              <a:gd name="connsiteX3" fmla="*/ 379041 w 12192000"/>
              <a:gd name="connsiteY3" fmla="*/ 5472814 h 5472814"/>
              <a:gd name="connsiteX4" fmla="*/ 0 w 12192000"/>
              <a:gd name="connsiteY4" fmla="*/ 5361946 h 5472814"/>
              <a:gd name="connsiteX5" fmla="*/ 0 w 12192000"/>
              <a:gd name="connsiteY5" fmla="*/ 0 h 5472814"/>
              <a:gd name="connsiteX0" fmla="*/ 0 w 12192000"/>
              <a:gd name="connsiteY0" fmla="*/ 0 h 5451549"/>
              <a:gd name="connsiteX1" fmla="*/ 12192000 w 12192000"/>
              <a:gd name="connsiteY1" fmla="*/ 0 h 5451549"/>
              <a:gd name="connsiteX2" fmla="*/ 12192000 w 12192000"/>
              <a:gd name="connsiteY2" fmla="*/ 5361946 h 5451549"/>
              <a:gd name="connsiteX3" fmla="*/ 384358 w 12192000"/>
              <a:gd name="connsiteY3" fmla="*/ 5451549 h 5451549"/>
              <a:gd name="connsiteX4" fmla="*/ 0 w 12192000"/>
              <a:gd name="connsiteY4" fmla="*/ 5361946 h 5451549"/>
              <a:gd name="connsiteX5" fmla="*/ 0 w 12192000"/>
              <a:gd name="connsiteY5" fmla="*/ 0 h 5451549"/>
              <a:gd name="connsiteX0" fmla="*/ 0 w 12192000"/>
              <a:gd name="connsiteY0" fmla="*/ 0 h 5451549"/>
              <a:gd name="connsiteX1" fmla="*/ 12192000 w 12192000"/>
              <a:gd name="connsiteY1" fmla="*/ 0 h 5451549"/>
              <a:gd name="connsiteX2" fmla="*/ 12192000 w 12192000"/>
              <a:gd name="connsiteY2" fmla="*/ 5361946 h 5451549"/>
              <a:gd name="connsiteX3" fmla="*/ 690929 w 12192000"/>
              <a:gd name="connsiteY3" fmla="*/ 5364127 h 5451549"/>
              <a:gd name="connsiteX4" fmla="*/ 384358 w 12192000"/>
              <a:gd name="connsiteY4" fmla="*/ 5451549 h 5451549"/>
              <a:gd name="connsiteX5" fmla="*/ 0 w 12192000"/>
              <a:gd name="connsiteY5" fmla="*/ 5361946 h 5451549"/>
              <a:gd name="connsiteX6" fmla="*/ 0 w 12192000"/>
              <a:gd name="connsiteY6" fmla="*/ 0 h 5451549"/>
              <a:gd name="connsiteX0" fmla="*/ 0 w 12192000"/>
              <a:gd name="connsiteY0" fmla="*/ 0 h 5435600"/>
              <a:gd name="connsiteX1" fmla="*/ 12192000 w 12192000"/>
              <a:gd name="connsiteY1" fmla="*/ 0 h 5435600"/>
              <a:gd name="connsiteX2" fmla="*/ 12192000 w 12192000"/>
              <a:gd name="connsiteY2" fmla="*/ 5361946 h 5435600"/>
              <a:gd name="connsiteX3" fmla="*/ 690929 w 12192000"/>
              <a:gd name="connsiteY3" fmla="*/ 5364127 h 5435600"/>
              <a:gd name="connsiteX4" fmla="*/ 331195 w 12192000"/>
              <a:gd name="connsiteY4" fmla="*/ 5435600 h 5435600"/>
              <a:gd name="connsiteX5" fmla="*/ 0 w 12192000"/>
              <a:gd name="connsiteY5" fmla="*/ 5361946 h 5435600"/>
              <a:gd name="connsiteX6" fmla="*/ 0 w 12192000"/>
              <a:gd name="connsiteY6" fmla="*/ 0 h 5435600"/>
              <a:gd name="connsiteX0" fmla="*/ 0 w 12192000"/>
              <a:gd name="connsiteY0" fmla="*/ 0 h 5435600"/>
              <a:gd name="connsiteX1" fmla="*/ 12192000 w 12192000"/>
              <a:gd name="connsiteY1" fmla="*/ 0 h 5435600"/>
              <a:gd name="connsiteX2" fmla="*/ 12192000 w 12192000"/>
              <a:gd name="connsiteY2" fmla="*/ 5361946 h 5435600"/>
              <a:gd name="connsiteX3" fmla="*/ 690929 w 12192000"/>
              <a:gd name="connsiteY3" fmla="*/ 5364127 h 5435600"/>
              <a:gd name="connsiteX4" fmla="*/ 331195 w 12192000"/>
              <a:gd name="connsiteY4" fmla="*/ 5435600 h 5435600"/>
              <a:gd name="connsiteX5" fmla="*/ 0 w 12192000"/>
              <a:gd name="connsiteY5" fmla="*/ 5361946 h 5435600"/>
              <a:gd name="connsiteX6" fmla="*/ 0 w 12192000"/>
              <a:gd name="connsiteY6" fmla="*/ 0 h 5435600"/>
              <a:gd name="connsiteX0" fmla="*/ 0 w 12192000"/>
              <a:gd name="connsiteY0" fmla="*/ 0 h 5435600"/>
              <a:gd name="connsiteX1" fmla="*/ 12192000 w 12192000"/>
              <a:gd name="connsiteY1" fmla="*/ 0 h 5435600"/>
              <a:gd name="connsiteX2" fmla="*/ 12192000 w 12192000"/>
              <a:gd name="connsiteY2" fmla="*/ 5361946 h 5435600"/>
              <a:gd name="connsiteX3" fmla="*/ 690929 w 12192000"/>
              <a:gd name="connsiteY3" fmla="*/ 5364127 h 5435600"/>
              <a:gd name="connsiteX4" fmla="*/ 304399 w 12192000"/>
              <a:gd name="connsiteY4" fmla="*/ 5435600 h 5435600"/>
              <a:gd name="connsiteX5" fmla="*/ 0 w 12192000"/>
              <a:gd name="connsiteY5" fmla="*/ 5361946 h 5435600"/>
              <a:gd name="connsiteX6" fmla="*/ 0 w 12192000"/>
              <a:gd name="connsiteY6" fmla="*/ 0 h 5435600"/>
              <a:gd name="connsiteX0" fmla="*/ 0 w 12192000"/>
              <a:gd name="connsiteY0" fmla="*/ 0 h 5435600"/>
              <a:gd name="connsiteX1" fmla="*/ 12192000 w 12192000"/>
              <a:gd name="connsiteY1" fmla="*/ 0 h 5435600"/>
              <a:gd name="connsiteX2" fmla="*/ 12192000 w 12192000"/>
              <a:gd name="connsiteY2" fmla="*/ 5361946 h 5435600"/>
              <a:gd name="connsiteX3" fmla="*/ 690929 w 12192000"/>
              <a:gd name="connsiteY3" fmla="*/ 5364127 h 5435600"/>
              <a:gd name="connsiteX4" fmla="*/ 304399 w 12192000"/>
              <a:gd name="connsiteY4" fmla="*/ 5435600 h 5435600"/>
              <a:gd name="connsiteX5" fmla="*/ 0 w 12192000"/>
              <a:gd name="connsiteY5" fmla="*/ 5361946 h 5435600"/>
              <a:gd name="connsiteX6" fmla="*/ 0 w 12192000"/>
              <a:gd name="connsiteY6" fmla="*/ 0 h 5435600"/>
              <a:gd name="connsiteX0" fmla="*/ 0 w 12192000"/>
              <a:gd name="connsiteY0" fmla="*/ 0 h 5435725"/>
              <a:gd name="connsiteX1" fmla="*/ 12192000 w 12192000"/>
              <a:gd name="connsiteY1" fmla="*/ 0 h 5435725"/>
              <a:gd name="connsiteX2" fmla="*/ 12192000 w 12192000"/>
              <a:gd name="connsiteY2" fmla="*/ 5361946 h 5435725"/>
              <a:gd name="connsiteX3" fmla="*/ 690929 w 12192000"/>
              <a:gd name="connsiteY3" fmla="*/ 5364127 h 5435725"/>
              <a:gd name="connsiteX4" fmla="*/ 304399 w 12192000"/>
              <a:gd name="connsiteY4" fmla="*/ 5435600 h 5435725"/>
              <a:gd name="connsiteX5" fmla="*/ 0 w 12192000"/>
              <a:gd name="connsiteY5" fmla="*/ 5361946 h 5435725"/>
              <a:gd name="connsiteX6" fmla="*/ 0 w 12192000"/>
              <a:gd name="connsiteY6" fmla="*/ 0 h 5435725"/>
              <a:gd name="connsiteX0" fmla="*/ 0 w 12192000"/>
              <a:gd name="connsiteY0" fmla="*/ 0 h 5435651"/>
              <a:gd name="connsiteX1" fmla="*/ 12192000 w 12192000"/>
              <a:gd name="connsiteY1" fmla="*/ 0 h 5435651"/>
              <a:gd name="connsiteX2" fmla="*/ 12192000 w 12192000"/>
              <a:gd name="connsiteY2" fmla="*/ 5361946 h 5435651"/>
              <a:gd name="connsiteX3" fmla="*/ 818208 w 12192000"/>
              <a:gd name="connsiteY3" fmla="*/ 5287090 h 5435651"/>
              <a:gd name="connsiteX4" fmla="*/ 304399 w 12192000"/>
              <a:gd name="connsiteY4" fmla="*/ 5435600 h 5435651"/>
              <a:gd name="connsiteX5" fmla="*/ 0 w 12192000"/>
              <a:gd name="connsiteY5" fmla="*/ 5361946 h 5435651"/>
              <a:gd name="connsiteX6" fmla="*/ 0 w 12192000"/>
              <a:gd name="connsiteY6" fmla="*/ 0 h 5435651"/>
              <a:gd name="connsiteX0" fmla="*/ 0 w 12192000"/>
              <a:gd name="connsiteY0" fmla="*/ 0 h 5435662"/>
              <a:gd name="connsiteX1" fmla="*/ 12192000 w 12192000"/>
              <a:gd name="connsiteY1" fmla="*/ 0 h 5435662"/>
              <a:gd name="connsiteX2" fmla="*/ 12192000 w 12192000"/>
              <a:gd name="connsiteY2" fmla="*/ 5361946 h 5435662"/>
              <a:gd name="connsiteX3" fmla="*/ 818208 w 12192000"/>
              <a:gd name="connsiteY3" fmla="*/ 5287090 h 5435662"/>
              <a:gd name="connsiteX4" fmla="*/ 304399 w 12192000"/>
              <a:gd name="connsiteY4" fmla="*/ 5435600 h 5435662"/>
              <a:gd name="connsiteX5" fmla="*/ 0 w 12192000"/>
              <a:gd name="connsiteY5" fmla="*/ 5361946 h 5435662"/>
              <a:gd name="connsiteX6" fmla="*/ 0 w 12192000"/>
              <a:gd name="connsiteY6" fmla="*/ 0 h 5435662"/>
              <a:gd name="connsiteX0" fmla="*/ 0 w 12192000"/>
              <a:gd name="connsiteY0" fmla="*/ 0 h 5435662"/>
              <a:gd name="connsiteX1" fmla="*/ 12192000 w 12192000"/>
              <a:gd name="connsiteY1" fmla="*/ 0 h 5435662"/>
              <a:gd name="connsiteX2" fmla="*/ 12192000 w 12192000"/>
              <a:gd name="connsiteY2" fmla="*/ 5361946 h 5435662"/>
              <a:gd name="connsiteX3" fmla="*/ 1086203 w 12192000"/>
              <a:gd name="connsiteY3" fmla="*/ 5215095 h 5435662"/>
              <a:gd name="connsiteX4" fmla="*/ 818208 w 12192000"/>
              <a:gd name="connsiteY4" fmla="*/ 5287090 h 5435662"/>
              <a:gd name="connsiteX5" fmla="*/ 304399 w 12192000"/>
              <a:gd name="connsiteY5" fmla="*/ 5435600 h 5435662"/>
              <a:gd name="connsiteX6" fmla="*/ 0 w 12192000"/>
              <a:gd name="connsiteY6" fmla="*/ 5361946 h 5435662"/>
              <a:gd name="connsiteX7" fmla="*/ 0 w 12192000"/>
              <a:gd name="connsiteY7" fmla="*/ 0 h 5435662"/>
              <a:gd name="connsiteX0" fmla="*/ 0 w 12192000"/>
              <a:gd name="connsiteY0" fmla="*/ 0 h 5435662"/>
              <a:gd name="connsiteX1" fmla="*/ 12192000 w 12192000"/>
              <a:gd name="connsiteY1" fmla="*/ 0 h 5435662"/>
              <a:gd name="connsiteX2" fmla="*/ 12192000 w 12192000"/>
              <a:gd name="connsiteY2" fmla="*/ 5361946 h 5435662"/>
              <a:gd name="connsiteX3" fmla="*/ 1957060 w 12192000"/>
              <a:gd name="connsiteY3" fmla="*/ 5426110 h 5435662"/>
              <a:gd name="connsiteX4" fmla="*/ 1086203 w 12192000"/>
              <a:gd name="connsiteY4" fmla="*/ 5215095 h 5435662"/>
              <a:gd name="connsiteX5" fmla="*/ 818208 w 12192000"/>
              <a:gd name="connsiteY5" fmla="*/ 5287090 h 5435662"/>
              <a:gd name="connsiteX6" fmla="*/ 304399 w 12192000"/>
              <a:gd name="connsiteY6" fmla="*/ 5435600 h 5435662"/>
              <a:gd name="connsiteX7" fmla="*/ 0 w 12192000"/>
              <a:gd name="connsiteY7" fmla="*/ 5361946 h 5435662"/>
              <a:gd name="connsiteX8" fmla="*/ 0 w 12192000"/>
              <a:gd name="connsiteY8" fmla="*/ 0 h 5435662"/>
              <a:gd name="connsiteX0" fmla="*/ 0 w 12192000"/>
              <a:gd name="connsiteY0" fmla="*/ 0 h 5435662"/>
              <a:gd name="connsiteX1" fmla="*/ 12192000 w 12192000"/>
              <a:gd name="connsiteY1" fmla="*/ 0 h 5435662"/>
              <a:gd name="connsiteX2" fmla="*/ 12192000 w 12192000"/>
              <a:gd name="connsiteY2" fmla="*/ 5361946 h 5435662"/>
              <a:gd name="connsiteX3" fmla="*/ 1957060 w 12192000"/>
              <a:gd name="connsiteY3" fmla="*/ 5426110 h 5435662"/>
              <a:gd name="connsiteX4" fmla="*/ 1146493 w 12192000"/>
              <a:gd name="connsiteY4" fmla="*/ 5208396 h 5435662"/>
              <a:gd name="connsiteX5" fmla="*/ 818208 w 12192000"/>
              <a:gd name="connsiteY5" fmla="*/ 5287090 h 5435662"/>
              <a:gd name="connsiteX6" fmla="*/ 304399 w 12192000"/>
              <a:gd name="connsiteY6" fmla="*/ 5435600 h 5435662"/>
              <a:gd name="connsiteX7" fmla="*/ 0 w 12192000"/>
              <a:gd name="connsiteY7" fmla="*/ 5361946 h 5435662"/>
              <a:gd name="connsiteX8" fmla="*/ 0 w 12192000"/>
              <a:gd name="connsiteY8" fmla="*/ 0 h 5435662"/>
              <a:gd name="connsiteX0" fmla="*/ 0 w 12192000"/>
              <a:gd name="connsiteY0" fmla="*/ 0 h 5435662"/>
              <a:gd name="connsiteX1" fmla="*/ 12192000 w 12192000"/>
              <a:gd name="connsiteY1" fmla="*/ 0 h 5435662"/>
              <a:gd name="connsiteX2" fmla="*/ 12192000 w 12192000"/>
              <a:gd name="connsiteY2" fmla="*/ 5361946 h 5435662"/>
              <a:gd name="connsiteX3" fmla="*/ 1957060 w 12192000"/>
              <a:gd name="connsiteY3" fmla="*/ 5426110 h 5435662"/>
              <a:gd name="connsiteX4" fmla="*/ 1146493 w 12192000"/>
              <a:gd name="connsiteY4" fmla="*/ 5208396 h 5435662"/>
              <a:gd name="connsiteX5" fmla="*/ 818208 w 12192000"/>
              <a:gd name="connsiteY5" fmla="*/ 5287090 h 5435662"/>
              <a:gd name="connsiteX6" fmla="*/ 304399 w 12192000"/>
              <a:gd name="connsiteY6" fmla="*/ 5435600 h 5435662"/>
              <a:gd name="connsiteX7" fmla="*/ 0 w 12192000"/>
              <a:gd name="connsiteY7" fmla="*/ 5361946 h 5435662"/>
              <a:gd name="connsiteX8" fmla="*/ 0 w 12192000"/>
              <a:gd name="connsiteY8" fmla="*/ 0 h 5435662"/>
              <a:gd name="connsiteX0" fmla="*/ 0 w 12192000"/>
              <a:gd name="connsiteY0" fmla="*/ 0 h 5435662"/>
              <a:gd name="connsiteX1" fmla="*/ 12192000 w 12192000"/>
              <a:gd name="connsiteY1" fmla="*/ 0 h 5435662"/>
              <a:gd name="connsiteX2" fmla="*/ 12192000 w 12192000"/>
              <a:gd name="connsiteY2" fmla="*/ 5361946 h 5435662"/>
              <a:gd name="connsiteX3" fmla="*/ 1957060 w 12192000"/>
              <a:gd name="connsiteY3" fmla="*/ 5426110 h 5435662"/>
              <a:gd name="connsiteX4" fmla="*/ 1146493 w 12192000"/>
              <a:gd name="connsiteY4" fmla="*/ 5208396 h 5435662"/>
              <a:gd name="connsiteX5" fmla="*/ 818208 w 12192000"/>
              <a:gd name="connsiteY5" fmla="*/ 5287090 h 5435662"/>
              <a:gd name="connsiteX6" fmla="*/ 304399 w 12192000"/>
              <a:gd name="connsiteY6" fmla="*/ 5435600 h 5435662"/>
              <a:gd name="connsiteX7" fmla="*/ 0 w 12192000"/>
              <a:gd name="connsiteY7" fmla="*/ 5361946 h 5435662"/>
              <a:gd name="connsiteX8" fmla="*/ 0 w 12192000"/>
              <a:gd name="connsiteY8" fmla="*/ 0 h 5435662"/>
              <a:gd name="connsiteX0" fmla="*/ 0 w 12192000"/>
              <a:gd name="connsiteY0" fmla="*/ 0 h 5435632"/>
              <a:gd name="connsiteX1" fmla="*/ 12192000 w 12192000"/>
              <a:gd name="connsiteY1" fmla="*/ 0 h 5435632"/>
              <a:gd name="connsiteX2" fmla="*/ 12192000 w 12192000"/>
              <a:gd name="connsiteY2" fmla="*/ 5361946 h 5435632"/>
              <a:gd name="connsiteX3" fmla="*/ 1957060 w 12192000"/>
              <a:gd name="connsiteY3" fmla="*/ 5426110 h 5435632"/>
              <a:gd name="connsiteX4" fmla="*/ 1146493 w 12192000"/>
              <a:gd name="connsiteY4" fmla="*/ 5208396 h 5435632"/>
              <a:gd name="connsiteX5" fmla="*/ 751219 w 12192000"/>
              <a:gd name="connsiteY5" fmla="*/ 5189956 h 5435632"/>
              <a:gd name="connsiteX6" fmla="*/ 304399 w 12192000"/>
              <a:gd name="connsiteY6" fmla="*/ 5435600 h 5435632"/>
              <a:gd name="connsiteX7" fmla="*/ 0 w 12192000"/>
              <a:gd name="connsiteY7" fmla="*/ 5361946 h 5435632"/>
              <a:gd name="connsiteX8" fmla="*/ 0 w 12192000"/>
              <a:gd name="connsiteY8" fmla="*/ 0 h 5435632"/>
              <a:gd name="connsiteX0" fmla="*/ 0 w 12192000"/>
              <a:gd name="connsiteY0" fmla="*/ 0 h 5435600"/>
              <a:gd name="connsiteX1" fmla="*/ 12192000 w 12192000"/>
              <a:gd name="connsiteY1" fmla="*/ 0 h 5435600"/>
              <a:gd name="connsiteX2" fmla="*/ 12192000 w 12192000"/>
              <a:gd name="connsiteY2" fmla="*/ 5361946 h 5435600"/>
              <a:gd name="connsiteX3" fmla="*/ 1957060 w 12192000"/>
              <a:gd name="connsiteY3" fmla="*/ 5426110 h 5435600"/>
              <a:gd name="connsiteX4" fmla="*/ 1146493 w 12192000"/>
              <a:gd name="connsiteY4" fmla="*/ 5208396 h 5435600"/>
              <a:gd name="connsiteX5" fmla="*/ 304399 w 12192000"/>
              <a:gd name="connsiteY5" fmla="*/ 5435600 h 5435600"/>
              <a:gd name="connsiteX6" fmla="*/ 0 w 12192000"/>
              <a:gd name="connsiteY6" fmla="*/ 5361946 h 5435600"/>
              <a:gd name="connsiteX7" fmla="*/ 0 w 12192000"/>
              <a:gd name="connsiteY7" fmla="*/ 0 h 5435600"/>
              <a:gd name="connsiteX0" fmla="*/ 0 w 12192000"/>
              <a:gd name="connsiteY0" fmla="*/ 0 h 5438950"/>
              <a:gd name="connsiteX1" fmla="*/ 12192000 w 12192000"/>
              <a:gd name="connsiteY1" fmla="*/ 0 h 5438950"/>
              <a:gd name="connsiteX2" fmla="*/ 12192000 w 12192000"/>
              <a:gd name="connsiteY2" fmla="*/ 5361946 h 5438950"/>
              <a:gd name="connsiteX3" fmla="*/ 1957060 w 12192000"/>
              <a:gd name="connsiteY3" fmla="*/ 5426110 h 5438950"/>
              <a:gd name="connsiteX4" fmla="*/ 1146493 w 12192000"/>
              <a:gd name="connsiteY4" fmla="*/ 5208396 h 5438950"/>
              <a:gd name="connsiteX5" fmla="*/ 314447 w 12192000"/>
              <a:gd name="connsiteY5" fmla="*/ 5438950 h 5438950"/>
              <a:gd name="connsiteX6" fmla="*/ 0 w 12192000"/>
              <a:gd name="connsiteY6" fmla="*/ 5361946 h 5438950"/>
              <a:gd name="connsiteX7" fmla="*/ 0 w 12192000"/>
              <a:gd name="connsiteY7" fmla="*/ 0 h 5438950"/>
              <a:gd name="connsiteX0" fmla="*/ 0 w 12192000"/>
              <a:gd name="connsiteY0" fmla="*/ 0 h 5438950"/>
              <a:gd name="connsiteX1" fmla="*/ 12192000 w 12192000"/>
              <a:gd name="connsiteY1" fmla="*/ 0 h 5438950"/>
              <a:gd name="connsiteX2" fmla="*/ 12192000 w 12192000"/>
              <a:gd name="connsiteY2" fmla="*/ 5361946 h 5438950"/>
              <a:gd name="connsiteX3" fmla="*/ 1957060 w 12192000"/>
              <a:gd name="connsiteY3" fmla="*/ 5426110 h 5438950"/>
              <a:gd name="connsiteX4" fmla="*/ 1146493 w 12192000"/>
              <a:gd name="connsiteY4" fmla="*/ 5208396 h 5438950"/>
              <a:gd name="connsiteX5" fmla="*/ 314447 w 12192000"/>
              <a:gd name="connsiteY5" fmla="*/ 5438950 h 5438950"/>
              <a:gd name="connsiteX6" fmla="*/ 0 w 12192000"/>
              <a:gd name="connsiteY6" fmla="*/ 5361946 h 5438950"/>
              <a:gd name="connsiteX7" fmla="*/ 0 w 12192000"/>
              <a:gd name="connsiteY7" fmla="*/ 0 h 5438950"/>
              <a:gd name="connsiteX0" fmla="*/ 0 w 12192000"/>
              <a:gd name="connsiteY0" fmla="*/ 0 h 5439017"/>
              <a:gd name="connsiteX1" fmla="*/ 12192000 w 12192000"/>
              <a:gd name="connsiteY1" fmla="*/ 0 h 5439017"/>
              <a:gd name="connsiteX2" fmla="*/ 12192000 w 12192000"/>
              <a:gd name="connsiteY2" fmla="*/ 5361946 h 5439017"/>
              <a:gd name="connsiteX3" fmla="*/ 1957060 w 12192000"/>
              <a:gd name="connsiteY3" fmla="*/ 5426110 h 5439017"/>
              <a:gd name="connsiteX4" fmla="*/ 1146493 w 12192000"/>
              <a:gd name="connsiteY4" fmla="*/ 5208396 h 5439017"/>
              <a:gd name="connsiteX5" fmla="*/ 314447 w 12192000"/>
              <a:gd name="connsiteY5" fmla="*/ 5438950 h 5439017"/>
              <a:gd name="connsiteX6" fmla="*/ 0 w 12192000"/>
              <a:gd name="connsiteY6" fmla="*/ 5361946 h 5439017"/>
              <a:gd name="connsiteX7" fmla="*/ 0 w 12192000"/>
              <a:gd name="connsiteY7" fmla="*/ 0 h 5439017"/>
              <a:gd name="connsiteX0" fmla="*/ 0 w 12192000"/>
              <a:gd name="connsiteY0" fmla="*/ 0 h 5432327"/>
              <a:gd name="connsiteX1" fmla="*/ 12192000 w 12192000"/>
              <a:gd name="connsiteY1" fmla="*/ 0 h 5432327"/>
              <a:gd name="connsiteX2" fmla="*/ 12192000 w 12192000"/>
              <a:gd name="connsiteY2" fmla="*/ 5361946 h 5432327"/>
              <a:gd name="connsiteX3" fmla="*/ 1957060 w 12192000"/>
              <a:gd name="connsiteY3" fmla="*/ 5426110 h 5432327"/>
              <a:gd name="connsiteX4" fmla="*/ 1146493 w 12192000"/>
              <a:gd name="connsiteY4" fmla="*/ 5208396 h 5432327"/>
              <a:gd name="connsiteX5" fmla="*/ 351291 w 12192000"/>
              <a:gd name="connsiteY5" fmla="*/ 5432251 h 5432327"/>
              <a:gd name="connsiteX6" fmla="*/ 0 w 12192000"/>
              <a:gd name="connsiteY6" fmla="*/ 5361946 h 5432327"/>
              <a:gd name="connsiteX7" fmla="*/ 0 w 12192000"/>
              <a:gd name="connsiteY7"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1957060 w 12192000"/>
              <a:gd name="connsiteY3" fmla="*/ 5426110 h 5432327"/>
              <a:gd name="connsiteX4" fmla="*/ 1146493 w 12192000"/>
              <a:gd name="connsiteY4" fmla="*/ 5208396 h 5432327"/>
              <a:gd name="connsiteX5" fmla="*/ 351291 w 12192000"/>
              <a:gd name="connsiteY5" fmla="*/ 5432251 h 5432327"/>
              <a:gd name="connsiteX6" fmla="*/ 0 w 12192000"/>
              <a:gd name="connsiteY6" fmla="*/ 5361946 h 5432327"/>
              <a:gd name="connsiteX7" fmla="*/ 0 w 12192000"/>
              <a:gd name="connsiteY7"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1957060 w 12192000"/>
              <a:gd name="connsiteY3" fmla="*/ 5426110 h 5432327"/>
              <a:gd name="connsiteX4" fmla="*/ 1146493 w 12192000"/>
              <a:gd name="connsiteY4" fmla="*/ 5208396 h 5432327"/>
              <a:gd name="connsiteX5" fmla="*/ 351291 w 12192000"/>
              <a:gd name="connsiteY5" fmla="*/ 5432251 h 5432327"/>
              <a:gd name="connsiteX6" fmla="*/ 0 w 12192000"/>
              <a:gd name="connsiteY6" fmla="*/ 5361946 h 5432327"/>
              <a:gd name="connsiteX7" fmla="*/ 0 w 12192000"/>
              <a:gd name="connsiteY7"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1957060 w 12192000"/>
              <a:gd name="connsiteY3" fmla="*/ 5426110 h 5432327"/>
              <a:gd name="connsiteX4" fmla="*/ 1146493 w 12192000"/>
              <a:gd name="connsiteY4" fmla="*/ 5208396 h 5432327"/>
              <a:gd name="connsiteX5" fmla="*/ 351291 w 12192000"/>
              <a:gd name="connsiteY5" fmla="*/ 5432251 h 5432327"/>
              <a:gd name="connsiteX6" fmla="*/ 0 w 12192000"/>
              <a:gd name="connsiteY6" fmla="*/ 5361946 h 5432327"/>
              <a:gd name="connsiteX7" fmla="*/ 0 w 12192000"/>
              <a:gd name="connsiteY7"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1957060 w 12192000"/>
              <a:gd name="connsiteY3" fmla="*/ 5426110 h 5432327"/>
              <a:gd name="connsiteX4" fmla="*/ 1146493 w 12192000"/>
              <a:gd name="connsiteY4" fmla="*/ 5208396 h 5432327"/>
              <a:gd name="connsiteX5" fmla="*/ 351291 w 12192000"/>
              <a:gd name="connsiteY5" fmla="*/ 5432251 h 5432327"/>
              <a:gd name="connsiteX6" fmla="*/ 0 w 12192000"/>
              <a:gd name="connsiteY6" fmla="*/ 5361946 h 5432327"/>
              <a:gd name="connsiteX7" fmla="*/ 0 w 12192000"/>
              <a:gd name="connsiteY7"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1957060 w 12192000"/>
              <a:gd name="connsiteY3" fmla="*/ 5426110 h 5432327"/>
              <a:gd name="connsiteX4" fmla="*/ 1146493 w 12192000"/>
              <a:gd name="connsiteY4" fmla="*/ 5208396 h 5432327"/>
              <a:gd name="connsiteX5" fmla="*/ 351291 w 12192000"/>
              <a:gd name="connsiteY5" fmla="*/ 5432251 h 5432327"/>
              <a:gd name="connsiteX6" fmla="*/ 0 w 12192000"/>
              <a:gd name="connsiteY6" fmla="*/ 5361946 h 5432327"/>
              <a:gd name="connsiteX7" fmla="*/ 0 w 12192000"/>
              <a:gd name="connsiteY7"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1957060 w 12192000"/>
              <a:gd name="connsiteY3" fmla="*/ 5426110 h 5432327"/>
              <a:gd name="connsiteX4" fmla="*/ 1146493 w 12192000"/>
              <a:gd name="connsiteY4" fmla="*/ 5208396 h 5432327"/>
              <a:gd name="connsiteX5" fmla="*/ 351291 w 12192000"/>
              <a:gd name="connsiteY5" fmla="*/ 5432251 h 5432327"/>
              <a:gd name="connsiteX6" fmla="*/ 0 w 12192000"/>
              <a:gd name="connsiteY6" fmla="*/ 5361946 h 5432327"/>
              <a:gd name="connsiteX7" fmla="*/ 0 w 12192000"/>
              <a:gd name="connsiteY7"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1957060 w 12192000"/>
              <a:gd name="connsiteY3" fmla="*/ 5426110 h 5432327"/>
              <a:gd name="connsiteX4" fmla="*/ 1146493 w 12192000"/>
              <a:gd name="connsiteY4" fmla="*/ 5208396 h 5432327"/>
              <a:gd name="connsiteX5" fmla="*/ 351291 w 12192000"/>
              <a:gd name="connsiteY5" fmla="*/ 5432251 h 5432327"/>
              <a:gd name="connsiteX6" fmla="*/ 0 w 12192000"/>
              <a:gd name="connsiteY6" fmla="*/ 5361946 h 5432327"/>
              <a:gd name="connsiteX7" fmla="*/ 0 w 12192000"/>
              <a:gd name="connsiteY7"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2746549 w 12192000"/>
              <a:gd name="connsiteY3" fmla="*/ 5215095 h 5432327"/>
              <a:gd name="connsiteX4" fmla="*/ 1957060 w 12192000"/>
              <a:gd name="connsiteY4" fmla="*/ 5426110 h 5432327"/>
              <a:gd name="connsiteX5" fmla="*/ 1146493 w 12192000"/>
              <a:gd name="connsiteY5" fmla="*/ 5208396 h 5432327"/>
              <a:gd name="connsiteX6" fmla="*/ 351291 w 12192000"/>
              <a:gd name="connsiteY6" fmla="*/ 5432251 h 5432327"/>
              <a:gd name="connsiteX7" fmla="*/ 0 w 12192000"/>
              <a:gd name="connsiteY7" fmla="*/ 5361946 h 5432327"/>
              <a:gd name="connsiteX8" fmla="*/ 0 w 12192000"/>
              <a:gd name="connsiteY8" fmla="*/ 0 h 5432327"/>
              <a:gd name="connsiteX0" fmla="*/ 0 w 12192000"/>
              <a:gd name="connsiteY0" fmla="*/ 0 h 5432327"/>
              <a:gd name="connsiteX1" fmla="*/ 12192000 w 12192000"/>
              <a:gd name="connsiteY1" fmla="*/ 0 h 5432327"/>
              <a:gd name="connsiteX2" fmla="*/ 12192000 w 12192000"/>
              <a:gd name="connsiteY2" fmla="*/ 5361946 h 5432327"/>
              <a:gd name="connsiteX3" fmla="*/ 2746549 w 12192000"/>
              <a:gd name="connsiteY3" fmla="*/ 5215095 h 5432327"/>
              <a:gd name="connsiteX4" fmla="*/ 1957060 w 12192000"/>
              <a:gd name="connsiteY4" fmla="*/ 5426110 h 5432327"/>
              <a:gd name="connsiteX5" fmla="*/ 1146493 w 12192000"/>
              <a:gd name="connsiteY5" fmla="*/ 5208396 h 5432327"/>
              <a:gd name="connsiteX6" fmla="*/ 351291 w 12192000"/>
              <a:gd name="connsiteY6" fmla="*/ 5432251 h 5432327"/>
              <a:gd name="connsiteX7" fmla="*/ 0 w 12192000"/>
              <a:gd name="connsiteY7" fmla="*/ 5361946 h 5432327"/>
              <a:gd name="connsiteX8" fmla="*/ 0 w 12192000"/>
              <a:gd name="connsiteY8" fmla="*/ 0 h 5432327"/>
              <a:gd name="connsiteX0" fmla="*/ 0 w 12192000"/>
              <a:gd name="connsiteY0" fmla="*/ 0 h 5438343"/>
              <a:gd name="connsiteX1" fmla="*/ 12192000 w 12192000"/>
              <a:gd name="connsiteY1" fmla="*/ 0 h 5438343"/>
              <a:gd name="connsiteX2" fmla="*/ 12192000 w 12192000"/>
              <a:gd name="connsiteY2" fmla="*/ 5361946 h 5438343"/>
              <a:gd name="connsiteX3" fmla="*/ 3537020 w 12192000"/>
              <a:gd name="connsiteY3" fmla="*/ 5429459 h 5438343"/>
              <a:gd name="connsiteX4" fmla="*/ 2746549 w 12192000"/>
              <a:gd name="connsiteY4" fmla="*/ 5215095 h 5438343"/>
              <a:gd name="connsiteX5" fmla="*/ 1957060 w 12192000"/>
              <a:gd name="connsiteY5" fmla="*/ 5426110 h 5438343"/>
              <a:gd name="connsiteX6" fmla="*/ 1146493 w 12192000"/>
              <a:gd name="connsiteY6" fmla="*/ 5208396 h 5438343"/>
              <a:gd name="connsiteX7" fmla="*/ 351291 w 12192000"/>
              <a:gd name="connsiteY7" fmla="*/ 5432251 h 5438343"/>
              <a:gd name="connsiteX8" fmla="*/ 0 w 12192000"/>
              <a:gd name="connsiteY8" fmla="*/ 5361946 h 5438343"/>
              <a:gd name="connsiteX9" fmla="*/ 0 w 12192000"/>
              <a:gd name="connsiteY9" fmla="*/ 0 h 5438343"/>
              <a:gd name="connsiteX0" fmla="*/ 0 w 12192000"/>
              <a:gd name="connsiteY0" fmla="*/ 0 h 5727413"/>
              <a:gd name="connsiteX1" fmla="*/ 12192000 w 12192000"/>
              <a:gd name="connsiteY1" fmla="*/ 0 h 5727413"/>
              <a:gd name="connsiteX2" fmla="*/ 12192000 w 12192000"/>
              <a:gd name="connsiteY2" fmla="*/ 5361946 h 5727413"/>
              <a:gd name="connsiteX3" fmla="*/ 4377732 w 12192000"/>
              <a:gd name="connsiteY3" fmla="*/ 5215095 h 5727413"/>
              <a:gd name="connsiteX4" fmla="*/ 3537020 w 12192000"/>
              <a:gd name="connsiteY4" fmla="*/ 5429459 h 5727413"/>
              <a:gd name="connsiteX5" fmla="*/ 2746549 w 12192000"/>
              <a:gd name="connsiteY5" fmla="*/ 5215095 h 5727413"/>
              <a:gd name="connsiteX6" fmla="*/ 1957060 w 12192000"/>
              <a:gd name="connsiteY6" fmla="*/ 5426110 h 5727413"/>
              <a:gd name="connsiteX7" fmla="*/ 1146493 w 12192000"/>
              <a:gd name="connsiteY7" fmla="*/ 5208396 h 5727413"/>
              <a:gd name="connsiteX8" fmla="*/ 351291 w 12192000"/>
              <a:gd name="connsiteY8" fmla="*/ 5432251 h 5727413"/>
              <a:gd name="connsiteX9" fmla="*/ 0 w 12192000"/>
              <a:gd name="connsiteY9" fmla="*/ 5361946 h 5727413"/>
              <a:gd name="connsiteX10" fmla="*/ 0 w 12192000"/>
              <a:gd name="connsiteY10" fmla="*/ 0 h 5727413"/>
              <a:gd name="connsiteX0" fmla="*/ 0 w 12192000"/>
              <a:gd name="connsiteY0" fmla="*/ 0 h 5727413"/>
              <a:gd name="connsiteX1" fmla="*/ 12192000 w 12192000"/>
              <a:gd name="connsiteY1" fmla="*/ 0 h 5727413"/>
              <a:gd name="connsiteX2" fmla="*/ 12192000 w 12192000"/>
              <a:gd name="connsiteY2" fmla="*/ 5361946 h 5727413"/>
              <a:gd name="connsiteX3" fmla="*/ 4377732 w 12192000"/>
              <a:gd name="connsiteY3" fmla="*/ 5215095 h 5727413"/>
              <a:gd name="connsiteX4" fmla="*/ 3537020 w 12192000"/>
              <a:gd name="connsiteY4" fmla="*/ 5429459 h 5727413"/>
              <a:gd name="connsiteX5" fmla="*/ 2746549 w 12192000"/>
              <a:gd name="connsiteY5" fmla="*/ 5215095 h 5727413"/>
              <a:gd name="connsiteX6" fmla="*/ 1957060 w 12192000"/>
              <a:gd name="connsiteY6" fmla="*/ 5426110 h 5727413"/>
              <a:gd name="connsiteX7" fmla="*/ 1146493 w 12192000"/>
              <a:gd name="connsiteY7" fmla="*/ 5208396 h 5727413"/>
              <a:gd name="connsiteX8" fmla="*/ 351291 w 12192000"/>
              <a:gd name="connsiteY8" fmla="*/ 5432251 h 5727413"/>
              <a:gd name="connsiteX9" fmla="*/ 0 w 12192000"/>
              <a:gd name="connsiteY9" fmla="*/ 5361946 h 5727413"/>
              <a:gd name="connsiteX10" fmla="*/ 0 w 12192000"/>
              <a:gd name="connsiteY10" fmla="*/ 0 h 5727413"/>
              <a:gd name="connsiteX0" fmla="*/ 0 w 12192000"/>
              <a:gd name="connsiteY0" fmla="*/ 0 h 5727413"/>
              <a:gd name="connsiteX1" fmla="*/ 12192000 w 12192000"/>
              <a:gd name="connsiteY1" fmla="*/ 0 h 5727413"/>
              <a:gd name="connsiteX2" fmla="*/ 12192000 w 12192000"/>
              <a:gd name="connsiteY2" fmla="*/ 5361946 h 5727413"/>
              <a:gd name="connsiteX3" fmla="*/ 4377732 w 12192000"/>
              <a:gd name="connsiteY3" fmla="*/ 5215095 h 5727413"/>
              <a:gd name="connsiteX4" fmla="*/ 3537020 w 12192000"/>
              <a:gd name="connsiteY4" fmla="*/ 5429459 h 5727413"/>
              <a:gd name="connsiteX5" fmla="*/ 2746549 w 12192000"/>
              <a:gd name="connsiteY5" fmla="*/ 5215095 h 5727413"/>
              <a:gd name="connsiteX6" fmla="*/ 1957060 w 12192000"/>
              <a:gd name="connsiteY6" fmla="*/ 5426110 h 5727413"/>
              <a:gd name="connsiteX7" fmla="*/ 1146493 w 12192000"/>
              <a:gd name="connsiteY7" fmla="*/ 5208396 h 5727413"/>
              <a:gd name="connsiteX8" fmla="*/ 351291 w 12192000"/>
              <a:gd name="connsiteY8" fmla="*/ 5432251 h 5727413"/>
              <a:gd name="connsiteX9" fmla="*/ 0 w 12192000"/>
              <a:gd name="connsiteY9" fmla="*/ 5361946 h 5727413"/>
              <a:gd name="connsiteX10" fmla="*/ 0 w 12192000"/>
              <a:gd name="connsiteY10" fmla="*/ 0 h 5727413"/>
              <a:gd name="connsiteX0" fmla="*/ 0 w 12192000"/>
              <a:gd name="connsiteY0" fmla="*/ 0 h 5776288"/>
              <a:gd name="connsiteX1" fmla="*/ 12192000 w 12192000"/>
              <a:gd name="connsiteY1" fmla="*/ 0 h 5776288"/>
              <a:gd name="connsiteX2" fmla="*/ 12192000 w 12192000"/>
              <a:gd name="connsiteY2" fmla="*/ 5361946 h 5776288"/>
              <a:gd name="connsiteX3" fmla="*/ 5174901 w 12192000"/>
              <a:gd name="connsiteY3" fmla="*/ 5419411 h 5776288"/>
              <a:gd name="connsiteX4" fmla="*/ 4377732 w 12192000"/>
              <a:gd name="connsiteY4" fmla="*/ 5215095 h 5776288"/>
              <a:gd name="connsiteX5" fmla="*/ 3537020 w 12192000"/>
              <a:gd name="connsiteY5" fmla="*/ 5429459 h 5776288"/>
              <a:gd name="connsiteX6" fmla="*/ 2746549 w 12192000"/>
              <a:gd name="connsiteY6" fmla="*/ 5215095 h 5776288"/>
              <a:gd name="connsiteX7" fmla="*/ 1957060 w 12192000"/>
              <a:gd name="connsiteY7" fmla="*/ 5426110 h 5776288"/>
              <a:gd name="connsiteX8" fmla="*/ 1146493 w 12192000"/>
              <a:gd name="connsiteY8" fmla="*/ 5208396 h 5776288"/>
              <a:gd name="connsiteX9" fmla="*/ 351291 w 12192000"/>
              <a:gd name="connsiteY9" fmla="*/ 5432251 h 5776288"/>
              <a:gd name="connsiteX10" fmla="*/ 0 w 12192000"/>
              <a:gd name="connsiteY10" fmla="*/ 5361946 h 5776288"/>
              <a:gd name="connsiteX11" fmla="*/ 0 w 12192000"/>
              <a:gd name="connsiteY11" fmla="*/ 0 h 5776288"/>
              <a:gd name="connsiteX0" fmla="*/ 0 w 12192000"/>
              <a:gd name="connsiteY0" fmla="*/ 0 h 5776288"/>
              <a:gd name="connsiteX1" fmla="*/ 12192000 w 12192000"/>
              <a:gd name="connsiteY1" fmla="*/ 0 h 5776288"/>
              <a:gd name="connsiteX2" fmla="*/ 12192000 w 12192000"/>
              <a:gd name="connsiteY2" fmla="*/ 5361946 h 5776288"/>
              <a:gd name="connsiteX3" fmla="*/ 5174901 w 12192000"/>
              <a:gd name="connsiteY3" fmla="*/ 5419411 h 5776288"/>
              <a:gd name="connsiteX4" fmla="*/ 4377732 w 12192000"/>
              <a:gd name="connsiteY4" fmla="*/ 5215095 h 5776288"/>
              <a:gd name="connsiteX5" fmla="*/ 3537020 w 12192000"/>
              <a:gd name="connsiteY5" fmla="*/ 5429459 h 5776288"/>
              <a:gd name="connsiteX6" fmla="*/ 2746549 w 12192000"/>
              <a:gd name="connsiteY6" fmla="*/ 5215095 h 5776288"/>
              <a:gd name="connsiteX7" fmla="*/ 1957060 w 12192000"/>
              <a:gd name="connsiteY7" fmla="*/ 5426110 h 5776288"/>
              <a:gd name="connsiteX8" fmla="*/ 1146493 w 12192000"/>
              <a:gd name="connsiteY8" fmla="*/ 5208396 h 5776288"/>
              <a:gd name="connsiteX9" fmla="*/ 351291 w 12192000"/>
              <a:gd name="connsiteY9" fmla="*/ 5432251 h 5776288"/>
              <a:gd name="connsiteX10" fmla="*/ 0 w 12192000"/>
              <a:gd name="connsiteY10" fmla="*/ 5361946 h 5776288"/>
              <a:gd name="connsiteX11" fmla="*/ 0 w 12192000"/>
              <a:gd name="connsiteY11" fmla="*/ 0 h 5776288"/>
              <a:gd name="connsiteX0" fmla="*/ 0 w 12192000"/>
              <a:gd name="connsiteY0" fmla="*/ 0 h 5767500"/>
              <a:gd name="connsiteX1" fmla="*/ 12192000 w 12192000"/>
              <a:gd name="connsiteY1" fmla="*/ 0 h 5767500"/>
              <a:gd name="connsiteX2" fmla="*/ 12192000 w 12192000"/>
              <a:gd name="connsiteY2" fmla="*/ 5361946 h 5767500"/>
              <a:gd name="connsiteX3" fmla="*/ 5174901 w 12192000"/>
              <a:gd name="connsiteY3" fmla="*/ 5419411 h 5767500"/>
              <a:gd name="connsiteX4" fmla="*/ 4377732 w 12192000"/>
              <a:gd name="connsiteY4" fmla="*/ 5215095 h 5767500"/>
              <a:gd name="connsiteX5" fmla="*/ 3537020 w 12192000"/>
              <a:gd name="connsiteY5" fmla="*/ 5429459 h 5767500"/>
              <a:gd name="connsiteX6" fmla="*/ 2746549 w 12192000"/>
              <a:gd name="connsiteY6" fmla="*/ 5215095 h 5767500"/>
              <a:gd name="connsiteX7" fmla="*/ 1957060 w 12192000"/>
              <a:gd name="connsiteY7" fmla="*/ 5426110 h 5767500"/>
              <a:gd name="connsiteX8" fmla="*/ 1146493 w 12192000"/>
              <a:gd name="connsiteY8" fmla="*/ 5208396 h 5767500"/>
              <a:gd name="connsiteX9" fmla="*/ 351291 w 12192000"/>
              <a:gd name="connsiteY9" fmla="*/ 5432251 h 5767500"/>
              <a:gd name="connsiteX10" fmla="*/ 0 w 12192000"/>
              <a:gd name="connsiteY10" fmla="*/ 5361946 h 5767500"/>
              <a:gd name="connsiteX11" fmla="*/ 0 w 12192000"/>
              <a:gd name="connsiteY11" fmla="*/ 0 h 5767500"/>
              <a:gd name="connsiteX0" fmla="*/ 0 w 12192000"/>
              <a:gd name="connsiteY0" fmla="*/ 0 h 5733143"/>
              <a:gd name="connsiteX1" fmla="*/ 12192000 w 12192000"/>
              <a:gd name="connsiteY1" fmla="*/ 0 h 5733143"/>
              <a:gd name="connsiteX2" fmla="*/ 12192000 w 12192000"/>
              <a:gd name="connsiteY2" fmla="*/ 5361946 h 5733143"/>
              <a:gd name="connsiteX3" fmla="*/ 5972070 w 12192000"/>
              <a:gd name="connsiteY3" fmla="*/ 5215094 h 5733143"/>
              <a:gd name="connsiteX4" fmla="*/ 5174901 w 12192000"/>
              <a:gd name="connsiteY4" fmla="*/ 5419411 h 5733143"/>
              <a:gd name="connsiteX5" fmla="*/ 4377732 w 12192000"/>
              <a:gd name="connsiteY5" fmla="*/ 5215095 h 5733143"/>
              <a:gd name="connsiteX6" fmla="*/ 3537020 w 12192000"/>
              <a:gd name="connsiteY6" fmla="*/ 5429459 h 5733143"/>
              <a:gd name="connsiteX7" fmla="*/ 2746549 w 12192000"/>
              <a:gd name="connsiteY7" fmla="*/ 5215095 h 5733143"/>
              <a:gd name="connsiteX8" fmla="*/ 1957060 w 12192000"/>
              <a:gd name="connsiteY8" fmla="*/ 5426110 h 5733143"/>
              <a:gd name="connsiteX9" fmla="*/ 1146493 w 12192000"/>
              <a:gd name="connsiteY9" fmla="*/ 5208396 h 5733143"/>
              <a:gd name="connsiteX10" fmla="*/ 351291 w 12192000"/>
              <a:gd name="connsiteY10" fmla="*/ 5432251 h 5733143"/>
              <a:gd name="connsiteX11" fmla="*/ 0 w 12192000"/>
              <a:gd name="connsiteY11" fmla="*/ 5361946 h 5733143"/>
              <a:gd name="connsiteX12" fmla="*/ 0 w 12192000"/>
              <a:gd name="connsiteY12" fmla="*/ 0 h 5733143"/>
              <a:gd name="connsiteX0" fmla="*/ 0 w 12192000"/>
              <a:gd name="connsiteY0" fmla="*/ 0 h 5733143"/>
              <a:gd name="connsiteX1" fmla="*/ 12192000 w 12192000"/>
              <a:gd name="connsiteY1" fmla="*/ 0 h 5733143"/>
              <a:gd name="connsiteX2" fmla="*/ 12192000 w 12192000"/>
              <a:gd name="connsiteY2" fmla="*/ 5361946 h 5733143"/>
              <a:gd name="connsiteX3" fmla="*/ 5972070 w 12192000"/>
              <a:gd name="connsiteY3" fmla="*/ 5215094 h 5733143"/>
              <a:gd name="connsiteX4" fmla="*/ 5174901 w 12192000"/>
              <a:gd name="connsiteY4" fmla="*/ 5419411 h 5733143"/>
              <a:gd name="connsiteX5" fmla="*/ 4377732 w 12192000"/>
              <a:gd name="connsiteY5" fmla="*/ 5215095 h 5733143"/>
              <a:gd name="connsiteX6" fmla="*/ 3537020 w 12192000"/>
              <a:gd name="connsiteY6" fmla="*/ 5429459 h 5733143"/>
              <a:gd name="connsiteX7" fmla="*/ 2746549 w 12192000"/>
              <a:gd name="connsiteY7" fmla="*/ 5215095 h 5733143"/>
              <a:gd name="connsiteX8" fmla="*/ 1957060 w 12192000"/>
              <a:gd name="connsiteY8" fmla="*/ 5426110 h 5733143"/>
              <a:gd name="connsiteX9" fmla="*/ 1146493 w 12192000"/>
              <a:gd name="connsiteY9" fmla="*/ 5208396 h 5733143"/>
              <a:gd name="connsiteX10" fmla="*/ 351291 w 12192000"/>
              <a:gd name="connsiteY10" fmla="*/ 5432251 h 5733143"/>
              <a:gd name="connsiteX11" fmla="*/ 0 w 12192000"/>
              <a:gd name="connsiteY11" fmla="*/ 5361946 h 5733143"/>
              <a:gd name="connsiteX12" fmla="*/ 0 w 12192000"/>
              <a:gd name="connsiteY12" fmla="*/ 0 h 5733143"/>
              <a:gd name="connsiteX0" fmla="*/ 0 w 12192000"/>
              <a:gd name="connsiteY0" fmla="*/ 0 h 5733776"/>
              <a:gd name="connsiteX1" fmla="*/ 12192000 w 12192000"/>
              <a:gd name="connsiteY1" fmla="*/ 0 h 5733776"/>
              <a:gd name="connsiteX2" fmla="*/ 12192000 w 12192000"/>
              <a:gd name="connsiteY2" fmla="*/ 5361946 h 5733776"/>
              <a:gd name="connsiteX3" fmla="*/ 5972070 w 12192000"/>
              <a:gd name="connsiteY3" fmla="*/ 5215094 h 5733776"/>
              <a:gd name="connsiteX4" fmla="*/ 5174901 w 12192000"/>
              <a:gd name="connsiteY4" fmla="*/ 5419411 h 5733776"/>
              <a:gd name="connsiteX5" fmla="*/ 4377732 w 12192000"/>
              <a:gd name="connsiteY5" fmla="*/ 5215095 h 5733776"/>
              <a:gd name="connsiteX6" fmla="*/ 3537020 w 12192000"/>
              <a:gd name="connsiteY6" fmla="*/ 5429459 h 5733776"/>
              <a:gd name="connsiteX7" fmla="*/ 2746549 w 12192000"/>
              <a:gd name="connsiteY7" fmla="*/ 5215095 h 5733776"/>
              <a:gd name="connsiteX8" fmla="*/ 1957060 w 12192000"/>
              <a:gd name="connsiteY8" fmla="*/ 5426110 h 5733776"/>
              <a:gd name="connsiteX9" fmla="*/ 1146493 w 12192000"/>
              <a:gd name="connsiteY9" fmla="*/ 5208396 h 5733776"/>
              <a:gd name="connsiteX10" fmla="*/ 351291 w 12192000"/>
              <a:gd name="connsiteY10" fmla="*/ 5432251 h 5733776"/>
              <a:gd name="connsiteX11" fmla="*/ 0 w 12192000"/>
              <a:gd name="connsiteY11" fmla="*/ 5361946 h 5733776"/>
              <a:gd name="connsiteX12" fmla="*/ 0 w 12192000"/>
              <a:gd name="connsiteY12" fmla="*/ 0 h 5733776"/>
              <a:gd name="connsiteX0" fmla="*/ 0 w 12192000"/>
              <a:gd name="connsiteY0" fmla="*/ 0 h 5781658"/>
              <a:gd name="connsiteX1" fmla="*/ 12192000 w 12192000"/>
              <a:gd name="connsiteY1" fmla="*/ 0 h 5781658"/>
              <a:gd name="connsiteX2" fmla="*/ 12192000 w 12192000"/>
              <a:gd name="connsiteY2" fmla="*/ 5361946 h 5781658"/>
              <a:gd name="connsiteX3" fmla="*/ 6779288 w 12192000"/>
              <a:gd name="connsiteY3" fmla="*/ 5429458 h 5781658"/>
              <a:gd name="connsiteX4" fmla="*/ 5972070 w 12192000"/>
              <a:gd name="connsiteY4" fmla="*/ 5215094 h 5781658"/>
              <a:gd name="connsiteX5" fmla="*/ 5174901 w 12192000"/>
              <a:gd name="connsiteY5" fmla="*/ 5419411 h 5781658"/>
              <a:gd name="connsiteX6" fmla="*/ 4377732 w 12192000"/>
              <a:gd name="connsiteY6" fmla="*/ 5215095 h 5781658"/>
              <a:gd name="connsiteX7" fmla="*/ 3537020 w 12192000"/>
              <a:gd name="connsiteY7" fmla="*/ 5429459 h 5781658"/>
              <a:gd name="connsiteX8" fmla="*/ 2746549 w 12192000"/>
              <a:gd name="connsiteY8" fmla="*/ 5215095 h 5781658"/>
              <a:gd name="connsiteX9" fmla="*/ 1957060 w 12192000"/>
              <a:gd name="connsiteY9" fmla="*/ 5426110 h 5781658"/>
              <a:gd name="connsiteX10" fmla="*/ 1146493 w 12192000"/>
              <a:gd name="connsiteY10" fmla="*/ 5208396 h 5781658"/>
              <a:gd name="connsiteX11" fmla="*/ 351291 w 12192000"/>
              <a:gd name="connsiteY11" fmla="*/ 5432251 h 5781658"/>
              <a:gd name="connsiteX12" fmla="*/ 0 w 12192000"/>
              <a:gd name="connsiteY12" fmla="*/ 5361946 h 5781658"/>
              <a:gd name="connsiteX13" fmla="*/ 0 w 12192000"/>
              <a:gd name="connsiteY13" fmla="*/ 0 h 5781658"/>
              <a:gd name="connsiteX0" fmla="*/ 0 w 12192000"/>
              <a:gd name="connsiteY0" fmla="*/ 0 h 5781658"/>
              <a:gd name="connsiteX1" fmla="*/ 12192000 w 12192000"/>
              <a:gd name="connsiteY1" fmla="*/ 0 h 5781658"/>
              <a:gd name="connsiteX2" fmla="*/ 12192000 w 12192000"/>
              <a:gd name="connsiteY2" fmla="*/ 5361946 h 5781658"/>
              <a:gd name="connsiteX3" fmla="*/ 6779288 w 12192000"/>
              <a:gd name="connsiteY3" fmla="*/ 5429458 h 5781658"/>
              <a:gd name="connsiteX4" fmla="*/ 5972070 w 12192000"/>
              <a:gd name="connsiteY4" fmla="*/ 5215094 h 5781658"/>
              <a:gd name="connsiteX5" fmla="*/ 5174901 w 12192000"/>
              <a:gd name="connsiteY5" fmla="*/ 5419411 h 5781658"/>
              <a:gd name="connsiteX6" fmla="*/ 4377732 w 12192000"/>
              <a:gd name="connsiteY6" fmla="*/ 5215095 h 5781658"/>
              <a:gd name="connsiteX7" fmla="*/ 3537020 w 12192000"/>
              <a:gd name="connsiteY7" fmla="*/ 5429459 h 5781658"/>
              <a:gd name="connsiteX8" fmla="*/ 2746549 w 12192000"/>
              <a:gd name="connsiteY8" fmla="*/ 5215095 h 5781658"/>
              <a:gd name="connsiteX9" fmla="*/ 1957060 w 12192000"/>
              <a:gd name="connsiteY9" fmla="*/ 5426110 h 5781658"/>
              <a:gd name="connsiteX10" fmla="*/ 1146493 w 12192000"/>
              <a:gd name="connsiteY10" fmla="*/ 5208396 h 5781658"/>
              <a:gd name="connsiteX11" fmla="*/ 351291 w 12192000"/>
              <a:gd name="connsiteY11" fmla="*/ 5432251 h 5781658"/>
              <a:gd name="connsiteX12" fmla="*/ 0 w 12192000"/>
              <a:gd name="connsiteY12" fmla="*/ 5361946 h 5781658"/>
              <a:gd name="connsiteX13" fmla="*/ 0 w 12192000"/>
              <a:gd name="connsiteY13" fmla="*/ 0 h 5781658"/>
              <a:gd name="connsiteX0" fmla="*/ 0 w 12192000"/>
              <a:gd name="connsiteY0" fmla="*/ 0 h 5767258"/>
              <a:gd name="connsiteX1" fmla="*/ 12192000 w 12192000"/>
              <a:gd name="connsiteY1" fmla="*/ 0 h 5767258"/>
              <a:gd name="connsiteX2" fmla="*/ 12192000 w 12192000"/>
              <a:gd name="connsiteY2" fmla="*/ 5361946 h 5767258"/>
              <a:gd name="connsiteX3" fmla="*/ 6779288 w 12192000"/>
              <a:gd name="connsiteY3" fmla="*/ 5429458 h 5767258"/>
              <a:gd name="connsiteX4" fmla="*/ 5972070 w 12192000"/>
              <a:gd name="connsiteY4" fmla="*/ 5215094 h 5767258"/>
              <a:gd name="connsiteX5" fmla="*/ 5174901 w 12192000"/>
              <a:gd name="connsiteY5" fmla="*/ 5419411 h 5767258"/>
              <a:gd name="connsiteX6" fmla="*/ 4377732 w 12192000"/>
              <a:gd name="connsiteY6" fmla="*/ 5215095 h 5767258"/>
              <a:gd name="connsiteX7" fmla="*/ 3537020 w 12192000"/>
              <a:gd name="connsiteY7" fmla="*/ 5429459 h 5767258"/>
              <a:gd name="connsiteX8" fmla="*/ 2746549 w 12192000"/>
              <a:gd name="connsiteY8" fmla="*/ 5215095 h 5767258"/>
              <a:gd name="connsiteX9" fmla="*/ 1957060 w 12192000"/>
              <a:gd name="connsiteY9" fmla="*/ 5426110 h 5767258"/>
              <a:gd name="connsiteX10" fmla="*/ 1146493 w 12192000"/>
              <a:gd name="connsiteY10" fmla="*/ 5208396 h 5767258"/>
              <a:gd name="connsiteX11" fmla="*/ 351291 w 12192000"/>
              <a:gd name="connsiteY11" fmla="*/ 5432251 h 5767258"/>
              <a:gd name="connsiteX12" fmla="*/ 0 w 12192000"/>
              <a:gd name="connsiteY12" fmla="*/ 5361946 h 5767258"/>
              <a:gd name="connsiteX13" fmla="*/ 0 w 12192000"/>
              <a:gd name="connsiteY13" fmla="*/ 0 h 5767258"/>
              <a:gd name="connsiteX0" fmla="*/ 0 w 12192000"/>
              <a:gd name="connsiteY0" fmla="*/ 0 h 5736258"/>
              <a:gd name="connsiteX1" fmla="*/ 12192000 w 12192000"/>
              <a:gd name="connsiteY1" fmla="*/ 0 h 5736258"/>
              <a:gd name="connsiteX2" fmla="*/ 12192000 w 12192000"/>
              <a:gd name="connsiteY2" fmla="*/ 5361946 h 5736258"/>
              <a:gd name="connsiteX3" fmla="*/ 7656844 w 12192000"/>
              <a:gd name="connsiteY3" fmla="*/ 5218443 h 5736258"/>
              <a:gd name="connsiteX4" fmla="*/ 6779288 w 12192000"/>
              <a:gd name="connsiteY4" fmla="*/ 5429458 h 5736258"/>
              <a:gd name="connsiteX5" fmla="*/ 5972070 w 12192000"/>
              <a:gd name="connsiteY5" fmla="*/ 5215094 h 5736258"/>
              <a:gd name="connsiteX6" fmla="*/ 5174901 w 12192000"/>
              <a:gd name="connsiteY6" fmla="*/ 5419411 h 5736258"/>
              <a:gd name="connsiteX7" fmla="*/ 4377732 w 12192000"/>
              <a:gd name="connsiteY7" fmla="*/ 5215095 h 5736258"/>
              <a:gd name="connsiteX8" fmla="*/ 3537020 w 12192000"/>
              <a:gd name="connsiteY8" fmla="*/ 5429459 h 5736258"/>
              <a:gd name="connsiteX9" fmla="*/ 2746549 w 12192000"/>
              <a:gd name="connsiteY9" fmla="*/ 5215095 h 5736258"/>
              <a:gd name="connsiteX10" fmla="*/ 1957060 w 12192000"/>
              <a:gd name="connsiteY10" fmla="*/ 5426110 h 5736258"/>
              <a:gd name="connsiteX11" fmla="*/ 1146493 w 12192000"/>
              <a:gd name="connsiteY11" fmla="*/ 5208396 h 5736258"/>
              <a:gd name="connsiteX12" fmla="*/ 351291 w 12192000"/>
              <a:gd name="connsiteY12" fmla="*/ 5432251 h 5736258"/>
              <a:gd name="connsiteX13" fmla="*/ 0 w 12192000"/>
              <a:gd name="connsiteY13" fmla="*/ 5361946 h 5736258"/>
              <a:gd name="connsiteX14" fmla="*/ 0 w 12192000"/>
              <a:gd name="connsiteY14" fmla="*/ 0 h 5736258"/>
              <a:gd name="connsiteX0" fmla="*/ 0 w 12192000"/>
              <a:gd name="connsiteY0" fmla="*/ 0 h 5736258"/>
              <a:gd name="connsiteX1" fmla="*/ 12192000 w 12192000"/>
              <a:gd name="connsiteY1" fmla="*/ 0 h 5736258"/>
              <a:gd name="connsiteX2" fmla="*/ 12192000 w 12192000"/>
              <a:gd name="connsiteY2" fmla="*/ 5361946 h 5736258"/>
              <a:gd name="connsiteX3" fmla="*/ 7656844 w 12192000"/>
              <a:gd name="connsiteY3" fmla="*/ 5218443 h 5736258"/>
              <a:gd name="connsiteX4" fmla="*/ 6779288 w 12192000"/>
              <a:gd name="connsiteY4" fmla="*/ 5429458 h 5736258"/>
              <a:gd name="connsiteX5" fmla="*/ 5972070 w 12192000"/>
              <a:gd name="connsiteY5" fmla="*/ 5215094 h 5736258"/>
              <a:gd name="connsiteX6" fmla="*/ 5174901 w 12192000"/>
              <a:gd name="connsiteY6" fmla="*/ 5419411 h 5736258"/>
              <a:gd name="connsiteX7" fmla="*/ 4377732 w 12192000"/>
              <a:gd name="connsiteY7" fmla="*/ 5215095 h 5736258"/>
              <a:gd name="connsiteX8" fmla="*/ 3537020 w 12192000"/>
              <a:gd name="connsiteY8" fmla="*/ 5429459 h 5736258"/>
              <a:gd name="connsiteX9" fmla="*/ 2746549 w 12192000"/>
              <a:gd name="connsiteY9" fmla="*/ 5215095 h 5736258"/>
              <a:gd name="connsiteX10" fmla="*/ 1957060 w 12192000"/>
              <a:gd name="connsiteY10" fmla="*/ 5426110 h 5736258"/>
              <a:gd name="connsiteX11" fmla="*/ 1146493 w 12192000"/>
              <a:gd name="connsiteY11" fmla="*/ 5208396 h 5736258"/>
              <a:gd name="connsiteX12" fmla="*/ 351291 w 12192000"/>
              <a:gd name="connsiteY12" fmla="*/ 5432251 h 5736258"/>
              <a:gd name="connsiteX13" fmla="*/ 0 w 12192000"/>
              <a:gd name="connsiteY13" fmla="*/ 5361946 h 5736258"/>
              <a:gd name="connsiteX14" fmla="*/ 0 w 12192000"/>
              <a:gd name="connsiteY14" fmla="*/ 0 h 5736258"/>
              <a:gd name="connsiteX0" fmla="*/ 0 w 12192000"/>
              <a:gd name="connsiteY0" fmla="*/ 0 h 5733109"/>
              <a:gd name="connsiteX1" fmla="*/ 12192000 w 12192000"/>
              <a:gd name="connsiteY1" fmla="*/ 0 h 5733109"/>
              <a:gd name="connsiteX2" fmla="*/ 12192000 w 12192000"/>
              <a:gd name="connsiteY2" fmla="*/ 5361946 h 5733109"/>
              <a:gd name="connsiteX3" fmla="*/ 7656844 w 12192000"/>
              <a:gd name="connsiteY3" fmla="*/ 5218443 h 5733109"/>
              <a:gd name="connsiteX4" fmla="*/ 6779288 w 12192000"/>
              <a:gd name="connsiteY4" fmla="*/ 5429458 h 5733109"/>
              <a:gd name="connsiteX5" fmla="*/ 5972070 w 12192000"/>
              <a:gd name="connsiteY5" fmla="*/ 5215094 h 5733109"/>
              <a:gd name="connsiteX6" fmla="*/ 5174901 w 12192000"/>
              <a:gd name="connsiteY6" fmla="*/ 5419411 h 5733109"/>
              <a:gd name="connsiteX7" fmla="*/ 4377732 w 12192000"/>
              <a:gd name="connsiteY7" fmla="*/ 5215095 h 5733109"/>
              <a:gd name="connsiteX8" fmla="*/ 3537020 w 12192000"/>
              <a:gd name="connsiteY8" fmla="*/ 5429459 h 5733109"/>
              <a:gd name="connsiteX9" fmla="*/ 2746549 w 12192000"/>
              <a:gd name="connsiteY9" fmla="*/ 5215095 h 5733109"/>
              <a:gd name="connsiteX10" fmla="*/ 1957060 w 12192000"/>
              <a:gd name="connsiteY10" fmla="*/ 5426110 h 5733109"/>
              <a:gd name="connsiteX11" fmla="*/ 1146493 w 12192000"/>
              <a:gd name="connsiteY11" fmla="*/ 5208396 h 5733109"/>
              <a:gd name="connsiteX12" fmla="*/ 351291 w 12192000"/>
              <a:gd name="connsiteY12" fmla="*/ 5432251 h 5733109"/>
              <a:gd name="connsiteX13" fmla="*/ 0 w 12192000"/>
              <a:gd name="connsiteY13" fmla="*/ 5361946 h 5733109"/>
              <a:gd name="connsiteX14" fmla="*/ 0 w 12192000"/>
              <a:gd name="connsiteY14" fmla="*/ 0 h 5733109"/>
              <a:gd name="connsiteX0" fmla="*/ 0 w 12192000"/>
              <a:gd name="connsiteY0" fmla="*/ 0 h 5777390"/>
              <a:gd name="connsiteX1" fmla="*/ 12192000 w 12192000"/>
              <a:gd name="connsiteY1" fmla="*/ 0 h 5777390"/>
              <a:gd name="connsiteX2" fmla="*/ 12192000 w 12192000"/>
              <a:gd name="connsiteY2" fmla="*/ 5361946 h 5777390"/>
              <a:gd name="connsiteX3" fmla="*/ 8356879 w 12192000"/>
              <a:gd name="connsiteY3" fmla="*/ 5419411 h 5777390"/>
              <a:gd name="connsiteX4" fmla="*/ 7656844 w 12192000"/>
              <a:gd name="connsiteY4" fmla="*/ 5218443 h 5777390"/>
              <a:gd name="connsiteX5" fmla="*/ 6779288 w 12192000"/>
              <a:gd name="connsiteY5" fmla="*/ 5429458 h 5777390"/>
              <a:gd name="connsiteX6" fmla="*/ 5972070 w 12192000"/>
              <a:gd name="connsiteY6" fmla="*/ 5215094 h 5777390"/>
              <a:gd name="connsiteX7" fmla="*/ 5174901 w 12192000"/>
              <a:gd name="connsiteY7" fmla="*/ 5419411 h 5777390"/>
              <a:gd name="connsiteX8" fmla="*/ 4377732 w 12192000"/>
              <a:gd name="connsiteY8" fmla="*/ 5215095 h 5777390"/>
              <a:gd name="connsiteX9" fmla="*/ 3537020 w 12192000"/>
              <a:gd name="connsiteY9" fmla="*/ 5429459 h 5777390"/>
              <a:gd name="connsiteX10" fmla="*/ 2746549 w 12192000"/>
              <a:gd name="connsiteY10" fmla="*/ 5215095 h 5777390"/>
              <a:gd name="connsiteX11" fmla="*/ 1957060 w 12192000"/>
              <a:gd name="connsiteY11" fmla="*/ 5426110 h 5777390"/>
              <a:gd name="connsiteX12" fmla="*/ 1146493 w 12192000"/>
              <a:gd name="connsiteY12" fmla="*/ 5208396 h 5777390"/>
              <a:gd name="connsiteX13" fmla="*/ 351291 w 12192000"/>
              <a:gd name="connsiteY13" fmla="*/ 5432251 h 5777390"/>
              <a:gd name="connsiteX14" fmla="*/ 0 w 12192000"/>
              <a:gd name="connsiteY14" fmla="*/ 5361946 h 5777390"/>
              <a:gd name="connsiteX15" fmla="*/ 0 w 12192000"/>
              <a:gd name="connsiteY15" fmla="*/ 0 h 5777390"/>
              <a:gd name="connsiteX0" fmla="*/ 0 w 12192000"/>
              <a:gd name="connsiteY0" fmla="*/ 0 h 5777390"/>
              <a:gd name="connsiteX1" fmla="*/ 12192000 w 12192000"/>
              <a:gd name="connsiteY1" fmla="*/ 0 h 5777390"/>
              <a:gd name="connsiteX2" fmla="*/ 12192000 w 12192000"/>
              <a:gd name="connsiteY2" fmla="*/ 5361946 h 5777390"/>
              <a:gd name="connsiteX3" fmla="*/ 8356879 w 12192000"/>
              <a:gd name="connsiteY3" fmla="*/ 5419411 h 5777390"/>
              <a:gd name="connsiteX4" fmla="*/ 7656844 w 12192000"/>
              <a:gd name="connsiteY4" fmla="*/ 5218443 h 5777390"/>
              <a:gd name="connsiteX5" fmla="*/ 6779288 w 12192000"/>
              <a:gd name="connsiteY5" fmla="*/ 5429458 h 5777390"/>
              <a:gd name="connsiteX6" fmla="*/ 5972070 w 12192000"/>
              <a:gd name="connsiteY6" fmla="*/ 5215094 h 5777390"/>
              <a:gd name="connsiteX7" fmla="*/ 5174901 w 12192000"/>
              <a:gd name="connsiteY7" fmla="*/ 5419411 h 5777390"/>
              <a:gd name="connsiteX8" fmla="*/ 4377732 w 12192000"/>
              <a:gd name="connsiteY8" fmla="*/ 5215095 h 5777390"/>
              <a:gd name="connsiteX9" fmla="*/ 3537020 w 12192000"/>
              <a:gd name="connsiteY9" fmla="*/ 5429459 h 5777390"/>
              <a:gd name="connsiteX10" fmla="*/ 2746549 w 12192000"/>
              <a:gd name="connsiteY10" fmla="*/ 5215095 h 5777390"/>
              <a:gd name="connsiteX11" fmla="*/ 1957060 w 12192000"/>
              <a:gd name="connsiteY11" fmla="*/ 5426110 h 5777390"/>
              <a:gd name="connsiteX12" fmla="*/ 1146493 w 12192000"/>
              <a:gd name="connsiteY12" fmla="*/ 5208396 h 5777390"/>
              <a:gd name="connsiteX13" fmla="*/ 351291 w 12192000"/>
              <a:gd name="connsiteY13" fmla="*/ 5432251 h 5777390"/>
              <a:gd name="connsiteX14" fmla="*/ 0 w 12192000"/>
              <a:gd name="connsiteY14" fmla="*/ 5361946 h 5777390"/>
              <a:gd name="connsiteX15" fmla="*/ 0 w 12192000"/>
              <a:gd name="connsiteY15" fmla="*/ 0 h 5777390"/>
              <a:gd name="connsiteX0" fmla="*/ 0 w 12192000"/>
              <a:gd name="connsiteY0" fmla="*/ 0 h 5767823"/>
              <a:gd name="connsiteX1" fmla="*/ 12192000 w 12192000"/>
              <a:gd name="connsiteY1" fmla="*/ 0 h 5767823"/>
              <a:gd name="connsiteX2" fmla="*/ 12192000 w 12192000"/>
              <a:gd name="connsiteY2" fmla="*/ 5361946 h 5767823"/>
              <a:gd name="connsiteX3" fmla="*/ 8356879 w 12192000"/>
              <a:gd name="connsiteY3" fmla="*/ 5419411 h 5767823"/>
              <a:gd name="connsiteX4" fmla="*/ 7656844 w 12192000"/>
              <a:gd name="connsiteY4" fmla="*/ 5218443 h 5767823"/>
              <a:gd name="connsiteX5" fmla="*/ 6779288 w 12192000"/>
              <a:gd name="connsiteY5" fmla="*/ 5429458 h 5767823"/>
              <a:gd name="connsiteX6" fmla="*/ 5972070 w 12192000"/>
              <a:gd name="connsiteY6" fmla="*/ 5215094 h 5767823"/>
              <a:gd name="connsiteX7" fmla="*/ 5174901 w 12192000"/>
              <a:gd name="connsiteY7" fmla="*/ 5419411 h 5767823"/>
              <a:gd name="connsiteX8" fmla="*/ 4377732 w 12192000"/>
              <a:gd name="connsiteY8" fmla="*/ 5215095 h 5767823"/>
              <a:gd name="connsiteX9" fmla="*/ 3537020 w 12192000"/>
              <a:gd name="connsiteY9" fmla="*/ 5429459 h 5767823"/>
              <a:gd name="connsiteX10" fmla="*/ 2746549 w 12192000"/>
              <a:gd name="connsiteY10" fmla="*/ 5215095 h 5767823"/>
              <a:gd name="connsiteX11" fmla="*/ 1957060 w 12192000"/>
              <a:gd name="connsiteY11" fmla="*/ 5426110 h 5767823"/>
              <a:gd name="connsiteX12" fmla="*/ 1146493 w 12192000"/>
              <a:gd name="connsiteY12" fmla="*/ 5208396 h 5767823"/>
              <a:gd name="connsiteX13" fmla="*/ 351291 w 12192000"/>
              <a:gd name="connsiteY13" fmla="*/ 5432251 h 5767823"/>
              <a:gd name="connsiteX14" fmla="*/ 0 w 12192000"/>
              <a:gd name="connsiteY14" fmla="*/ 5361946 h 5767823"/>
              <a:gd name="connsiteX15" fmla="*/ 0 w 12192000"/>
              <a:gd name="connsiteY15" fmla="*/ 0 h 5767823"/>
              <a:gd name="connsiteX0" fmla="*/ 0 w 12192000"/>
              <a:gd name="connsiteY0" fmla="*/ 0 h 5767823"/>
              <a:gd name="connsiteX1" fmla="*/ 12192000 w 12192000"/>
              <a:gd name="connsiteY1" fmla="*/ 0 h 5767823"/>
              <a:gd name="connsiteX2" fmla="*/ 12192000 w 12192000"/>
              <a:gd name="connsiteY2" fmla="*/ 5361946 h 5767823"/>
              <a:gd name="connsiteX3" fmla="*/ 8356879 w 12192000"/>
              <a:gd name="connsiteY3" fmla="*/ 5419411 h 5767823"/>
              <a:gd name="connsiteX4" fmla="*/ 7656844 w 12192000"/>
              <a:gd name="connsiteY4" fmla="*/ 5218443 h 5767823"/>
              <a:gd name="connsiteX5" fmla="*/ 6779288 w 12192000"/>
              <a:gd name="connsiteY5" fmla="*/ 5429458 h 5767823"/>
              <a:gd name="connsiteX6" fmla="*/ 5972070 w 12192000"/>
              <a:gd name="connsiteY6" fmla="*/ 5215094 h 5767823"/>
              <a:gd name="connsiteX7" fmla="*/ 5174901 w 12192000"/>
              <a:gd name="connsiteY7" fmla="*/ 5419411 h 5767823"/>
              <a:gd name="connsiteX8" fmla="*/ 4377732 w 12192000"/>
              <a:gd name="connsiteY8" fmla="*/ 5215095 h 5767823"/>
              <a:gd name="connsiteX9" fmla="*/ 3537020 w 12192000"/>
              <a:gd name="connsiteY9" fmla="*/ 5429459 h 5767823"/>
              <a:gd name="connsiteX10" fmla="*/ 2746549 w 12192000"/>
              <a:gd name="connsiteY10" fmla="*/ 5215095 h 5767823"/>
              <a:gd name="connsiteX11" fmla="*/ 1957060 w 12192000"/>
              <a:gd name="connsiteY11" fmla="*/ 5426110 h 5767823"/>
              <a:gd name="connsiteX12" fmla="*/ 1146493 w 12192000"/>
              <a:gd name="connsiteY12" fmla="*/ 5208396 h 5767823"/>
              <a:gd name="connsiteX13" fmla="*/ 351291 w 12192000"/>
              <a:gd name="connsiteY13" fmla="*/ 5432251 h 5767823"/>
              <a:gd name="connsiteX14" fmla="*/ 0 w 12192000"/>
              <a:gd name="connsiteY14" fmla="*/ 5361946 h 5767823"/>
              <a:gd name="connsiteX15" fmla="*/ 0 w 12192000"/>
              <a:gd name="connsiteY15" fmla="*/ 0 h 5767823"/>
              <a:gd name="connsiteX0" fmla="*/ 0 w 12192000"/>
              <a:gd name="connsiteY0" fmla="*/ 0 h 5735416"/>
              <a:gd name="connsiteX1" fmla="*/ 12192000 w 12192000"/>
              <a:gd name="connsiteY1" fmla="*/ 0 h 5735416"/>
              <a:gd name="connsiteX2" fmla="*/ 12192000 w 12192000"/>
              <a:gd name="connsiteY2" fmla="*/ 5361946 h 5735416"/>
              <a:gd name="connsiteX3" fmla="*/ 9227736 w 12192000"/>
              <a:gd name="connsiteY3" fmla="*/ 5205046 h 5735416"/>
              <a:gd name="connsiteX4" fmla="*/ 8356879 w 12192000"/>
              <a:gd name="connsiteY4" fmla="*/ 5419411 h 5735416"/>
              <a:gd name="connsiteX5" fmla="*/ 7656844 w 12192000"/>
              <a:gd name="connsiteY5" fmla="*/ 5218443 h 5735416"/>
              <a:gd name="connsiteX6" fmla="*/ 6779288 w 12192000"/>
              <a:gd name="connsiteY6" fmla="*/ 5429458 h 5735416"/>
              <a:gd name="connsiteX7" fmla="*/ 5972070 w 12192000"/>
              <a:gd name="connsiteY7" fmla="*/ 5215094 h 5735416"/>
              <a:gd name="connsiteX8" fmla="*/ 5174901 w 12192000"/>
              <a:gd name="connsiteY8" fmla="*/ 5419411 h 5735416"/>
              <a:gd name="connsiteX9" fmla="*/ 4377732 w 12192000"/>
              <a:gd name="connsiteY9" fmla="*/ 5215095 h 5735416"/>
              <a:gd name="connsiteX10" fmla="*/ 3537020 w 12192000"/>
              <a:gd name="connsiteY10" fmla="*/ 5429459 h 5735416"/>
              <a:gd name="connsiteX11" fmla="*/ 2746549 w 12192000"/>
              <a:gd name="connsiteY11" fmla="*/ 5215095 h 5735416"/>
              <a:gd name="connsiteX12" fmla="*/ 1957060 w 12192000"/>
              <a:gd name="connsiteY12" fmla="*/ 5426110 h 5735416"/>
              <a:gd name="connsiteX13" fmla="*/ 1146493 w 12192000"/>
              <a:gd name="connsiteY13" fmla="*/ 5208396 h 5735416"/>
              <a:gd name="connsiteX14" fmla="*/ 351291 w 12192000"/>
              <a:gd name="connsiteY14" fmla="*/ 5432251 h 5735416"/>
              <a:gd name="connsiteX15" fmla="*/ 0 w 12192000"/>
              <a:gd name="connsiteY15" fmla="*/ 5361946 h 5735416"/>
              <a:gd name="connsiteX16" fmla="*/ 0 w 12192000"/>
              <a:gd name="connsiteY16" fmla="*/ 0 h 5735416"/>
              <a:gd name="connsiteX0" fmla="*/ 0 w 12192000"/>
              <a:gd name="connsiteY0" fmla="*/ 0 h 5735416"/>
              <a:gd name="connsiteX1" fmla="*/ 12192000 w 12192000"/>
              <a:gd name="connsiteY1" fmla="*/ 0 h 5735416"/>
              <a:gd name="connsiteX2" fmla="*/ 12192000 w 12192000"/>
              <a:gd name="connsiteY2" fmla="*/ 5361946 h 5735416"/>
              <a:gd name="connsiteX3" fmla="*/ 9227736 w 12192000"/>
              <a:gd name="connsiteY3" fmla="*/ 5205046 h 5735416"/>
              <a:gd name="connsiteX4" fmla="*/ 8356879 w 12192000"/>
              <a:gd name="connsiteY4" fmla="*/ 5419411 h 5735416"/>
              <a:gd name="connsiteX5" fmla="*/ 7656844 w 12192000"/>
              <a:gd name="connsiteY5" fmla="*/ 5218443 h 5735416"/>
              <a:gd name="connsiteX6" fmla="*/ 6779288 w 12192000"/>
              <a:gd name="connsiteY6" fmla="*/ 5429458 h 5735416"/>
              <a:gd name="connsiteX7" fmla="*/ 5972070 w 12192000"/>
              <a:gd name="connsiteY7" fmla="*/ 5215094 h 5735416"/>
              <a:gd name="connsiteX8" fmla="*/ 5174901 w 12192000"/>
              <a:gd name="connsiteY8" fmla="*/ 5419411 h 5735416"/>
              <a:gd name="connsiteX9" fmla="*/ 4377732 w 12192000"/>
              <a:gd name="connsiteY9" fmla="*/ 5215095 h 5735416"/>
              <a:gd name="connsiteX10" fmla="*/ 3537020 w 12192000"/>
              <a:gd name="connsiteY10" fmla="*/ 5429459 h 5735416"/>
              <a:gd name="connsiteX11" fmla="*/ 2746549 w 12192000"/>
              <a:gd name="connsiteY11" fmla="*/ 5215095 h 5735416"/>
              <a:gd name="connsiteX12" fmla="*/ 1957060 w 12192000"/>
              <a:gd name="connsiteY12" fmla="*/ 5426110 h 5735416"/>
              <a:gd name="connsiteX13" fmla="*/ 1146493 w 12192000"/>
              <a:gd name="connsiteY13" fmla="*/ 5208396 h 5735416"/>
              <a:gd name="connsiteX14" fmla="*/ 351291 w 12192000"/>
              <a:gd name="connsiteY14" fmla="*/ 5432251 h 5735416"/>
              <a:gd name="connsiteX15" fmla="*/ 0 w 12192000"/>
              <a:gd name="connsiteY15" fmla="*/ 5361946 h 5735416"/>
              <a:gd name="connsiteX16" fmla="*/ 0 w 12192000"/>
              <a:gd name="connsiteY16" fmla="*/ 0 h 5735416"/>
              <a:gd name="connsiteX0" fmla="*/ 0 w 12192000"/>
              <a:gd name="connsiteY0" fmla="*/ 0 h 5735416"/>
              <a:gd name="connsiteX1" fmla="*/ 12192000 w 12192000"/>
              <a:gd name="connsiteY1" fmla="*/ 0 h 5735416"/>
              <a:gd name="connsiteX2" fmla="*/ 12192000 w 12192000"/>
              <a:gd name="connsiteY2" fmla="*/ 5361946 h 5735416"/>
              <a:gd name="connsiteX3" fmla="*/ 9227736 w 12192000"/>
              <a:gd name="connsiteY3" fmla="*/ 5205046 h 5735416"/>
              <a:gd name="connsiteX4" fmla="*/ 8356879 w 12192000"/>
              <a:gd name="connsiteY4" fmla="*/ 5419411 h 5735416"/>
              <a:gd name="connsiteX5" fmla="*/ 7656844 w 12192000"/>
              <a:gd name="connsiteY5" fmla="*/ 5218443 h 5735416"/>
              <a:gd name="connsiteX6" fmla="*/ 6779288 w 12192000"/>
              <a:gd name="connsiteY6" fmla="*/ 5429458 h 5735416"/>
              <a:gd name="connsiteX7" fmla="*/ 5972070 w 12192000"/>
              <a:gd name="connsiteY7" fmla="*/ 5215094 h 5735416"/>
              <a:gd name="connsiteX8" fmla="*/ 5174901 w 12192000"/>
              <a:gd name="connsiteY8" fmla="*/ 5419411 h 5735416"/>
              <a:gd name="connsiteX9" fmla="*/ 4377732 w 12192000"/>
              <a:gd name="connsiteY9" fmla="*/ 5215095 h 5735416"/>
              <a:gd name="connsiteX10" fmla="*/ 3537020 w 12192000"/>
              <a:gd name="connsiteY10" fmla="*/ 5429459 h 5735416"/>
              <a:gd name="connsiteX11" fmla="*/ 2746549 w 12192000"/>
              <a:gd name="connsiteY11" fmla="*/ 5215095 h 5735416"/>
              <a:gd name="connsiteX12" fmla="*/ 1957060 w 12192000"/>
              <a:gd name="connsiteY12" fmla="*/ 5426110 h 5735416"/>
              <a:gd name="connsiteX13" fmla="*/ 1146493 w 12192000"/>
              <a:gd name="connsiteY13" fmla="*/ 5208396 h 5735416"/>
              <a:gd name="connsiteX14" fmla="*/ 351291 w 12192000"/>
              <a:gd name="connsiteY14" fmla="*/ 5432251 h 5735416"/>
              <a:gd name="connsiteX15" fmla="*/ 0 w 12192000"/>
              <a:gd name="connsiteY15" fmla="*/ 5361946 h 5735416"/>
              <a:gd name="connsiteX16" fmla="*/ 0 w 12192000"/>
              <a:gd name="connsiteY16" fmla="*/ 0 h 5735416"/>
              <a:gd name="connsiteX0" fmla="*/ 0 w 12192000"/>
              <a:gd name="connsiteY0" fmla="*/ 0 h 5735416"/>
              <a:gd name="connsiteX1" fmla="*/ 12192000 w 12192000"/>
              <a:gd name="connsiteY1" fmla="*/ 0 h 5735416"/>
              <a:gd name="connsiteX2" fmla="*/ 12192000 w 12192000"/>
              <a:gd name="connsiteY2" fmla="*/ 5361946 h 5735416"/>
              <a:gd name="connsiteX3" fmla="*/ 9227736 w 12192000"/>
              <a:gd name="connsiteY3" fmla="*/ 5205046 h 5735416"/>
              <a:gd name="connsiteX4" fmla="*/ 8356879 w 12192000"/>
              <a:gd name="connsiteY4" fmla="*/ 5419411 h 5735416"/>
              <a:gd name="connsiteX5" fmla="*/ 7656844 w 12192000"/>
              <a:gd name="connsiteY5" fmla="*/ 5218443 h 5735416"/>
              <a:gd name="connsiteX6" fmla="*/ 6779288 w 12192000"/>
              <a:gd name="connsiteY6" fmla="*/ 5429458 h 5735416"/>
              <a:gd name="connsiteX7" fmla="*/ 5972070 w 12192000"/>
              <a:gd name="connsiteY7" fmla="*/ 5215094 h 5735416"/>
              <a:gd name="connsiteX8" fmla="*/ 5174901 w 12192000"/>
              <a:gd name="connsiteY8" fmla="*/ 5419411 h 5735416"/>
              <a:gd name="connsiteX9" fmla="*/ 4377732 w 12192000"/>
              <a:gd name="connsiteY9" fmla="*/ 5215095 h 5735416"/>
              <a:gd name="connsiteX10" fmla="*/ 3537020 w 12192000"/>
              <a:gd name="connsiteY10" fmla="*/ 5429459 h 5735416"/>
              <a:gd name="connsiteX11" fmla="*/ 2746549 w 12192000"/>
              <a:gd name="connsiteY11" fmla="*/ 5215095 h 5735416"/>
              <a:gd name="connsiteX12" fmla="*/ 1957060 w 12192000"/>
              <a:gd name="connsiteY12" fmla="*/ 5426110 h 5735416"/>
              <a:gd name="connsiteX13" fmla="*/ 1146493 w 12192000"/>
              <a:gd name="connsiteY13" fmla="*/ 5208396 h 5735416"/>
              <a:gd name="connsiteX14" fmla="*/ 351291 w 12192000"/>
              <a:gd name="connsiteY14" fmla="*/ 5432251 h 5735416"/>
              <a:gd name="connsiteX15" fmla="*/ 0 w 12192000"/>
              <a:gd name="connsiteY15" fmla="*/ 5361946 h 5735416"/>
              <a:gd name="connsiteX16" fmla="*/ 0 w 12192000"/>
              <a:gd name="connsiteY16" fmla="*/ 0 h 5735416"/>
              <a:gd name="connsiteX0" fmla="*/ 0 w 12192000"/>
              <a:gd name="connsiteY0" fmla="*/ 0 h 5733543"/>
              <a:gd name="connsiteX1" fmla="*/ 12192000 w 12192000"/>
              <a:gd name="connsiteY1" fmla="*/ 0 h 5733543"/>
              <a:gd name="connsiteX2" fmla="*/ 12192000 w 12192000"/>
              <a:gd name="connsiteY2" fmla="*/ 5361946 h 5733543"/>
              <a:gd name="connsiteX3" fmla="*/ 9227736 w 12192000"/>
              <a:gd name="connsiteY3" fmla="*/ 5205046 h 5733543"/>
              <a:gd name="connsiteX4" fmla="*/ 8356879 w 12192000"/>
              <a:gd name="connsiteY4" fmla="*/ 5419411 h 5733543"/>
              <a:gd name="connsiteX5" fmla="*/ 7656844 w 12192000"/>
              <a:gd name="connsiteY5" fmla="*/ 5218443 h 5733543"/>
              <a:gd name="connsiteX6" fmla="*/ 6779288 w 12192000"/>
              <a:gd name="connsiteY6" fmla="*/ 5429458 h 5733543"/>
              <a:gd name="connsiteX7" fmla="*/ 5972070 w 12192000"/>
              <a:gd name="connsiteY7" fmla="*/ 5215094 h 5733543"/>
              <a:gd name="connsiteX8" fmla="*/ 5174901 w 12192000"/>
              <a:gd name="connsiteY8" fmla="*/ 5419411 h 5733543"/>
              <a:gd name="connsiteX9" fmla="*/ 4377732 w 12192000"/>
              <a:gd name="connsiteY9" fmla="*/ 5215095 h 5733543"/>
              <a:gd name="connsiteX10" fmla="*/ 3537020 w 12192000"/>
              <a:gd name="connsiteY10" fmla="*/ 5429459 h 5733543"/>
              <a:gd name="connsiteX11" fmla="*/ 2746549 w 12192000"/>
              <a:gd name="connsiteY11" fmla="*/ 5215095 h 5733543"/>
              <a:gd name="connsiteX12" fmla="*/ 1957060 w 12192000"/>
              <a:gd name="connsiteY12" fmla="*/ 5426110 h 5733543"/>
              <a:gd name="connsiteX13" fmla="*/ 1146493 w 12192000"/>
              <a:gd name="connsiteY13" fmla="*/ 5208396 h 5733543"/>
              <a:gd name="connsiteX14" fmla="*/ 351291 w 12192000"/>
              <a:gd name="connsiteY14" fmla="*/ 5432251 h 5733543"/>
              <a:gd name="connsiteX15" fmla="*/ 0 w 12192000"/>
              <a:gd name="connsiteY15" fmla="*/ 5361946 h 5733543"/>
              <a:gd name="connsiteX16" fmla="*/ 0 w 12192000"/>
              <a:gd name="connsiteY16" fmla="*/ 0 h 5733543"/>
              <a:gd name="connsiteX0" fmla="*/ 0 w 12192000"/>
              <a:gd name="connsiteY0" fmla="*/ 0 h 5788518"/>
              <a:gd name="connsiteX1" fmla="*/ 12192000 w 12192000"/>
              <a:gd name="connsiteY1" fmla="*/ 0 h 5788518"/>
              <a:gd name="connsiteX2" fmla="*/ 12192000 w 12192000"/>
              <a:gd name="connsiteY2" fmla="*/ 5361946 h 5788518"/>
              <a:gd name="connsiteX3" fmla="*/ 10045002 w 12192000"/>
              <a:gd name="connsiteY3" fmla="*/ 5426111 h 5788518"/>
              <a:gd name="connsiteX4" fmla="*/ 9227736 w 12192000"/>
              <a:gd name="connsiteY4" fmla="*/ 5205046 h 5788518"/>
              <a:gd name="connsiteX5" fmla="*/ 8356879 w 12192000"/>
              <a:gd name="connsiteY5" fmla="*/ 5419411 h 5788518"/>
              <a:gd name="connsiteX6" fmla="*/ 7656844 w 12192000"/>
              <a:gd name="connsiteY6" fmla="*/ 5218443 h 5788518"/>
              <a:gd name="connsiteX7" fmla="*/ 6779288 w 12192000"/>
              <a:gd name="connsiteY7" fmla="*/ 5429458 h 5788518"/>
              <a:gd name="connsiteX8" fmla="*/ 5972070 w 12192000"/>
              <a:gd name="connsiteY8" fmla="*/ 5215094 h 5788518"/>
              <a:gd name="connsiteX9" fmla="*/ 5174901 w 12192000"/>
              <a:gd name="connsiteY9" fmla="*/ 5419411 h 5788518"/>
              <a:gd name="connsiteX10" fmla="*/ 4377732 w 12192000"/>
              <a:gd name="connsiteY10" fmla="*/ 5215095 h 5788518"/>
              <a:gd name="connsiteX11" fmla="*/ 3537020 w 12192000"/>
              <a:gd name="connsiteY11" fmla="*/ 5429459 h 5788518"/>
              <a:gd name="connsiteX12" fmla="*/ 2746549 w 12192000"/>
              <a:gd name="connsiteY12" fmla="*/ 5215095 h 5788518"/>
              <a:gd name="connsiteX13" fmla="*/ 1957060 w 12192000"/>
              <a:gd name="connsiteY13" fmla="*/ 5426110 h 5788518"/>
              <a:gd name="connsiteX14" fmla="*/ 1146493 w 12192000"/>
              <a:gd name="connsiteY14" fmla="*/ 5208396 h 5788518"/>
              <a:gd name="connsiteX15" fmla="*/ 351291 w 12192000"/>
              <a:gd name="connsiteY15" fmla="*/ 5432251 h 5788518"/>
              <a:gd name="connsiteX16" fmla="*/ 0 w 12192000"/>
              <a:gd name="connsiteY16" fmla="*/ 5361946 h 5788518"/>
              <a:gd name="connsiteX17" fmla="*/ 0 w 12192000"/>
              <a:gd name="connsiteY17" fmla="*/ 0 h 5788518"/>
              <a:gd name="connsiteX0" fmla="*/ 0 w 12192000"/>
              <a:gd name="connsiteY0" fmla="*/ 0 h 5784461"/>
              <a:gd name="connsiteX1" fmla="*/ 12192000 w 12192000"/>
              <a:gd name="connsiteY1" fmla="*/ 0 h 5784461"/>
              <a:gd name="connsiteX2" fmla="*/ 12192000 w 12192000"/>
              <a:gd name="connsiteY2" fmla="*/ 5361946 h 5784461"/>
              <a:gd name="connsiteX3" fmla="*/ 10045002 w 12192000"/>
              <a:gd name="connsiteY3" fmla="*/ 5426111 h 5784461"/>
              <a:gd name="connsiteX4" fmla="*/ 9227736 w 12192000"/>
              <a:gd name="connsiteY4" fmla="*/ 5205046 h 5784461"/>
              <a:gd name="connsiteX5" fmla="*/ 8356879 w 12192000"/>
              <a:gd name="connsiteY5" fmla="*/ 5419411 h 5784461"/>
              <a:gd name="connsiteX6" fmla="*/ 7656844 w 12192000"/>
              <a:gd name="connsiteY6" fmla="*/ 5218443 h 5784461"/>
              <a:gd name="connsiteX7" fmla="*/ 6779288 w 12192000"/>
              <a:gd name="connsiteY7" fmla="*/ 5429458 h 5784461"/>
              <a:gd name="connsiteX8" fmla="*/ 5972070 w 12192000"/>
              <a:gd name="connsiteY8" fmla="*/ 5215094 h 5784461"/>
              <a:gd name="connsiteX9" fmla="*/ 5174901 w 12192000"/>
              <a:gd name="connsiteY9" fmla="*/ 5419411 h 5784461"/>
              <a:gd name="connsiteX10" fmla="*/ 4377732 w 12192000"/>
              <a:gd name="connsiteY10" fmla="*/ 5215095 h 5784461"/>
              <a:gd name="connsiteX11" fmla="*/ 3537020 w 12192000"/>
              <a:gd name="connsiteY11" fmla="*/ 5429459 h 5784461"/>
              <a:gd name="connsiteX12" fmla="*/ 2746549 w 12192000"/>
              <a:gd name="connsiteY12" fmla="*/ 5215095 h 5784461"/>
              <a:gd name="connsiteX13" fmla="*/ 1957060 w 12192000"/>
              <a:gd name="connsiteY13" fmla="*/ 5426110 h 5784461"/>
              <a:gd name="connsiteX14" fmla="*/ 1146493 w 12192000"/>
              <a:gd name="connsiteY14" fmla="*/ 5208396 h 5784461"/>
              <a:gd name="connsiteX15" fmla="*/ 351291 w 12192000"/>
              <a:gd name="connsiteY15" fmla="*/ 5432251 h 5784461"/>
              <a:gd name="connsiteX16" fmla="*/ 0 w 12192000"/>
              <a:gd name="connsiteY16" fmla="*/ 5361946 h 5784461"/>
              <a:gd name="connsiteX17" fmla="*/ 0 w 12192000"/>
              <a:gd name="connsiteY17" fmla="*/ 0 h 5784461"/>
              <a:gd name="connsiteX0" fmla="*/ 0 w 12192000"/>
              <a:gd name="connsiteY0" fmla="*/ 0 h 5746734"/>
              <a:gd name="connsiteX1" fmla="*/ 12192000 w 12192000"/>
              <a:gd name="connsiteY1" fmla="*/ 0 h 5746734"/>
              <a:gd name="connsiteX2" fmla="*/ 12192000 w 12192000"/>
              <a:gd name="connsiteY2" fmla="*/ 5361946 h 5746734"/>
              <a:gd name="connsiteX3" fmla="*/ 10919209 w 12192000"/>
              <a:gd name="connsiteY3" fmla="*/ 5211746 h 5746734"/>
              <a:gd name="connsiteX4" fmla="*/ 10045002 w 12192000"/>
              <a:gd name="connsiteY4" fmla="*/ 5426111 h 5746734"/>
              <a:gd name="connsiteX5" fmla="*/ 9227736 w 12192000"/>
              <a:gd name="connsiteY5" fmla="*/ 5205046 h 5746734"/>
              <a:gd name="connsiteX6" fmla="*/ 8356879 w 12192000"/>
              <a:gd name="connsiteY6" fmla="*/ 5419411 h 5746734"/>
              <a:gd name="connsiteX7" fmla="*/ 7656844 w 12192000"/>
              <a:gd name="connsiteY7" fmla="*/ 5218443 h 5746734"/>
              <a:gd name="connsiteX8" fmla="*/ 6779288 w 12192000"/>
              <a:gd name="connsiteY8" fmla="*/ 5429458 h 5746734"/>
              <a:gd name="connsiteX9" fmla="*/ 5972070 w 12192000"/>
              <a:gd name="connsiteY9" fmla="*/ 5215094 h 5746734"/>
              <a:gd name="connsiteX10" fmla="*/ 5174901 w 12192000"/>
              <a:gd name="connsiteY10" fmla="*/ 5419411 h 5746734"/>
              <a:gd name="connsiteX11" fmla="*/ 4377732 w 12192000"/>
              <a:gd name="connsiteY11" fmla="*/ 5215095 h 5746734"/>
              <a:gd name="connsiteX12" fmla="*/ 3537020 w 12192000"/>
              <a:gd name="connsiteY12" fmla="*/ 5429459 h 5746734"/>
              <a:gd name="connsiteX13" fmla="*/ 2746549 w 12192000"/>
              <a:gd name="connsiteY13" fmla="*/ 5215095 h 5746734"/>
              <a:gd name="connsiteX14" fmla="*/ 1957060 w 12192000"/>
              <a:gd name="connsiteY14" fmla="*/ 5426110 h 5746734"/>
              <a:gd name="connsiteX15" fmla="*/ 1146493 w 12192000"/>
              <a:gd name="connsiteY15" fmla="*/ 5208396 h 5746734"/>
              <a:gd name="connsiteX16" fmla="*/ 351291 w 12192000"/>
              <a:gd name="connsiteY16" fmla="*/ 5432251 h 5746734"/>
              <a:gd name="connsiteX17" fmla="*/ 0 w 12192000"/>
              <a:gd name="connsiteY17" fmla="*/ 5361946 h 5746734"/>
              <a:gd name="connsiteX18" fmla="*/ 0 w 12192000"/>
              <a:gd name="connsiteY18" fmla="*/ 0 h 574673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77732 w 12192000"/>
              <a:gd name="connsiteY12" fmla="*/ 5215095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74901 w 12192000"/>
              <a:gd name="connsiteY11" fmla="*/ 5419411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81600 w 12192000"/>
              <a:gd name="connsiteY11" fmla="*/ 5419411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81600 w 12192000"/>
              <a:gd name="connsiteY11" fmla="*/ 5419411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181600 w 12192000"/>
              <a:gd name="connsiteY11" fmla="*/ 5419411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72070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779288 w 12192000"/>
              <a:gd name="connsiteY9" fmla="*/ 5429458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856326 w 12192000"/>
              <a:gd name="connsiteY9" fmla="*/ 5422759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856326 w 12192000"/>
              <a:gd name="connsiteY9" fmla="*/ 5422759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856326 w 12192000"/>
              <a:gd name="connsiteY9" fmla="*/ 5422759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876422 w 12192000"/>
              <a:gd name="connsiteY9" fmla="*/ 5429458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876422 w 12192000"/>
              <a:gd name="connsiteY9" fmla="*/ 5456253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839578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839578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56844 w 12192000"/>
              <a:gd name="connsiteY8" fmla="*/ 521844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356879 w 12192000"/>
              <a:gd name="connsiteY7" fmla="*/ 541941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43965 w 12192000"/>
              <a:gd name="connsiteY7" fmla="*/ 541941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43965 w 12192000"/>
              <a:gd name="connsiteY7" fmla="*/ 541941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43965 w 12192000"/>
              <a:gd name="connsiteY7" fmla="*/ 541941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27736 w 12192000"/>
              <a:gd name="connsiteY6" fmla="*/ 520504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45002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9209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2510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2510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2510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912510 w 12192000"/>
              <a:gd name="connsiteY4" fmla="*/ 5211746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892413 w 12192000"/>
              <a:gd name="connsiteY4" fmla="*/ 5208397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892413 w 12192000"/>
              <a:gd name="connsiteY4" fmla="*/ 5208397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4384"/>
              <a:gd name="connsiteX1" fmla="*/ 12192000 w 12192000"/>
              <a:gd name="connsiteY1" fmla="*/ 0 h 5814384"/>
              <a:gd name="connsiteX2" fmla="*/ 12192000 w 12192000"/>
              <a:gd name="connsiteY2" fmla="*/ 5361946 h 5814384"/>
              <a:gd name="connsiteX3" fmla="*/ 11739824 w 12192000"/>
              <a:gd name="connsiteY3" fmla="*/ 5439509 h 5814384"/>
              <a:gd name="connsiteX4" fmla="*/ 10892413 w 12192000"/>
              <a:gd name="connsiteY4" fmla="*/ 5208397 h 5814384"/>
              <a:gd name="connsiteX5" fmla="*/ 10091894 w 12192000"/>
              <a:gd name="connsiteY5" fmla="*/ 5426111 h 5814384"/>
              <a:gd name="connsiteX6" fmla="*/ 9288026 w 12192000"/>
              <a:gd name="connsiteY6" fmla="*/ 5201696 h 5814384"/>
              <a:gd name="connsiteX7" fmla="*/ 8460712 w 12192000"/>
              <a:gd name="connsiteY7" fmla="*/ 5422761 h 5814384"/>
              <a:gd name="connsiteX8" fmla="*/ 7633398 w 12192000"/>
              <a:gd name="connsiteY8" fmla="*/ 5215093 h 5814384"/>
              <a:gd name="connsiteX9" fmla="*/ 6829530 w 12192000"/>
              <a:gd name="connsiteY9" fmla="*/ 5436156 h 5814384"/>
              <a:gd name="connsiteX10" fmla="*/ 5998866 w 12192000"/>
              <a:gd name="connsiteY10" fmla="*/ 5215094 h 5814384"/>
              <a:gd name="connsiteX11" fmla="*/ 5208395 w 12192000"/>
              <a:gd name="connsiteY11" fmla="*/ 5429460 h 5814384"/>
              <a:gd name="connsiteX12" fmla="*/ 4384431 w 12192000"/>
              <a:gd name="connsiteY12" fmla="*/ 5208396 h 5814384"/>
              <a:gd name="connsiteX13" fmla="*/ 3537020 w 12192000"/>
              <a:gd name="connsiteY13" fmla="*/ 5429459 h 5814384"/>
              <a:gd name="connsiteX14" fmla="*/ 2746549 w 12192000"/>
              <a:gd name="connsiteY14" fmla="*/ 5215095 h 5814384"/>
              <a:gd name="connsiteX15" fmla="*/ 1957060 w 12192000"/>
              <a:gd name="connsiteY15" fmla="*/ 5426110 h 5814384"/>
              <a:gd name="connsiteX16" fmla="*/ 1146493 w 12192000"/>
              <a:gd name="connsiteY16" fmla="*/ 5208396 h 5814384"/>
              <a:gd name="connsiteX17" fmla="*/ 351291 w 12192000"/>
              <a:gd name="connsiteY17" fmla="*/ 5432251 h 5814384"/>
              <a:gd name="connsiteX18" fmla="*/ 0 w 12192000"/>
              <a:gd name="connsiteY18" fmla="*/ 5361946 h 5814384"/>
              <a:gd name="connsiteX19" fmla="*/ 0 w 12192000"/>
              <a:gd name="connsiteY19" fmla="*/ 0 h 5814384"/>
              <a:gd name="connsiteX0" fmla="*/ 0 w 12192000"/>
              <a:gd name="connsiteY0" fmla="*/ 0 h 5812440"/>
              <a:gd name="connsiteX1" fmla="*/ 12192000 w 12192000"/>
              <a:gd name="connsiteY1" fmla="*/ 0 h 5812440"/>
              <a:gd name="connsiteX2" fmla="*/ 12192000 w 12192000"/>
              <a:gd name="connsiteY2" fmla="*/ 5361946 h 5812440"/>
              <a:gd name="connsiteX3" fmla="*/ 11739824 w 12192000"/>
              <a:gd name="connsiteY3" fmla="*/ 5432810 h 5812440"/>
              <a:gd name="connsiteX4" fmla="*/ 10892413 w 12192000"/>
              <a:gd name="connsiteY4" fmla="*/ 5208397 h 5812440"/>
              <a:gd name="connsiteX5" fmla="*/ 10091894 w 12192000"/>
              <a:gd name="connsiteY5" fmla="*/ 5426111 h 5812440"/>
              <a:gd name="connsiteX6" fmla="*/ 9288026 w 12192000"/>
              <a:gd name="connsiteY6" fmla="*/ 5201696 h 5812440"/>
              <a:gd name="connsiteX7" fmla="*/ 8460712 w 12192000"/>
              <a:gd name="connsiteY7" fmla="*/ 5422761 h 5812440"/>
              <a:gd name="connsiteX8" fmla="*/ 7633398 w 12192000"/>
              <a:gd name="connsiteY8" fmla="*/ 5215093 h 5812440"/>
              <a:gd name="connsiteX9" fmla="*/ 6829530 w 12192000"/>
              <a:gd name="connsiteY9" fmla="*/ 5436156 h 5812440"/>
              <a:gd name="connsiteX10" fmla="*/ 5998866 w 12192000"/>
              <a:gd name="connsiteY10" fmla="*/ 5215094 h 5812440"/>
              <a:gd name="connsiteX11" fmla="*/ 5208395 w 12192000"/>
              <a:gd name="connsiteY11" fmla="*/ 5429460 h 5812440"/>
              <a:gd name="connsiteX12" fmla="*/ 4384431 w 12192000"/>
              <a:gd name="connsiteY12" fmla="*/ 5208396 h 5812440"/>
              <a:gd name="connsiteX13" fmla="*/ 3537020 w 12192000"/>
              <a:gd name="connsiteY13" fmla="*/ 5429459 h 5812440"/>
              <a:gd name="connsiteX14" fmla="*/ 2746549 w 12192000"/>
              <a:gd name="connsiteY14" fmla="*/ 5215095 h 5812440"/>
              <a:gd name="connsiteX15" fmla="*/ 1957060 w 12192000"/>
              <a:gd name="connsiteY15" fmla="*/ 5426110 h 5812440"/>
              <a:gd name="connsiteX16" fmla="*/ 1146493 w 12192000"/>
              <a:gd name="connsiteY16" fmla="*/ 5208396 h 5812440"/>
              <a:gd name="connsiteX17" fmla="*/ 351291 w 12192000"/>
              <a:gd name="connsiteY17" fmla="*/ 5432251 h 5812440"/>
              <a:gd name="connsiteX18" fmla="*/ 0 w 12192000"/>
              <a:gd name="connsiteY18" fmla="*/ 5361946 h 5812440"/>
              <a:gd name="connsiteX19" fmla="*/ 0 w 12192000"/>
              <a:gd name="connsiteY19" fmla="*/ 0 h 5812440"/>
              <a:gd name="connsiteX0" fmla="*/ 0 w 12192000"/>
              <a:gd name="connsiteY0" fmla="*/ 0 h 5466662"/>
              <a:gd name="connsiteX1" fmla="*/ 12192000 w 12192000"/>
              <a:gd name="connsiteY1" fmla="*/ 0 h 5466662"/>
              <a:gd name="connsiteX2" fmla="*/ 12192000 w 12192000"/>
              <a:gd name="connsiteY2" fmla="*/ 5361946 h 5466662"/>
              <a:gd name="connsiteX3" fmla="*/ 11739824 w 12192000"/>
              <a:gd name="connsiteY3" fmla="*/ 5432810 h 5466662"/>
              <a:gd name="connsiteX4" fmla="*/ 10892413 w 12192000"/>
              <a:gd name="connsiteY4" fmla="*/ 5208397 h 5466662"/>
              <a:gd name="connsiteX5" fmla="*/ 10091894 w 12192000"/>
              <a:gd name="connsiteY5" fmla="*/ 5426111 h 5466662"/>
              <a:gd name="connsiteX6" fmla="*/ 9288026 w 12192000"/>
              <a:gd name="connsiteY6" fmla="*/ 5201696 h 5466662"/>
              <a:gd name="connsiteX7" fmla="*/ 8460712 w 12192000"/>
              <a:gd name="connsiteY7" fmla="*/ 5422761 h 5466662"/>
              <a:gd name="connsiteX8" fmla="*/ 7633398 w 12192000"/>
              <a:gd name="connsiteY8" fmla="*/ 5215093 h 5466662"/>
              <a:gd name="connsiteX9" fmla="*/ 6829530 w 12192000"/>
              <a:gd name="connsiteY9" fmla="*/ 5436156 h 5466662"/>
              <a:gd name="connsiteX10" fmla="*/ 5998866 w 12192000"/>
              <a:gd name="connsiteY10" fmla="*/ 5215094 h 5466662"/>
              <a:gd name="connsiteX11" fmla="*/ 5208395 w 12192000"/>
              <a:gd name="connsiteY11" fmla="*/ 5429460 h 5466662"/>
              <a:gd name="connsiteX12" fmla="*/ 4384431 w 12192000"/>
              <a:gd name="connsiteY12" fmla="*/ 5208396 h 5466662"/>
              <a:gd name="connsiteX13" fmla="*/ 3537020 w 12192000"/>
              <a:gd name="connsiteY13" fmla="*/ 5429459 h 5466662"/>
              <a:gd name="connsiteX14" fmla="*/ 2746549 w 12192000"/>
              <a:gd name="connsiteY14" fmla="*/ 5215095 h 5466662"/>
              <a:gd name="connsiteX15" fmla="*/ 1957060 w 12192000"/>
              <a:gd name="connsiteY15" fmla="*/ 5426110 h 5466662"/>
              <a:gd name="connsiteX16" fmla="*/ 1146493 w 12192000"/>
              <a:gd name="connsiteY16" fmla="*/ 5208396 h 5466662"/>
              <a:gd name="connsiteX17" fmla="*/ 351291 w 12192000"/>
              <a:gd name="connsiteY17" fmla="*/ 5432251 h 5466662"/>
              <a:gd name="connsiteX18" fmla="*/ 0 w 12192000"/>
              <a:gd name="connsiteY18" fmla="*/ 5361946 h 5466662"/>
              <a:gd name="connsiteX19" fmla="*/ 0 w 12192000"/>
              <a:gd name="connsiteY19" fmla="*/ 0 h 5466662"/>
              <a:gd name="connsiteX0" fmla="*/ 0 w 12192000"/>
              <a:gd name="connsiteY0" fmla="*/ 0 h 5441793"/>
              <a:gd name="connsiteX1" fmla="*/ 12192000 w 12192000"/>
              <a:gd name="connsiteY1" fmla="*/ 0 h 5441793"/>
              <a:gd name="connsiteX2" fmla="*/ 12188650 w 12192000"/>
              <a:gd name="connsiteY2" fmla="*/ 5278210 h 5441793"/>
              <a:gd name="connsiteX3" fmla="*/ 11739824 w 12192000"/>
              <a:gd name="connsiteY3" fmla="*/ 5432810 h 5441793"/>
              <a:gd name="connsiteX4" fmla="*/ 10892413 w 12192000"/>
              <a:gd name="connsiteY4" fmla="*/ 5208397 h 5441793"/>
              <a:gd name="connsiteX5" fmla="*/ 10091894 w 12192000"/>
              <a:gd name="connsiteY5" fmla="*/ 5426111 h 5441793"/>
              <a:gd name="connsiteX6" fmla="*/ 9288026 w 12192000"/>
              <a:gd name="connsiteY6" fmla="*/ 5201696 h 5441793"/>
              <a:gd name="connsiteX7" fmla="*/ 8460712 w 12192000"/>
              <a:gd name="connsiteY7" fmla="*/ 5422761 h 5441793"/>
              <a:gd name="connsiteX8" fmla="*/ 7633398 w 12192000"/>
              <a:gd name="connsiteY8" fmla="*/ 5215093 h 5441793"/>
              <a:gd name="connsiteX9" fmla="*/ 6829530 w 12192000"/>
              <a:gd name="connsiteY9" fmla="*/ 5436156 h 5441793"/>
              <a:gd name="connsiteX10" fmla="*/ 5998866 w 12192000"/>
              <a:gd name="connsiteY10" fmla="*/ 5215094 h 5441793"/>
              <a:gd name="connsiteX11" fmla="*/ 5208395 w 12192000"/>
              <a:gd name="connsiteY11" fmla="*/ 5429460 h 5441793"/>
              <a:gd name="connsiteX12" fmla="*/ 4384431 w 12192000"/>
              <a:gd name="connsiteY12" fmla="*/ 5208396 h 5441793"/>
              <a:gd name="connsiteX13" fmla="*/ 3537020 w 12192000"/>
              <a:gd name="connsiteY13" fmla="*/ 5429459 h 5441793"/>
              <a:gd name="connsiteX14" fmla="*/ 2746549 w 12192000"/>
              <a:gd name="connsiteY14" fmla="*/ 5215095 h 5441793"/>
              <a:gd name="connsiteX15" fmla="*/ 1957060 w 12192000"/>
              <a:gd name="connsiteY15" fmla="*/ 5426110 h 5441793"/>
              <a:gd name="connsiteX16" fmla="*/ 1146493 w 12192000"/>
              <a:gd name="connsiteY16" fmla="*/ 5208396 h 5441793"/>
              <a:gd name="connsiteX17" fmla="*/ 351291 w 12192000"/>
              <a:gd name="connsiteY17" fmla="*/ 5432251 h 5441793"/>
              <a:gd name="connsiteX18" fmla="*/ 0 w 12192000"/>
              <a:gd name="connsiteY18" fmla="*/ 5361946 h 5441793"/>
              <a:gd name="connsiteX19" fmla="*/ 0 w 12192000"/>
              <a:gd name="connsiteY19" fmla="*/ 0 h 5441793"/>
              <a:gd name="connsiteX0" fmla="*/ 0 w 12192000"/>
              <a:gd name="connsiteY0" fmla="*/ 0 h 5437879"/>
              <a:gd name="connsiteX1" fmla="*/ 12192000 w 12192000"/>
              <a:gd name="connsiteY1" fmla="*/ 0 h 5437879"/>
              <a:gd name="connsiteX2" fmla="*/ 12188650 w 12192000"/>
              <a:gd name="connsiteY2" fmla="*/ 5278210 h 5437879"/>
              <a:gd name="connsiteX3" fmla="*/ 11739824 w 12192000"/>
              <a:gd name="connsiteY3" fmla="*/ 5432810 h 5437879"/>
              <a:gd name="connsiteX4" fmla="*/ 10892413 w 12192000"/>
              <a:gd name="connsiteY4" fmla="*/ 5208397 h 5437879"/>
              <a:gd name="connsiteX5" fmla="*/ 10091894 w 12192000"/>
              <a:gd name="connsiteY5" fmla="*/ 5426111 h 5437879"/>
              <a:gd name="connsiteX6" fmla="*/ 9288026 w 12192000"/>
              <a:gd name="connsiteY6" fmla="*/ 5201696 h 5437879"/>
              <a:gd name="connsiteX7" fmla="*/ 8460712 w 12192000"/>
              <a:gd name="connsiteY7" fmla="*/ 5422761 h 5437879"/>
              <a:gd name="connsiteX8" fmla="*/ 7633398 w 12192000"/>
              <a:gd name="connsiteY8" fmla="*/ 5215093 h 5437879"/>
              <a:gd name="connsiteX9" fmla="*/ 6829530 w 12192000"/>
              <a:gd name="connsiteY9" fmla="*/ 5436156 h 5437879"/>
              <a:gd name="connsiteX10" fmla="*/ 5998866 w 12192000"/>
              <a:gd name="connsiteY10" fmla="*/ 5215094 h 5437879"/>
              <a:gd name="connsiteX11" fmla="*/ 5208395 w 12192000"/>
              <a:gd name="connsiteY11" fmla="*/ 5429460 h 5437879"/>
              <a:gd name="connsiteX12" fmla="*/ 4384431 w 12192000"/>
              <a:gd name="connsiteY12" fmla="*/ 5208396 h 5437879"/>
              <a:gd name="connsiteX13" fmla="*/ 3537020 w 12192000"/>
              <a:gd name="connsiteY13" fmla="*/ 5429459 h 5437879"/>
              <a:gd name="connsiteX14" fmla="*/ 2746549 w 12192000"/>
              <a:gd name="connsiteY14" fmla="*/ 5215095 h 5437879"/>
              <a:gd name="connsiteX15" fmla="*/ 1957060 w 12192000"/>
              <a:gd name="connsiteY15" fmla="*/ 5426110 h 5437879"/>
              <a:gd name="connsiteX16" fmla="*/ 1146493 w 12192000"/>
              <a:gd name="connsiteY16" fmla="*/ 5208396 h 5437879"/>
              <a:gd name="connsiteX17" fmla="*/ 351291 w 12192000"/>
              <a:gd name="connsiteY17" fmla="*/ 5432251 h 5437879"/>
              <a:gd name="connsiteX18" fmla="*/ 0 w 12192000"/>
              <a:gd name="connsiteY18" fmla="*/ 5361946 h 5437879"/>
              <a:gd name="connsiteX19" fmla="*/ 0 w 12192000"/>
              <a:gd name="connsiteY19" fmla="*/ 0 h 5437879"/>
              <a:gd name="connsiteX0" fmla="*/ 0 w 12192000"/>
              <a:gd name="connsiteY0" fmla="*/ 0 h 5436185"/>
              <a:gd name="connsiteX1" fmla="*/ 12192000 w 12192000"/>
              <a:gd name="connsiteY1" fmla="*/ 0 h 5436185"/>
              <a:gd name="connsiteX2" fmla="*/ 12188650 w 12192000"/>
              <a:gd name="connsiteY2" fmla="*/ 5278210 h 5436185"/>
              <a:gd name="connsiteX3" fmla="*/ 11739824 w 12192000"/>
              <a:gd name="connsiteY3" fmla="*/ 5432810 h 5436185"/>
              <a:gd name="connsiteX4" fmla="*/ 10892413 w 12192000"/>
              <a:gd name="connsiteY4" fmla="*/ 5208397 h 5436185"/>
              <a:gd name="connsiteX5" fmla="*/ 10091894 w 12192000"/>
              <a:gd name="connsiteY5" fmla="*/ 5426111 h 5436185"/>
              <a:gd name="connsiteX6" fmla="*/ 9288026 w 12192000"/>
              <a:gd name="connsiteY6" fmla="*/ 5201696 h 5436185"/>
              <a:gd name="connsiteX7" fmla="*/ 8460712 w 12192000"/>
              <a:gd name="connsiteY7" fmla="*/ 5422761 h 5436185"/>
              <a:gd name="connsiteX8" fmla="*/ 7633398 w 12192000"/>
              <a:gd name="connsiteY8" fmla="*/ 5215093 h 5436185"/>
              <a:gd name="connsiteX9" fmla="*/ 6829530 w 12192000"/>
              <a:gd name="connsiteY9" fmla="*/ 5436156 h 5436185"/>
              <a:gd name="connsiteX10" fmla="*/ 5998866 w 12192000"/>
              <a:gd name="connsiteY10" fmla="*/ 5215094 h 5436185"/>
              <a:gd name="connsiteX11" fmla="*/ 5208395 w 12192000"/>
              <a:gd name="connsiteY11" fmla="*/ 5429460 h 5436185"/>
              <a:gd name="connsiteX12" fmla="*/ 4384431 w 12192000"/>
              <a:gd name="connsiteY12" fmla="*/ 5208396 h 5436185"/>
              <a:gd name="connsiteX13" fmla="*/ 3537020 w 12192000"/>
              <a:gd name="connsiteY13" fmla="*/ 5429459 h 5436185"/>
              <a:gd name="connsiteX14" fmla="*/ 2746549 w 12192000"/>
              <a:gd name="connsiteY14" fmla="*/ 5215095 h 5436185"/>
              <a:gd name="connsiteX15" fmla="*/ 1957060 w 12192000"/>
              <a:gd name="connsiteY15" fmla="*/ 5426110 h 5436185"/>
              <a:gd name="connsiteX16" fmla="*/ 1146493 w 12192000"/>
              <a:gd name="connsiteY16" fmla="*/ 5208396 h 5436185"/>
              <a:gd name="connsiteX17" fmla="*/ 351291 w 12192000"/>
              <a:gd name="connsiteY17" fmla="*/ 5432251 h 5436185"/>
              <a:gd name="connsiteX18" fmla="*/ 0 w 12192000"/>
              <a:gd name="connsiteY18" fmla="*/ 5361946 h 5436185"/>
              <a:gd name="connsiteX19" fmla="*/ 0 w 12192000"/>
              <a:gd name="connsiteY19" fmla="*/ 0 h 5436185"/>
              <a:gd name="connsiteX0" fmla="*/ 0 w 12192000"/>
              <a:gd name="connsiteY0" fmla="*/ 0 h 5436156"/>
              <a:gd name="connsiteX1" fmla="*/ 12192000 w 12192000"/>
              <a:gd name="connsiteY1" fmla="*/ 0 h 5436156"/>
              <a:gd name="connsiteX2" fmla="*/ 12188650 w 12192000"/>
              <a:gd name="connsiteY2" fmla="*/ 5278210 h 5436156"/>
              <a:gd name="connsiteX3" fmla="*/ 11739824 w 12192000"/>
              <a:gd name="connsiteY3" fmla="*/ 5432810 h 5436156"/>
              <a:gd name="connsiteX4" fmla="*/ 10892413 w 12192000"/>
              <a:gd name="connsiteY4" fmla="*/ 5208397 h 5436156"/>
              <a:gd name="connsiteX5" fmla="*/ 10091894 w 12192000"/>
              <a:gd name="connsiteY5" fmla="*/ 5426111 h 5436156"/>
              <a:gd name="connsiteX6" fmla="*/ 9288026 w 12192000"/>
              <a:gd name="connsiteY6" fmla="*/ 5201696 h 5436156"/>
              <a:gd name="connsiteX7" fmla="*/ 8460712 w 12192000"/>
              <a:gd name="connsiteY7" fmla="*/ 5422761 h 5436156"/>
              <a:gd name="connsiteX8" fmla="*/ 7633398 w 12192000"/>
              <a:gd name="connsiteY8" fmla="*/ 5215093 h 5436156"/>
              <a:gd name="connsiteX9" fmla="*/ 6829530 w 12192000"/>
              <a:gd name="connsiteY9" fmla="*/ 5436156 h 5436156"/>
              <a:gd name="connsiteX10" fmla="*/ 5998866 w 12192000"/>
              <a:gd name="connsiteY10" fmla="*/ 5215094 h 5436156"/>
              <a:gd name="connsiteX11" fmla="*/ 5208395 w 12192000"/>
              <a:gd name="connsiteY11" fmla="*/ 5429460 h 5436156"/>
              <a:gd name="connsiteX12" fmla="*/ 4384431 w 12192000"/>
              <a:gd name="connsiteY12" fmla="*/ 5208396 h 5436156"/>
              <a:gd name="connsiteX13" fmla="*/ 3537020 w 12192000"/>
              <a:gd name="connsiteY13" fmla="*/ 5429459 h 5436156"/>
              <a:gd name="connsiteX14" fmla="*/ 2746549 w 12192000"/>
              <a:gd name="connsiteY14" fmla="*/ 5215095 h 5436156"/>
              <a:gd name="connsiteX15" fmla="*/ 1957060 w 12192000"/>
              <a:gd name="connsiteY15" fmla="*/ 5426110 h 5436156"/>
              <a:gd name="connsiteX16" fmla="*/ 1146493 w 12192000"/>
              <a:gd name="connsiteY16" fmla="*/ 5208396 h 5436156"/>
              <a:gd name="connsiteX17" fmla="*/ 351291 w 12192000"/>
              <a:gd name="connsiteY17" fmla="*/ 5432251 h 5436156"/>
              <a:gd name="connsiteX18" fmla="*/ 0 w 12192000"/>
              <a:gd name="connsiteY18" fmla="*/ 5361946 h 5436156"/>
              <a:gd name="connsiteX19" fmla="*/ 0 w 12192000"/>
              <a:gd name="connsiteY19" fmla="*/ 0 h 5436156"/>
              <a:gd name="connsiteX0" fmla="*/ 0 w 12192000"/>
              <a:gd name="connsiteY0" fmla="*/ 0 h 5436156"/>
              <a:gd name="connsiteX1" fmla="*/ 12192000 w 12192000"/>
              <a:gd name="connsiteY1" fmla="*/ 0 h 5436156"/>
              <a:gd name="connsiteX2" fmla="*/ 12188650 w 12192000"/>
              <a:gd name="connsiteY2" fmla="*/ 5278210 h 5436156"/>
              <a:gd name="connsiteX3" fmla="*/ 11739824 w 12192000"/>
              <a:gd name="connsiteY3" fmla="*/ 5432810 h 5436156"/>
              <a:gd name="connsiteX4" fmla="*/ 10892413 w 12192000"/>
              <a:gd name="connsiteY4" fmla="*/ 5208397 h 5436156"/>
              <a:gd name="connsiteX5" fmla="*/ 10091894 w 12192000"/>
              <a:gd name="connsiteY5" fmla="*/ 5426111 h 5436156"/>
              <a:gd name="connsiteX6" fmla="*/ 9288026 w 12192000"/>
              <a:gd name="connsiteY6" fmla="*/ 5201696 h 5436156"/>
              <a:gd name="connsiteX7" fmla="*/ 8460712 w 12192000"/>
              <a:gd name="connsiteY7" fmla="*/ 5422761 h 5436156"/>
              <a:gd name="connsiteX8" fmla="*/ 7633398 w 12192000"/>
              <a:gd name="connsiteY8" fmla="*/ 5215093 h 5436156"/>
              <a:gd name="connsiteX9" fmla="*/ 6829530 w 12192000"/>
              <a:gd name="connsiteY9" fmla="*/ 5436156 h 5436156"/>
              <a:gd name="connsiteX10" fmla="*/ 5998866 w 12192000"/>
              <a:gd name="connsiteY10" fmla="*/ 5215094 h 5436156"/>
              <a:gd name="connsiteX11" fmla="*/ 5208395 w 12192000"/>
              <a:gd name="connsiteY11" fmla="*/ 5429460 h 5436156"/>
              <a:gd name="connsiteX12" fmla="*/ 4384431 w 12192000"/>
              <a:gd name="connsiteY12" fmla="*/ 5208396 h 5436156"/>
              <a:gd name="connsiteX13" fmla="*/ 3537020 w 12192000"/>
              <a:gd name="connsiteY13" fmla="*/ 5429459 h 5436156"/>
              <a:gd name="connsiteX14" fmla="*/ 2746549 w 12192000"/>
              <a:gd name="connsiteY14" fmla="*/ 5215095 h 5436156"/>
              <a:gd name="connsiteX15" fmla="*/ 1957060 w 12192000"/>
              <a:gd name="connsiteY15" fmla="*/ 5426110 h 5436156"/>
              <a:gd name="connsiteX16" fmla="*/ 1146493 w 12192000"/>
              <a:gd name="connsiteY16" fmla="*/ 5208396 h 5436156"/>
              <a:gd name="connsiteX17" fmla="*/ 351291 w 12192000"/>
              <a:gd name="connsiteY17" fmla="*/ 5432251 h 5436156"/>
              <a:gd name="connsiteX18" fmla="*/ 0 w 12192000"/>
              <a:gd name="connsiteY18" fmla="*/ 5361946 h 5436156"/>
              <a:gd name="connsiteX19" fmla="*/ 0 w 12192000"/>
              <a:gd name="connsiteY19" fmla="*/ 0 h 5436156"/>
              <a:gd name="connsiteX0" fmla="*/ 0 w 12192000"/>
              <a:gd name="connsiteY0" fmla="*/ 0 h 5436156"/>
              <a:gd name="connsiteX1" fmla="*/ 12192000 w 12192000"/>
              <a:gd name="connsiteY1" fmla="*/ 0 h 5436156"/>
              <a:gd name="connsiteX2" fmla="*/ 12188650 w 12192000"/>
              <a:gd name="connsiteY2" fmla="*/ 5278210 h 5436156"/>
              <a:gd name="connsiteX3" fmla="*/ 11739824 w 12192000"/>
              <a:gd name="connsiteY3" fmla="*/ 5432810 h 5436156"/>
              <a:gd name="connsiteX4" fmla="*/ 10892413 w 12192000"/>
              <a:gd name="connsiteY4" fmla="*/ 5208397 h 5436156"/>
              <a:gd name="connsiteX5" fmla="*/ 10091894 w 12192000"/>
              <a:gd name="connsiteY5" fmla="*/ 5426111 h 5436156"/>
              <a:gd name="connsiteX6" fmla="*/ 9288026 w 12192000"/>
              <a:gd name="connsiteY6" fmla="*/ 5201696 h 5436156"/>
              <a:gd name="connsiteX7" fmla="*/ 8460712 w 12192000"/>
              <a:gd name="connsiteY7" fmla="*/ 5422761 h 5436156"/>
              <a:gd name="connsiteX8" fmla="*/ 7633398 w 12192000"/>
              <a:gd name="connsiteY8" fmla="*/ 5215093 h 5436156"/>
              <a:gd name="connsiteX9" fmla="*/ 6829530 w 12192000"/>
              <a:gd name="connsiteY9" fmla="*/ 5436156 h 5436156"/>
              <a:gd name="connsiteX10" fmla="*/ 5998866 w 12192000"/>
              <a:gd name="connsiteY10" fmla="*/ 5215094 h 5436156"/>
              <a:gd name="connsiteX11" fmla="*/ 5208395 w 12192000"/>
              <a:gd name="connsiteY11" fmla="*/ 5429460 h 5436156"/>
              <a:gd name="connsiteX12" fmla="*/ 4384431 w 12192000"/>
              <a:gd name="connsiteY12" fmla="*/ 5208396 h 5436156"/>
              <a:gd name="connsiteX13" fmla="*/ 3537020 w 12192000"/>
              <a:gd name="connsiteY13" fmla="*/ 5429459 h 5436156"/>
              <a:gd name="connsiteX14" fmla="*/ 2746549 w 12192000"/>
              <a:gd name="connsiteY14" fmla="*/ 5215095 h 5436156"/>
              <a:gd name="connsiteX15" fmla="*/ 1957060 w 12192000"/>
              <a:gd name="connsiteY15" fmla="*/ 5426110 h 5436156"/>
              <a:gd name="connsiteX16" fmla="*/ 1146493 w 12192000"/>
              <a:gd name="connsiteY16" fmla="*/ 5208396 h 5436156"/>
              <a:gd name="connsiteX17" fmla="*/ 351291 w 12192000"/>
              <a:gd name="connsiteY17" fmla="*/ 5432251 h 5436156"/>
              <a:gd name="connsiteX18" fmla="*/ 0 w 12192000"/>
              <a:gd name="connsiteY18" fmla="*/ 5361946 h 5436156"/>
              <a:gd name="connsiteX19" fmla="*/ 0 w 12192000"/>
              <a:gd name="connsiteY19" fmla="*/ 0 h 5436156"/>
              <a:gd name="connsiteX0" fmla="*/ 0 w 12192000"/>
              <a:gd name="connsiteY0" fmla="*/ 0 h 5436156"/>
              <a:gd name="connsiteX1" fmla="*/ 12192000 w 12192000"/>
              <a:gd name="connsiteY1" fmla="*/ 0 h 5436156"/>
              <a:gd name="connsiteX2" fmla="*/ 12188650 w 12192000"/>
              <a:gd name="connsiteY2" fmla="*/ 5278210 h 5436156"/>
              <a:gd name="connsiteX3" fmla="*/ 11739824 w 12192000"/>
              <a:gd name="connsiteY3" fmla="*/ 5432810 h 5436156"/>
              <a:gd name="connsiteX4" fmla="*/ 10892413 w 12192000"/>
              <a:gd name="connsiteY4" fmla="*/ 5208397 h 5436156"/>
              <a:gd name="connsiteX5" fmla="*/ 10091894 w 12192000"/>
              <a:gd name="connsiteY5" fmla="*/ 5426111 h 5436156"/>
              <a:gd name="connsiteX6" fmla="*/ 9288026 w 12192000"/>
              <a:gd name="connsiteY6" fmla="*/ 5201696 h 5436156"/>
              <a:gd name="connsiteX7" fmla="*/ 8460712 w 12192000"/>
              <a:gd name="connsiteY7" fmla="*/ 5422761 h 5436156"/>
              <a:gd name="connsiteX8" fmla="*/ 7633398 w 12192000"/>
              <a:gd name="connsiteY8" fmla="*/ 5215093 h 5436156"/>
              <a:gd name="connsiteX9" fmla="*/ 6829530 w 12192000"/>
              <a:gd name="connsiteY9" fmla="*/ 5436156 h 5436156"/>
              <a:gd name="connsiteX10" fmla="*/ 5998866 w 12192000"/>
              <a:gd name="connsiteY10" fmla="*/ 5215094 h 5436156"/>
              <a:gd name="connsiteX11" fmla="*/ 5208395 w 12192000"/>
              <a:gd name="connsiteY11" fmla="*/ 5429460 h 5436156"/>
              <a:gd name="connsiteX12" fmla="*/ 4384431 w 12192000"/>
              <a:gd name="connsiteY12" fmla="*/ 5208396 h 5436156"/>
              <a:gd name="connsiteX13" fmla="*/ 3537020 w 12192000"/>
              <a:gd name="connsiteY13" fmla="*/ 5429459 h 5436156"/>
              <a:gd name="connsiteX14" fmla="*/ 2746549 w 12192000"/>
              <a:gd name="connsiteY14" fmla="*/ 5215095 h 5436156"/>
              <a:gd name="connsiteX15" fmla="*/ 1957060 w 12192000"/>
              <a:gd name="connsiteY15" fmla="*/ 5426110 h 5436156"/>
              <a:gd name="connsiteX16" fmla="*/ 1146493 w 12192000"/>
              <a:gd name="connsiteY16" fmla="*/ 5208396 h 5436156"/>
              <a:gd name="connsiteX17" fmla="*/ 351291 w 12192000"/>
              <a:gd name="connsiteY17" fmla="*/ 5432251 h 5436156"/>
              <a:gd name="connsiteX18" fmla="*/ 0 w 12192000"/>
              <a:gd name="connsiteY18" fmla="*/ 5361946 h 5436156"/>
              <a:gd name="connsiteX19" fmla="*/ 0 w 12192000"/>
              <a:gd name="connsiteY19" fmla="*/ 0 h 5436156"/>
              <a:gd name="connsiteX0" fmla="*/ 0 w 12192000"/>
              <a:gd name="connsiteY0" fmla="*/ 0 h 5436156"/>
              <a:gd name="connsiteX1" fmla="*/ 12192000 w 12192000"/>
              <a:gd name="connsiteY1" fmla="*/ 0 h 5436156"/>
              <a:gd name="connsiteX2" fmla="*/ 12188650 w 12192000"/>
              <a:gd name="connsiteY2" fmla="*/ 5288258 h 5436156"/>
              <a:gd name="connsiteX3" fmla="*/ 11739824 w 12192000"/>
              <a:gd name="connsiteY3" fmla="*/ 5432810 h 5436156"/>
              <a:gd name="connsiteX4" fmla="*/ 10892413 w 12192000"/>
              <a:gd name="connsiteY4" fmla="*/ 5208397 h 5436156"/>
              <a:gd name="connsiteX5" fmla="*/ 10091894 w 12192000"/>
              <a:gd name="connsiteY5" fmla="*/ 5426111 h 5436156"/>
              <a:gd name="connsiteX6" fmla="*/ 9288026 w 12192000"/>
              <a:gd name="connsiteY6" fmla="*/ 5201696 h 5436156"/>
              <a:gd name="connsiteX7" fmla="*/ 8460712 w 12192000"/>
              <a:gd name="connsiteY7" fmla="*/ 5422761 h 5436156"/>
              <a:gd name="connsiteX8" fmla="*/ 7633398 w 12192000"/>
              <a:gd name="connsiteY8" fmla="*/ 5215093 h 5436156"/>
              <a:gd name="connsiteX9" fmla="*/ 6829530 w 12192000"/>
              <a:gd name="connsiteY9" fmla="*/ 5436156 h 5436156"/>
              <a:gd name="connsiteX10" fmla="*/ 5998866 w 12192000"/>
              <a:gd name="connsiteY10" fmla="*/ 5215094 h 5436156"/>
              <a:gd name="connsiteX11" fmla="*/ 5208395 w 12192000"/>
              <a:gd name="connsiteY11" fmla="*/ 5429460 h 5436156"/>
              <a:gd name="connsiteX12" fmla="*/ 4384431 w 12192000"/>
              <a:gd name="connsiteY12" fmla="*/ 5208396 h 5436156"/>
              <a:gd name="connsiteX13" fmla="*/ 3537020 w 12192000"/>
              <a:gd name="connsiteY13" fmla="*/ 5429459 h 5436156"/>
              <a:gd name="connsiteX14" fmla="*/ 2746549 w 12192000"/>
              <a:gd name="connsiteY14" fmla="*/ 5215095 h 5436156"/>
              <a:gd name="connsiteX15" fmla="*/ 1957060 w 12192000"/>
              <a:gd name="connsiteY15" fmla="*/ 5426110 h 5436156"/>
              <a:gd name="connsiteX16" fmla="*/ 1146493 w 12192000"/>
              <a:gd name="connsiteY16" fmla="*/ 5208396 h 5436156"/>
              <a:gd name="connsiteX17" fmla="*/ 351291 w 12192000"/>
              <a:gd name="connsiteY17" fmla="*/ 5432251 h 5436156"/>
              <a:gd name="connsiteX18" fmla="*/ 0 w 12192000"/>
              <a:gd name="connsiteY18" fmla="*/ 5361946 h 5436156"/>
              <a:gd name="connsiteX19" fmla="*/ 0 w 12192000"/>
              <a:gd name="connsiteY19" fmla="*/ 0 h 543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5436156">
                <a:moveTo>
                  <a:pt x="0" y="0"/>
                </a:moveTo>
                <a:lnTo>
                  <a:pt x="12192000" y="0"/>
                </a:lnTo>
                <a:cubicBezTo>
                  <a:pt x="12190883" y="1759403"/>
                  <a:pt x="12189767" y="3528855"/>
                  <a:pt x="12188650" y="5288258"/>
                </a:cubicBezTo>
                <a:cubicBezTo>
                  <a:pt x="12117754" y="5347432"/>
                  <a:pt x="12002197" y="5431047"/>
                  <a:pt x="11739824" y="5432810"/>
                </a:cubicBezTo>
                <a:cubicBezTo>
                  <a:pt x="11333424" y="5427873"/>
                  <a:pt x="11259736" y="5210631"/>
                  <a:pt x="10892413" y="5208397"/>
                </a:cubicBezTo>
                <a:cubicBezTo>
                  <a:pt x="10525089" y="5212863"/>
                  <a:pt x="10490479" y="5408806"/>
                  <a:pt x="10091894" y="5426111"/>
                </a:cubicBezTo>
                <a:cubicBezTo>
                  <a:pt x="9658140" y="5423407"/>
                  <a:pt x="9654790" y="5205046"/>
                  <a:pt x="9288026" y="5201696"/>
                </a:cubicBezTo>
                <a:cubicBezTo>
                  <a:pt x="8886650" y="5201224"/>
                  <a:pt x="8840316" y="5420528"/>
                  <a:pt x="8460712" y="5422761"/>
                </a:cubicBezTo>
                <a:cubicBezTo>
                  <a:pt x="8046499" y="5412242"/>
                  <a:pt x="8057103" y="5220676"/>
                  <a:pt x="7633398" y="5215093"/>
                </a:cubicBezTo>
                <a:cubicBezTo>
                  <a:pt x="7213600" y="5209597"/>
                  <a:pt x="7227556" y="5427225"/>
                  <a:pt x="6829530" y="5436156"/>
                </a:cubicBezTo>
                <a:cubicBezTo>
                  <a:pt x="6462766" y="5428428"/>
                  <a:pt x="6444344" y="5218443"/>
                  <a:pt x="5998866" y="5215094"/>
                </a:cubicBezTo>
                <a:cubicBezTo>
                  <a:pt x="5619822" y="5217972"/>
                  <a:pt x="5562879" y="5427786"/>
                  <a:pt x="5208395" y="5429460"/>
                </a:cubicBezTo>
                <a:cubicBezTo>
                  <a:pt x="4833815" y="5418383"/>
                  <a:pt x="4735566" y="5211187"/>
                  <a:pt x="4384431" y="5208396"/>
                </a:cubicBezTo>
                <a:cubicBezTo>
                  <a:pt x="3936720" y="5229696"/>
                  <a:pt x="3974123" y="5435600"/>
                  <a:pt x="3537020" y="5429459"/>
                </a:cubicBezTo>
                <a:cubicBezTo>
                  <a:pt x="3206541" y="5424993"/>
                  <a:pt x="3164113" y="5199465"/>
                  <a:pt x="2746549" y="5215095"/>
                </a:cubicBezTo>
                <a:cubicBezTo>
                  <a:pt x="2359456" y="5215095"/>
                  <a:pt x="2324055" y="5429460"/>
                  <a:pt x="1957060" y="5426110"/>
                </a:cubicBezTo>
                <a:cubicBezTo>
                  <a:pt x="1562941" y="5417179"/>
                  <a:pt x="1487021" y="5207279"/>
                  <a:pt x="1146493" y="5208396"/>
                </a:cubicBezTo>
                <a:cubicBezTo>
                  <a:pt x="780614" y="5206628"/>
                  <a:pt x="666304" y="5423407"/>
                  <a:pt x="351291" y="5432251"/>
                </a:cubicBezTo>
                <a:cubicBezTo>
                  <a:pt x="90167" y="5434496"/>
                  <a:pt x="110398" y="5386497"/>
                  <a:pt x="0" y="5361946"/>
                </a:cubicBezTo>
                <a:lnTo>
                  <a:pt x="0" y="0"/>
                </a:lnTo>
                <a:close/>
              </a:path>
            </a:pathLst>
          </a:custGeom>
          <a:gradFill>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p:spPr>
      </p:sp>
      <p:sp>
        <p:nvSpPr>
          <p:cNvPr id="2" name="Otsikko 1"/>
          <p:cNvSpPr>
            <a:spLocks noGrp="1"/>
          </p:cNvSpPr>
          <p:nvPr>
            <p:ph type="title"/>
          </p:nvPr>
        </p:nvSpPr>
        <p:spPr/>
        <p:txBody>
          <a:bodyPr/>
          <a:lstStyle>
            <a:lvl1pPr>
              <a:defRPr>
                <a:solidFill>
                  <a:schemeClr val="bg1"/>
                </a:solidFill>
              </a:defRPr>
            </a:lvl1pPr>
          </a:lstStyle>
          <a:p>
            <a:r>
              <a:rPr lang="fi-FI"/>
              <a:t>Muokkaa </a:t>
            </a:r>
            <a:r>
              <a:rPr lang="fi-FI" err="1"/>
              <a:t>perustyyl</a:t>
            </a:r>
            <a:r>
              <a:rPr lang="fi-FI"/>
              <a:t>. </a:t>
            </a:r>
            <a:r>
              <a:rPr lang="fi-FI" err="1"/>
              <a:t>napsautt</a:t>
            </a:r>
            <a:r>
              <a:rPr lang="fi-FI"/>
              <a:t>.</a:t>
            </a:r>
          </a:p>
        </p:txBody>
      </p:sp>
      <p:pic>
        <p:nvPicPr>
          <p:cNvPr id="12" name="Kuva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004" y="6156271"/>
            <a:ext cx="3310619" cy="547094"/>
          </a:xfrm>
          <a:prstGeom prst="rect">
            <a:avLst/>
          </a:prstGeom>
        </p:spPr>
      </p:pic>
      <p:sp>
        <p:nvSpPr>
          <p:cNvPr id="13" name="Dian numeron paikkamerkki 5"/>
          <p:cNvSpPr>
            <a:spLocks noGrp="1"/>
          </p:cNvSpPr>
          <p:nvPr>
            <p:ph type="sldNum" sz="quarter" idx="4"/>
          </p:nvPr>
        </p:nvSpPr>
        <p:spPr>
          <a:xfrm>
            <a:off x="11183917" y="6285098"/>
            <a:ext cx="741504" cy="268427"/>
          </a:xfrm>
          <a:prstGeom prst="rect">
            <a:avLst/>
          </a:prstGeom>
        </p:spPr>
        <p:txBody>
          <a:bodyPr/>
          <a:lstStyle>
            <a:lvl1pPr algn="r">
              <a:defRPr>
                <a:solidFill>
                  <a:schemeClr val="accent2"/>
                </a:solidFill>
              </a:defRPr>
            </a:lvl1pPr>
          </a:lstStyle>
          <a:p>
            <a:pPr>
              <a:defRPr/>
            </a:pPr>
            <a:fld id="{FB346CB8-132A-48E5-A38D-0226F3B6784C}" type="slidenum">
              <a:rPr lang="fi-FI" smtClean="0"/>
              <a:pPr>
                <a:defRPr/>
              </a:pPr>
              <a:t>‹#›</a:t>
            </a:fld>
            <a:endParaRPr lang="fi-FI"/>
          </a:p>
        </p:txBody>
      </p:sp>
      <p:sp>
        <p:nvSpPr>
          <p:cNvPr id="14" name="Päivämäärän paikkamerkki 3"/>
          <p:cNvSpPr>
            <a:spLocks noGrp="1"/>
          </p:cNvSpPr>
          <p:nvPr>
            <p:ph type="dt" sz="half" idx="15"/>
          </p:nvPr>
        </p:nvSpPr>
        <p:spPr>
          <a:xfrm>
            <a:off x="9650498" y="6287486"/>
            <a:ext cx="1471650" cy="268427"/>
          </a:xfrm>
          <a:prstGeom prst="rect">
            <a:avLst/>
          </a:prstGeom>
        </p:spPr>
        <p:txBody>
          <a:bodyPr/>
          <a:lstStyle>
            <a:lvl1pPr>
              <a:defRPr>
                <a:solidFill>
                  <a:schemeClr val="accent2"/>
                </a:solidFill>
              </a:defRPr>
            </a:lvl1pPr>
          </a:lstStyle>
          <a:p>
            <a:pPr>
              <a:defRPr/>
            </a:pPr>
            <a:fld id="{04774C4C-51A1-4CE6-9AD2-E33B1F9EC7CA}" type="datetime1">
              <a:rPr lang="fi-FI" smtClean="0"/>
              <a:pPr>
                <a:defRPr/>
              </a:pPr>
              <a:t>29.9.2024</a:t>
            </a:fld>
            <a:endParaRPr lang="fi-FI"/>
          </a:p>
        </p:txBody>
      </p:sp>
    </p:spTree>
    <p:extLst>
      <p:ext uri="{BB962C8B-B14F-4D97-AF65-F5344CB8AC3E}">
        <p14:creationId xmlns:p14="http://schemas.microsoft.com/office/powerpoint/2010/main" val="2364525784"/>
      </p:ext>
    </p:extLst>
  </p:cSld>
  <p:clrMapOvr>
    <a:overrideClrMapping bg1="lt1" tx1="dk1" bg2="lt2" tx2="dk2" accent1="accent1" accent2="accent2" accent3="accent3" accent4="accent4" accent5="accent5" accent6="accent6" hlink="hlink" folHlink="folHlink"/>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preserve="1" userDrawn="1">
  <p:cSld name="Koko näytön kuva ja teksti">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70700"/>
          </a:xfrm>
          <a:prstGeom prst="rect">
            <a:avLst/>
          </a:prstGeo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200" y="407988"/>
            <a:ext cx="11234738" cy="787400"/>
          </a:xfrm>
          <a:prstGeom prst="rect">
            <a:avLst/>
          </a:prstGeom>
        </p:spPr>
        <p:txBody>
          <a:bodyPr/>
          <a:lstStyle>
            <a:lvl1pPr>
              <a:defRPr>
                <a:solidFill>
                  <a:schemeClr val="bg1"/>
                </a:solidFill>
              </a:defRPr>
            </a:lvl1pPr>
          </a:lstStyle>
          <a:p>
            <a:r>
              <a:rPr lang="fi-FI"/>
              <a:t>Muokkaa </a:t>
            </a:r>
            <a:r>
              <a:rPr lang="fi-FI" err="1"/>
              <a:t>perustyyl</a:t>
            </a:r>
            <a:r>
              <a:rPr lang="fi-FI"/>
              <a:t>. </a:t>
            </a:r>
            <a:r>
              <a:rPr lang="fi-FI" err="1"/>
              <a:t>napsautt</a:t>
            </a:r>
            <a:r>
              <a:rPr lang="fi-FI"/>
              <a:t>.</a:t>
            </a:r>
          </a:p>
        </p:txBody>
      </p:sp>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08499"/>
            <a:ext cx="4480128" cy="930212"/>
          </a:xfrm>
          <a:prstGeom prst="rect">
            <a:avLst/>
          </a:prstGeom>
        </p:spPr>
      </p:pic>
      <p:sp>
        <p:nvSpPr>
          <p:cNvPr id="10" name="Dian numeron paikkamerkki 5"/>
          <p:cNvSpPr>
            <a:spLocks noGrp="1"/>
          </p:cNvSpPr>
          <p:nvPr>
            <p:ph type="sldNum" sz="quarter" idx="4"/>
          </p:nvPr>
        </p:nvSpPr>
        <p:spPr>
          <a:xfrm>
            <a:off x="11183917" y="6285098"/>
            <a:ext cx="741504" cy="268427"/>
          </a:xfrm>
          <a:prstGeom prst="rect">
            <a:avLst/>
          </a:prstGeom>
        </p:spPr>
        <p:txBody>
          <a:bodyPr/>
          <a:lstStyle>
            <a:lvl1pPr algn="r">
              <a:defRPr>
                <a:solidFill>
                  <a:schemeClr val="bg1"/>
                </a:solidFill>
              </a:defRPr>
            </a:lvl1pPr>
          </a:lstStyle>
          <a:p>
            <a:pPr>
              <a:defRPr/>
            </a:pPr>
            <a:fld id="{FB346CB8-132A-48E5-A38D-0226F3B6784C}" type="slidenum">
              <a:rPr lang="fi-FI" smtClean="0"/>
              <a:pPr>
                <a:defRPr/>
              </a:pPr>
              <a:t>‹#›</a:t>
            </a:fld>
            <a:endParaRPr lang="fi-FI"/>
          </a:p>
        </p:txBody>
      </p:sp>
      <p:sp>
        <p:nvSpPr>
          <p:cNvPr id="11" name="Päivämäärän paikkamerkki 3"/>
          <p:cNvSpPr>
            <a:spLocks noGrp="1"/>
          </p:cNvSpPr>
          <p:nvPr>
            <p:ph type="dt" sz="half" idx="15"/>
          </p:nvPr>
        </p:nvSpPr>
        <p:spPr>
          <a:xfrm>
            <a:off x="9650498" y="6287486"/>
            <a:ext cx="1471650" cy="268427"/>
          </a:xfrm>
          <a:prstGeom prst="rect">
            <a:avLst/>
          </a:prstGeom>
        </p:spPr>
        <p:txBody>
          <a:bodyPr/>
          <a:lstStyle>
            <a:lvl1pPr>
              <a:defRPr>
                <a:solidFill>
                  <a:schemeClr val="bg1"/>
                </a:solidFill>
              </a:defRPr>
            </a:lvl1pPr>
          </a:lstStyle>
          <a:p>
            <a:pPr>
              <a:defRPr/>
            </a:pPr>
            <a:fld id="{04774C4C-51A1-4CE6-9AD2-E33B1F9EC7CA}" type="datetime1">
              <a:rPr lang="fi-FI" smtClean="0"/>
              <a:pPr>
                <a:defRPr/>
              </a:pPr>
              <a:t>29.9.2024</a:t>
            </a:fld>
            <a:endParaRPr lang="fi-FI"/>
          </a:p>
        </p:txBody>
      </p:sp>
    </p:spTree>
    <p:extLst>
      <p:ext uri="{BB962C8B-B14F-4D97-AF65-F5344CB8AC3E}">
        <p14:creationId xmlns:p14="http://schemas.microsoft.com/office/powerpoint/2010/main" val="31130136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784904702"/>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preserve="1" userDrawn="1">
  <p:cSld name="Koko näytön kuva nurkkakorolla">
    <p:bg>
      <p:bgPr>
        <a:solidFill>
          <a:schemeClr val="bg1"/>
        </a:solidFill>
        <a:effectLst/>
      </p:bgPr>
    </p:bg>
    <p:spTree>
      <p:nvGrpSpPr>
        <p:cNvPr id="1" name=""/>
        <p:cNvGrpSpPr/>
        <p:nvPr/>
      </p:nvGrpSpPr>
      <p:grpSpPr>
        <a:xfrm>
          <a:off x="0" y="0"/>
          <a:ext cx="0" cy="0"/>
          <a:chOff x="0" y="0"/>
          <a:chExt cx="0" cy="0"/>
        </a:xfrm>
      </p:grpSpPr>
      <p:sp>
        <p:nvSpPr>
          <p:cNvPr id="17" name="Picture Placeholder 7"/>
          <p:cNvSpPr>
            <a:spLocks noGrp="1"/>
          </p:cNvSpPr>
          <p:nvPr>
            <p:ph type="pic" sz="quarter" idx="13"/>
          </p:nvPr>
        </p:nvSpPr>
        <p:spPr>
          <a:xfrm>
            <a:off x="-47706" y="-40990"/>
            <a:ext cx="12236781" cy="6898990"/>
          </a:xfrm>
          <a:custGeom>
            <a:avLst/>
            <a:gdLst>
              <a:gd name="connsiteX0" fmla="*/ 0 w 12191238"/>
              <a:gd name="connsiteY0" fmla="*/ 0 h 2582779"/>
              <a:gd name="connsiteX1" fmla="*/ 12191238 w 12191238"/>
              <a:gd name="connsiteY1" fmla="*/ 0 h 2582779"/>
              <a:gd name="connsiteX2" fmla="*/ 12191238 w 12191238"/>
              <a:gd name="connsiteY2" fmla="*/ 2582779 h 2582779"/>
              <a:gd name="connsiteX3" fmla="*/ 0 w 12191238"/>
              <a:gd name="connsiteY3" fmla="*/ 2582779 h 2582779"/>
              <a:gd name="connsiteX4" fmla="*/ 0 w 12191238"/>
              <a:gd name="connsiteY4" fmla="*/ 0 h 2582779"/>
              <a:gd name="connsiteX0" fmla="*/ 16042 w 12207280"/>
              <a:gd name="connsiteY0" fmla="*/ 0 h 6930190"/>
              <a:gd name="connsiteX1" fmla="*/ 12207280 w 12207280"/>
              <a:gd name="connsiteY1" fmla="*/ 0 h 6930190"/>
              <a:gd name="connsiteX2" fmla="*/ 12207280 w 12207280"/>
              <a:gd name="connsiteY2" fmla="*/ 2582779 h 6930190"/>
              <a:gd name="connsiteX3" fmla="*/ 0 w 12207280"/>
              <a:gd name="connsiteY3" fmla="*/ 6930190 h 6930190"/>
              <a:gd name="connsiteX4" fmla="*/ 16042 w 12207280"/>
              <a:gd name="connsiteY4" fmla="*/ 0 h 6930190"/>
              <a:gd name="connsiteX0" fmla="*/ 16042 w 12207280"/>
              <a:gd name="connsiteY0" fmla="*/ 0 h 6930190"/>
              <a:gd name="connsiteX1" fmla="*/ 12207280 w 12207280"/>
              <a:gd name="connsiteY1" fmla="*/ 0 h 6930190"/>
              <a:gd name="connsiteX2" fmla="*/ 12207280 w 12207280"/>
              <a:gd name="connsiteY2" fmla="*/ 2582779 h 6930190"/>
              <a:gd name="connsiteX3" fmla="*/ 7844589 w 12207280"/>
              <a:gd name="connsiteY3" fmla="*/ 6866020 h 6930190"/>
              <a:gd name="connsiteX4" fmla="*/ 0 w 12207280"/>
              <a:gd name="connsiteY4" fmla="*/ 6930190 h 6930190"/>
              <a:gd name="connsiteX5" fmla="*/ 16042 w 12207280"/>
              <a:gd name="connsiteY5"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7844589 w 12213067"/>
              <a:gd name="connsiteY3" fmla="*/ 6866020 h 6930190"/>
              <a:gd name="connsiteX4" fmla="*/ 0 w 12213067"/>
              <a:gd name="connsiteY4" fmla="*/ 6930190 h 6930190"/>
              <a:gd name="connsiteX5" fmla="*/ 16042 w 12213067"/>
              <a:gd name="connsiteY5"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7844589 w 12213067"/>
              <a:gd name="connsiteY3" fmla="*/ 6866020 h 6930190"/>
              <a:gd name="connsiteX4" fmla="*/ 0 w 12213067"/>
              <a:gd name="connsiteY4" fmla="*/ 6930190 h 6930190"/>
              <a:gd name="connsiteX5" fmla="*/ 16042 w 12213067"/>
              <a:gd name="connsiteY5"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214548 w 12213067"/>
              <a:gd name="connsiteY3" fmla="*/ 4062713 h 6930190"/>
              <a:gd name="connsiteX4" fmla="*/ 7844589 w 12213067"/>
              <a:gd name="connsiteY4" fmla="*/ 6866020 h 6930190"/>
              <a:gd name="connsiteX5" fmla="*/ 0 w 12213067"/>
              <a:gd name="connsiteY5" fmla="*/ 6930190 h 6930190"/>
              <a:gd name="connsiteX6" fmla="*/ 16042 w 12213067"/>
              <a:gd name="connsiteY6"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214548 w 12213067"/>
              <a:gd name="connsiteY3" fmla="*/ 4062713 h 6930190"/>
              <a:gd name="connsiteX4" fmla="*/ 7844589 w 12213067"/>
              <a:gd name="connsiteY4" fmla="*/ 6866020 h 6930190"/>
              <a:gd name="connsiteX5" fmla="*/ 0 w 12213067"/>
              <a:gd name="connsiteY5" fmla="*/ 6930190 h 6930190"/>
              <a:gd name="connsiteX6" fmla="*/ 16042 w 12213067"/>
              <a:gd name="connsiteY6"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139312 w 12213067"/>
              <a:gd name="connsiteY3" fmla="*/ 3316145 h 6930190"/>
              <a:gd name="connsiteX4" fmla="*/ 7844589 w 12213067"/>
              <a:gd name="connsiteY4" fmla="*/ 6866020 h 6930190"/>
              <a:gd name="connsiteX5" fmla="*/ 0 w 12213067"/>
              <a:gd name="connsiteY5" fmla="*/ 6930190 h 6930190"/>
              <a:gd name="connsiteX6" fmla="*/ 16042 w 12213067"/>
              <a:gd name="connsiteY6"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770132 w 12213067"/>
              <a:gd name="connsiteY3" fmla="*/ 3501340 h 6930190"/>
              <a:gd name="connsiteX4" fmla="*/ 7844589 w 12213067"/>
              <a:gd name="connsiteY4" fmla="*/ 6866020 h 6930190"/>
              <a:gd name="connsiteX5" fmla="*/ 0 w 12213067"/>
              <a:gd name="connsiteY5" fmla="*/ 6930190 h 6930190"/>
              <a:gd name="connsiteX6" fmla="*/ 16042 w 12213067"/>
              <a:gd name="connsiteY6"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770132 w 12213067"/>
              <a:gd name="connsiteY3" fmla="*/ 3501340 h 6930190"/>
              <a:gd name="connsiteX4" fmla="*/ 7844589 w 12213067"/>
              <a:gd name="connsiteY4" fmla="*/ 6866020 h 6930190"/>
              <a:gd name="connsiteX5" fmla="*/ 0 w 12213067"/>
              <a:gd name="connsiteY5" fmla="*/ 6930190 h 6930190"/>
              <a:gd name="connsiteX6" fmla="*/ 16042 w 12213067"/>
              <a:gd name="connsiteY6"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770132 w 12213067"/>
              <a:gd name="connsiteY3" fmla="*/ 3501340 h 6930190"/>
              <a:gd name="connsiteX4" fmla="*/ 7844589 w 12213067"/>
              <a:gd name="connsiteY4" fmla="*/ 6866020 h 6930190"/>
              <a:gd name="connsiteX5" fmla="*/ 0 w 12213067"/>
              <a:gd name="connsiteY5" fmla="*/ 6930190 h 6930190"/>
              <a:gd name="connsiteX6" fmla="*/ 16042 w 12213067"/>
              <a:gd name="connsiteY6"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770132 w 12213067"/>
              <a:gd name="connsiteY3" fmla="*/ 3501340 h 6930190"/>
              <a:gd name="connsiteX4" fmla="*/ 7844589 w 12213067"/>
              <a:gd name="connsiteY4" fmla="*/ 6866020 h 6930190"/>
              <a:gd name="connsiteX5" fmla="*/ 0 w 12213067"/>
              <a:gd name="connsiteY5" fmla="*/ 6930190 h 6930190"/>
              <a:gd name="connsiteX6" fmla="*/ 16042 w 12213067"/>
              <a:gd name="connsiteY6"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770132 w 12213067"/>
              <a:gd name="connsiteY3" fmla="*/ 3501340 h 6930190"/>
              <a:gd name="connsiteX4" fmla="*/ 7844589 w 12213067"/>
              <a:gd name="connsiteY4" fmla="*/ 6866020 h 6930190"/>
              <a:gd name="connsiteX5" fmla="*/ 0 w 12213067"/>
              <a:gd name="connsiteY5" fmla="*/ 6930190 h 6930190"/>
              <a:gd name="connsiteX6" fmla="*/ 16042 w 12213067"/>
              <a:gd name="connsiteY6"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7844589 w 12213067"/>
              <a:gd name="connsiteY4" fmla="*/ 6866020 h 6930190"/>
              <a:gd name="connsiteX5" fmla="*/ 0 w 12213067"/>
              <a:gd name="connsiteY5" fmla="*/ 6930190 h 6930190"/>
              <a:gd name="connsiteX6" fmla="*/ 16042 w 12213067"/>
              <a:gd name="connsiteY6"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7844589 w 12213067"/>
              <a:gd name="connsiteY4" fmla="*/ 6866020 h 6930190"/>
              <a:gd name="connsiteX5" fmla="*/ 0 w 12213067"/>
              <a:gd name="connsiteY5" fmla="*/ 6930190 h 6930190"/>
              <a:gd name="connsiteX6" fmla="*/ 16042 w 12213067"/>
              <a:gd name="connsiteY6"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7844589 w 12213067"/>
              <a:gd name="connsiteY4" fmla="*/ 6866020 h 6930190"/>
              <a:gd name="connsiteX5" fmla="*/ 0 w 12213067"/>
              <a:gd name="connsiteY5" fmla="*/ 6930190 h 6930190"/>
              <a:gd name="connsiteX6" fmla="*/ 16042 w 12213067"/>
              <a:gd name="connsiteY6"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7844589 w 12213067"/>
              <a:gd name="connsiteY4" fmla="*/ 6866020 h 6930190"/>
              <a:gd name="connsiteX5" fmla="*/ 0 w 12213067"/>
              <a:gd name="connsiteY5" fmla="*/ 6930190 h 6930190"/>
              <a:gd name="connsiteX6" fmla="*/ 16042 w 12213067"/>
              <a:gd name="connsiteY6"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7844589 w 12213067"/>
              <a:gd name="connsiteY4" fmla="*/ 6866020 h 6930190"/>
              <a:gd name="connsiteX5" fmla="*/ 0 w 12213067"/>
              <a:gd name="connsiteY5" fmla="*/ 6930190 h 6930190"/>
              <a:gd name="connsiteX6" fmla="*/ 16042 w 12213067"/>
              <a:gd name="connsiteY6"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7844589 w 12213067"/>
              <a:gd name="connsiteY4" fmla="*/ 6866020 h 6930190"/>
              <a:gd name="connsiteX5" fmla="*/ 0 w 12213067"/>
              <a:gd name="connsiteY5" fmla="*/ 6930190 h 6930190"/>
              <a:gd name="connsiteX6" fmla="*/ 16042 w 12213067"/>
              <a:gd name="connsiteY6"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1133526 w 12213067"/>
              <a:gd name="connsiteY4" fmla="*/ 4004840 h 6930190"/>
              <a:gd name="connsiteX5" fmla="*/ 7844589 w 12213067"/>
              <a:gd name="connsiteY5" fmla="*/ 6866020 h 6930190"/>
              <a:gd name="connsiteX6" fmla="*/ 0 w 12213067"/>
              <a:gd name="connsiteY6" fmla="*/ 6930190 h 6930190"/>
              <a:gd name="connsiteX7" fmla="*/ 16042 w 12213067"/>
              <a:gd name="connsiteY7"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907820 w 12213067"/>
              <a:gd name="connsiteY4" fmla="*/ 4080075 h 6930190"/>
              <a:gd name="connsiteX5" fmla="*/ 7844589 w 12213067"/>
              <a:gd name="connsiteY5" fmla="*/ 6866020 h 6930190"/>
              <a:gd name="connsiteX6" fmla="*/ 0 w 12213067"/>
              <a:gd name="connsiteY6" fmla="*/ 6930190 h 6930190"/>
              <a:gd name="connsiteX7" fmla="*/ 16042 w 12213067"/>
              <a:gd name="connsiteY7"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774711 w 12213067"/>
              <a:gd name="connsiteY4" fmla="*/ 4051138 h 6930190"/>
              <a:gd name="connsiteX5" fmla="*/ 7844589 w 12213067"/>
              <a:gd name="connsiteY5" fmla="*/ 6866020 h 6930190"/>
              <a:gd name="connsiteX6" fmla="*/ 0 w 12213067"/>
              <a:gd name="connsiteY6" fmla="*/ 6930190 h 6930190"/>
              <a:gd name="connsiteX7" fmla="*/ 16042 w 12213067"/>
              <a:gd name="connsiteY7"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774711 w 12213067"/>
              <a:gd name="connsiteY4" fmla="*/ 4051138 h 6930190"/>
              <a:gd name="connsiteX5" fmla="*/ 10311723 w 12213067"/>
              <a:gd name="connsiteY5" fmla="*/ 4942389 h 6930190"/>
              <a:gd name="connsiteX6" fmla="*/ 7844589 w 12213067"/>
              <a:gd name="connsiteY6" fmla="*/ 6866020 h 6930190"/>
              <a:gd name="connsiteX7" fmla="*/ 0 w 12213067"/>
              <a:gd name="connsiteY7" fmla="*/ 6930190 h 6930190"/>
              <a:gd name="connsiteX8" fmla="*/ 16042 w 12213067"/>
              <a:gd name="connsiteY8"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774711 w 12213067"/>
              <a:gd name="connsiteY4" fmla="*/ 4051138 h 6930190"/>
              <a:gd name="connsiteX5" fmla="*/ 10311723 w 12213067"/>
              <a:gd name="connsiteY5" fmla="*/ 4942389 h 6930190"/>
              <a:gd name="connsiteX6" fmla="*/ 9617242 w 12213067"/>
              <a:gd name="connsiteY6" fmla="*/ 5260693 h 6930190"/>
              <a:gd name="connsiteX7" fmla="*/ 7844589 w 12213067"/>
              <a:gd name="connsiteY7" fmla="*/ 6866020 h 6930190"/>
              <a:gd name="connsiteX8" fmla="*/ 0 w 12213067"/>
              <a:gd name="connsiteY8" fmla="*/ 6930190 h 6930190"/>
              <a:gd name="connsiteX9" fmla="*/ 16042 w 12213067"/>
              <a:gd name="connsiteY9"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774711 w 12213067"/>
              <a:gd name="connsiteY4" fmla="*/ 4051138 h 6930190"/>
              <a:gd name="connsiteX5" fmla="*/ 10311723 w 12213067"/>
              <a:gd name="connsiteY5" fmla="*/ 4942389 h 6930190"/>
              <a:gd name="connsiteX6" fmla="*/ 9356812 w 12213067"/>
              <a:gd name="connsiteY6" fmla="*/ 5364865 h 6930190"/>
              <a:gd name="connsiteX7" fmla="*/ 7844589 w 12213067"/>
              <a:gd name="connsiteY7" fmla="*/ 6866020 h 6930190"/>
              <a:gd name="connsiteX8" fmla="*/ 0 w 12213067"/>
              <a:gd name="connsiteY8" fmla="*/ 6930190 h 6930190"/>
              <a:gd name="connsiteX9" fmla="*/ 16042 w 12213067"/>
              <a:gd name="connsiteY9"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774711 w 12213067"/>
              <a:gd name="connsiteY4" fmla="*/ 4051138 h 6930190"/>
              <a:gd name="connsiteX5" fmla="*/ 10311723 w 12213067"/>
              <a:gd name="connsiteY5" fmla="*/ 4942389 h 6930190"/>
              <a:gd name="connsiteX6" fmla="*/ 9356812 w 12213067"/>
              <a:gd name="connsiteY6" fmla="*/ 5364865 h 6930190"/>
              <a:gd name="connsiteX7" fmla="*/ 9021146 w 12213067"/>
              <a:gd name="connsiteY7" fmla="*/ 6313989 h 6930190"/>
              <a:gd name="connsiteX8" fmla="*/ 7844589 w 12213067"/>
              <a:gd name="connsiteY8" fmla="*/ 6866020 h 6930190"/>
              <a:gd name="connsiteX9" fmla="*/ 0 w 12213067"/>
              <a:gd name="connsiteY9" fmla="*/ 6930190 h 6930190"/>
              <a:gd name="connsiteX10" fmla="*/ 16042 w 12213067"/>
              <a:gd name="connsiteY10"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774711 w 12213067"/>
              <a:gd name="connsiteY4" fmla="*/ 4051138 h 6930190"/>
              <a:gd name="connsiteX5" fmla="*/ 10311723 w 12213067"/>
              <a:gd name="connsiteY5" fmla="*/ 4942389 h 6930190"/>
              <a:gd name="connsiteX6" fmla="*/ 9356812 w 12213067"/>
              <a:gd name="connsiteY6" fmla="*/ 5364865 h 6930190"/>
              <a:gd name="connsiteX7" fmla="*/ 9021146 w 12213067"/>
              <a:gd name="connsiteY7" fmla="*/ 6313989 h 6930190"/>
              <a:gd name="connsiteX8" fmla="*/ 8176194 w 12213067"/>
              <a:gd name="connsiteY8" fmla="*/ 652812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774711 w 12213067"/>
              <a:gd name="connsiteY4" fmla="*/ 4051138 h 6930190"/>
              <a:gd name="connsiteX5" fmla="*/ 10311723 w 12213067"/>
              <a:gd name="connsiteY5" fmla="*/ 4942389 h 6930190"/>
              <a:gd name="connsiteX6" fmla="*/ 9356812 w 12213067"/>
              <a:gd name="connsiteY6" fmla="*/ 5364865 h 6930190"/>
              <a:gd name="connsiteX7" fmla="*/ 9021146 w 12213067"/>
              <a:gd name="connsiteY7" fmla="*/ 6313989 h 6930190"/>
              <a:gd name="connsiteX8" fmla="*/ 8176194 w 12213067"/>
              <a:gd name="connsiteY8" fmla="*/ 652812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774711 w 12213067"/>
              <a:gd name="connsiteY4" fmla="*/ 4051138 h 6930190"/>
              <a:gd name="connsiteX5" fmla="*/ 10311723 w 12213067"/>
              <a:gd name="connsiteY5" fmla="*/ 4942389 h 6930190"/>
              <a:gd name="connsiteX6" fmla="*/ 9356812 w 12213067"/>
              <a:gd name="connsiteY6" fmla="*/ 5364865 h 6930190"/>
              <a:gd name="connsiteX7" fmla="*/ 9021146 w 12213067"/>
              <a:gd name="connsiteY7" fmla="*/ 6313989 h 6930190"/>
              <a:gd name="connsiteX8" fmla="*/ 8176194 w 12213067"/>
              <a:gd name="connsiteY8" fmla="*/ 652812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03647 w 12213067"/>
              <a:gd name="connsiteY4" fmla="*/ 4068500 h 6930190"/>
              <a:gd name="connsiteX5" fmla="*/ 10311723 w 12213067"/>
              <a:gd name="connsiteY5" fmla="*/ 4942389 h 6930190"/>
              <a:gd name="connsiteX6" fmla="*/ 9356812 w 12213067"/>
              <a:gd name="connsiteY6" fmla="*/ 5364865 h 6930190"/>
              <a:gd name="connsiteX7" fmla="*/ 9021146 w 12213067"/>
              <a:gd name="connsiteY7" fmla="*/ 6313989 h 6930190"/>
              <a:gd name="connsiteX8" fmla="*/ 8176194 w 12213067"/>
              <a:gd name="connsiteY8" fmla="*/ 652812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03647 w 12213067"/>
              <a:gd name="connsiteY4" fmla="*/ 4068500 h 6930190"/>
              <a:gd name="connsiteX5" fmla="*/ 10311723 w 12213067"/>
              <a:gd name="connsiteY5" fmla="*/ 4942389 h 6930190"/>
              <a:gd name="connsiteX6" fmla="*/ 9356812 w 12213067"/>
              <a:gd name="connsiteY6" fmla="*/ 5364865 h 6930190"/>
              <a:gd name="connsiteX7" fmla="*/ 9021146 w 12213067"/>
              <a:gd name="connsiteY7" fmla="*/ 6313989 h 6930190"/>
              <a:gd name="connsiteX8" fmla="*/ 8176194 w 12213067"/>
              <a:gd name="connsiteY8" fmla="*/ 652812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03647 w 12213067"/>
              <a:gd name="connsiteY4" fmla="*/ 4068500 h 6930190"/>
              <a:gd name="connsiteX5" fmla="*/ 10311723 w 12213067"/>
              <a:gd name="connsiteY5" fmla="*/ 4942389 h 6930190"/>
              <a:gd name="connsiteX6" fmla="*/ 9356812 w 12213067"/>
              <a:gd name="connsiteY6" fmla="*/ 5364865 h 6930190"/>
              <a:gd name="connsiteX7" fmla="*/ 9021146 w 12213067"/>
              <a:gd name="connsiteY7" fmla="*/ 6313989 h 6930190"/>
              <a:gd name="connsiteX8" fmla="*/ 8176194 w 12213067"/>
              <a:gd name="connsiteY8" fmla="*/ 652812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8371 w 12213067"/>
              <a:gd name="connsiteY4" fmla="*/ 4051138 h 6930190"/>
              <a:gd name="connsiteX5" fmla="*/ 10311723 w 12213067"/>
              <a:gd name="connsiteY5" fmla="*/ 4942389 h 6930190"/>
              <a:gd name="connsiteX6" fmla="*/ 9356812 w 12213067"/>
              <a:gd name="connsiteY6" fmla="*/ 5364865 h 6930190"/>
              <a:gd name="connsiteX7" fmla="*/ 9021146 w 12213067"/>
              <a:gd name="connsiteY7" fmla="*/ 6313989 h 6930190"/>
              <a:gd name="connsiteX8" fmla="*/ 8176194 w 12213067"/>
              <a:gd name="connsiteY8" fmla="*/ 652812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8371 w 12213067"/>
              <a:gd name="connsiteY4" fmla="*/ 4051138 h 6930190"/>
              <a:gd name="connsiteX5" fmla="*/ 10346447 w 12213067"/>
              <a:gd name="connsiteY5" fmla="*/ 4948176 h 6930190"/>
              <a:gd name="connsiteX6" fmla="*/ 9356812 w 12213067"/>
              <a:gd name="connsiteY6" fmla="*/ 5364865 h 6930190"/>
              <a:gd name="connsiteX7" fmla="*/ 9021146 w 12213067"/>
              <a:gd name="connsiteY7" fmla="*/ 6313989 h 6930190"/>
              <a:gd name="connsiteX8" fmla="*/ 8176194 w 12213067"/>
              <a:gd name="connsiteY8" fmla="*/ 652812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8371 w 12213067"/>
              <a:gd name="connsiteY4" fmla="*/ 4051138 h 6930190"/>
              <a:gd name="connsiteX5" fmla="*/ 10346447 w 12213067"/>
              <a:gd name="connsiteY5" fmla="*/ 4948176 h 6930190"/>
              <a:gd name="connsiteX6" fmla="*/ 9356812 w 12213067"/>
              <a:gd name="connsiteY6" fmla="*/ 5364865 h 6930190"/>
              <a:gd name="connsiteX7" fmla="*/ 9021146 w 12213067"/>
              <a:gd name="connsiteY7" fmla="*/ 6313989 h 6930190"/>
              <a:gd name="connsiteX8" fmla="*/ 8176194 w 12213067"/>
              <a:gd name="connsiteY8" fmla="*/ 652812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8371 w 12213067"/>
              <a:gd name="connsiteY4" fmla="*/ 4051138 h 6930190"/>
              <a:gd name="connsiteX5" fmla="*/ 10346447 w 12213067"/>
              <a:gd name="connsiteY5" fmla="*/ 4948176 h 6930190"/>
              <a:gd name="connsiteX6" fmla="*/ 9356812 w 12213067"/>
              <a:gd name="connsiteY6" fmla="*/ 5364865 h 6930190"/>
              <a:gd name="connsiteX7" fmla="*/ 9021146 w 12213067"/>
              <a:gd name="connsiteY7" fmla="*/ 6313989 h 6930190"/>
              <a:gd name="connsiteX8" fmla="*/ 8176194 w 12213067"/>
              <a:gd name="connsiteY8" fmla="*/ 652812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8371 w 12213067"/>
              <a:gd name="connsiteY4" fmla="*/ 4051138 h 6930190"/>
              <a:gd name="connsiteX5" fmla="*/ 10346447 w 12213067"/>
              <a:gd name="connsiteY5" fmla="*/ 4948176 h 6930190"/>
              <a:gd name="connsiteX6" fmla="*/ 9356812 w 12213067"/>
              <a:gd name="connsiteY6" fmla="*/ 5364865 h 6930190"/>
              <a:gd name="connsiteX7" fmla="*/ 9021146 w 12213067"/>
              <a:gd name="connsiteY7" fmla="*/ 6313989 h 6930190"/>
              <a:gd name="connsiteX8" fmla="*/ 8176194 w 12213067"/>
              <a:gd name="connsiteY8" fmla="*/ 652812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8371 w 12213067"/>
              <a:gd name="connsiteY4" fmla="*/ 4051138 h 6930190"/>
              <a:gd name="connsiteX5" fmla="*/ 10363809 w 12213067"/>
              <a:gd name="connsiteY5" fmla="*/ 4930814 h 6930190"/>
              <a:gd name="connsiteX6" fmla="*/ 9356812 w 12213067"/>
              <a:gd name="connsiteY6" fmla="*/ 5364865 h 6930190"/>
              <a:gd name="connsiteX7" fmla="*/ 9021146 w 12213067"/>
              <a:gd name="connsiteY7" fmla="*/ 6313989 h 6930190"/>
              <a:gd name="connsiteX8" fmla="*/ 8176194 w 12213067"/>
              <a:gd name="connsiteY8" fmla="*/ 652812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8371 w 12213067"/>
              <a:gd name="connsiteY4" fmla="*/ 4051138 h 6930190"/>
              <a:gd name="connsiteX5" fmla="*/ 10363809 w 12213067"/>
              <a:gd name="connsiteY5" fmla="*/ 4930814 h 6930190"/>
              <a:gd name="connsiteX6" fmla="*/ 9356812 w 12213067"/>
              <a:gd name="connsiteY6" fmla="*/ 5364865 h 6930190"/>
              <a:gd name="connsiteX7" fmla="*/ 9021146 w 12213067"/>
              <a:gd name="connsiteY7" fmla="*/ 6313989 h 6930190"/>
              <a:gd name="connsiteX8" fmla="*/ 8176194 w 12213067"/>
              <a:gd name="connsiteY8" fmla="*/ 652812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8371 w 12213067"/>
              <a:gd name="connsiteY4" fmla="*/ 4051138 h 6930190"/>
              <a:gd name="connsiteX5" fmla="*/ 10346447 w 12213067"/>
              <a:gd name="connsiteY5" fmla="*/ 4896089 h 6930190"/>
              <a:gd name="connsiteX6" fmla="*/ 9356812 w 12213067"/>
              <a:gd name="connsiteY6" fmla="*/ 5364865 h 6930190"/>
              <a:gd name="connsiteX7" fmla="*/ 9021146 w 12213067"/>
              <a:gd name="connsiteY7" fmla="*/ 6313989 h 6930190"/>
              <a:gd name="connsiteX8" fmla="*/ 8176194 w 12213067"/>
              <a:gd name="connsiteY8" fmla="*/ 652812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09434 w 12213067"/>
              <a:gd name="connsiteY4" fmla="*/ 4051138 h 6930190"/>
              <a:gd name="connsiteX5" fmla="*/ 10346447 w 12213067"/>
              <a:gd name="connsiteY5" fmla="*/ 4896089 h 6930190"/>
              <a:gd name="connsiteX6" fmla="*/ 9356812 w 12213067"/>
              <a:gd name="connsiteY6" fmla="*/ 5364865 h 6930190"/>
              <a:gd name="connsiteX7" fmla="*/ 9021146 w 12213067"/>
              <a:gd name="connsiteY7" fmla="*/ 6313989 h 6930190"/>
              <a:gd name="connsiteX8" fmla="*/ 8176194 w 12213067"/>
              <a:gd name="connsiteY8" fmla="*/ 652812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46447 w 12213067"/>
              <a:gd name="connsiteY5" fmla="*/ 4896089 h 6930190"/>
              <a:gd name="connsiteX6" fmla="*/ 9356812 w 12213067"/>
              <a:gd name="connsiteY6" fmla="*/ 5364865 h 6930190"/>
              <a:gd name="connsiteX7" fmla="*/ 9021146 w 12213067"/>
              <a:gd name="connsiteY7" fmla="*/ 6313989 h 6930190"/>
              <a:gd name="connsiteX8" fmla="*/ 8176194 w 12213067"/>
              <a:gd name="connsiteY8" fmla="*/ 652812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46447 w 12213067"/>
              <a:gd name="connsiteY5" fmla="*/ 4930814 h 6930190"/>
              <a:gd name="connsiteX6" fmla="*/ 9356812 w 12213067"/>
              <a:gd name="connsiteY6" fmla="*/ 5364865 h 6930190"/>
              <a:gd name="connsiteX7" fmla="*/ 9021146 w 12213067"/>
              <a:gd name="connsiteY7" fmla="*/ 6313989 h 6930190"/>
              <a:gd name="connsiteX8" fmla="*/ 8176194 w 12213067"/>
              <a:gd name="connsiteY8" fmla="*/ 652812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46447 w 12213067"/>
              <a:gd name="connsiteY5" fmla="*/ 4930814 h 6930190"/>
              <a:gd name="connsiteX6" fmla="*/ 9356812 w 12213067"/>
              <a:gd name="connsiteY6" fmla="*/ 5364865 h 6930190"/>
              <a:gd name="connsiteX7" fmla="*/ 9021146 w 12213067"/>
              <a:gd name="connsiteY7" fmla="*/ 6313989 h 6930190"/>
              <a:gd name="connsiteX8" fmla="*/ 8176194 w 12213067"/>
              <a:gd name="connsiteY8" fmla="*/ 652812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46447 w 12213067"/>
              <a:gd name="connsiteY5" fmla="*/ 4930814 h 6930190"/>
              <a:gd name="connsiteX6" fmla="*/ 9356812 w 12213067"/>
              <a:gd name="connsiteY6" fmla="*/ 5364865 h 6930190"/>
              <a:gd name="connsiteX7" fmla="*/ 9021146 w 12213067"/>
              <a:gd name="connsiteY7" fmla="*/ 6313989 h 6930190"/>
              <a:gd name="connsiteX8" fmla="*/ 8176194 w 12213067"/>
              <a:gd name="connsiteY8" fmla="*/ 652812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46447 w 12213067"/>
              <a:gd name="connsiteY5" fmla="*/ 4930814 h 6930190"/>
              <a:gd name="connsiteX6" fmla="*/ 9356812 w 12213067"/>
              <a:gd name="connsiteY6" fmla="*/ 5364865 h 6930190"/>
              <a:gd name="connsiteX7" fmla="*/ 9021146 w 12213067"/>
              <a:gd name="connsiteY7" fmla="*/ 6313989 h 6930190"/>
              <a:gd name="connsiteX8" fmla="*/ 8176194 w 12213067"/>
              <a:gd name="connsiteY8" fmla="*/ 652812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46447 w 12213067"/>
              <a:gd name="connsiteY5" fmla="*/ 4930814 h 6930190"/>
              <a:gd name="connsiteX6" fmla="*/ 9356812 w 12213067"/>
              <a:gd name="connsiteY6" fmla="*/ 5364865 h 6930190"/>
              <a:gd name="connsiteX7" fmla="*/ 9021146 w 12213067"/>
              <a:gd name="connsiteY7" fmla="*/ 6313989 h 6930190"/>
              <a:gd name="connsiteX8" fmla="*/ 8176194 w 12213067"/>
              <a:gd name="connsiteY8" fmla="*/ 652812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46447 w 12213067"/>
              <a:gd name="connsiteY5" fmla="*/ 4930814 h 6930190"/>
              <a:gd name="connsiteX6" fmla="*/ 9356812 w 12213067"/>
              <a:gd name="connsiteY6" fmla="*/ 5364865 h 6930190"/>
              <a:gd name="connsiteX7" fmla="*/ 9021146 w 12213067"/>
              <a:gd name="connsiteY7" fmla="*/ 6313989 h 6930190"/>
              <a:gd name="connsiteX8" fmla="*/ 8176194 w 12213067"/>
              <a:gd name="connsiteY8" fmla="*/ 652812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46447 w 12213067"/>
              <a:gd name="connsiteY5" fmla="*/ 4930814 h 6930190"/>
              <a:gd name="connsiteX6" fmla="*/ 9356812 w 12213067"/>
              <a:gd name="connsiteY6" fmla="*/ 5364865 h 6930190"/>
              <a:gd name="connsiteX7" fmla="*/ 9021146 w 12213067"/>
              <a:gd name="connsiteY7" fmla="*/ 6313989 h 6930190"/>
              <a:gd name="connsiteX8" fmla="*/ 8176194 w 12213067"/>
              <a:gd name="connsiteY8" fmla="*/ 652812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46447 w 12213067"/>
              <a:gd name="connsiteY5" fmla="*/ 4930814 h 6930190"/>
              <a:gd name="connsiteX6" fmla="*/ 9356812 w 12213067"/>
              <a:gd name="connsiteY6" fmla="*/ 5364865 h 6930190"/>
              <a:gd name="connsiteX7" fmla="*/ 9021146 w 12213067"/>
              <a:gd name="connsiteY7" fmla="*/ 6313989 h 6930190"/>
              <a:gd name="connsiteX8" fmla="*/ 8176194 w 12213067"/>
              <a:gd name="connsiteY8" fmla="*/ 652812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46447 w 12213067"/>
              <a:gd name="connsiteY5" fmla="*/ 4930814 h 6930190"/>
              <a:gd name="connsiteX6" fmla="*/ 9356812 w 12213067"/>
              <a:gd name="connsiteY6" fmla="*/ 5364865 h 6930190"/>
              <a:gd name="connsiteX7" fmla="*/ 9021146 w 12213067"/>
              <a:gd name="connsiteY7" fmla="*/ 6313989 h 6930190"/>
              <a:gd name="connsiteX8" fmla="*/ 8176194 w 12213067"/>
              <a:gd name="connsiteY8" fmla="*/ 652812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63809 w 12213067"/>
              <a:gd name="connsiteY5" fmla="*/ 4936601 h 6930190"/>
              <a:gd name="connsiteX6" fmla="*/ 9356812 w 12213067"/>
              <a:gd name="connsiteY6" fmla="*/ 5364865 h 6930190"/>
              <a:gd name="connsiteX7" fmla="*/ 9021146 w 12213067"/>
              <a:gd name="connsiteY7" fmla="*/ 6313989 h 6930190"/>
              <a:gd name="connsiteX8" fmla="*/ 8176194 w 12213067"/>
              <a:gd name="connsiteY8" fmla="*/ 652812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63809 w 12213067"/>
              <a:gd name="connsiteY5" fmla="*/ 4936601 h 6930190"/>
              <a:gd name="connsiteX6" fmla="*/ 9356812 w 12213067"/>
              <a:gd name="connsiteY6" fmla="*/ 5364865 h 6930190"/>
              <a:gd name="connsiteX7" fmla="*/ 9021146 w 12213067"/>
              <a:gd name="connsiteY7" fmla="*/ 6313989 h 6930190"/>
              <a:gd name="connsiteX8" fmla="*/ 8176194 w 12213067"/>
              <a:gd name="connsiteY8" fmla="*/ 652812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63809 w 12213067"/>
              <a:gd name="connsiteY5" fmla="*/ 4936601 h 6930190"/>
              <a:gd name="connsiteX6" fmla="*/ 9356812 w 12213067"/>
              <a:gd name="connsiteY6" fmla="*/ 5364865 h 6930190"/>
              <a:gd name="connsiteX7" fmla="*/ 9021146 w 12213067"/>
              <a:gd name="connsiteY7" fmla="*/ 6313989 h 6930190"/>
              <a:gd name="connsiteX8" fmla="*/ 8176194 w 12213067"/>
              <a:gd name="connsiteY8" fmla="*/ 652812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63809 w 12213067"/>
              <a:gd name="connsiteY5" fmla="*/ 4936601 h 6930190"/>
              <a:gd name="connsiteX6" fmla="*/ 9356812 w 12213067"/>
              <a:gd name="connsiteY6" fmla="*/ 5364865 h 6930190"/>
              <a:gd name="connsiteX7" fmla="*/ 9021146 w 12213067"/>
              <a:gd name="connsiteY7" fmla="*/ 6313989 h 6930190"/>
              <a:gd name="connsiteX8" fmla="*/ 8176194 w 12213067"/>
              <a:gd name="connsiteY8" fmla="*/ 652812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63809 w 12213067"/>
              <a:gd name="connsiteY5" fmla="*/ 4936601 h 6930190"/>
              <a:gd name="connsiteX6" fmla="*/ 9356812 w 12213067"/>
              <a:gd name="connsiteY6" fmla="*/ 5364865 h 6930190"/>
              <a:gd name="connsiteX7" fmla="*/ 9021146 w 12213067"/>
              <a:gd name="connsiteY7" fmla="*/ 6313989 h 6930190"/>
              <a:gd name="connsiteX8" fmla="*/ 8176194 w 12213067"/>
              <a:gd name="connsiteY8" fmla="*/ 652812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63809 w 12213067"/>
              <a:gd name="connsiteY5" fmla="*/ 4936601 h 6930190"/>
              <a:gd name="connsiteX6" fmla="*/ 9443622 w 12213067"/>
              <a:gd name="connsiteY6" fmla="*/ 5399590 h 6930190"/>
              <a:gd name="connsiteX7" fmla="*/ 9021146 w 12213067"/>
              <a:gd name="connsiteY7" fmla="*/ 6313989 h 6930190"/>
              <a:gd name="connsiteX8" fmla="*/ 8176194 w 12213067"/>
              <a:gd name="connsiteY8" fmla="*/ 652812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63809 w 12213067"/>
              <a:gd name="connsiteY5" fmla="*/ 4936601 h 6930190"/>
              <a:gd name="connsiteX6" fmla="*/ 9408898 w 12213067"/>
              <a:gd name="connsiteY6" fmla="*/ 5399590 h 6930190"/>
              <a:gd name="connsiteX7" fmla="*/ 9021146 w 12213067"/>
              <a:gd name="connsiteY7" fmla="*/ 6313989 h 6930190"/>
              <a:gd name="connsiteX8" fmla="*/ 8176194 w 12213067"/>
              <a:gd name="connsiteY8" fmla="*/ 652812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63809 w 12213067"/>
              <a:gd name="connsiteY5" fmla="*/ 4936601 h 6930190"/>
              <a:gd name="connsiteX6" fmla="*/ 9455196 w 12213067"/>
              <a:gd name="connsiteY6" fmla="*/ 5422739 h 6930190"/>
              <a:gd name="connsiteX7" fmla="*/ 9021146 w 12213067"/>
              <a:gd name="connsiteY7" fmla="*/ 6313989 h 6930190"/>
              <a:gd name="connsiteX8" fmla="*/ 8176194 w 12213067"/>
              <a:gd name="connsiteY8" fmla="*/ 652812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63809 w 12213067"/>
              <a:gd name="connsiteY5" fmla="*/ 4936601 h 6930190"/>
              <a:gd name="connsiteX6" fmla="*/ 9455196 w 12213067"/>
              <a:gd name="connsiteY6" fmla="*/ 5422739 h 6930190"/>
              <a:gd name="connsiteX7" fmla="*/ 9021146 w 12213067"/>
              <a:gd name="connsiteY7" fmla="*/ 6313989 h 6930190"/>
              <a:gd name="connsiteX8" fmla="*/ 8303516 w 12213067"/>
              <a:gd name="connsiteY8" fmla="*/ 661493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63809 w 12213067"/>
              <a:gd name="connsiteY5" fmla="*/ 4936601 h 6930190"/>
              <a:gd name="connsiteX6" fmla="*/ 9455196 w 12213067"/>
              <a:gd name="connsiteY6" fmla="*/ 5422739 h 6930190"/>
              <a:gd name="connsiteX7" fmla="*/ 9021146 w 12213067"/>
              <a:gd name="connsiteY7" fmla="*/ 6313989 h 6930190"/>
              <a:gd name="connsiteX8" fmla="*/ 8303516 w 12213067"/>
              <a:gd name="connsiteY8" fmla="*/ 661493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63809 w 12213067"/>
              <a:gd name="connsiteY5" fmla="*/ 4936601 h 6930190"/>
              <a:gd name="connsiteX6" fmla="*/ 9455196 w 12213067"/>
              <a:gd name="connsiteY6" fmla="*/ 5422739 h 6930190"/>
              <a:gd name="connsiteX7" fmla="*/ 9021146 w 12213067"/>
              <a:gd name="connsiteY7" fmla="*/ 6313989 h 6930190"/>
              <a:gd name="connsiteX8" fmla="*/ 8303516 w 12213067"/>
              <a:gd name="connsiteY8" fmla="*/ 6614931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63809 w 12213067"/>
              <a:gd name="connsiteY5" fmla="*/ 4936601 h 6930190"/>
              <a:gd name="connsiteX6" fmla="*/ 9455196 w 12213067"/>
              <a:gd name="connsiteY6" fmla="*/ 5422739 h 6930190"/>
              <a:gd name="connsiteX7" fmla="*/ 9021146 w 12213067"/>
              <a:gd name="connsiteY7" fmla="*/ 6313989 h 6930190"/>
              <a:gd name="connsiteX8" fmla="*/ 8245642 w 12213067"/>
              <a:gd name="connsiteY8" fmla="*/ 6655442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63809 w 12213067"/>
              <a:gd name="connsiteY5" fmla="*/ 4936601 h 6930190"/>
              <a:gd name="connsiteX6" fmla="*/ 9455196 w 12213067"/>
              <a:gd name="connsiteY6" fmla="*/ 5422739 h 6930190"/>
              <a:gd name="connsiteX7" fmla="*/ 9021146 w 12213067"/>
              <a:gd name="connsiteY7" fmla="*/ 6313989 h 6930190"/>
              <a:gd name="connsiteX8" fmla="*/ 8245642 w 12213067"/>
              <a:gd name="connsiteY8" fmla="*/ 6655442 h 6930190"/>
              <a:gd name="connsiteX9" fmla="*/ 7844589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63809 w 12213067"/>
              <a:gd name="connsiteY5" fmla="*/ 4936601 h 6930190"/>
              <a:gd name="connsiteX6" fmla="*/ 9455196 w 12213067"/>
              <a:gd name="connsiteY6" fmla="*/ 5422739 h 6930190"/>
              <a:gd name="connsiteX7" fmla="*/ 9021146 w 12213067"/>
              <a:gd name="connsiteY7" fmla="*/ 6313989 h 6930190"/>
              <a:gd name="connsiteX8" fmla="*/ 8245642 w 12213067"/>
              <a:gd name="connsiteY8" fmla="*/ 6655442 h 6930190"/>
              <a:gd name="connsiteX9" fmla="*/ 7989273 w 12213067"/>
              <a:gd name="connsiteY9" fmla="*/ 6871807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63809 w 12213067"/>
              <a:gd name="connsiteY5" fmla="*/ 4936601 h 6930190"/>
              <a:gd name="connsiteX6" fmla="*/ 9455196 w 12213067"/>
              <a:gd name="connsiteY6" fmla="*/ 5422739 h 6930190"/>
              <a:gd name="connsiteX7" fmla="*/ 9021146 w 12213067"/>
              <a:gd name="connsiteY7" fmla="*/ 6313989 h 6930190"/>
              <a:gd name="connsiteX8" fmla="*/ 8170407 w 12213067"/>
              <a:gd name="connsiteY8" fmla="*/ 6638080 h 6930190"/>
              <a:gd name="connsiteX9" fmla="*/ 7989273 w 12213067"/>
              <a:gd name="connsiteY9" fmla="*/ 6871807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63809 w 12213067"/>
              <a:gd name="connsiteY5" fmla="*/ 4936601 h 6930190"/>
              <a:gd name="connsiteX6" fmla="*/ 9455196 w 12213067"/>
              <a:gd name="connsiteY6" fmla="*/ 5422739 h 6930190"/>
              <a:gd name="connsiteX7" fmla="*/ 9021146 w 12213067"/>
              <a:gd name="connsiteY7" fmla="*/ 6313989 h 6930190"/>
              <a:gd name="connsiteX8" fmla="*/ 8170407 w 12213067"/>
              <a:gd name="connsiteY8" fmla="*/ 6638080 h 6930190"/>
              <a:gd name="connsiteX9" fmla="*/ 7989273 w 12213067"/>
              <a:gd name="connsiteY9" fmla="*/ 6871807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63809 w 12213067"/>
              <a:gd name="connsiteY5" fmla="*/ 4936601 h 6930190"/>
              <a:gd name="connsiteX6" fmla="*/ 9455196 w 12213067"/>
              <a:gd name="connsiteY6" fmla="*/ 5422739 h 6930190"/>
              <a:gd name="connsiteX7" fmla="*/ 9021146 w 12213067"/>
              <a:gd name="connsiteY7" fmla="*/ 6313989 h 6930190"/>
              <a:gd name="connsiteX8" fmla="*/ 8170407 w 12213067"/>
              <a:gd name="connsiteY8" fmla="*/ 6690166 h 6930190"/>
              <a:gd name="connsiteX9" fmla="*/ 7989273 w 12213067"/>
              <a:gd name="connsiteY9" fmla="*/ 6871807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63809 w 12213067"/>
              <a:gd name="connsiteY5" fmla="*/ 4936601 h 6930190"/>
              <a:gd name="connsiteX6" fmla="*/ 9455196 w 12213067"/>
              <a:gd name="connsiteY6" fmla="*/ 5422739 h 6930190"/>
              <a:gd name="connsiteX7" fmla="*/ 9021146 w 12213067"/>
              <a:gd name="connsiteY7" fmla="*/ 6313989 h 6930190"/>
              <a:gd name="connsiteX8" fmla="*/ 8170407 w 12213067"/>
              <a:gd name="connsiteY8" fmla="*/ 6690166 h 6930190"/>
              <a:gd name="connsiteX9" fmla="*/ 7763567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63809 w 12213067"/>
              <a:gd name="connsiteY5" fmla="*/ 4936601 h 6930190"/>
              <a:gd name="connsiteX6" fmla="*/ 9455196 w 12213067"/>
              <a:gd name="connsiteY6" fmla="*/ 5422739 h 6930190"/>
              <a:gd name="connsiteX7" fmla="*/ 9021146 w 12213067"/>
              <a:gd name="connsiteY7" fmla="*/ 6313989 h 6930190"/>
              <a:gd name="connsiteX8" fmla="*/ 8170407 w 12213067"/>
              <a:gd name="connsiteY8" fmla="*/ 6690166 h 6930190"/>
              <a:gd name="connsiteX9" fmla="*/ 7763567 w 12213067"/>
              <a:gd name="connsiteY9" fmla="*/ 6866020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63809 w 12213067"/>
              <a:gd name="connsiteY5" fmla="*/ 4936601 h 6930190"/>
              <a:gd name="connsiteX6" fmla="*/ 9455196 w 12213067"/>
              <a:gd name="connsiteY6" fmla="*/ 5422739 h 6930190"/>
              <a:gd name="connsiteX7" fmla="*/ 9021146 w 12213067"/>
              <a:gd name="connsiteY7" fmla="*/ 6313989 h 6930190"/>
              <a:gd name="connsiteX8" fmla="*/ 8170407 w 12213067"/>
              <a:gd name="connsiteY8" fmla="*/ 6690166 h 6930190"/>
              <a:gd name="connsiteX9" fmla="*/ 8012423 w 12213067"/>
              <a:gd name="connsiteY9" fmla="*/ 6871807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63809 w 12213067"/>
              <a:gd name="connsiteY5" fmla="*/ 4936601 h 6930190"/>
              <a:gd name="connsiteX6" fmla="*/ 9455196 w 12213067"/>
              <a:gd name="connsiteY6" fmla="*/ 5422739 h 6930190"/>
              <a:gd name="connsiteX7" fmla="*/ 9021146 w 12213067"/>
              <a:gd name="connsiteY7" fmla="*/ 6313989 h 6930190"/>
              <a:gd name="connsiteX8" fmla="*/ 8170407 w 12213067"/>
              <a:gd name="connsiteY8" fmla="*/ 6690166 h 6930190"/>
              <a:gd name="connsiteX9" fmla="*/ 8039005 w 12213067"/>
              <a:gd name="connsiteY9" fmla="*/ 6866491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63809 w 12213067"/>
              <a:gd name="connsiteY5" fmla="*/ 4936601 h 6930190"/>
              <a:gd name="connsiteX6" fmla="*/ 9455196 w 12213067"/>
              <a:gd name="connsiteY6" fmla="*/ 5422739 h 6930190"/>
              <a:gd name="connsiteX7" fmla="*/ 9021146 w 12213067"/>
              <a:gd name="connsiteY7" fmla="*/ 6313989 h 6930190"/>
              <a:gd name="connsiteX8" fmla="*/ 8191672 w 12213067"/>
              <a:gd name="connsiteY8" fmla="*/ 6690166 h 6930190"/>
              <a:gd name="connsiteX9" fmla="*/ 8039005 w 12213067"/>
              <a:gd name="connsiteY9" fmla="*/ 6866491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63809 w 12213067"/>
              <a:gd name="connsiteY5" fmla="*/ 4936601 h 6930190"/>
              <a:gd name="connsiteX6" fmla="*/ 9455196 w 12213067"/>
              <a:gd name="connsiteY6" fmla="*/ 5422739 h 6930190"/>
              <a:gd name="connsiteX7" fmla="*/ 9021146 w 12213067"/>
              <a:gd name="connsiteY7" fmla="*/ 6313989 h 6930190"/>
              <a:gd name="connsiteX8" fmla="*/ 8191672 w 12213067"/>
              <a:gd name="connsiteY8" fmla="*/ 6690166 h 6930190"/>
              <a:gd name="connsiteX9" fmla="*/ 8039005 w 12213067"/>
              <a:gd name="connsiteY9" fmla="*/ 6866491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63809 w 12213067"/>
              <a:gd name="connsiteY5" fmla="*/ 4936601 h 6930190"/>
              <a:gd name="connsiteX6" fmla="*/ 9455196 w 12213067"/>
              <a:gd name="connsiteY6" fmla="*/ 5422739 h 6930190"/>
              <a:gd name="connsiteX7" fmla="*/ 8967983 w 12213067"/>
              <a:gd name="connsiteY7" fmla="*/ 6276775 h 6930190"/>
              <a:gd name="connsiteX8" fmla="*/ 8191672 w 12213067"/>
              <a:gd name="connsiteY8" fmla="*/ 6690166 h 6930190"/>
              <a:gd name="connsiteX9" fmla="*/ 8039005 w 12213067"/>
              <a:gd name="connsiteY9" fmla="*/ 6866491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63809 w 12213067"/>
              <a:gd name="connsiteY5" fmla="*/ 4936601 h 6930190"/>
              <a:gd name="connsiteX6" fmla="*/ 9455196 w 12213067"/>
              <a:gd name="connsiteY6" fmla="*/ 5422739 h 6930190"/>
              <a:gd name="connsiteX7" fmla="*/ 8967983 w 12213067"/>
              <a:gd name="connsiteY7" fmla="*/ 6276775 h 6930190"/>
              <a:gd name="connsiteX8" fmla="*/ 8191672 w 12213067"/>
              <a:gd name="connsiteY8" fmla="*/ 6690166 h 6930190"/>
              <a:gd name="connsiteX9" fmla="*/ 8039005 w 12213067"/>
              <a:gd name="connsiteY9" fmla="*/ 6866491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63809 w 12213067"/>
              <a:gd name="connsiteY5" fmla="*/ 4936601 h 6930190"/>
              <a:gd name="connsiteX6" fmla="*/ 9455196 w 12213067"/>
              <a:gd name="connsiteY6" fmla="*/ 5422739 h 6930190"/>
              <a:gd name="connsiteX7" fmla="*/ 8967983 w 12213067"/>
              <a:gd name="connsiteY7" fmla="*/ 6276775 h 6930190"/>
              <a:gd name="connsiteX8" fmla="*/ 8191672 w 12213067"/>
              <a:gd name="connsiteY8" fmla="*/ 6690166 h 6930190"/>
              <a:gd name="connsiteX9" fmla="*/ 8039005 w 12213067"/>
              <a:gd name="connsiteY9" fmla="*/ 6866491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63809 w 12213067"/>
              <a:gd name="connsiteY5" fmla="*/ 4936601 h 6930190"/>
              <a:gd name="connsiteX6" fmla="*/ 9455196 w 12213067"/>
              <a:gd name="connsiteY6" fmla="*/ 5422739 h 6930190"/>
              <a:gd name="connsiteX7" fmla="*/ 8813811 w 12213067"/>
              <a:gd name="connsiteY7" fmla="*/ 6106654 h 6930190"/>
              <a:gd name="connsiteX8" fmla="*/ 8191672 w 12213067"/>
              <a:gd name="connsiteY8" fmla="*/ 6690166 h 6930190"/>
              <a:gd name="connsiteX9" fmla="*/ 8039005 w 12213067"/>
              <a:gd name="connsiteY9" fmla="*/ 6866491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63809 w 12213067"/>
              <a:gd name="connsiteY5" fmla="*/ 4936601 h 6930190"/>
              <a:gd name="connsiteX6" fmla="*/ 9455196 w 12213067"/>
              <a:gd name="connsiteY6" fmla="*/ 5422739 h 6930190"/>
              <a:gd name="connsiteX7" fmla="*/ 9010513 w 12213067"/>
              <a:gd name="connsiteY7" fmla="*/ 6303356 h 6930190"/>
              <a:gd name="connsiteX8" fmla="*/ 8191672 w 12213067"/>
              <a:gd name="connsiteY8" fmla="*/ 6690166 h 6930190"/>
              <a:gd name="connsiteX9" fmla="*/ 8039005 w 12213067"/>
              <a:gd name="connsiteY9" fmla="*/ 6866491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63809 w 12213067"/>
              <a:gd name="connsiteY5" fmla="*/ 4936601 h 6930190"/>
              <a:gd name="connsiteX6" fmla="*/ 9455196 w 12213067"/>
              <a:gd name="connsiteY6" fmla="*/ 5422739 h 6930190"/>
              <a:gd name="connsiteX7" fmla="*/ 9010513 w 12213067"/>
              <a:gd name="connsiteY7" fmla="*/ 6303356 h 6930190"/>
              <a:gd name="connsiteX8" fmla="*/ 8191672 w 12213067"/>
              <a:gd name="connsiteY8" fmla="*/ 6690166 h 6930190"/>
              <a:gd name="connsiteX9" fmla="*/ 8039005 w 12213067"/>
              <a:gd name="connsiteY9" fmla="*/ 6866491 h 6930190"/>
              <a:gd name="connsiteX10" fmla="*/ 0 w 12213067"/>
              <a:gd name="connsiteY10" fmla="*/ 6930190 h 6930190"/>
              <a:gd name="connsiteX11" fmla="*/ 16042 w 12213067"/>
              <a:gd name="connsiteY11" fmla="*/ 0 h 6930190"/>
              <a:gd name="connsiteX0" fmla="*/ 16042 w 12213067"/>
              <a:gd name="connsiteY0" fmla="*/ 0 h 6930190"/>
              <a:gd name="connsiteX1" fmla="*/ 12207280 w 12213067"/>
              <a:gd name="connsiteY1" fmla="*/ 0 h 6930190"/>
              <a:gd name="connsiteX2" fmla="*/ 12213067 w 12213067"/>
              <a:gd name="connsiteY2" fmla="*/ 2675377 h 6930190"/>
              <a:gd name="connsiteX3" fmla="*/ 11822219 w 12213067"/>
              <a:gd name="connsiteY3" fmla="*/ 3455041 h 6930190"/>
              <a:gd name="connsiteX4" fmla="*/ 10832584 w 12213067"/>
              <a:gd name="connsiteY4" fmla="*/ 4056925 h 6930190"/>
              <a:gd name="connsiteX5" fmla="*/ 10363809 w 12213067"/>
              <a:gd name="connsiteY5" fmla="*/ 4936601 h 6930190"/>
              <a:gd name="connsiteX6" fmla="*/ 9455196 w 12213067"/>
              <a:gd name="connsiteY6" fmla="*/ 5422739 h 6930190"/>
              <a:gd name="connsiteX7" fmla="*/ 9010513 w 12213067"/>
              <a:gd name="connsiteY7" fmla="*/ 6303356 h 6930190"/>
              <a:gd name="connsiteX8" fmla="*/ 8191672 w 12213067"/>
              <a:gd name="connsiteY8" fmla="*/ 6690166 h 6930190"/>
              <a:gd name="connsiteX9" fmla="*/ 8039005 w 12213067"/>
              <a:gd name="connsiteY9" fmla="*/ 6866491 h 6930190"/>
              <a:gd name="connsiteX10" fmla="*/ 0 w 12213067"/>
              <a:gd name="connsiteY10" fmla="*/ 6930190 h 6930190"/>
              <a:gd name="connsiteX11" fmla="*/ 16042 w 12213067"/>
              <a:gd name="connsiteY11" fmla="*/ 0 h 6930190"/>
              <a:gd name="connsiteX0" fmla="*/ 39927 w 12236952"/>
              <a:gd name="connsiteY0" fmla="*/ 0 h 6866491"/>
              <a:gd name="connsiteX1" fmla="*/ 12231165 w 12236952"/>
              <a:gd name="connsiteY1" fmla="*/ 0 h 6866491"/>
              <a:gd name="connsiteX2" fmla="*/ 12236952 w 12236952"/>
              <a:gd name="connsiteY2" fmla="*/ 2675377 h 6866491"/>
              <a:gd name="connsiteX3" fmla="*/ 11846104 w 12236952"/>
              <a:gd name="connsiteY3" fmla="*/ 3455041 h 6866491"/>
              <a:gd name="connsiteX4" fmla="*/ 10856469 w 12236952"/>
              <a:gd name="connsiteY4" fmla="*/ 4056925 h 6866491"/>
              <a:gd name="connsiteX5" fmla="*/ 10387694 w 12236952"/>
              <a:gd name="connsiteY5" fmla="*/ 4936601 h 6866491"/>
              <a:gd name="connsiteX6" fmla="*/ 9479081 w 12236952"/>
              <a:gd name="connsiteY6" fmla="*/ 5422739 h 6866491"/>
              <a:gd name="connsiteX7" fmla="*/ 9034398 w 12236952"/>
              <a:gd name="connsiteY7" fmla="*/ 6303356 h 6866491"/>
              <a:gd name="connsiteX8" fmla="*/ 8215557 w 12236952"/>
              <a:gd name="connsiteY8" fmla="*/ 6690166 h 6866491"/>
              <a:gd name="connsiteX9" fmla="*/ 8062890 w 12236952"/>
              <a:gd name="connsiteY9" fmla="*/ 6866491 h 6866491"/>
              <a:gd name="connsiteX10" fmla="*/ 0 w 12236952"/>
              <a:gd name="connsiteY10" fmla="*/ 6755262 h 6866491"/>
              <a:gd name="connsiteX11" fmla="*/ 39927 w 12236952"/>
              <a:gd name="connsiteY11" fmla="*/ 0 h 6866491"/>
              <a:gd name="connsiteX0" fmla="*/ 39927 w 12236952"/>
              <a:gd name="connsiteY0" fmla="*/ 0 h 6866580"/>
              <a:gd name="connsiteX1" fmla="*/ 12231165 w 12236952"/>
              <a:gd name="connsiteY1" fmla="*/ 0 h 6866580"/>
              <a:gd name="connsiteX2" fmla="*/ 12236952 w 12236952"/>
              <a:gd name="connsiteY2" fmla="*/ 2675377 h 6866580"/>
              <a:gd name="connsiteX3" fmla="*/ 11846104 w 12236952"/>
              <a:gd name="connsiteY3" fmla="*/ 3455041 h 6866580"/>
              <a:gd name="connsiteX4" fmla="*/ 10856469 w 12236952"/>
              <a:gd name="connsiteY4" fmla="*/ 4056925 h 6866580"/>
              <a:gd name="connsiteX5" fmla="*/ 10387694 w 12236952"/>
              <a:gd name="connsiteY5" fmla="*/ 4936601 h 6866580"/>
              <a:gd name="connsiteX6" fmla="*/ 9479081 w 12236952"/>
              <a:gd name="connsiteY6" fmla="*/ 5422739 h 6866580"/>
              <a:gd name="connsiteX7" fmla="*/ 9034398 w 12236952"/>
              <a:gd name="connsiteY7" fmla="*/ 6303356 h 6866580"/>
              <a:gd name="connsiteX8" fmla="*/ 8215557 w 12236952"/>
              <a:gd name="connsiteY8" fmla="*/ 6690166 h 6866580"/>
              <a:gd name="connsiteX9" fmla="*/ 8062890 w 12236952"/>
              <a:gd name="connsiteY9" fmla="*/ 6866491 h 6866580"/>
              <a:gd name="connsiteX10" fmla="*/ 0 w 12236952"/>
              <a:gd name="connsiteY10" fmla="*/ 6866580 h 6866580"/>
              <a:gd name="connsiteX11" fmla="*/ 39927 w 12236952"/>
              <a:gd name="connsiteY11" fmla="*/ 0 h 6866580"/>
              <a:gd name="connsiteX0" fmla="*/ 39927 w 12236952"/>
              <a:gd name="connsiteY0" fmla="*/ 0 h 6866580"/>
              <a:gd name="connsiteX1" fmla="*/ 12231165 w 12236952"/>
              <a:gd name="connsiteY1" fmla="*/ 0 h 6866580"/>
              <a:gd name="connsiteX2" fmla="*/ 12236952 w 12236952"/>
              <a:gd name="connsiteY2" fmla="*/ 2675377 h 6866580"/>
              <a:gd name="connsiteX3" fmla="*/ 11846104 w 12236952"/>
              <a:gd name="connsiteY3" fmla="*/ 3455041 h 6866580"/>
              <a:gd name="connsiteX4" fmla="*/ 10856469 w 12236952"/>
              <a:gd name="connsiteY4" fmla="*/ 4056925 h 6866580"/>
              <a:gd name="connsiteX5" fmla="*/ 10387694 w 12236952"/>
              <a:gd name="connsiteY5" fmla="*/ 4936601 h 6866580"/>
              <a:gd name="connsiteX6" fmla="*/ 9479081 w 12236952"/>
              <a:gd name="connsiteY6" fmla="*/ 5422739 h 6866580"/>
              <a:gd name="connsiteX7" fmla="*/ 9034398 w 12236952"/>
              <a:gd name="connsiteY7" fmla="*/ 6303356 h 6866580"/>
              <a:gd name="connsiteX8" fmla="*/ 8215557 w 12236952"/>
              <a:gd name="connsiteY8" fmla="*/ 6690166 h 6866580"/>
              <a:gd name="connsiteX9" fmla="*/ 8062890 w 12236952"/>
              <a:gd name="connsiteY9" fmla="*/ 6866491 h 6866580"/>
              <a:gd name="connsiteX10" fmla="*/ 0 w 12236952"/>
              <a:gd name="connsiteY10" fmla="*/ 6866580 h 6866580"/>
              <a:gd name="connsiteX11" fmla="*/ 39927 w 12236952"/>
              <a:gd name="connsiteY11" fmla="*/ 0 h 6866580"/>
              <a:gd name="connsiteX0" fmla="*/ 39927 w 12236952"/>
              <a:gd name="connsiteY0" fmla="*/ 14 h 6866594"/>
              <a:gd name="connsiteX1" fmla="*/ 12231165 w 12236952"/>
              <a:gd name="connsiteY1" fmla="*/ 14 h 6866594"/>
              <a:gd name="connsiteX2" fmla="*/ 12236952 w 12236952"/>
              <a:gd name="connsiteY2" fmla="*/ 2675391 h 6866594"/>
              <a:gd name="connsiteX3" fmla="*/ 11846104 w 12236952"/>
              <a:gd name="connsiteY3" fmla="*/ 3455055 h 6866594"/>
              <a:gd name="connsiteX4" fmla="*/ 10856469 w 12236952"/>
              <a:gd name="connsiteY4" fmla="*/ 4056939 h 6866594"/>
              <a:gd name="connsiteX5" fmla="*/ 10387694 w 12236952"/>
              <a:gd name="connsiteY5" fmla="*/ 4936615 h 6866594"/>
              <a:gd name="connsiteX6" fmla="*/ 9479081 w 12236952"/>
              <a:gd name="connsiteY6" fmla="*/ 5422753 h 6866594"/>
              <a:gd name="connsiteX7" fmla="*/ 9034398 w 12236952"/>
              <a:gd name="connsiteY7" fmla="*/ 6303370 h 6866594"/>
              <a:gd name="connsiteX8" fmla="*/ 8215557 w 12236952"/>
              <a:gd name="connsiteY8" fmla="*/ 6690180 h 6866594"/>
              <a:gd name="connsiteX9" fmla="*/ 8062890 w 12236952"/>
              <a:gd name="connsiteY9" fmla="*/ 6866505 h 6866594"/>
              <a:gd name="connsiteX10" fmla="*/ 0 w 12236952"/>
              <a:gd name="connsiteY10" fmla="*/ 6866594 h 6866594"/>
              <a:gd name="connsiteX11" fmla="*/ 39927 w 12236952"/>
              <a:gd name="connsiteY11" fmla="*/ 14 h 6866594"/>
              <a:gd name="connsiteX0" fmla="*/ 39927 w 12236952"/>
              <a:gd name="connsiteY0" fmla="*/ 174929 h 6866580"/>
              <a:gd name="connsiteX1" fmla="*/ 12231165 w 12236952"/>
              <a:gd name="connsiteY1" fmla="*/ 0 h 6866580"/>
              <a:gd name="connsiteX2" fmla="*/ 12236952 w 12236952"/>
              <a:gd name="connsiteY2" fmla="*/ 2675377 h 6866580"/>
              <a:gd name="connsiteX3" fmla="*/ 11846104 w 12236952"/>
              <a:gd name="connsiteY3" fmla="*/ 3455041 h 6866580"/>
              <a:gd name="connsiteX4" fmla="*/ 10856469 w 12236952"/>
              <a:gd name="connsiteY4" fmla="*/ 4056925 h 6866580"/>
              <a:gd name="connsiteX5" fmla="*/ 10387694 w 12236952"/>
              <a:gd name="connsiteY5" fmla="*/ 4936601 h 6866580"/>
              <a:gd name="connsiteX6" fmla="*/ 9479081 w 12236952"/>
              <a:gd name="connsiteY6" fmla="*/ 5422739 h 6866580"/>
              <a:gd name="connsiteX7" fmla="*/ 9034398 w 12236952"/>
              <a:gd name="connsiteY7" fmla="*/ 6303356 h 6866580"/>
              <a:gd name="connsiteX8" fmla="*/ 8215557 w 12236952"/>
              <a:gd name="connsiteY8" fmla="*/ 6690166 h 6866580"/>
              <a:gd name="connsiteX9" fmla="*/ 8062890 w 12236952"/>
              <a:gd name="connsiteY9" fmla="*/ 6866491 h 6866580"/>
              <a:gd name="connsiteX10" fmla="*/ 0 w 12236952"/>
              <a:gd name="connsiteY10" fmla="*/ 6866580 h 6866580"/>
              <a:gd name="connsiteX11" fmla="*/ 39927 w 12236952"/>
              <a:gd name="connsiteY11" fmla="*/ 174929 h 6866580"/>
              <a:gd name="connsiteX0" fmla="*/ 39927 w 12236952"/>
              <a:gd name="connsiteY0" fmla="*/ 14 h 6874545"/>
              <a:gd name="connsiteX1" fmla="*/ 12231165 w 12236952"/>
              <a:gd name="connsiteY1" fmla="*/ 7965 h 6874545"/>
              <a:gd name="connsiteX2" fmla="*/ 12236952 w 12236952"/>
              <a:gd name="connsiteY2" fmla="*/ 2683342 h 6874545"/>
              <a:gd name="connsiteX3" fmla="*/ 11846104 w 12236952"/>
              <a:gd name="connsiteY3" fmla="*/ 3463006 h 6874545"/>
              <a:gd name="connsiteX4" fmla="*/ 10856469 w 12236952"/>
              <a:gd name="connsiteY4" fmla="*/ 4064890 h 6874545"/>
              <a:gd name="connsiteX5" fmla="*/ 10387694 w 12236952"/>
              <a:gd name="connsiteY5" fmla="*/ 4944566 h 6874545"/>
              <a:gd name="connsiteX6" fmla="*/ 9479081 w 12236952"/>
              <a:gd name="connsiteY6" fmla="*/ 5430704 h 6874545"/>
              <a:gd name="connsiteX7" fmla="*/ 9034398 w 12236952"/>
              <a:gd name="connsiteY7" fmla="*/ 6311321 h 6874545"/>
              <a:gd name="connsiteX8" fmla="*/ 8215557 w 12236952"/>
              <a:gd name="connsiteY8" fmla="*/ 6698131 h 6874545"/>
              <a:gd name="connsiteX9" fmla="*/ 8062890 w 12236952"/>
              <a:gd name="connsiteY9" fmla="*/ 6874456 h 6874545"/>
              <a:gd name="connsiteX10" fmla="*/ 0 w 12236952"/>
              <a:gd name="connsiteY10" fmla="*/ 6874545 h 6874545"/>
              <a:gd name="connsiteX11" fmla="*/ 39927 w 12236952"/>
              <a:gd name="connsiteY11" fmla="*/ 14 h 6874545"/>
              <a:gd name="connsiteX0" fmla="*/ 31966 w 12236952"/>
              <a:gd name="connsiteY0" fmla="*/ 63611 h 6866580"/>
              <a:gd name="connsiteX1" fmla="*/ 12231165 w 12236952"/>
              <a:gd name="connsiteY1" fmla="*/ 0 h 6866580"/>
              <a:gd name="connsiteX2" fmla="*/ 12236952 w 12236952"/>
              <a:gd name="connsiteY2" fmla="*/ 2675377 h 6866580"/>
              <a:gd name="connsiteX3" fmla="*/ 11846104 w 12236952"/>
              <a:gd name="connsiteY3" fmla="*/ 3455041 h 6866580"/>
              <a:gd name="connsiteX4" fmla="*/ 10856469 w 12236952"/>
              <a:gd name="connsiteY4" fmla="*/ 4056925 h 6866580"/>
              <a:gd name="connsiteX5" fmla="*/ 10387694 w 12236952"/>
              <a:gd name="connsiteY5" fmla="*/ 4936601 h 6866580"/>
              <a:gd name="connsiteX6" fmla="*/ 9479081 w 12236952"/>
              <a:gd name="connsiteY6" fmla="*/ 5422739 h 6866580"/>
              <a:gd name="connsiteX7" fmla="*/ 9034398 w 12236952"/>
              <a:gd name="connsiteY7" fmla="*/ 6303356 h 6866580"/>
              <a:gd name="connsiteX8" fmla="*/ 8215557 w 12236952"/>
              <a:gd name="connsiteY8" fmla="*/ 6690166 h 6866580"/>
              <a:gd name="connsiteX9" fmla="*/ 8062890 w 12236952"/>
              <a:gd name="connsiteY9" fmla="*/ 6866491 h 6866580"/>
              <a:gd name="connsiteX10" fmla="*/ 0 w 12236952"/>
              <a:gd name="connsiteY10" fmla="*/ 6866580 h 6866580"/>
              <a:gd name="connsiteX11" fmla="*/ 31966 w 12236952"/>
              <a:gd name="connsiteY11" fmla="*/ 63611 h 6866580"/>
              <a:gd name="connsiteX0" fmla="*/ 16042 w 12236952"/>
              <a:gd name="connsiteY0" fmla="*/ 14 h 6898399"/>
              <a:gd name="connsiteX1" fmla="*/ 12231165 w 12236952"/>
              <a:gd name="connsiteY1" fmla="*/ 31819 h 6898399"/>
              <a:gd name="connsiteX2" fmla="*/ 12236952 w 12236952"/>
              <a:gd name="connsiteY2" fmla="*/ 2707196 h 6898399"/>
              <a:gd name="connsiteX3" fmla="*/ 11846104 w 12236952"/>
              <a:gd name="connsiteY3" fmla="*/ 3486860 h 6898399"/>
              <a:gd name="connsiteX4" fmla="*/ 10856469 w 12236952"/>
              <a:gd name="connsiteY4" fmla="*/ 4088744 h 6898399"/>
              <a:gd name="connsiteX5" fmla="*/ 10387694 w 12236952"/>
              <a:gd name="connsiteY5" fmla="*/ 4968420 h 6898399"/>
              <a:gd name="connsiteX6" fmla="*/ 9479081 w 12236952"/>
              <a:gd name="connsiteY6" fmla="*/ 5454558 h 6898399"/>
              <a:gd name="connsiteX7" fmla="*/ 9034398 w 12236952"/>
              <a:gd name="connsiteY7" fmla="*/ 6335175 h 6898399"/>
              <a:gd name="connsiteX8" fmla="*/ 8215557 w 12236952"/>
              <a:gd name="connsiteY8" fmla="*/ 6721985 h 6898399"/>
              <a:gd name="connsiteX9" fmla="*/ 8062890 w 12236952"/>
              <a:gd name="connsiteY9" fmla="*/ 6898310 h 6898399"/>
              <a:gd name="connsiteX10" fmla="*/ 0 w 12236952"/>
              <a:gd name="connsiteY10" fmla="*/ 6898399 h 6898399"/>
              <a:gd name="connsiteX11" fmla="*/ 16042 w 12236952"/>
              <a:gd name="connsiteY11" fmla="*/ 14 h 6898399"/>
              <a:gd name="connsiteX0" fmla="*/ 0 w 12220910"/>
              <a:gd name="connsiteY0" fmla="*/ 14 h 6922252"/>
              <a:gd name="connsiteX1" fmla="*/ 12215123 w 12220910"/>
              <a:gd name="connsiteY1" fmla="*/ 31819 h 6922252"/>
              <a:gd name="connsiteX2" fmla="*/ 12220910 w 12220910"/>
              <a:gd name="connsiteY2" fmla="*/ 2707196 h 6922252"/>
              <a:gd name="connsiteX3" fmla="*/ 11830062 w 12220910"/>
              <a:gd name="connsiteY3" fmla="*/ 3486860 h 6922252"/>
              <a:gd name="connsiteX4" fmla="*/ 10840427 w 12220910"/>
              <a:gd name="connsiteY4" fmla="*/ 4088744 h 6922252"/>
              <a:gd name="connsiteX5" fmla="*/ 10371652 w 12220910"/>
              <a:gd name="connsiteY5" fmla="*/ 4968420 h 6922252"/>
              <a:gd name="connsiteX6" fmla="*/ 9463039 w 12220910"/>
              <a:gd name="connsiteY6" fmla="*/ 5454558 h 6922252"/>
              <a:gd name="connsiteX7" fmla="*/ 9018356 w 12220910"/>
              <a:gd name="connsiteY7" fmla="*/ 6335175 h 6922252"/>
              <a:gd name="connsiteX8" fmla="*/ 8199515 w 12220910"/>
              <a:gd name="connsiteY8" fmla="*/ 6721985 h 6922252"/>
              <a:gd name="connsiteX9" fmla="*/ 8046848 w 12220910"/>
              <a:gd name="connsiteY9" fmla="*/ 6898310 h 6922252"/>
              <a:gd name="connsiteX10" fmla="*/ 127270 w 12220910"/>
              <a:gd name="connsiteY10" fmla="*/ 6922252 h 6922252"/>
              <a:gd name="connsiteX11" fmla="*/ 0 w 12220910"/>
              <a:gd name="connsiteY11" fmla="*/ 14 h 6922252"/>
              <a:gd name="connsiteX0" fmla="*/ 31965 w 12252875"/>
              <a:gd name="connsiteY0" fmla="*/ 14 h 6898310"/>
              <a:gd name="connsiteX1" fmla="*/ 12247088 w 12252875"/>
              <a:gd name="connsiteY1" fmla="*/ 31819 h 6898310"/>
              <a:gd name="connsiteX2" fmla="*/ 12252875 w 12252875"/>
              <a:gd name="connsiteY2" fmla="*/ 2707196 h 6898310"/>
              <a:gd name="connsiteX3" fmla="*/ 11862027 w 12252875"/>
              <a:gd name="connsiteY3" fmla="*/ 3486860 h 6898310"/>
              <a:gd name="connsiteX4" fmla="*/ 10872392 w 12252875"/>
              <a:gd name="connsiteY4" fmla="*/ 4088744 h 6898310"/>
              <a:gd name="connsiteX5" fmla="*/ 10403617 w 12252875"/>
              <a:gd name="connsiteY5" fmla="*/ 4968420 h 6898310"/>
              <a:gd name="connsiteX6" fmla="*/ 9495004 w 12252875"/>
              <a:gd name="connsiteY6" fmla="*/ 5454558 h 6898310"/>
              <a:gd name="connsiteX7" fmla="*/ 9050321 w 12252875"/>
              <a:gd name="connsiteY7" fmla="*/ 6335175 h 6898310"/>
              <a:gd name="connsiteX8" fmla="*/ 8231480 w 12252875"/>
              <a:gd name="connsiteY8" fmla="*/ 6721985 h 6898310"/>
              <a:gd name="connsiteX9" fmla="*/ 8078813 w 12252875"/>
              <a:gd name="connsiteY9" fmla="*/ 6898310 h 6898310"/>
              <a:gd name="connsiteX10" fmla="*/ 0 w 12252875"/>
              <a:gd name="connsiteY10" fmla="*/ 6882496 h 6898310"/>
              <a:gd name="connsiteX11" fmla="*/ 31965 w 12252875"/>
              <a:gd name="connsiteY11" fmla="*/ 14 h 6898310"/>
              <a:gd name="connsiteX0" fmla="*/ 31965 w 12252875"/>
              <a:gd name="connsiteY0" fmla="*/ 693 h 6898989"/>
              <a:gd name="connsiteX1" fmla="*/ 12247088 w 12252875"/>
              <a:gd name="connsiteY1" fmla="*/ 32498 h 6898989"/>
              <a:gd name="connsiteX2" fmla="*/ 12252875 w 12252875"/>
              <a:gd name="connsiteY2" fmla="*/ 2707875 h 6898989"/>
              <a:gd name="connsiteX3" fmla="*/ 11862027 w 12252875"/>
              <a:gd name="connsiteY3" fmla="*/ 3487539 h 6898989"/>
              <a:gd name="connsiteX4" fmla="*/ 10872392 w 12252875"/>
              <a:gd name="connsiteY4" fmla="*/ 4089423 h 6898989"/>
              <a:gd name="connsiteX5" fmla="*/ 10403617 w 12252875"/>
              <a:gd name="connsiteY5" fmla="*/ 4969099 h 6898989"/>
              <a:gd name="connsiteX6" fmla="*/ 9495004 w 12252875"/>
              <a:gd name="connsiteY6" fmla="*/ 5455237 h 6898989"/>
              <a:gd name="connsiteX7" fmla="*/ 9050321 w 12252875"/>
              <a:gd name="connsiteY7" fmla="*/ 6335854 h 6898989"/>
              <a:gd name="connsiteX8" fmla="*/ 8231480 w 12252875"/>
              <a:gd name="connsiteY8" fmla="*/ 6722664 h 6898989"/>
              <a:gd name="connsiteX9" fmla="*/ 8078813 w 12252875"/>
              <a:gd name="connsiteY9" fmla="*/ 6898989 h 6898989"/>
              <a:gd name="connsiteX10" fmla="*/ 0 w 12252875"/>
              <a:gd name="connsiteY10" fmla="*/ 6883175 h 6898989"/>
              <a:gd name="connsiteX11" fmla="*/ 31965 w 12252875"/>
              <a:gd name="connsiteY11" fmla="*/ 693 h 689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2875" h="6898989">
                <a:moveTo>
                  <a:pt x="31965" y="693"/>
                </a:moveTo>
                <a:cubicBezTo>
                  <a:pt x="385530" y="-4608"/>
                  <a:pt x="8175380" y="21896"/>
                  <a:pt x="12247088" y="32498"/>
                </a:cubicBezTo>
                <a:lnTo>
                  <a:pt x="12252875" y="2707875"/>
                </a:lnTo>
                <a:cubicBezTo>
                  <a:pt x="11957205" y="2960588"/>
                  <a:pt x="12046097" y="3153701"/>
                  <a:pt x="11862027" y="3487539"/>
                </a:cubicBezTo>
                <a:cubicBezTo>
                  <a:pt x="11501730" y="3980157"/>
                  <a:pt x="11286475" y="3700334"/>
                  <a:pt x="10872392" y="4089423"/>
                </a:cubicBezTo>
                <a:cubicBezTo>
                  <a:pt x="10519364" y="4425089"/>
                  <a:pt x="10776223" y="4586762"/>
                  <a:pt x="10403617" y="4969099"/>
                </a:cubicBezTo>
                <a:cubicBezTo>
                  <a:pt x="10086277" y="5297049"/>
                  <a:pt x="9796233" y="5099908"/>
                  <a:pt x="9495004" y="5455237"/>
                </a:cubicBezTo>
                <a:cubicBezTo>
                  <a:pt x="9246149" y="5753285"/>
                  <a:pt x="9328940" y="6048448"/>
                  <a:pt x="9050321" y="6335854"/>
                </a:cubicBezTo>
                <a:cubicBezTo>
                  <a:pt x="8807972" y="6591506"/>
                  <a:pt x="8659067" y="6422314"/>
                  <a:pt x="8231480" y="6722664"/>
                </a:cubicBezTo>
                <a:cubicBezTo>
                  <a:pt x="8111228" y="6834388"/>
                  <a:pt x="8066053" y="6895639"/>
                  <a:pt x="8078813" y="6898989"/>
                </a:cubicBezTo>
                <a:lnTo>
                  <a:pt x="0" y="6883175"/>
                </a:lnTo>
                <a:cubicBezTo>
                  <a:pt x="5347" y="6878990"/>
                  <a:pt x="34580" y="-11025"/>
                  <a:pt x="31965" y="693"/>
                </a:cubicBezTo>
                <a:close/>
              </a:path>
            </a:pathLst>
          </a:custGeo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08499"/>
            <a:ext cx="4480128" cy="930212"/>
          </a:xfrm>
          <a:prstGeom prst="rect">
            <a:avLst/>
          </a:prstGeom>
        </p:spPr>
      </p:pic>
      <p:sp>
        <p:nvSpPr>
          <p:cNvPr id="5" name="Dian numeron paikkamerkki 5"/>
          <p:cNvSpPr>
            <a:spLocks noGrp="1"/>
          </p:cNvSpPr>
          <p:nvPr>
            <p:ph type="sldNum" sz="quarter" idx="4"/>
          </p:nvPr>
        </p:nvSpPr>
        <p:spPr>
          <a:xfrm>
            <a:off x="11183917" y="6285098"/>
            <a:ext cx="741504" cy="268427"/>
          </a:xfrm>
          <a:prstGeom prst="rect">
            <a:avLst/>
          </a:prstGeom>
        </p:spPr>
        <p:txBody>
          <a:bodyPr/>
          <a:lstStyle>
            <a:lvl1pPr algn="r">
              <a:defRPr>
                <a:solidFill>
                  <a:schemeClr val="accent2"/>
                </a:solidFill>
              </a:defRPr>
            </a:lvl1pPr>
          </a:lstStyle>
          <a:p>
            <a:pPr>
              <a:defRPr/>
            </a:pPr>
            <a:fld id="{FB346CB8-132A-48E5-A38D-0226F3B6784C}" type="slidenum">
              <a:rPr lang="fi-FI" smtClean="0"/>
              <a:pPr>
                <a:defRPr/>
              </a:pPr>
              <a:t>‹#›</a:t>
            </a:fld>
            <a:endParaRPr lang="fi-FI"/>
          </a:p>
        </p:txBody>
      </p:sp>
      <p:sp>
        <p:nvSpPr>
          <p:cNvPr id="6" name="Päivämäärän paikkamerkki 3"/>
          <p:cNvSpPr>
            <a:spLocks noGrp="1"/>
          </p:cNvSpPr>
          <p:nvPr>
            <p:ph type="dt" sz="half" idx="15"/>
          </p:nvPr>
        </p:nvSpPr>
        <p:spPr>
          <a:xfrm>
            <a:off x="9650498" y="6287486"/>
            <a:ext cx="1471650" cy="268427"/>
          </a:xfrm>
          <a:prstGeom prst="rect">
            <a:avLst/>
          </a:prstGeom>
        </p:spPr>
        <p:txBody>
          <a:bodyPr/>
          <a:lstStyle>
            <a:lvl1pPr>
              <a:defRPr>
                <a:solidFill>
                  <a:schemeClr val="accent2"/>
                </a:solidFill>
              </a:defRPr>
            </a:lvl1pPr>
          </a:lstStyle>
          <a:p>
            <a:pPr>
              <a:defRPr/>
            </a:pPr>
            <a:fld id="{04774C4C-51A1-4CE6-9AD2-E33B1F9EC7CA}" type="datetime1">
              <a:rPr lang="fi-FI" smtClean="0"/>
              <a:pPr>
                <a:defRPr/>
              </a:pPr>
              <a:t>29.9.2024</a:t>
            </a:fld>
            <a:endParaRPr lang="fi-FI"/>
          </a:p>
        </p:txBody>
      </p:sp>
    </p:spTree>
    <p:extLst>
      <p:ext uri="{BB962C8B-B14F-4D97-AF65-F5344CB8AC3E}">
        <p14:creationId xmlns:p14="http://schemas.microsoft.com/office/powerpoint/2010/main" val="212822115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userDrawn="1">
  <p:cSld name="Kolme kuvaa Bussi">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283465"/>
            <a:ext cx="3683000" cy="5150920"/>
          </a:xfrm>
          <a:custGeom>
            <a:avLst/>
            <a:gdLst>
              <a:gd name="connsiteX0" fmla="*/ 0 w 3683000"/>
              <a:gd name="connsiteY0" fmla="*/ 0 h 5177272"/>
              <a:gd name="connsiteX1" fmla="*/ 3683000 w 3683000"/>
              <a:gd name="connsiteY1" fmla="*/ 0 h 5177272"/>
              <a:gd name="connsiteX2" fmla="*/ 3683000 w 3683000"/>
              <a:gd name="connsiteY2" fmla="*/ 5177272 h 5177272"/>
              <a:gd name="connsiteX3" fmla="*/ 0 w 3683000"/>
              <a:gd name="connsiteY3" fmla="*/ 5177272 h 5177272"/>
              <a:gd name="connsiteX4" fmla="*/ 0 w 3683000"/>
              <a:gd name="connsiteY4" fmla="*/ 0 h 5177272"/>
              <a:gd name="connsiteX0" fmla="*/ 0 w 3683000"/>
              <a:gd name="connsiteY0" fmla="*/ 0 h 5177272"/>
              <a:gd name="connsiteX1" fmla="*/ 3683000 w 3683000"/>
              <a:gd name="connsiteY1" fmla="*/ 0 h 5177272"/>
              <a:gd name="connsiteX2" fmla="*/ 3683000 w 3683000"/>
              <a:gd name="connsiteY2" fmla="*/ 5177272 h 5177272"/>
              <a:gd name="connsiteX3" fmla="*/ 820821 w 3683000"/>
              <a:gd name="connsiteY3" fmla="*/ 4946262 h 5177272"/>
              <a:gd name="connsiteX4" fmla="*/ 0 w 3683000"/>
              <a:gd name="connsiteY4" fmla="*/ 5177272 h 5177272"/>
              <a:gd name="connsiteX5" fmla="*/ 0 w 3683000"/>
              <a:gd name="connsiteY5" fmla="*/ 0 h 5177272"/>
              <a:gd name="connsiteX0" fmla="*/ 0 w 3683000"/>
              <a:gd name="connsiteY0" fmla="*/ 0 h 5506431"/>
              <a:gd name="connsiteX1" fmla="*/ 3683000 w 3683000"/>
              <a:gd name="connsiteY1" fmla="*/ 0 h 5506431"/>
              <a:gd name="connsiteX2" fmla="*/ 3683000 w 3683000"/>
              <a:gd name="connsiteY2" fmla="*/ 5177272 h 5506431"/>
              <a:gd name="connsiteX3" fmla="*/ 2617537 w 3683000"/>
              <a:gd name="connsiteY3" fmla="*/ 4914178 h 5506431"/>
              <a:gd name="connsiteX4" fmla="*/ 820821 w 3683000"/>
              <a:gd name="connsiteY4" fmla="*/ 4946262 h 5506431"/>
              <a:gd name="connsiteX5" fmla="*/ 0 w 3683000"/>
              <a:gd name="connsiteY5" fmla="*/ 5177272 h 5506431"/>
              <a:gd name="connsiteX6" fmla="*/ 0 w 3683000"/>
              <a:gd name="connsiteY6" fmla="*/ 0 h 5506431"/>
              <a:gd name="connsiteX0" fmla="*/ 0 w 3683000"/>
              <a:gd name="connsiteY0" fmla="*/ 0 h 5506431"/>
              <a:gd name="connsiteX1" fmla="*/ 3683000 w 3683000"/>
              <a:gd name="connsiteY1" fmla="*/ 0 h 5506431"/>
              <a:gd name="connsiteX2" fmla="*/ 3683000 w 3683000"/>
              <a:gd name="connsiteY2" fmla="*/ 5177272 h 5506431"/>
              <a:gd name="connsiteX3" fmla="*/ 2617537 w 3683000"/>
              <a:gd name="connsiteY3" fmla="*/ 4914178 h 5506431"/>
              <a:gd name="connsiteX4" fmla="*/ 1879600 w 3683000"/>
              <a:gd name="connsiteY4" fmla="*/ 5186894 h 5506431"/>
              <a:gd name="connsiteX5" fmla="*/ 820821 w 3683000"/>
              <a:gd name="connsiteY5" fmla="*/ 4946262 h 5506431"/>
              <a:gd name="connsiteX6" fmla="*/ 0 w 3683000"/>
              <a:gd name="connsiteY6" fmla="*/ 5177272 h 5506431"/>
              <a:gd name="connsiteX7" fmla="*/ 0 w 3683000"/>
              <a:gd name="connsiteY7" fmla="*/ 0 h 5506431"/>
              <a:gd name="connsiteX0" fmla="*/ 0 w 3683000"/>
              <a:gd name="connsiteY0" fmla="*/ 0 h 5506431"/>
              <a:gd name="connsiteX1" fmla="*/ 3683000 w 3683000"/>
              <a:gd name="connsiteY1" fmla="*/ 0 h 5506431"/>
              <a:gd name="connsiteX2" fmla="*/ 3683000 w 3683000"/>
              <a:gd name="connsiteY2" fmla="*/ 5177272 h 5506431"/>
              <a:gd name="connsiteX3" fmla="*/ 2617537 w 3683000"/>
              <a:gd name="connsiteY3" fmla="*/ 4914178 h 5506431"/>
              <a:gd name="connsiteX4" fmla="*/ 1879600 w 3683000"/>
              <a:gd name="connsiteY4" fmla="*/ 5186894 h 5506431"/>
              <a:gd name="connsiteX5" fmla="*/ 820821 w 3683000"/>
              <a:gd name="connsiteY5" fmla="*/ 4946262 h 5506431"/>
              <a:gd name="connsiteX6" fmla="*/ 0 w 3683000"/>
              <a:gd name="connsiteY6" fmla="*/ 5177272 h 5506431"/>
              <a:gd name="connsiteX7" fmla="*/ 0 w 3683000"/>
              <a:gd name="connsiteY7" fmla="*/ 0 h 5506431"/>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879600 w 3683000"/>
              <a:gd name="connsiteY4" fmla="*/ 5186894 h 5236117"/>
              <a:gd name="connsiteX5" fmla="*/ 820821 w 3683000"/>
              <a:gd name="connsiteY5" fmla="*/ 4946262 h 5236117"/>
              <a:gd name="connsiteX6" fmla="*/ 0 w 3683000"/>
              <a:gd name="connsiteY6" fmla="*/ 5177272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879600 w 3683000"/>
              <a:gd name="connsiteY4" fmla="*/ 5186894 h 5236117"/>
              <a:gd name="connsiteX5" fmla="*/ 820821 w 3683000"/>
              <a:gd name="connsiteY5" fmla="*/ 4946262 h 5236117"/>
              <a:gd name="connsiteX6" fmla="*/ 4233 w 3683000"/>
              <a:gd name="connsiteY6" fmla="*/ 5147638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879600 w 3683000"/>
              <a:gd name="connsiteY4" fmla="*/ 5186894 h 5236117"/>
              <a:gd name="connsiteX5" fmla="*/ 820821 w 3683000"/>
              <a:gd name="connsiteY5" fmla="*/ 4946262 h 5236117"/>
              <a:gd name="connsiteX6" fmla="*/ 4233 w 3683000"/>
              <a:gd name="connsiteY6" fmla="*/ 5147638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879600 w 3683000"/>
              <a:gd name="connsiteY4" fmla="*/ 5186894 h 5236117"/>
              <a:gd name="connsiteX5" fmla="*/ 837755 w 3683000"/>
              <a:gd name="connsiteY5" fmla="*/ 4916629 h 5236117"/>
              <a:gd name="connsiteX6" fmla="*/ 4233 w 3683000"/>
              <a:gd name="connsiteY6" fmla="*/ 5147638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879600 w 3683000"/>
              <a:gd name="connsiteY4" fmla="*/ 5186894 h 5236117"/>
              <a:gd name="connsiteX5" fmla="*/ 850455 w 3683000"/>
              <a:gd name="connsiteY5" fmla="*/ 5009763 h 5236117"/>
              <a:gd name="connsiteX6" fmla="*/ 4233 w 3683000"/>
              <a:gd name="connsiteY6" fmla="*/ 5147638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879600 w 3683000"/>
              <a:gd name="connsiteY4" fmla="*/ 5186894 h 5236117"/>
              <a:gd name="connsiteX5" fmla="*/ 850455 w 3683000"/>
              <a:gd name="connsiteY5" fmla="*/ 5009763 h 5236117"/>
              <a:gd name="connsiteX6" fmla="*/ 4233 w 3683000"/>
              <a:gd name="connsiteY6" fmla="*/ 5147638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879600 w 3683000"/>
              <a:gd name="connsiteY4" fmla="*/ 5186894 h 5236117"/>
              <a:gd name="connsiteX5" fmla="*/ 850455 w 3683000"/>
              <a:gd name="connsiteY5" fmla="*/ 5009763 h 5236117"/>
              <a:gd name="connsiteX6" fmla="*/ 4233 w 3683000"/>
              <a:gd name="connsiteY6" fmla="*/ 5147638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879600 w 3683000"/>
              <a:gd name="connsiteY4" fmla="*/ 5186894 h 5236117"/>
              <a:gd name="connsiteX5" fmla="*/ 850455 w 3683000"/>
              <a:gd name="connsiteY5" fmla="*/ 5009763 h 5236117"/>
              <a:gd name="connsiteX6" fmla="*/ 4233 w 3683000"/>
              <a:gd name="connsiteY6" fmla="*/ 5147638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879600 w 3683000"/>
              <a:gd name="connsiteY4" fmla="*/ 5186894 h 5236117"/>
              <a:gd name="connsiteX5" fmla="*/ 850455 w 3683000"/>
              <a:gd name="connsiteY5" fmla="*/ 5009763 h 5236117"/>
              <a:gd name="connsiteX6" fmla="*/ 4233 w 3683000"/>
              <a:gd name="connsiteY6" fmla="*/ 5147638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879600 w 3683000"/>
              <a:gd name="connsiteY4" fmla="*/ 5186894 h 5236117"/>
              <a:gd name="connsiteX5" fmla="*/ 850455 w 3683000"/>
              <a:gd name="connsiteY5" fmla="*/ 4929330 h 5236117"/>
              <a:gd name="connsiteX6" fmla="*/ 4233 w 3683000"/>
              <a:gd name="connsiteY6" fmla="*/ 5147638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879600 w 3683000"/>
              <a:gd name="connsiteY4" fmla="*/ 5186894 h 5236117"/>
              <a:gd name="connsiteX5" fmla="*/ 850455 w 3683000"/>
              <a:gd name="connsiteY5" fmla="*/ 4929330 h 5236117"/>
              <a:gd name="connsiteX6" fmla="*/ 4233 w 3683000"/>
              <a:gd name="connsiteY6" fmla="*/ 5147638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879600 w 3683000"/>
              <a:gd name="connsiteY4" fmla="*/ 5186894 h 5236117"/>
              <a:gd name="connsiteX5" fmla="*/ 850455 w 3683000"/>
              <a:gd name="connsiteY5" fmla="*/ 4899697 h 5236117"/>
              <a:gd name="connsiteX6" fmla="*/ 4233 w 3683000"/>
              <a:gd name="connsiteY6" fmla="*/ 5147638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879600 w 3683000"/>
              <a:gd name="connsiteY4" fmla="*/ 5186894 h 5236117"/>
              <a:gd name="connsiteX5" fmla="*/ 850455 w 3683000"/>
              <a:gd name="connsiteY5" fmla="*/ 4920864 h 5236117"/>
              <a:gd name="connsiteX6" fmla="*/ 4233 w 3683000"/>
              <a:gd name="connsiteY6" fmla="*/ 5147638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879600 w 3683000"/>
              <a:gd name="connsiteY4" fmla="*/ 5186894 h 5236117"/>
              <a:gd name="connsiteX5" fmla="*/ 850455 w 3683000"/>
              <a:gd name="connsiteY5" fmla="*/ 4920864 h 5236117"/>
              <a:gd name="connsiteX6" fmla="*/ 4233 w 3683000"/>
              <a:gd name="connsiteY6" fmla="*/ 5143404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879600 w 3683000"/>
              <a:gd name="connsiteY4" fmla="*/ 5186894 h 5236117"/>
              <a:gd name="connsiteX5" fmla="*/ 850455 w 3683000"/>
              <a:gd name="connsiteY5" fmla="*/ 4920864 h 5236117"/>
              <a:gd name="connsiteX6" fmla="*/ 4233 w 3683000"/>
              <a:gd name="connsiteY6" fmla="*/ 5143404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879600 w 3683000"/>
              <a:gd name="connsiteY4" fmla="*/ 5186894 h 5236117"/>
              <a:gd name="connsiteX5" fmla="*/ 850455 w 3683000"/>
              <a:gd name="connsiteY5" fmla="*/ 4920864 h 5236117"/>
              <a:gd name="connsiteX6" fmla="*/ 4233 w 3683000"/>
              <a:gd name="connsiteY6" fmla="*/ 5143404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680634 w 3683000"/>
              <a:gd name="connsiteY4" fmla="*/ 5127628 h 5236117"/>
              <a:gd name="connsiteX5" fmla="*/ 850455 w 3683000"/>
              <a:gd name="connsiteY5" fmla="*/ 4920864 h 5236117"/>
              <a:gd name="connsiteX6" fmla="*/ 4233 w 3683000"/>
              <a:gd name="connsiteY6" fmla="*/ 5143404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735667 w 3683000"/>
              <a:gd name="connsiteY4" fmla="*/ 5140328 h 5236117"/>
              <a:gd name="connsiteX5" fmla="*/ 850455 w 3683000"/>
              <a:gd name="connsiteY5" fmla="*/ 4920864 h 5236117"/>
              <a:gd name="connsiteX6" fmla="*/ 4233 w 3683000"/>
              <a:gd name="connsiteY6" fmla="*/ 5143404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735667 w 3683000"/>
              <a:gd name="connsiteY4" fmla="*/ 5140328 h 5236117"/>
              <a:gd name="connsiteX5" fmla="*/ 850455 w 3683000"/>
              <a:gd name="connsiteY5" fmla="*/ 4920864 h 5236117"/>
              <a:gd name="connsiteX6" fmla="*/ 4233 w 3683000"/>
              <a:gd name="connsiteY6" fmla="*/ 5143404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735667 w 3683000"/>
              <a:gd name="connsiteY4" fmla="*/ 5140328 h 5236117"/>
              <a:gd name="connsiteX5" fmla="*/ 850455 w 3683000"/>
              <a:gd name="connsiteY5" fmla="*/ 4920864 h 5236117"/>
              <a:gd name="connsiteX6" fmla="*/ 4233 w 3683000"/>
              <a:gd name="connsiteY6" fmla="*/ 5143404 h 5236117"/>
              <a:gd name="connsiteX7" fmla="*/ 0 w 3683000"/>
              <a:gd name="connsiteY7" fmla="*/ 0 h 5236117"/>
              <a:gd name="connsiteX0" fmla="*/ 0 w 3683000"/>
              <a:gd name="connsiteY0" fmla="*/ 0 h 5236539"/>
              <a:gd name="connsiteX1" fmla="*/ 3683000 w 3683000"/>
              <a:gd name="connsiteY1" fmla="*/ 0 h 5236539"/>
              <a:gd name="connsiteX2" fmla="*/ 3683000 w 3683000"/>
              <a:gd name="connsiteY2" fmla="*/ 5177272 h 5236539"/>
              <a:gd name="connsiteX3" fmla="*/ 2456670 w 3683000"/>
              <a:gd name="connsiteY3" fmla="*/ 4918411 h 5236539"/>
              <a:gd name="connsiteX4" fmla="*/ 1735667 w 3683000"/>
              <a:gd name="connsiteY4" fmla="*/ 5140328 h 5236539"/>
              <a:gd name="connsiteX5" fmla="*/ 850455 w 3683000"/>
              <a:gd name="connsiteY5" fmla="*/ 4920864 h 5236539"/>
              <a:gd name="connsiteX6" fmla="*/ 4233 w 3683000"/>
              <a:gd name="connsiteY6" fmla="*/ 5143404 h 5236539"/>
              <a:gd name="connsiteX7" fmla="*/ 0 w 3683000"/>
              <a:gd name="connsiteY7" fmla="*/ 0 h 5236539"/>
              <a:gd name="connsiteX0" fmla="*/ 0 w 3683000"/>
              <a:gd name="connsiteY0" fmla="*/ 0 h 5236539"/>
              <a:gd name="connsiteX1" fmla="*/ 3683000 w 3683000"/>
              <a:gd name="connsiteY1" fmla="*/ 0 h 5236539"/>
              <a:gd name="connsiteX2" fmla="*/ 3683000 w 3683000"/>
              <a:gd name="connsiteY2" fmla="*/ 5177272 h 5236539"/>
              <a:gd name="connsiteX3" fmla="*/ 2456670 w 3683000"/>
              <a:gd name="connsiteY3" fmla="*/ 4918411 h 5236539"/>
              <a:gd name="connsiteX4" fmla="*/ 1735667 w 3683000"/>
              <a:gd name="connsiteY4" fmla="*/ 5140328 h 5236539"/>
              <a:gd name="connsiteX5" fmla="*/ 850455 w 3683000"/>
              <a:gd name="connsiteY5" fmla="*/ 4920864 h 5236539"/>
              <a:gd name="connsiteX6" fmla="*/ 4233 w 3683000"/>
              <a:gd name="connsiteY6" fmla="*/ 5143404 h 5236539"/>
              <a:gd name="connsiteX7" fmla="*/ 0 w 3683000"/>
              <a:gd name="connsiteY7" fmla="*/ 0 h 5236539"/>
              <a:gd name="connsiteX0" fmla="*/ 0 w 3683000"/>
              <a:gd name="connsiteY0" fmla="*/ 0 h 5232829"/>
              <a:gd name="connsiteX1" fmla="*/ 3683000 w 3683000"/>
              <a:gd name="connsiteY1" fmla="*/ 0 h 5232829"/>
              <a:gd name="connsiteX2" fmla="*/ 3683000 w 3683000"/>
              <a:gd name="connsiteY2" fmla="*/ 5177272 h 5232829"/>
              <a:gd name="connsiteX3" fmla="*/ 2456670 w 3683000"/>
              <a:gd name="connsiteY3" fmla="*/ 4918411 h 5232829"/>
              <a:gd name="connsiteX4" fmla="*/ 1735667 w 3683000"/>
              <a:gd name="connsiteY4" fmla="*/ 5140328 h 5232829"/>
              <a:gd name="connsiteX5" fmla="*/ 850455 w 3683000"/>
              <a:gd name="connsiteY5" fmla="*/ 4920864 h 5232829"/>
              <a:gd name="connsiteX6" fmla="*/ 4233 w 3683000"/>
              <a:gd name="connsiteY6" fmla="*/ 5143404 h 5232829"/>
              <a:gd name="connsiteX7" fmla="*/ 0 w 3683000"/>
              <a:gd name="connsiteY7" fmla="*/ 0 h 5232829"/>
              <a:gd name="connsiteX0" fmla="*/ 0 w 3683000"/>
              <a:gd name="connsiteY0" fmla="*/ 0 h 5145400"/>
              <a:gd name="connsiteX1" fmla="*/ 3683000 w 3683000"/>
              <a:gd name="connsiteY1" fmla="*/ 0 h 5145400"/>
              <a:gd name="connsiteX2" fmla="*/ 3683000 w 3683000"/>
              <a:gd name="connsiteY2" fmla="*/ 5075672 h 5145400"/>
              <a:gd name="connsiteX3" fmla="*/ 2456670 w 3683000"/>
              <a:gd name="connsiteY3" fmla="*/ 4918411 h 5145400"/>
              <a:gd name="connsiteX4" fmla="*/ 1735667 w 3683000"/>
              <a:gd name="connsiteY4" fmla="*/ 5140328 h 5145400"/>
              <a:gd name="connsiteX5" fmla="*/ 850455 w 3683000"/>
              <a:gd name="connsiteY5" fmla="*/ 4920864 h 5145400"/>
              <a:gd name="connsiteX6" fmla="*/ 4233 w 3683000"/>
              <a:gd name="connsiteY6" fmla="*/ 5143404 h 5145400"/>
              <a:gd name="connsiteX7" fmla="*/ 0 w 3683000"/>
              <a:gd name="connsiteY7" fmla="*/ 0 h 5145400"/>
              <a:gd name="connsiteX0" fmla="*/ 0 w 3683000"/>
              <a:gd name="connsiteY0" fmla="*/ 0 h 5145400"/>
              <a:gd name="connsiteX1" fmla="*/ 3683000 w 3683000"/>
              <a:gd name="connsiteY1" fmla="*/ 0 h 5145400"/>
              <a:gd name="connsiteX2" fmla="*/ 3683000 w 3683000"/>
              <a:gd name="connsiteY2" fmla="*/ 5046039 h 5145400"/>
              <a:gd name="connsiteX3" fmla="*/ 2456670 w 3683000"/>
              <a:gd name="connsiteY3" fmla="*/ 4918411 h 5145400"/>
              <a:gd name="connsiteX4" fmla="*/ 1735667 w 3683000"/>
              <a:gd name="connsiteY4" fmla="*/ 5140328 h 5145400"/>
              <a:gd name="connsiteX5" fmla="*/ 850455 w 3683000"/>
              <a:gd name="connsiteY5" fmla="*/ 4920864 h 5145400"/>
              <a:gd name="connsiteX6" fmla="*/ 4233 w 3683000"/>
              <a:gd name="connsiteY6" fmla="*/ 5143404 h 5145400"/>
              <a:gd name="connsiteX7" fmla="*/ 0 w 3683000"/>
              <a:gd name="connsiteY7" fmla="*/ 0 h 5145400"/>
              <a:gd name="connsiteX0" fmla="*/ 0 w 3683000"/>
              <a:gd name="connsiteY0" fmla="*/ 0 h 5145400"/>
              <a:gd name="connsiteX1" fmla="*/ 3683000 w 3683000"/>
              <a:gd name="connsiteY1" fmla="*/ 0 h 5145400"/>
              <a:gd name="connsiteX2" fmla="*/ 3683000 w 3683000"/>
              <a:gd name="connsiteY2" fmla="*/ 5046039 h 5145400"/>
              <a:gd name="connsiteX3" fmla="*/ 2456670 w 3683000"/>
              <a:gd name="connsiteY3" fmla="*/ 4918411 h 5145400"/>
              <a:gd name="connsiteX4" fmla="*/ 1735667 w 3683000"/>
              <a:gd name="connsiteY4" fmla="*/ 5140328 h 5145400"/>
              <a:gd name="connsiteX5" fmla="*/ 850455 w 3683000"/>
              <a:gd name="connsiteY5" fmla="*/ 4920864 h 5145400"/>
              <a:gd name="connsiteX6" fmla="*/ 4233 w 3683000"/>
              <a:gd name="connsiteY6" fmla="*/ 5143404 h 5145400"/>
              <a:gd name="connsiteX7" fmla="*/ 0 w 3683000"/>
              <a:gd name="connsiteY7" fmla="*/ 0 h 5145400"/>
              <a:gd name="connsiteX0" fmla="*/ 0 w 3683000"/>
              <a:gd name="connsiteY0" fmla="*/ 0 h 5452361"/>
              <a:gd name="connsiteX1" fmla="*/ 3683000 w 3683000"/>
              <a:gd name="connsiteY1" fmla="*/ 0 h 5452361"/>
              <a:gd name="connsiteX2" fmla="*/ 3683000 w 3683000"/>
              <a:gd name="connsiteY2" fmla="*/ 5046039 h 5452361"/>
              <a:gd name="connsiteX3" fmla="*/ 3272367 w 3683000"/>
              <a:gd name="connsiteY3" fmla="*/ 5147903 h 5452361"/>
              <a:gd name="connsiteX4" fmla="*/ 2456670 w 3683000"/>
              <a:gd name="connsiteY4" fmla="*/ 4918411 h 5452361"/>
              <a:gd name="connsiteX5" fmla="*/ 1735667 w 3683000"/>
              <a:gd name="connsiteY5" fmla="*/ 5140328 h 5452361"/>
              <a:gd name="connsiteX6" fmla="*/ 850455 w 3683000"/>
              <a:gd name="connsiteY6" fmla="*/ 4920864 h 5452361"/>
              <a:gd name="connsiteX7" fmla="*/ 4233 w 3683000"/>
              <a:gd name="connsiteY7" fmla="*/ 5143404 h 5452361"/>
              <a:gd name="connsiteX8" fmla="*/ 0 w 3683000"/>
              <a:gd name="connsiteY8" fmla="*/ 0 h 5452361"/>
              <a:gd name="connsiteX0" fmla="*/ 0 w 3683000"/>
              <a:gd name="connsiteY0" fmla="*/ 0 h 5151407"/>
              <a:gd name="connsiteX1" fmla="*/ 3683000 w 3683000"/>
              <a:gd name="connsiteY1" fmla="*/ 0 h 5151407"/>
              <a:gd name="connsiteX2" fmla="*/ 3683000 w 3683000"/>
              <a:gd name="connsiteY2" fmla="*/ 5046039 h 5151407"/>
              <a:gd name="connsiteX3" fmla="*/ 3272367 w 3683000"/>
              <a:gd name="connsiteY3" fmla="*/ 5147903 h 5151407"/>
              <a:gd name="connsiteX4" fmla="*/ 2456670 w 3683000"/>
              <a:gd name="connsiteY4" fmla="*/ 4918411 h 5151407"/>
              <a:gd name="connsiteX5" fmla="*/ 1735667 w 3683000"/>
              <a:gd name="connsiteY5" fmla="*/ 5140328 h 5151407"/>
              <a:gd name="connsiteX6" fmla="*/ 850455 w 3683000"/>
              <a:gd name="connsiteY6" fmla="*/ 4920864 h 5151407"/>
              <a:gd name="connsiteX7" fmla="*/ 4233 w 3683000"/>
              <a:gd name="connsiteY7" fmla="*/ 5143404 h 5151407"/>
              <a:gd name="connsiteX8" fmla="*/ 0 w 3683000"/>
              <a:gd name="connsiteY8" fmla="*/ 0 h 5151407"/>
              <a:gd name="connsiteX0" fmla="*/ 0 w 3683000"/>
              <a:gd name="connsiteY0" fmla="*/ 0 h 5151407"/>
              <a:gd name="connsiteX1" fmla="*/ 3683000 w 3683000"/>
              <a:gd name="connsiteY1" fmla="*/ 0 h 5151407"/>
              <a:gd name="connsiteX2" fmla="*/ 3683000 w 3683000"/>
              <a:gd name="connsiteY2" fmla="*/ 5046039 h 5151407"/>
              <a:gd name="connsiteX3" fmla="*/ 3272367 w 3683000"/>
              <a:gd name="connsiteY3" fmla="*/ 5147903 h 5151407"/>
              <a:gd name="connsiteX4" fmla="*/ 2511704 w 3683000"/>
              <a:gd name="connsiteY4" fmla="*/ 4918411 h 5151407"/>
              <a:gd name="connsiteX5" fmla="*/ 1735667 w 3683000"/>
              <a:gd name="connsiteY5" fmla="*/ 5140328 h 5151407"/>
              <a:gd name="connsiteX6" fmla="*/ 850455 w 3683000"/>
              <a:gd name="connsiteY6" fmla="*/ 4920864 h 5151407"/>
              <a:gd name="connsiteX7" fmla="*/ 4233 w 3683000"/>
              <a:gd name="connsiteY7" fmla="*/ 5143404 h 5151407"/>
              <a:gd name="connsiteX8" fmla="*/ 0 w 3683000"/>
              <a:gd name="connsiteY8" fmla="*/ 0 h 5151407"/>
              <a:gd name="connsiteX0" fmla="*/ 0 w 3683000"/>
              <a:gd name="connsiteY0" fmla="*/ 0 h 5151407"/>
              <a:gd name="connsiteX1" fmla="*/ 3683000 w 3683000"/>
              <a:gd name="connsiteY1" fmla="*/ 0 h 5151407"/>
              <a:gd name="connsiteX2" fmla="*/ 3683000 w 3683000"/>
              <a:gd name="connsiteY2" fmla="*/ 5046039 h 5151407"/>
              <a:gd name="connsiteX3" fmla="*/ 3272367 w 3683000"/>
              <a:gd name="connsiteY3" fmla="*/ 5147903 h 5151407"/>
              <a:gd name="connsiteX4" fmla="*/ 2511704 w 3683000"/>
              <a:gd name="connsiteY4" fmla="*/ 4918411 h 5151407"/>
              <a:gd name="connsiteX5" fmla="*/ 1735667 w 3683000"/>
              <a:gd name="connsiteY5" fmla="*/ 5140328 h 5151407"/>
              <a:gd name="connsiteX6" fmla="*/ 850455 w 3683000"/>
              <a:gd name="connsiteY6" fmla="*/ 4920864 h 5151407"/>
              <a:gd name="connsiteX7" fmla="*/ 4233 w 3683000"/>
              <a:gd name="connsiteY7" fmla="*/ 5143404 h 5151407"/>
              <a:gd name="connsiteX8" fmla="*/ 0 w 3683000"/>
              <a:gd name="connsiteY8" fmla="*/ 0 h 5151407"/>
              <a:gd name="connsiteX0" fmla="*/ 0 w 3683000"/>
              <a:gd name="connsiteY0" fmla="*/ 0 h 5151407"/>
              <a:gd name="connsiteX1" fmla="*/ 3683000 w 3683000"/>
              <a:gd name="connsiteY1" fmla="*/ 0 h 5151407"/>
              <a:gd name="connsiteX2" fmla="*/ 3683000 w 3683000"/>
              <a:gd name="connsiteY2" fmla="*/ 5046039 h 5151407"/>
              <a:gd name="connsiteX3" fmla="*/ 3272367 w 3683000"/>
              <a:gd name="connsiteY3" fmla="*/ 5147903 h 5151407"/>
              <a:gd name="connsiteX4" fmla="*/ 2511704 w 3683000"/>
              <a:gd name="connsiteY4" fmla="*/ 4918411 h 5151407"/>
              <a:gd name="connsiteX5" fmla="*/ 1735667 w 3683000"/>
              <a:gd name="connsiteY5" fmla="*/ 5140328 h 5151407"/>
              <a:gd name="connsiteX6" fmla="*/ 850455 w 3683000"/>
              <a:gd name="connsiteY6" fmla="*/ 4920864 h 5151407"/>
              <a:gd name="connsiteX7" fmla="*/ 4233 w 3683000"/>
              <a:gd name="connsiteY7" fmla="*/ 5143404 h 5151407"/>
              <a:gd name="connsiteX8" fmla="*/ 0 w 3683000"/>
              <a:gd name="connsiteY8" fmla="*/ 0 h 5151407"/>
              <a:gd name="connsiteX0" fmla="*/ 0 w 3683000"/>
              <a:gd name="connsiteY0" fmla="*/ 0 h 5151407"/>
              <a:gd name="connsiteX1" fmla="*/ 3683000 w 3683000"/>
              <a:gd name="connsiteY1" fmla="*/ 0 h 5151407"/>
              <a:gd name="connsiteX2" fmla="*/ 3683000 w 3683000"/>
              <a:gd name="connsiteY2" fmla="*/ 5046039 h 5151407"/>
              <a:gd name="connsiteX3" fmla="*/ 3272367 w 3683000"/>
              <a:gd name="connsiteY3" fmla="*/ 5147903 h 5151407"/>
              <a:gd name="connsiteX4" fmla="*/ 2511704 w 3683000"/>
              <a:gd name="connsiteY4" fmla="*/ 4918411 h 5151407"/>
              <a:gd name="connsiteX5" fmla="*/ 1735667 w 3683000"/>
              <a:gd name="connsiteY5" fmla="*/ 5140328 h 5151407"/>
              <a:gd name="connsiteX6" fmla="*/ 850455 w 3683000"/>
              <a:gd name="connsiteY6" fmla="*/ 4920864 h 5151407"/>
              <a:gd name="connsiteX7" fmla="*/ 4233 w 3683000"/>
              <a:gd name="connsiteY7" fmla="*/ 5143404 h 5151407"/>
              <a:gd name="connsiteX8" fmla="*/ 0 w 3683000"/>
              <a:gd name="connsiteY8" fmla="*/ 0 h 5151407"/>
              <a:gd name="connsiteX0" fmla="*/ 0 w 3683000"/>
              <a:gd name="connsiteY0" fmla="*/ 0 h 5147903"/>
              <a:gd name="connsiteX1" fmla="*/ 3683000 w 3683000"/>
              <a:gd name="connsiteY1" fmla="*/ 0 h 5147903"/>
              <a:gd name="connsiteX2" fmla="*/ 3683000 w 3683000"/>
              <a:gd name="connsiteY2" fmla="*/ 5046039 h 5147903"/>
              <a:gd name="connsiteX3" fmla="*/ 3272367 w 3683000"/>
              <a:gd name="connsiteY3" fmla="*/ 5147903 h 5147903"/>
              <a:gd name="connsiteX4" fmla="*/ 2511704 w 3683000"/>
              <a:gd name="connsiteY4" fmla="*/ 4918411 h 5147903"/>
              <a:gd name="connsiteX5" fmla="*/ 1735667 w 3683000"/>
              <a:gd name="connsiteY5" fmla="*/ 5140328 h 5147903"/>
              <a:gd name="connsiteX6" fmla="*/ 850455 w 3683000"/>
              <a:gd name="connsiteY6" fmla="*/ 4920864 h 5147903"/>
              <a:gd name="connsiteX7" fmla="*/ 4233 w 3683000"/>
              <a:gd name="connsiteY7" fmla="*/ 5143404 h 5147903"/>
              <a:gd name="connsiteX8" fmla="*/ 0 w 3683000"/>
              <a:gd name="connsiteY8" fmla="*/ 0 h 5147903"/>
              <a:gd name="connsiteX0" fmla="*/ 0 w 3683000"/>
              <a:gd name="connsiteY0" fmla="*/ 0 h 5147903"/>
              <a:gd name="connsiteX1" fmla="*/ 3683000 w 3683000"/>
              <a:gd name="connsiteY1" fmla="*/ 0 h 5147903"/>
              <a:gd name="connsiteX2" fmla="*/ 3683000 w 3683000"/>
              <a:gd name="connsiteY2" fmla="*/ 5046039 h 5147903"/>
              <a:gd name="connsiteX3" fmla="*/ 3272367 w 3683000"/>
              <a:gd name="connsiteY3" fmla="*/ 5147903 h 5147903"/>
              <a:gd name="connsiteX4" fmla="*/ 2511704 w 3683000"/>
              <a:gd name="connsiteY4" fmla="*/ 4918411 h 5147903"/>
              <a:gd name="connsiteX5" fmla="*/ 1735667 w 3683000"/>
              <a:gd name="connsiteY5" fmla="*/ 5140328 h 5147903"/>
              <a:gd name="connsiteX6" fmla="*/ 850455 w 3683000"/>
              <a:gd name="connsiteY6" fmla="*/ 4920864 h 5147903"/>
              <a:gd name="connsiteX7" fmla="*/ 4233 w 3683000"/>
              <a:gd name="connsiteY7" fmla="*/ 5143404 h 5147903"/>
              <a:gd name="connsiteX8" fmla="*/ 0 w 3683000"/>
              <a:gd name="connsiteY8" fmla="*/ 0 h 5147903"/>
              <a:gd name="connsiteX0" fmla="*/ 0 w 3683000"/>
              <a:gd name="connsiteY0" fmla="*/ 0 h 5147903"/>
              <a:gd name="connsiteX1" fmla="*/ 3683000 w 3683000"/>
              <a:gd name="connsiteY1" fmla="*/ 0 h 5147903"/>
              <a:gd name="connsiteX2" fmla="*/ 3683000 w 3683000"/>
              <a:gd name="connsiteY2" fmla="*/ 5046039 h 5147903"/>
              <a:gd name="connsiteX3" fmla="*/ 3272367 w 3683000"/>
              <a:gd name="connsiteY3" fmla="*/ 5147903 h 5147903"/>
              <a:gd name="connsiteX4" fmla="*/ 2511704 w 3683000"/>
              <a:gd name="connsiteY4" fmla="*/ 4918411 h 5147903"/>
              <a:gd name="connsiteX5" fmla="*/ 1735667 w 3683000"/>
              <a:gd name="connsiteY5" fmla="*/ 5140328 h 5147903"/>
              <a:gd name="connsiteX6" fmla="*/ 850455 w 3683000"/>
              <a:gd name="connsiteY6" fmla="*/ 4920864 h 5147903"/>
              <a:gd name="connsiteX7" fmla="*/ 4233 w 3683000"/>
              <a:gd name="connsiteY7" fmla="*/ 5143404 h 5147903"/>
              <a:gd name="connsiteX8" fmla="*/ 0 w 3683000"/>
              <a:gd name="connsiteY8" fmla="*/ 0 h 5147903"/>
              <a:gd name="connsiteX0" fmla="*/ 0 w 3683000"/>
              <a:gd name="connsiteY0" fmla="*/ 0 h 5150920"/>
              <a:gd name="connsiteX1" fmla="*/ 3683000 w 3683000"/>
              <a:gd name="connsiteY1" fmla="*/ 0 h 5150920"/>
              <a:gd name="connsiteX2" fmla="*/ 3683000 w 3683000"/>
              <a:gd name="connsiteY2" fmla="*/ 5046039 h 5150920"/>
              <a:gd name="connsiteX3" fmla="*/ 3272367 w 3683000"/>
              <a:gd name="connsiteY3" fmla="*/ 5147903 h 5150920"/>
              <a:gd name="connsiteX4" fmla="*/ 2511704 w 3683000"/>
              <a:gd name="connsiteY4" fmla="*/ 4918411 h 5150920"/>
              <a:gd name="connsiteX5" fmla="*/ 1714484 w 3683000"/>
              <a:gd name="connsiteY5" fmla="*/ 5150920 h 5150920"/>
              <a:gd name="connsiteX6" fmla="*/ 850455 w 3683000"/>
              <a:gd name="connsiteY6" fmla="*/ 4920864 h 5150920"/>
              <a:gd name="connsiteX7" fmla="*/ 4233 w 3683000"/>
              <a:gd name="connsiteY7" fmla="*/ 5143404 h 5150920"/>
              <a:gd name="connsiteX8" fmla="*/ 0 w 3683000"/>
              <a:gd name="connsiteY8" fmla="*/ 0 h 5150920"/>
              <a:gd name="connsiteX0" fmla="*/ 0 w 3683000"/>
              <a:gd name="connsiteY0" fmla="*/ 0 h 5150920"/>
              <a:gd name="connsiteX1" fmla="*/ 3683000 w 3683000"/>
              <a:gd name="connsiteY1" fmla="*/ 0 h 5150920"/>
              <a:gd name="connsiteX2" fmla="*/ 3683000 w 3683000"/>
              <a:gd name="connsiteY2" fmla="*/ 5046039 h 5150920"/>
              <a:gd name="connsiteX3" fmla="*/ 3272367 w 3683000"/>
              <a:gd name="connsiteY3" fmla="*/ 5147903 h 5150920"/>
              <a:gd name="connsiteX4" fmla="*/ 2511704 w 3683000"/>
              <a:gd name="connsiteY4" fmla="*/ 4918411 h 5150920"/>
              <a:gd name="connsiteX5" fmla="*/ 1714484 w 3683000"/>
              <a:gd name="connsiteY5" fmla="*/ 5150920 h 5150920"/>
              <a:gd name="connsiteX6" fmla="*/ 850455 w 3683000"/>
              <a:gd name="connsiteY6" fmla="*/ 4920864 h 5150920"/>
              <a:gd name="connsiteX7" fmla="*/ 4233 w 3683000"/>
              <a:gd name="connsiteY7" fmla="*/ 5143404 h 5150920"/>
              <a:gd name="connsiteX8" fmla="*/ 0 w 3683000"/>
              <a:gd name="connsiteY8" fmla="*/ 0 h 5150920"/>
              <a:gd name="connsiteX0" fmla="*/ 0 w 3683000"/>
              <a:gd name="connsiteY0" fmla="*/ 0 h 5150920"/>
              <a:gd name="connsiteX1" fmla="*/ 3683000 w 3683000"/>
              <a:gd name="connsiteY1" fmla="*/ 0 h 5150920"/>
              <a:gd name="connsiteX2" fmla="*/ 3683000 w 3683000"/>
              <a:gd name="connsiteY2" fmla="*/ 5046039 h 5150920"/>
              <a:gd name="connsiteX3" fmla="*/ 3272367 w 3683000"/>
              <a:gd name="connsiteY3" fmla="*/ 5147903 h 5150920"/>
              <a:gd name="connsiteX4" fmla="*/ 2511704 w 3683000"/>
              <a:gd name="connsiteY4" fmla="*/ 4918411 h 5150920"/>
              <a:gd name="connsiteX5" fmla="*/ 1714484 w 3683000"/>
              <a:gd name="connsiteY5" fmla="*/ 5150920 h 5150920"/>
              <a:gd name="connsiteX6" fmla="*/ 850455 w 3683000"/>
              <a:gd name="connsiteY6" fmla="*/ 4920864 h 5150920"/>
              <a:gd name="connsiteX7" fmla="*/ 4233 w 3683000"/>
              <a:gd name="connsiteY7" fmla="*/ 5143404 h 5150920"/>
              <a:gd name="connsiteX8" fmla="*/ 0 w 3683000"/>
              <a:gd name="connsiteY8" fmla="*/ 0 h 515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3000" h="5150920">
                <a:moveTo>
                  <a:pt x="0" y="0"/>
                </a:moveTo>
                <a:lnTo>
                  <a:pt x="3683000" y="0"/>
                </a:lnTo>
                <a:lnTo>
                  <a:pt x="3683000" y="5046039"/>
                </a:lnTo>
                <a:cubicBezTo>
                  <a:pt x="3619501" y="5088401"/>
                  <a:pt x="3506389" y="5148007"/>
                  <a:pt x="3272367" y="5147903"/>
                </a:cubicBezTo>
                <a:cubicBezTo>
                  <a:pt x="2995292" y="5145690"/>
                  <a:pt x="2829182" y="4912618"/>
                  <a:pt x="2511704" y="4918411"/>
                </a:cubicBezTo>
                <a:cubicBezTo>
                  <a:pt x="2160337" y="4920016"/>
                  <a:pt x="2013937" y="5145573"/>
                  <a:pt x="1714484" y="5150920"/>
                </a:cubicBezTo>
                <a:cubicBezTo>
                  <a:pt x="1328256" y="5144254"/>
                  <a:pt x="1265321" y="4909768"/>
                  <a:pt x="850455" y="4920864"/>
                </a:cubicBezTo>
                <a:cubicBezTo>
                  <a:pt x="527459" y="4932956"/>
                  <a:pt x="399198" y="5169411"/>
                  <a:pt x="4233" y="5143404"/>
                </a:cubicBezTo>
                <a:lnTo>
                  <a:pt x="0" y="0"/>
                </a:lnTo>
                <a:close/>
              </a:path>
            </a:pathLst>
          </a:custGeo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0" name="Picture Placeholder 7"/>
          <p:cNvSpPr>
            <a:spLocks noGrp="1"/>
          </p:cNvSpPr>
          <p:nvPr>
            <p:ph type="pic" sz="quarter" idx="14"/>
          </p:nvPr>
        </p:nvSpPr>
        <p:spPr>
          <a:xfrm>
            <a:off x="4254499" y="283463"/>
            <a:ext cx="3690763" cy="5147407"/>
          </a:xfrm>
          <a:custGeom>
            <a:avLst/>
            <a:gdLst>
              <a:gd name="connsiteX0" fmla="*/ 0 w 3683000"/>
              <a:gd name="connsiteY0" fmla="*/ 0 h 5177272"/>
              <a:gd name="connsiteX1" fmla="*/ 3683000 w 3683000"/>
              <a:gd name="connsiteY1" fmla="*/ 0 h 5177272"/>
              <a:gd name="connsiteX2" fmla="*/ 3683000 w 3683000"/>
              <a:gd name="connsiteY2" fmla="*/ 5177272 h 5177272"/>
              <a:gd name="connsiteX3" fmla="*/ 0 w 3683000"/>
              <a:gd name="connsiteY3" fmla="*/ 5177272 h 5177272"/>
              <a:gd name="connsiteX4" fmla="*/ 0 w 3683000"/>
              <a:gd name="connsiteY4" fmla="*/ 0 h 5177272"/>
              <a:gd name="connsiteX0" fmla="*/ 4233 w 3687233"/>
              <a:gd name="connsiteY0" fmla="*/ 0 h 5177272"/>
              <a:gd name="connsiteX1" fmla="*/ 3687233 w 3687233"/>
              <a:gd name="connsiteY1" fmla="*/ 0 h 5177272"/>
              <a:gd name="connsiteX2" fmla="*/ 3687233 w 3687233"/>
              <a:gd name="connsiteY2" fmla="*/ 5177272 h 5177272"/>
              <a:gd name="connsiteX3" fmla="*/ 0 w 3687233"/>
              <a:gd name="connsiteY3" fmla="*/ 4906338 h 5177272"/>
              <a:gd name="connsiteX4" fmla="*/ 4233 w 3687233"/>
              <a:gd name="connsiteY4" fmla="*/ 0 h 5177272"/>
              <a:gd name="connsiteX0" fmla="*/ 4233 w 3687233"/>
              <a:gd name="connsiteY0" fmla="*/ 0 h 5177272"/>
              <a:gd name="connsiteX1" fmla="*/ 3687233 w 3687233"/>
              <a:gd name="connsiteY1" fmla="*/ 0 h 5177272"/>
              <a:gd name="connsiteX2" fmla="*/ 3687233 w 3687233"/>
              <a:gd name="connsiteY2" fmla="*/ 5177272 h 5177272"/>
              <a:gd name="connsiteX3" fmla="*/ 643468 w 3687233"/>
              <a:gd name="connsiteY3" fmla="*/ 5101336 h 5177272"/>
              <a:gd name="connsiteX4" fmla="*/ 0 w 3687233"/>
              <a:gd name="connsiteY4" fmla="*/ 4906338 h 5177272"/>
              <a:gd name="connsiteX5" fmla="*/ 4233 w 3687233"/>
              <a:gd name="connsiteY5" fmla="*/ 0 h 5177272"/>
              <a:gd name="connsiteX0" fmla="*/ 4233 w 3687233"/>
              <a:gd name="connsiteY0" fmla="*/ 0 h 5518834"/>
              <a:gd name="connsiteX1" fmla="*/ 3687233 w 3687233"/>
              <a:gd name="connsiteY1" fmla="*/ 0 h 5518834"/>
              <a:gd name="connsiteX2" fmla="*/ 3687233 w 3687233"/>
              <a:gd name="connsiteY2" fmla="*/ 5177272 h 5518834"/>
              <a:gd name="connsiteX3" fmla="*/ 1435101 w 3687233"/>
              <a:gd name="connsiteY3" fmla="*/ 4999736 h 5518834"/>
              <a:gd name="connsiteX4" fmla="*/ 643468 w 3687233"/>
              <a:gd name="connsiteY4" fmla="*/ 5101336 h 5518834"/>
              <a:gd name="connsiteX5" fmla="*/ 0 w 3687233"/>
              <a:gd name="connsiteY5" fmla="*/ 4906338 h 5518834"/>
              <a:gd name="connsiteX6" fmla="*/ 4233 w 3687233"/>
              <a:gd name="connsiteY6" fmla="*/ 0 h 5518834"/>
              <a:gd name="connsiteX0" fmla="*/ 4233 w 3687233"/>
              <a:gd name="connsiteY0" fmla="*/ 0 h 5531848"/>
              <a:gd name="connsiteX1" fmla="*/ 3687233 w 3687233"/>
              <a:gd name="connsiteY1" fmla="*/ 0 h 5531848"/>
              <a:gd name="connsiteX2" fmla="*/ 3687233 w 3687233"/>
              <a:gd name="connsiteY2" fmla="*/ 5177272 h 5531848"/>
              <a:gd name="connsiteX3" fmla="*/ 2188634 w 3687233"/>
              <a:gd name="connsiteY3" fmla="*/ 5042069 h 5531848"/>
              <a:gd name="connsiteX4" fmla="*/ 1435101 w 3687233"/>
              <a:gd name="connsiteY4" fmla="*/ 4999736 h 5531848"/>
              <a:gd name="connsiteX5" fmla="*/ 643468 w 3687233"/>
              <a:gd name="connsiteY5" fmla="*/ 5101336 h 5531848"/>
              <a:gd name="connsiteX6" fmla="*/ 0 w 3687233"/>
              <a:gd name="connsiteY6" fmla="*/ 4906338 h 5531848"/>
              <a:gd name="connsiteX7" fmla="*/ 4233 w 3687233"/>
              <a:gd name="connsiteY7" fmla="*/ 0 h 5531848"/>
              <a:gd name="connsiteX0" fmla="*/ 4233 w 3687233"/>
              <a:gd name="connsiteY0" fmla="*/ 0 h 5533805"/>
              <a:gd name="connsiteX1" fmla="*/ 3687233 w 3687233"/>
              <a:gd name="connsiteY1" fmla="*/ 0 h 5533805"/>
              <a:gd name="connsiteX2" fmla="*/ 3687233 w 3687233"/>
              <a:gd name="connsiteY2" fmla="*/ 5177272 h 5533805"/>
              <a:gd name="connsiteX3" fmla="*/ 3230034 w 3687233"/>
              <a:gd name="connsiteY3" fmla="*/ 4927769 h 5533805"/>
              <a:gd name="connsiteX4" fmla="*/ 2188634 w 3687233"/>
              <a:gd name="connsiteY4" fmla="*/ 5042069 h 5533805"/>
              <a:gd name="connsiteX5" fmla="*/ 1435101 w 3687233"/>
              <a:gd name="connsiteY5" fmla="*/ 4999736 h 5533805"/>
              <a:gd name="connsiteX6" fmla="*/ 643468 w 3687233"/>
              <a:gd name="connsiteY6" fmla="*/ 5101336 h 5533805"/>
              <a:gd name="connsiteX7" fmla="*/ 0 w 3687233"/>
              <a:gd name="connsiteY7" fmla="*/ 4906338 h 5533805"/>
              <a:gd name="connsiteX8" fmla="*/ 4233 w 3687233"/>
              <a:gd name="connsiteY8" fmla="*/ 0 h 5533805"/>
              <a:gd name="connsiteX0" fmla="*/ 4233 w 3687233"/>
              <a:gd name="connsiteY0" fmla="*/ 0 h 5325750"/>
              <a:gd name="connsiteX1" fmla="*/ 3687233 w 3687233"/>
              <a:gd name="connsiteY1" fmla="*/ 0 h 5325750"/>
              <a:gd name="connsiteX2" fmla="*/ 3687233 w 3687233"/>
              <a:gd name="connsiteY2" fmla="*/ 4906339 h 5325750"/>
              <a:gd name="connsiteX3" fmla="*/ 3230034 w 3687233"/>
              <a:gd name="connsiteY3" fmla="*/ 4927769 h 5325750"/>
              <a:gd name="connsiteX4" fmla="*/ 2188634 w 3687233"/>
              <a:gd name="connsiteY4" fmla="*/ 5042069 h 5325750"/>
              <a:gd name="connsiteX5" fmla="*/ 1435101 w 3687233"/>
              <a:gd name="connsiteY5" fmla="*/ 4999736 h 5325750"/>
              <a:gd name="connsiteX6" fmla="*/ 643468 w 3687233"/>
              <a:gd name="connsiteY6" fmla="*/ 5101336 h 5325750"/>
              <a:gd name="connsiteX7" fmla="*/ 0 w 3687233"/>
              <a:gd name="connsiteY7" fmla="*/ 4906338 h 5325750"/>
              <a:gd name="connsiteX8" fmla="*/ 4233 w 3687233"/>
              <a:gd name="connsiteY8" fmla="*/ 0 h 5325750"/>
              <a:gd name="connsiteX0" fmla="*/ 4233 w 3687233"/>
              <a:gd name="connsiteY0" fmla="*/ 0 h 5325750"/>
              <a:gd name="connsiteX1" fmla="*/ 3687233 w 3687233"/>
              <a:gd name="connsiteY1" fmla="*/ 0 h 5325750"/>
              <a:gd name="connsiteX2" fmla="*/ 3687233 w 3687233"/>
              <a:gd name="connsiteY2" fmla="*/ 4906339 h 5325750"/>
              <a:gd name="connsiteX3" fmla="*/ 3230034 w 3687233"/>
              <a:gd name="connsiteY3" fmla="*/ 4927769 h 5325750"/>
              <a:gd name="connsiteX4" fmla="*/ 2188634 w 3687233"/>
              <a:gd name="connsiteY4" fmla="*/ 5042069 h 5325750"/>
              <a:gd name="connsiteX5" fmla="*/ 1435101 w 3687233"/>
              <a:gd name="connsiteY5" fmla="*/ 4999736 h 5325750"/>
              <a:gd name="connsiteX6" fmla="*/ 643468 w 3687233"/>
              <a:gd name="connsiteY6" fmla="*/ 5101336 h 5325750"/>
              <a:gd name="connsiteX7" fmla="*/ 0 w 3687233"/>
              <a:gd name="connsiteY7" fmla="*/ 4931052 h 5325750"/>
              <a:gd name="connsiteX8" fmla="*/ 4233 w 3687233"/>
              <a:gd name="connsiteY8" fmla="*/ 0 h 5325750"/>
              <a:gd name="connsiteX0" fmla="*/ 4233 w 3687233"/>
              <a:gd name="connsiteY0" fmla="*/ 0 h 5325750"/>
              <a:gd name="connsiteX1" fmla="*/ 3687233 w 3687233"/>
              <a:gd name="connsiteY1" fmla="*/ 0 h 5325750"/>
              <a:gd name="connsiteX2" fmla="*/ 3687233 w 3687233"/>
              <a:gd name="connsiteY2" fmla="*/ 4906339 h 5325750"/>
              <a:gd name="connsiteX3" fmla="*/ 3230034 w 3687233"/>
              <a:gd name="connsiteY3" fmla="*/ 4927769 h 5325750"/>
              <a:gd name="connsiteX4" fmla="*/ 2188634 w 3687233"/>
              <a:gd name="connsiteY4" fmla="*/ 5042069 h 5325750"/>
              <a:gd name="connsiteX5" fmla="*/ 1435101 w 3687233"/>
              <a:gd name="connsiteY5" fmla="*/ 4999736 h 5325750"/>
              <a:gd name="connsiteX6" fmla="*/ 643468 w 3687233"/>
              <a:gd name="connsiteY6" fmla="*/ 5101336 h 5325750"/>
              <a:gd name="connsiteX7" fmla="*/ 0 w 3687233"/>
              <a:gd name="connsiteY7" fmla="*/ 4931052 h 5325750"/>
              <a:gd name="connsiteX8" fmla="*/ 4233 w 3687233"/>
              <a:gd name="connsiteY8" fmla="*/ 0 h 5325750"/>
              <a:gd name="connsiteX0" fmla="*/ 4233 w 3687233"/>
              <a:gd name="connsiteY0" fmla="*/ 0 h 5325750"/>
              <a:gd name="connsiteX1" fmla="*/ 3687233 w 3687233"/>
              <a:gd name="connsiteY1" fmla="*/ 0 h 5325750"/>
              <a:gd name="connsiteX2" fmla="*/ 3687233 w 3687233"/>
              <a:gd name="connsiteY2" fmla="*/ 4906339 h 5325750"/>
              <a:gd name="connsiteX3" fmla="*/ 3230034 w 3687233"/>
              <a:gd name="connsiteY3" fmla="*/ 4927769 h 5325750"/>
              <a:gd name="connsiteX4" fmla="*/ 2188634 w 3687233"/>
              <a:gd name="connsiteY4" fmla="*/ 5042069 h 5325750"/>
              <a:gd name="connsiteX5" fmla="*/ 1435101 w 3687233"/>
              <a:gd name="connsiteY5" fmla="*/ 4999736 h 5325750"/>
              <a:gd name="connsiteX6" fmla="*/ 699956 w 3687233"/>
              <a:gd name="connsiteY6" fmla="*/ 5101336 h 5325750"/>
              <a:gd name="connsiteX7" fmla="*/ 0 w 3687233"/>
              <a:gd name="connsiteY7" fmla="*/ 4931052 h 5325750"/>
              <a:gd name="connsiteX8" fmla="*/ 4233 w 3687233"/>
              <a:gd name="connsiteY8" fmla="*/ 0 h 5325750"/>
              <a:gd name="connsiteX0" fmla="*/ 4233 w 3687233"/>
              <a:gd name="connsiteY0" fmla="*/ 0 h 5325750"/>
              <a:gd name="connsiteX1" fmla="*/ 3687233 w 3687233"/>
              <a:gd name="connsiteY1" fmla="*/ 0 h 5325750"/>
              <a:gd name="connsiteX2" fmla="*/ 3687233 w 3687233"/>
              <a:gd name="connsiteY2" fmla="*/ 4906339 h 5325750"/>
              <a:gd name="connsiteX3" fmla="*/ 3230034 w 3687233"/>
              <a:gd name="connsiteY3" fmla="*/ 4927769 h 5325750"/>
              <a:gd name="connsiteX4" fmla="*/ 2188634 w 3687233"/>
              <a:gd name="connsiteY4" fmla="*/ 5042069 h 5325750"/>
              <a:gd name="connsiteX5" fmla="*/ 1435101 w 3687233"/>
              <a:gd name="connsiteY5" fmla="*/ 4999736 h 5325750"/>
              <a:gd name="connsiteX6" fmla="*/ 699956 w 3687233"/>
              <a:gd name="connsiteY6" fmla="*/ 5101336 h 5325750"/>
              <a:gd name="connsiteX7" fmla="*/ 0 w 3687233"/>
              <a:gd name="connsiteY7" fmla="*/ 4931052 h 5325750"/>
              <a:gd name="connsiteX8" fmla="*/ 4233 w 3687233"/>
              <a:gd name="connsiteY8" fmla="*/ 0 h 5325750"/>
              <a:gd name="connsiteX0" fmla="*/ 4233 w 3687233"/>
              <a:gd name="connsiteY0" fmla="*/ 0 h 5325750"/>
              <a:gd name="connsiteX1" fmla="*/ 3687233 w 3687233"/>
              <a:gd name="connsiteY1" fmla="*/ 0 h 5325750"/>
              <a:gd name="connsiteX2" fmla="*/ 3687233 w 3687233"/>
              <a:gd name="connsiteY2" fmla="*/ 4906339 h 5325750"/>
              <a:gd name="connsiteX3" fmla="*/ 3230034 w 3687233"/>
              <a:gd name="connsiteY3" fmla="*/ 4927769 h 5325750"/>
              <a:gd name="connsiteX4" fmla="*/ 2188634 w 3687233"/>
              <a:gd name="connsiteY4" fmla="*/ 5042069 h 5325750"/>
              <a:gd name="connsiteX5" fmla="*/ 1435101 w 3687233"/>
              <a:gd name="connsiteY5" fmla="*/ 4999736 h 5325750"/>
              <a:gd name="connsiteX6" fmla="*/ 699956 w 3687233"/>
              <a:gd name="connsiteY6" fmla="*/ 5101336 h 5325750"/>
              <a:gd name="connsiteX7" fmla="*/ 0 w 3687233"/>
              <a:gd name="connsiteY7" fmla="*/ 4931052 h 5325750"/>
              <a:gd name="connsiteX8" fmla="*/ 4233 w 3687233"/>
              <a:gd name="connsiteY8" fmla="*/ 0 h 5325750"/>
              <a:gd name="connsiteX0" fmla="*/ 4233 w 3687233"/>
              <a:gd name="connsiteY0" fmla="*/ 0 h 5325750"/>
              <a:gd name="connsiteX1" fmla="*/ 3687233 w 3687233"/>
              <a:gd name="connsiteY1" fmla="*/ 0 h 5325750"/>
              <a:gd name="connsiteX2" fmla="*/ 3687233 w 3687233"/>
              <a:gd name="connsiteY2" fmla="*/ 4906339 h 5325750"/>
              <a:gd name="connsiteX3" fmla="*/ 3230034 w 3687233"/>
              <a:gd name="connsiteY3" fmla="*/ 4927769 h 5325750"/>
              <a:gd name="connsiteX4" fmla="*/ 2188634 w 3687233"/>
              <a:gd name="connsiteY4" fmla="*/ 5042069 h 5325750"/>
              <a:gd name="connsiteX5" fmla="*/ 1435101 w 3687233"/>
              <a:gd name="connsiteY5" fmla="*/ 4999736 h 5325750"/>
              <a:gd name="connsiteX6" fmla="*/ 699956 w 3687233"/>
              <a:gd name="connsiteY6" fmla="*/ 5101336 h 5325750"/>
              <a:gd name="connsiteX7" fmla="*/ 0 w 3687233"/>
              <a:gd name="connsiteY7" fmla="*/ 4931052 h 5325750"/>
              <a:gd name="connsiteX8" fmla="*/ 4233 w 3687233"/>
              <a:gd name="connsiteY8" fmla="*/ 0 h 5325750"/>
              <a:gd name="connsiteX0" fmla="*/ 4233 w 3687233"/>
              <a:gd name="connsiteY0" fmla="*/ 0 h 5325750"/>
              <a:gd name="connsiteX1" fmla="*/ 3687233 w 3687233"/>
              <a:gd name="connsiteY1" fmla="*/ 0 h 5325750"/>
              <a:gd name="connsiteX2" fmla="*/ 3687233 w 3687233"/>
              <a:gd name="connsiteY2" fmla="*/ 4906339 h 5325750"/>
              <a:gd name="connsiteX3" fmla="*/ 3230034 w 3687233"/>
              <a:gd name="connsiteY3" fmla="*/ 4927769 h 5325750"/>
              <a:gd name="connsiteX4" fmla="*/ 2188634 w 3687233"/>
              <a:gd name="connsiteY4" fmla="*/ 5042069 h 5325750"/>
              <a:gd name="connsiteX5" fmla="*/ 1435101 w 3687233"/>
              <a:gd name="connsiteY5" fmla="*/ 4999736 h 5325750"/>
              <a:gd name="connsiteX6" fmla="*/ 699956 w 3687233"/>
              <a:gd name="connsiteY6" fmla="*/ 5101336 h 5325750"/>
              <a:gd name="connsiteX7" fmla="*/ 0 w 3687233"/>
              <a:gd name="connsiteY7" fmla="*/ 4931052 h 5325750"/>
              <a:gd name="connsiteX8" fmla="*/ 4233 w 3687233"/>
              <a:gd name="connsiteY8" fmla="*/ 0 h 5325750"/>
              <a:gd name="connsiteX0" fmla="*/ 4233 w 3687233"/>
              <a:gd name="connsiteY0" fmla="*/ 0 h 5325750"/>
              <a:gd name="connsiteX1" fmla="*/ 3687233 w 3687233"/>
              <a:gd name="connsiteY1" fmla="*/ 0 h 5325750"/>
              <a:gd name="connsiteX2" fmla="*/ 3687233 w 3687233"/>
              <a:gd name="connsiteY2" fmla="*/ 4906339 h 5325750"/>
              <a:gd name="connsiteX3" fmla="*/ 3230034 w 3687233"/>
              <a:gd name="connsiteY3" fmla="*/ 4927769 h 5325750"/>
              <a:gd name="connsiteX4" fmla="*/ 2188634 w 3687233"/>
              <a:gd name="connsiteY4" fmla="*/ 5042069 h 5325750"/>
              <a:gd name="connsiteX5" fmla="*/ 1435101 w 3687233"/>
              <a:gd name="connsiteY5" fmla="*/ 4999736 h 5325750"/>
              <a:gd name="connsiteX6" fmla="*/ 699956 w 3687233"/>
              <a:gd name="connsiteY6" fmla="*/ 5101336 h 5325750"/>
              <a:gd name="connsiteX7" fmla="*/ 0 w 3687233"/>
              <a:gd name="connsiteY7" fmla="*/ 4931052 h 5325750"/>
              <a:gd name="connsiteX8" fmla="*/ 4233 w 3687233"/>
              <a:gd name="connsiteY8" fmla="*/ 0 h 5325750"/>
              <a:gd name="connsiteX0" fmla="*/ 4233 w 3687233"/>
              <a:gd name="connsiteY0" fmla="*/ 0 h 5325750"/>
              <a:gd name="connsiteX1" fmla="*/ 3687233 w 3687233"/>
              <a:gd name="connsiteY1" fmla="*/ 0 h 5325750"/>
              <a:gd name="connsiteX2" fmla="*/ 3687233 w 3687233"/>
              <a:gd name="connsiteY2" fmla="*/ 4906339 h 5325750"/>
              <a:gd name="connsiteX3" fmla="*/ 3230034 w 3687233"/>
              <a:gd name="connsiteY3" fmla="*/ 4927769 h 5325750"/>
              <a:gd name="connsiteX4" fmla="*/ 2188634 w 3687233"/>
              <a:gd name="connsiteY4" fmla="*/ 5042069 h 5325750"/>
              <a:gd name="connsiteX5" fmla="*/ 1420979 w 3687233"/>
              <a:gd name="connsiteY5" fmla="*/ 4975022 h 5325750"/>
              <a:gd name="connsiteX6" fmla="*/ 699956 w 3687233"/>
              <a:gd name="connsiteY6" fmla="*/ 5101336 h 5325750"/>
              <a:gd name="connsiteX7" fmla="*/ 0 w 3687233"/>
              <a:gd name="connsiteY7" fmla="*/ 4931052 h 5325750"/>
              <a:gd name="connsiteX8" fmla="*/ 4233 w 3687233"/>
              <a:gd name="connsiteY8" fmla="*/ 0 h 5325750"/>
              <a:gd name="connsiteX0" fmla="*/ 4233 w 3687233"/>
              <a:gd name="connsiteY0" fmla="*/ 0 h 5325750"/>
              <a:gd name="connsiteX1" fmla="*/ 3687233 w 3687233"/>
              <a:gd name="connsiteY1" fmla="*/ 0 h 5325750"/>
              <a:gd name="connsiteX2" fmla="*/ 3687233 w 3687233"/>
              <a:gd name="connsiteY2" fmla="*/ 4906339 h 5325750"/>
              <a:gd name="connsiteX3" fmla="*/ 3230034 w 3687233"/>
              <a:gd name="connsiteY3" fmla="*/ 4927769 h 5325750"/>
              <a:gd name="connsiteX4" fmla="*/ 2188634 w 3687233"/>
              <a:gd name="connsiteY4" fmla="*/ 5042069 h 5325750"/>
              <a:gd name="connsiteX5" fmla="*/ 1420979 w 3687233"/>
              <a:gd name="connsiteY5" fmla="*/ 4999736 h 5325750"/>
              <a:gd name="connsiteX6" fmla="*/ 699956 w 3687233"/>
              <a:gd name="connsiteY6" fmla="*/ 5101336 h 5325750"/>
              <a:gd name="connsiteX7" fmla="*/ 0 w 3687233"/>
              <a:gd name="connsiteY7" fmla="*/ 4931052 h 5325750"/>
              <a:gd name="connsiteX8" fmla="*/ 4233 w 3687233"/>
              <a:gd name="connsiteY8" fmla="*/ 0 h 5325750"/>
              <a:gd name="connsiteX0" fmla="*/ 4233 w 3687233"/>
              <a:gd name="connsiteY0" fmla="*/ 0 h 5325750"/>
              <a:gd name="connsiteX1" fmla="*/ 3687233 w 3687233"/>
              <a:gd name="connsiteY1" fmla="*/ 0 h 5325750"/>
              <a:gd name="connsiteX2" fmla="*/ 3687233 w 3687233"/>
              <a:gd name="connsiteY2" fmla="*/ 4906339 h 5325750"/>
              <a:gd name="connsiteX3" fmla="*/ 3230034 w 3687233"/>
              <a:gd name="connsiteY3" fmla="*/ 4927769 h 5325750"/>
              <a:gd name="connsiteX4" fmla="*/ 2188634 w 3687233"/>
              <a:gd name="connsiteY4" fmla="*/ 5042069 h 5325750"/>
              <a:gd name="connsiteX5" fmla="*/ 1420979 w 3687233"/>
              <a:gd name="connsiteY5" fmla="*/ 4999736 h 5325750"/>
              <a:gd name="connsiteX6" fmla="*/ 699956 w 3687233"/>
              <a:gd name="connsiteY6" fmla="*/ 5101336 h 5325750"/>
              <a:gd name="connsiteX7" fmla="*/ 0 w 3687233"/>
              <a:gd name="connsiteY7" fmla="*/ 4931052 h 5325750"/>
              <a:gd name="connsiteX8" fmla="*/ 4233 w 3687233"/>
              <a:gd name="connsiteY8" fmla="*/ 0 h 5325750"/>
              <a:gd name="connsiteX0" fmla="*/ 4233 w 3687233"/>
              <a:gd name="connsiteY0" fmla="*/ 0 h 5325750"/>
              <a:gd name="connsiteX1" fmla="*/ 3687233 w 3687233"/>
              <a:gd name="connsiteY1" fmla="*/ 0 h 5325750"/>
              <a:gd name="connsiteX2" fmla="*/ 3687233 w 3687233"/>
              <a:gd name="connsiteY2" fmla="*/ 4906339 h 5325750"/>
              <a:gd name="connsiteX3" fmla="*/ 3230034 w 3687233"/>
              <a:gd name="connsiteY3" fmla="*/ 4927769 h 5325750"/>
              <a:gd name="connsiteX4" fmla="*/ 2188634 w 3687233"/>
              <a:gd name="connsiteY4" fmla="*/ 5042069 h 5325750"/>
              <a:gd name="connsiteX5" fmla="*/ 1420979 w 3687233"/>
              <a:gd name="connsiteY5" fmla="*/ 4999736 h 5325750"/>
              <a:gd name="connsiteX6" fmla="*/ 699956 w 3687233"/>
              <a:gd name="connsiteY6" fmla="*/ 5101336 h 5325750"/>
              <a:gd name="connsiteX7" fmla="*/ 0 w 3687233"/>
              <a:gd name="connsiteY7" fmla="*/ 4931052 h 5325750"/>
              <a:gd name="connsiteX8" fmla="*/ 4233 w 3687233"/>
              <a:gd name="connsiteY8" fmla="*/ 0 h 5325750"/>
              <a:gd name="connsiteX0" fmla="*/ 4233 w 3687233"/>
              <a:gd name="connsiteY0" fmla="*/ 0 h 5325750"/>
              <a:gd name="connsiteX1" fmla="*/ 3687233 w 3687233"/>
              <a:gd name="connsiteY1" fmla="*/ 0 h 5325750"/>
              <a:gd name="connsiteX2" fmla="*/ 3687233 w 3687233"/>
              <a:gd name="connsiteY2" fmla="*/ 4906339 h 5325750"/>
              <a:gd name="connsiteX3" fmla="*/ 3230034 w 3687233"/>
              <a:gd name="connsiteY3" fmla="*/ 4927769 h 5325750"/>
              <a:gd name="connsiteX4" fmla="*/ 2188634 w 3687233"/>
              <a:gd name="connsiteY4" fmla="*/ 5042069 h 5325750"/>
              <a:gd name="connsiteX5" fmla="*/ 1420979 w 3687233"/>
              <a:gd name="connsiteY5" fmla="*/ 4999736 h 5325750"/>
              <a:gd name="connsiteX6" fmla="*/ 699956 w 3687233"/>
              <a:gd name="connsiteY6" fmla="*/ 5101336 h 5325750"/>
              <a:gd name="connsiteX7" fmla="*/ 0 w 3687233"/>
              <a:gd name="connsiteY7" fmla="*/ 4931052 h 5325750"/>
              <a:gd name="connsiteX8" fmla="*/ 4233 w 3687233"/>
              <a:gd name="connsiteY8" fmla="*/ 0 h 5325750"/>
              <a:gd name="connsiteX0" fmla="*/ 4233 w 3687233"/>
              <a:gd name="connsiteY0" fmla="*/ 0 h 5295585"/>
              <a:gd name="connsiteX1" fmla="*/ 3687233 w 3687233"/>
              <a:gd name="connsiteY1" fmla="*/ 0 h 5295585"/>
              <a:gd name="connsiteX2" fmla="*/ 3687233 w 3687233"/>
              <a:gd name="connsiteY2" fmla="*/ 4906339 h 5295585"/>
              <a:gd name="connsiteX3" fmla="*/ 3230034 w 3687233"/>
              <a:gd name="connsiteY3" fmla="*/ 4927769 h 5295585"/>
              <a:gd name="connsiteX4" fmla="*/ 2188634 w 3687233"/>
              <a:gd name="connsiteY4" fmla="*/ 5042069 h 5295585"/>
              <a:gd name="connsiteX5" fmla="*/ 1420979 w 3687233"/>
              <a:gd name="connsiteY5" fmla="*/ 4999736 h 5295585"/>
              <a:gd name="connsiteX6" fmla="*/ 699956 w 3687233"/>
              <a:gd name="connsiteY6" fmla="*/ 5101336 h 5295585"/>
              <a:gd name="connsiteX7" fmla="*/ 0 w 3687233"/>
              <a:gd name="connsiteY7" fmla="*/ 4931052 h 5295585"/>
              <a:gd name="connsiteX8" fmla="*/ 4233 w 3687233"/>
              <a:gd name="connsiteY8" fmla="*/ 0 h 5295585"/>
              <a:gd name="connsiteX0" fmla="*/ 4233 w 3687233"/>
              <a:gd name="connsiteY0" fmla="*/ 0 h 5146617"/>
              <a:gd name="connsiteX1" fmla="*/ 3687233 w 3687233"/>
              <a:gd name="connsiteY1" fmla="*/ 0 h 5146617"/>
              <a:gd name="connsiteX2" fmla="*/ 3687233 w 3687233"/>
              <a:gd name="connsiteY2" fmla="*/ 4906339 h 5146617"/>
              <a:gd name="connsiteX3" fmla="*/ 3230034 w 3687233"/>
              <a:gd name="connsiteY3" fmla="*/ 4927769 h 5146617"/>
              <a:gd name="connsiteX4" fmla="*/ 2188634 w 3687233"/>
              <a:gd name="connsiteY4" fmla="*/ 5042069 h 5146617"/>
              <a:gd name="connsiteX5" fmla="*/ 1420979 w 3687233"/>
              <a:gd name="connsiteY5" fmla="*/ 4999736 h 5146617"/>
              <a:gd name="connsiteX6" fmla="*/ 699956 w 3687233"/>
              <a:gd name="connsiteY6" fmla="*/ 5101336 h 5146617"/>
              <a:gd name="connsiteX7" fmla="*/ 0 w 3687233"/>
              <a:gd name="connsiteY7" fmla="*/ 4931052 h 5146617"/>
              <a:gd name="connsiteX8" fmla="*/ 4233 w 3687233"/>
              <a:gd name="connsiteY8" fmla="*/ 0 h 5146617"/>
              <a:gd name="connsiteX0" fmla="*/ 4233 w 3690763"/>
              <a:gd name="connsiteY0" fmla="*/ 0 h 5146617"/>
              <a:gd name="connsiteX1" fmla="*/ 3687233 w 3690763"/>
              <a:gd name="connsiteY1" fmla="*/ 0 h 5146617"/>
              <a:gd name="connsiteX2" fmla="*/ 3690763 w 3690763"/>
              <a:gd name="connsiteY2" fmla="*/ 4987541 h 5146617"/>
              <a:gd name="connsiteX3" fmla="*/ 3230034 w 3690763"/>
              <a:gd name="connsiteY3" fmla="*/ 4927769 h 5146617"/>
              <a:gd name="connsiteX4" fmla="*/ 2188634 w 3690763"/>
              <a:gd name="connsiteY4" fmla="*/ 5042069 h 5146617"/>
              <a:gd name="connsiteX5" fmla="*/ 1420979 w 3690763"/>
              <a:gd name="connsiteY5" fmla="*/ 4999736 h 5146617"/>
              <a:gd name="connsiteX6" fmla="*/ 699956 w 3690763"/>
              <a:gd name="connsiteY6" fmla="*/ 5101336 h 5146617"/>
              <a:gd name="connsiteX7" fmla="*/ 0 w 3690763"/>
              <a:gd name="connsiteY7" fmla="*/ 4931052 h 5146617"/>
              <a:gd name="connsiteX8" fmla="*/ 4233 w 3690763"/>
              <a:gd name="connsiteY8" fmla="*/ 0 h 5146617"/>
              <a:gd name="connsiteX0" fmla="*/ 4233 w 3690763"/>
              <a:gd name="connsiteY0" fmla="*/ 0 h 5146617"/>
              <a:gd name="connsiteX1" fmla="*/ 3687233 w 3690763"/>
              <a:gd name="connsiteY1" fmla="*/ 0 h 5146617"/>
              <a:gd name="connsiteX2" fmla="*/ 3690763 w 3690763"/>
              <a:gd name="connsiteY2" fmla="*/ 4987541 h 5146617"/>
              <a:gd name="connsiteX3" fmla="*/ 3230034 w 3690763"/>
              <a:gd name="connsiteY3" fmla="*/ 4927769 h 5146617"/>
              <a:gd name="connsiteX4" fmla="*/ 2188634 w 3690763"/>
              <a:gd name="connsiteY4" fmla="*/ 5042069 h 5146617"/>
              <a:gd name="connsiteX5" fmla="*/ 1420979 w 3690763"/>
              <a:gd name="connsiteY5" fmla="*/ 4999736 h 5146617"/>
              <a:gd name="connsiteX6" fmla="*/ 699956 w 3690763"/>
              <a:gd name="connsiteY6" fmla="*/ 5101336 h 5146617"/>
              <a:gd name="connsiteX7" fmla="*/ 0 w 3690763"/>
              <a:gd name="connsiteY7" fmla="*/ 4931052 h 5146617"/>
              <a:gd name="connsiteX8" fmla="*/ 4233 w 3690763"/>
              <a:gd name="connsiteY8" fmla="*/ 0 h 5146617"/>
              <a:gd name="connsiteX0" fmla="*/ 4233 w 3690763"/>
              <a:gd name="connsiteY0" fmla="*/ 0 h 5158008"/>
              <a:gd name="connsiteX1" fmla="*/ 3687233 w 3690763"/>
              <a:gd name="connsiteY1" fmla="*/ 0 h 5158008"/>
              <a:gd name="connsiteX2" fmla="*/ 3690763 w 3690763"/>
              <a:gd name="connsiteY2" fmla="*/ 4987541 h 5158008"/>
              <a:gd name="connsiteX3" fmla="*/ 3141772 w 3690763"/>
              <a:gd name="connsiteY3" fmla="*/ 4956013 h 5158008"/>
              <a:gd name="connsiteX4" fmla="*/ 2188634 w 3690763"/>
              <a:gd name="connsiteY4" fmla="*/ 5042069 h 5158008"/>
              <a:gd name="connsiteX5" fmla="*/ 1420979 w 3690763"/>
              <a:gd name="connsiteY5" fmla="*/ 4999736 h 5158008"/>
              <a:gd name="connsiteX6" fmla="*/ 699956 w 3690763"/>
              <a:gd name="connsiteY6" fmla="*/ 5101336 h 5158008"/>
              <a:gd name="connsiteX7" fmla="*/ 0 w 3690763"/>
              <a:gd name="connsiteY7" fmla="*/ 4931052 h 5158008"/>
              <a:gd name="connsiteX8" fmla="*/ 4233 w 3690763"/>
              <a:gd name="connsiteY8" fmla="*/ 0 h 5158008"/>
              <a:gd name="connsiteX0" fmla="*/ 4233 w 3690763"/>
              <a:gd name="connsiteY0" fmla="*/ 0 h 5144374"/>
              <a:gd name="connsiteX1" fmla="*/ 3687233 w 3690763"/>
              <a:gd name="connsiteY1" fmla="*/ 0 h 5144374"/>
              <a:gd name="connsiteX2" fmla="*/ 3690763 w 3690763"/>
              <a:gd name="connsiteY2" fmla="*/ 4987541 h 5144374"/>
              <a:gd name="connsiteX3" fmla="*/ 3141772 w 3690763"/>
              <a:gd name="connsiteY3" fmla="*/ 4956013 h 5144374"/>
              <a:gd name="connsiteX4" fmla="*/ 2188634 w 3690763"/>
              <a:gd name="connsiteY4" fmla="*/ 5042069 h 5144374"/>
              <a:gd name="connsiteX5" fmla="*/ 1420979 w 3690763"/>
              <a:gd name="connsiteY5" fmla="*/ 4999736 h 5144374"/>
              <a:gd name="connsiteX6" fmla="*/ 699956 w 3690763"/>
              <a:gd name="connsiteY6" fmla="*/ 5101336 h 5144374"/>
              <a:gd name="connsiteX7" fmla="*/ 0 w 3690763"/>
              <a:gd name="connsiteY7" fmla="*/ 4931052 h 5144374"/>
              <a:gd name="connsiteX8" fmla="*/ 4233 w 3690763"/>
              <a:gd name="connsiteY8" fmla="*/ 0 h 5144374"/>
              <a:gd name="connsiteX0" fmla="*/ 4233 w 3690763"/>
              <a:gd name="connsiteY0" fmla="*/ 0 h 5144374"/>
              <a:gd name="connsiteX1" fmla="*/ 3687233 w 3690763"/>
              <a:gd name="connsiteY1" fmla="*/ 0 h 5144374"/>
              <a:gd name="connsiteX2" fmla="*/ 3690763 w 3690763"/>
              <a:gd name="connsiteY2" fmla="*/ 4987541 h 5144374"/>
              <a:gd name="connsiteX3" fmla="*/ 3141772 w 3690763"/>
              <a:gd name="connsiteY3" fmla="*/ 4956013 h 5144374"/>
              <a:gd name="connsiteX4" fmla="*/ 2188634 w 3690763"/>
              <a:gd name="connsiteY4" fmla="*/ 5042069 h 5144374"/>
              <a:gd name="connsiteX5" fmla="*/ 1420979 w 3690763"/>
              <a:gd name="connsiteY5" fmla="*/ 4999736 h 5144374"/>
              <a:gd name="connsiteX6" fmla="*/ 699956 w 3690763"/>
              <a:gd name="connsiteY6" fmla="*/ 5101336 h 5144374"/>
              <a:gd name="connsiteX7" fmla="*/ 0 w 3690763"/>
              <a:gd name="connsiteY7" fmla="*/ 4931052 h 5144374"/>
              <a:gd name="connsiteX8" fmla="*/ 4233 w 3690763"/>
              <a:gd name="connsiteY8" fmla="*/ 0 h 5144374"/>
              <a:gd name="connsiteX0" fmla="*/ 4233 w 3690763"/>
              <a:gd name="connsiteY0" fmla="*/ 0 h 5154362"/>
              <a:gd name="connsiteX1" fmla="*/ 3687233 w 3690763"/>
              <a:gd name="connsiteY1" fmla="*/ 0 h 5154362"/>
              <a:gd name="connsiteX2" fmla="*/ 3690763 w 3690763"/>
              <a:gd name="connsiteY2" fmla="*/ 4987541 h 5154362"/>
              <a:gd name="connsiteX3" fmla="*/ 3095876 w 3690763"/>
              <a:gd name="connsiteY3" fmla="*/ 4980727 h 5154362"/>
              <a:gd name="connsiteX4" fmla="*/ 2188634 w 3690763"/>
              <a:gd name="connsiteY4" fmla="*/ 5042069 h 5154362"/>
              <a:gd name="connsiteX5" fmla="*/ 1420979 w 3690763"/>
              <a:gd name="connsiteY5" fmla="*/ 4999736 h 5154362"/>
              <a:gd name="connsiteX6" fmla="*/ 699956 w 3690763"/>
              <a:gd name="connsiteY6" fmla="*/ 5101336 h 5154362"/>
              <a:gd name="connsiteX7" fmla="*/ 0 w 3690763"/>
              <a:gd name="connsiteY7" fmla="*/ 4931052 h 5154362"/>
              <a:gd name="connsiteX8" fmla="*/ 4233 w 3690763"/>
              <a:gd name="connsiteY8" fmla="*/ 0 h 5154362"/>
              <a:gd name="connsiteX0" fmla="*/ 4233 w 3690763"/>
              <a:gd name="connsiteY0" fmla="*/ 0 h 5154362"/>
              <a:gd name="connsiteX1" fmla="*/ 3687233 w 3690763"/>
              <a:gd name="connsiteY1" fmla="*/ 0 h 5154362"/>
              <a:gd name="connsiteX2" fmla="*/ 3690763 w 3690763"/>
              <a:gd name="connsiteY2" fmla="*/ 4987541 h 5154362"/>
              <a:gd name="connsiteX3" fmla="*/ 3095876 w 3690763"/>
              <a:gd name="connsiteY3" fmla="*/ 4980727 h 5154362"/>
              <a:gd name="connsiteX4" fmla="*/ 2188634 w 3690763"/>
              <a:gd name="connsiteY4" fmla="*/ 5042069 h 5154362"/>
              <a:gd name="connsiteX5" fmla="*/ 1420979 w 3690763"/>
              <a:gd name="connsiteY5" fmla="*/ 4999736 h 5154362"/>
              <a:gd name="connsiteX6" fmla="*/ 699956 w 3690763"/>
              <a:gd name="connsiteY6" fmla="*/ 5101336 h 5154362"/>
              <a:gd name="connsiteX7" fmla="*/ 0 w 3690763"/>
              <a:gd name="connsiteY7" fmla="*/ 4931052 h 5154362"/>
              <a:gd name="connsiteX8" fmla="*/ 4233 w 3690763"/>
              <a:gd name="connsiteY8" fmla="*/ 0 h 5154362"/>
              <a:gd name="connsiteX0" fmla="*/ 4233 w 3690763"/>
              <a:gd name="connsiteY0" fmla="*/ 0 h 5147407"/>
              <a:gd name="connsiteX1" fmla="*/ 3687233 w 3690763"/>
              <a:gd name="connsiteY1" fmla="*/ 0 h 5147407"/>
              <a:gd name="connsiteX2" fmla="*/ 3690763 w 3690763"/>
              <a:gd name="connsiteY2" fmla="*/ 4987541 h 5147407"/>
              <a:gd name="connsiteX3" fmla="*/ 3095876 w 3690763"/>
              <a:gd name="connsiteY3" fmla="*/ 4980727 h 5147407"/>
              <a:gd name="connsiteX4" fmla="*/ 2188634 w 3690763"/>
              <a:gd name="connsiteY4" fmla="*/ 5042069 h 5147407"/>
              <a:gd name="connsiteX5" fmla="*/ 1420979 w 3690763"/>
              <a:gd name="connsiteY5" fmla="*/ 4999736 h 5147407"/>
              <a:gd name="connsiteX6" fmla="*/ 699956 w 3690763"/>
              <a:gd name="connsiteY6" fmla="*/ 5101336 h 5147407"/>
              <a:gd name="connsiteX7" fmla="*/ 0 w 3690763"/>
              <a:gd name="connsiteY7" fmla="*/ 4931052 h 5147407"/>
              <a:gd name="connsiteX8" fmla="*/ 4233 w 3690763"/>
              <a:gd name="connsiteY8" fmla="*/ 0 h 5147407"/>
              <a:gd name="connsiteX0" fmla="*/ 4233 w 3690763"/>
              <a:gd name="connsiteY0" fmla="*/ 0 h 5147407"/>
              <a:gd name="connsiteX1" fmla="*/ 3687233 w 3690763"/>
              <a:gd name="connsiteY1" fmla="*/ 0 h 5147407"/>
              <a:gd name="connsiteX2" fmla="*/ 3690763 w 3690763"/>
              <a:gd name="connsiteY2" fmla="*/ 4987541 h 5147407"/>
              <a:gd name="connsiteX3" fmla="*/ 3095876 w 3690763"/>
              <a:gd name="connsiteY3" fmla="*/ 4980727 h 5147407"/>
              <a:gd name="connsiteX4" fmla="*/ 2188634 w 3690763"/>
              <a:gd name="connsiteY4" fmla="*/ 5042069 h 5147407"/>
              <a:gd name="connsiteX5" fmla="*/ 1420979 w 3690763"/>
              <a:gd name="connsiteY5" fmla="*/ 4999736 h 5147407"/>
              <a:gd name="connsiteX6" fmla="*/ 699956 w 3690763"/>
              <a:gd name="connsiteY6" fmla="*/ 5101336 h 5147407"/>
              <a:gd name="connsiteX7" fmla="*/ 0 w 3690763"/>
              <a:gd name="connsiteY7" fmla="*/ 4931052 h 5147407"/>
              <a:gd name="connsiteX8" fmla="*/ 4233 w 3690763"/>
              <a:gd name="connsiteY8" fmla="*/ 0 h 5147407"/>
              <a:gd name="connsiteX0" fmla="*/ 4233 w 3690763"/>
              <a:gd name="connsiteY0" fmla="*/ 0 h 5147407"/>
              <a:gd name="connsiteX1" fmla="*/ 3687233 w 3690763"/>
              <a:gd name="connsiteY1" fmla="*/ 0 h 5147407"/>
              <a:gd name="connsiteX2" fmla="*/ 3690763 w 3690763"/>
              <a:gd name="connsiteY2" fmla="*/ 4987541 h 5147407"/>
              <a:gd name="connsiteX3" fmla="*/ 3095876 w 3690763"/>
              <a:gd name="connsiteY3" fmla="*/ 4980727 h 5147407"/>
              <a:gd name="connsiteX4" fmla="*/ 2188634 w 3690763"/>
              <a:gd name="connsiteY4" fmla="*/ 5042069 h 5147407"/>
              <a:gd name="connsiteX5" fmla="*/ 1420979 w 3690763"/>
              <a:gd name="connsiteY5" fmla="*/ 4999736 h 5147407"/>
              <a:gd name="connsiteX6" fmla="*/ 699956 w 3690763"/>
              <a:gd name="connsiteY6" fmla="*/ 5101336 h 5147407"/>
              <a:gd name="connsiteX7" fmla="*/ 0 w 3690763"/>
              <a:gd name="connsiteY7" fmla="*/ 4931052 h 5147407"/>
              <a:gd name="connsiteX8" fmla="*/ 4233 w 3690763"/>
              <a:gd name="connsiteY8" fmla="*/ 0 h 5147407"/>
              <a:gd name="connsiteX0" fmla="*/ 4233 w 3690763"/>
              <a:gd name="connsiteY0" fmla="*/ 0 h 5147407"/>
              <a:gd name="connsiteX1" fmla="*/ 3687233 w 3690763"/>
              <a:gd name="connsiteY1" fmla="*/ 0 h 5147407"/>
              <a:gd name="connsiteX2" fmla="*/ 3690763 w 3690763"/>
              <a:gd name="connsiteY2" fmla="*/ 4987541 h 5147407"/>
              <a:gd name="connsiteX3" fmla="*/ 3095876 w 3690763"/>
              <a:gd name="connsiteY3" fmla="*/ 4980727 h 5147407"/>
              <a:gd name="connsiteX4" fmla="*/ 2188634 w 3690763"/>
              <a:gd name="connsiteY4" fmla="*/ 5042069 h 5147407"/>
              <a:gd name="connsiteX5" fmla="*/ 1420979 w 3690763"/>
              <a:gd name="connsiteY5" fmla="*/ 4999736 h 5147407"/>
              <a:gd name="connsiteX6" fmla="*/ 699956 w 3690763"/>
              <a:gd name="connsiteY6" fmla="*/ 5101336 h 5147407"/>
              <a:gd name="connsiteX7" fmla="*/ 0 w 3690763"/>
              <a:gd name="connsiteY7" fmla="*/ 4931052 h 5147407"/>
              <a:gd name="connsiteX8" fmla="*/ 4233 w 3690763"/>
              <a:gd name="connsiteY8" fmla="*/ 0 h 5147407"/>
              <a:gd name="connsiteX0" fmla="*/ 4233 w 3690763"/>
              <a:gd name="connsiteY0" fmla="*/ 0 h 5147407"/>
              <a:gd name="connsiteX1" fmla="*/ 3687233 w 3690763"/>
              <a:gd name="connsiteY1" fmla="*/ 0 h 5147407"/>
              <a:gd name="connsiteX2" fmla="*/ 3690763 w 3690763"/>
              <a:gd name="connsiteY2" fmla="*/ 4976950 h 5147407"/>
              <a:gd name="connsiteX3" fmla="*/ 3095876 w 3690763"/>
              <a:gd name="connsiteY3" fmla="*/ 4980727 h 5147407"/>
              <a:gd name="connsiteX4" fmla="*/ 2188634 w 3690763"/>
              <a:gd name="connsiteY4" fmla="*/ 5042069 h 5147407"/>
              <a:gd name="connsiteX5" fmla="*/ 1420979 w 3690763"/>
              <a:gd name="connsiteY5" fmla="*/ 4999736 h 5147407"/>
              <a:gd name="connsiteX6" fmla="*/ 699956 w 3690763"/>
              <a:gd name="connsiteY6" fmla="*/ 5101336 h 5147407"/>
              <a:gd name="connsiteX7" fmla="*/ 0 w 3690763"/>
              <a:gd name="connsiteY7" fmla="*/ 4931052 h 5147407"/>
              <a:gd name="connsiteX8" fmla="*/ 4233 w 3690763"/>
              <a:gd name="connsiteY8" fmla="*/ 0 h 514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0763" h="5147407">
                <a:moveTo>
                  <a:pt x="4233" y="0"/>
                </a:moveTo>
                <a:lnTo>
                  <a:pt x="3687233" y="0"/>
                </a:lnTo>
                <a:cubicBezTo>
                  <a:pt x="3688410" y="1662514"/>
                  <a:pt x="3689586" y="3314436"/>
                  <a:pt x="3690763" y="4976950"/>
                </a:cubicBezTo>
                <a:cubicBezTo>
                  <a:pt x="3519927" y="4907777"/>
                  <a:pt x="3271504" y="4883223"/>
                  <a:pt x="3095876" y="4980727"/>
                </a:cubicBezTo>
                <a:cubicBezTo>
                  <a:pt x="2771969" y="5173553"/>
                  <a:pt x="2492006" y="5205818"/>
                  <a:pt x="2188634" y="5042069"/>
                </a:cubicBezTo>
                <a:cubicBezTo>
                  <a:pt x="1941750" y="4917156"/>
                  <a:pt x="1657356" y="4869102"/>
                  <a:pt x="1420979" y="4999736"/>
                </a:cubicBezTo>
                <a:cubicBezTo>
                  <a:pt x="1241090" y="5112718"/>
                  <a:pt x="972319" y="5188908"/>
                  <a:pt x="699956" y="5101336"/>
                </a:cubicBezTo>
                <a:cubicBezTo>
                  <a:pt x="457223" y="5005739"/>
                  <a:pt x="338057" y="4878367"/>
                  <a:pt x="0" y="4931052"/>
                </a:cubicBezTo>
                <a:lnTo>
                  <a:pt x="4233" y="0"/>
                </a:lnTo>
                <a:close/>
              </a:path>
            </a:pathLst>
          </a:custGeo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2" name="Picture Placeholder 7"/>
          <p:cNvSpPr>
            <a:spLocks noGrp="1"/>
          </p:cNvSpPr>
          <p:nvPr>
            <p:ph type="pic" sz="quarter" idx="15"/>
          </p:nvPr>
        </p:nvSpPr>
        <p:spPr>
          <a:xfrm>
            <a:off x="8268403" y="283463"/>
            <a:ext cx="3686530" cy="5148965"/>
          </a:xfrm>
          <a:custGeom>
            <a:avLst/>
            <a:gdLst>
              <a:gd name="connsiteX0" fmla="*/ 0 w 3683000"/>
              <a:gd name="connsiteY0" fmla="*/ 0 h 5177272"/>
              <a:gd name="connsiteX1" fmla="*/ 3683000 w 3683000"/>
              <a:gd name="connsiteY1" fmla="*/ 0 h 5177272"/>
              <a:gd name="connsiteX2" fmla="*/ 3683000 w 3683000"/>
              <a:gd name="connsiteY2" fmla="*/ 5177272 h 5177272"/>
              <a:gd name="connsiteX3" fmla="*/ 0 w 3683000"/>
              <a:gd name="connsiteY3" fmla="*/ 5177272 h 5177272"/>
              <a:gd name="connsiteX4" fmla="*/ 0 w 3683000"/>
              <a:gd name="connsiteY4" fmla="*/ 0 h 5177272"/>
              <a:gd name="connsiteX0" fmla="*/ 3530 w 3686530"/>
              <a:gd name="connsiteY0" fmla="*/ 0 h 5177272"/>
              <a:gd name="connsiteX1" fmla="*/ 3686530 w 3686530"/>
              <a:gd name="connsiteY1" fmla="*/ 0 h 5177272"/>
              <a:gd name="connsiteX2" fmla="*/ 3686530 w 3686530"/>
              <a:gd name="connsiteY2" fmla="*/ 5177272 h 5177272"/>
              <a:gd name="connsiteX3" fmla="*/ 0 w 3686530"/>
              <a:gd name="connsiteY3" fmla="*/ 5127845 h 5177272"/>
              <a:gd name="connsiteX4" fmla="*/ 3530 w 3686530"/>
              <a:gd name="connsiteY4" fmla="*/ 0 h 5177272"/>
              <a:gd name="connsiteX0" fmla="*/ 3530 w 3686530"/>
              <a:gd name="connsiteY0" fmla="*/ 0 h 5177272"/>
              <a:gd name="connsiteX1" fmla="*/ 3686530 w 3686530"/>
              <a:gd name="connsiteY1" fmla="*/ 0 h 5177272"/>
              <a:gd name="connsiteX2" fmla="*/ 3686530 w 3686530"/>
              <a:gd name="connsiteY2" fmla="*/ 5177272 h 5177272"/>
              <a:gd name="connsiteX3" fmla="*/ 0 w 3686530"/>
              <a:gd name="connsiteY3" fmla="*/ 5127845 h 5177272"/>
              <a:gd name="connsiteX4" fmla="*/ 3530 w 3686530"/>
              <a:gd name="connsiteY4" fmla="*/ 0 h 5177272"/>
              <a:gd name="connsiteX0" fmla="*/ 3530 w 3686530"/>
              <a:gd name="connsiteY0" fmla="*/ 0 h 5502488"/>
              <a:gd name="connsiteX1" fmla="*/ 3686530 w 3686530"/>
              <a:gd name="connsiteY1" fmla="*/ 0 h 5502488"/>
              <a:gd name="connsiteX2" fmla="*/ 3686530 w 3686530"/>
              <a:gd name="connsiteY2" fmla="*/ 5177272 h 5502488"/>
              <a:gd name="connsiteX3" fmla="*/ 949738 w 3686530"/>
              <a:gd name="connsiteY3" fmla="*/ 4913435 h 5502488"/>
              <a:gd name="connsiteX4" fmla="*/ 0 w 3686530"/>
              <a:gd name="connsiteY4" fmla="*/ 5127845 h 5502488"/>
              <a:gd name="connsiteX5" fmla="*/ 3530 w 3686530"/>
              <a:gd name="connsiteY5" fmla="*/ 0 h 5502488"/>
              <a:gd name="connsiteX0" fmla="*/ 3530 w 3686530"/>
              <a:gd name="connsiteY0" fmla="*/ 0 h 5532798"/>
              <a:gd name="connsiteX1" fmla="*/ 3686530 w 3686530"/>
              <a:gd name="connsiteY1" fmla="*/ 0 h 5532798"/>
              <a:gd name="connsiteX2" fmla="*/ 3686530 w 3686530"/>
              <a:gd name="connsiteY2" fmla="*/ 5177272 h 5532798"/>
              <a:gd name="connsiteX3" fmla="*/ 949738 w 3686530"/>
              <a:gd name="connsiteY3" fmla="*/ 4913435 h 5532798"/>
              <a:gd name="connsiteX4" fmla="*/ 310717 w 3686530"/>
              <a:gd name="connsiteY4" fmla="*/ 5139387 h 5532798"/>
              <a:gd name="connsiteX5" fmla="*/ 0 w 3686530"/>
              <a:gd name="connsiteY5" fmla="*/ 5127845 h 5532798"/>
              <a:gd name="connsiteX6" fmla="*/ 3530 w 3686530"/>
              <a:gd name="connsiteY6" fmla="*/ 0 h 5532798"/>
              <a:gd name="connsiteX0" fmla="*/ 3530 w 3686530"/>
              <a:gd name="connsiteY0" fmla="*/ 0 h 5562767"/>
              <a:gd name="connsiteX1" fmla="*/ 3686530 w 3686530"/>
              <a:gd name="connsiteY1" fmla="*/ 0 h 5562767"/>
              <a:gd name="connsiteX2" fmla="*/ 3686530 w 3686530"/>
              <a:gd name="connsiteY2" fmla="*/ 5177272 h 5562767"/>
              <a:gd name="connsiteX3" fmla="*/ 1698204 w 3686530"/>
              <a:gd name="connsiteY3" fmla="*/ 5135856 h 5562767"/>
              <a:gd name="connsiteX4" fmla="*/ 949738 w 3686530"/>
              <a:gd name="connsiteY4" fmla="*/ 4913435 h 5562767"/>
              <a:gd name="connsiteX5" fmla="*/ 310717 w 3686530"/>
              <a:gd name="connsiteY5" fmla="*/ 5139387 h 5562767"/>
              <a:gd name="connsiteX6" fmla="*/ 0 w 3686530"/>
              <a:gd name="connsiteY6" fmla="*/ 5127845 h 5562767"/>
              <a:gd name="connsiteX7" fmla="*/ 3530 w 3686530"/>
              <a:gd name="connsiteY7" fmla="*/ 0 h 5562767"/>
              <a:gd name="connsiteX0" fmla="*/ 3530 w 3686530"/>
              <a:gd name="connsiteY0" fmla="*/ 0 h 5532798"/>
              <a:gd name="connsiteX1" fmla="*/ 3686530 w 3686530"/>
              <a:gd name="connsiteY1" fmla="*/ 0 h 5532798"/>
              <a:gd name="connsiteX2" fmla="*/ 3686530 w 3686530"/>
              <a:gd name="connsiteY2" fmla="*/ 5177272 h 5532798"/>
              <a:gd name="connsiteX3" fmla="*/ 2676153 w 3686530"/>
              <a:gd name="connsiteY3" fmla="*/ 4920496 h 5532798"/>
              <a:gd name="connsiteX4" fmla="*/ 1698204 w 3686530"/>
              <a:gd name="connsiteY4" fmla="*/ 5135856 h 5532798"/>
              <a:gd name="connsiteX5" fmla="*/ 949738 w 3686530"/>
              <a:gd name="connsiteY5" fmla="*/ 4913435 h 5532798"/>
              <a:gd name="connsiteX6" fmla="*/ 310717 w 3686530"/>
              <a:gd name="connsiteY6" fmla="*/ 5139387 h 5532798"/>
              <a:gd name="connsiteX7" fmla="*/ 0 w 3686530"/>
              <a:gd name="connsiteY7" fmla="*/ 5127845 h 5532798"/>
              <a:gd name="connsiteX8" fmla="*/ 3530 w 3686530"/>
              <a:gd name="connsiteY8" fmla="*/ 0 h 5532798"/>
              <a:gd name="connsiteX0" fmla="*/ 3530 w 3686530"/>
              <a:gd name="connsiteY0" fmla="*/ 0 h 5580160"/>
              <a:gd name="connsiteX1" fmla="*/ 3686530 w 3686530"/>
              <a:gd name="connsiteY1" fmla="*/ 0 h 5580160"/>
              <a:gd name="connsiteX2" fmla="*/ 3686530 w 3686530"/>
              <a:gd name="connsiteY2" fmla="*/ 5177272 h 5580160"/>
              <a:gd name="connsiteX3" fmla="*/ 3283399 w 3686530"/>
              <a:gd name="connsiteY3" fmla="*/ 5114673 h 5580160"/>
              <a:gd name="connsiteX4" fmla="*/ 2676153 w 3686530"/>
              <a:gd name="connsiteY4" fmla="*/ 4920496 h 5580160"/>
              <a:gd name="connsiteX5" fmla="*/ 1698204 w 3686530"/>
              <a:gd name="connsiteY5" fmla="*/ 5135856 h 5580160"/>
              <a:gd name="connsiteX6" fmla="*/ 949738 w 3686530"/>
              <a:gd name="connsiteY6" fmla="*/ 4913435 h 5580160"/>
              <a:gd name="connsiteX7" fmla="*/ 310717 w 3686530"/>
              <a:gd name="connsiteY7" fmla="*/ 5139387 h 5580160"/>
              <a:gd name="connsiteX8" fmla="*/ 0 w 3686530"/>
              <a:gd name="connsiteY8" fmla="*/ 5127845 h 5580160"/>
              <a:gd name="connsiteX9" fmla="*/ 3530 w 3686530"/>
              <a:gd name="connsiteY9" fmla="*/ 0 h 5580160"/>
              <a:gd name="connsiteX0" fmla="*/ 3530 w 3686530"/>
              <a:gd name="connsiteY0" fmla="*/ 0 h 5532798"/>
              <a:gd name="connsiteX1" fmla="*/ 3686530 w 3686530"/>
              <a:gd name="connsiteY1" fmla="*/ 0 h 5532798"/>
              <a:gd name="connsiteX2" fmla="*/ 3686530 w 3686530"/>
              <a:gd name="connsiteY2" fmla="*/ 5106662 h 5532798"/>
              <a:gd name="connsiteX3" fmla="*/ 3283399 w 3686530"/>
              <a:gd name="connsiteY3" fmla="*/ 5114673 h 5532798"/>
              <a:gd name="connsiteX4" fmla="*/ 2676153 w 3686530"/>
              <a:gd name="connsiteY4" fmla="*/ 4920496 h 5532798"/>
              <a:gd name="connsiteX5" fmla="*/ 1698204 w 3686530"/>
              <a:gd name="connsiteY5" fmla="*/ 5135856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06662 h 5532798"/>
              <a:gd name="connsiteX3" fmla="*/ 3283399 w 3686530"/>
              <a:gd name="connsiteY3" fmla="*/ 5114673 h 5532798"/>
              <a:gd name="connsiteX4" fmla="*/ 2676153 w 3686530"/>
              <a:gd name="connsiteY4" fmla="*/ 4920496 h 5532798"/>
              <a:gd name="connsiteX5" fmla="*/ 1698204 w 3686530"/>
              <a:gd name="connsiteY5" fmla="*/ 5135856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06662 h 5532798"/>
              <a:gd name="connsiteX3" fmla="*/ 3254824 w 3686530"/>
              <a:gd name="connsiteY3" fmla="*/ 5121023 h 5532798"/>
              <a:gd name="connsiteX4" fmla="*/ 2676153 w 3686530"/>
              <a:gd name="connsiteY4" fmla="*/ 4920496 h 5532798"/>
              <a:gd name="connsiteX5" fmla="*/ 1698204 w 3686530"/>
              <a:gd name="connsiteY5" fmla="*/ 5135856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54824 w 3686530"/>
              <a:gd name="connsiteY3" fmla="*/ 5121023 h 5532798"/>
              <a:gd name="connsiteX4" fmla="*/ 2676153 w 3686530"/>
              <a:gd name="connsiteY4" fmla="*/ 4920496 h 5532798"/>
              <a:gd name="connsiteX5" fmla="*/ 1698204 w 3686530"/>
              <a:gd name="connsiteY5" fmla="*/ 5135856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54824 w 3686530"/>
              <a:gd name="connsiteY3" fmla="*/ 5121023 h 5532798"/>
              <a:gd name="connsiteX4" fmla="*/ 2676153 w 3686530"/>
              <a:gd name="connsiteY4" fmla="*/ 4920496 h 5532798"/>
              <a:gd name="connsiteX5" fmla="*/ 1698204 w 3686530"/>
              <a:gd name="connsiteY5" fmla="*/ 5135856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54824 w 3686530"/>
              <a:gd name="connsiteY3" fmla="*/ 5121023 h 5532798"/>
              <a:gd name="connsiteX4" fmla="*/ 2676153 w 3686530"/>
              <a:gd name="connsiteY4" fmla="*/ 4920496 h 5532798"/>
              <a:gd name="connsiteX5" fmla="*/ 1698204 w 3686530"/>
              <a:gd name="connsiteY5" fmla="*/ 5135856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54824 w 3686530"/>
              <a:gd name="connsiteY3" fmla="*/ 5121023 h 5532798"/>
              <a:gd name="connsiteX4" fmla="*/ 2676153 w 3686530"/>
              <a:gd name="connsiteY4" fmla="*/ 4920496 h 5532798"/>
              <a:gd name="connsiteX5" fmla="*/ 1698204 w 3686530"/>
              <a:gd name="connsiteY5" fmla="*/ 5135856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54824 w 3686530"/>
              <a:gd name="connsiteY3" fmla="*/ 5121023 h 5532798"/>
              <a:gd name="connsiteX4" fmla="*/ 2676153 w 3686530"/>
              <a:gd name="connsiteY4" fmla="*/ 4920496 h 5532798"/>
              <a:gd name="connsiteX5" fmla="*/ 1698204 w 3686530"/>
              <a:gd name="connsiteY5" fmla="*/ 5135856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54824 w 3686530"/>
              <a:gd name="connsiteY3" fmla="*/ 5121023 h 5532798"/>
              <a:gd name="connsiteX4" fmla="*/ 2676153 w 3686530"/>
              <a:gd name="connsiteY4" fmla="*/ 4920496 h 5532798"/>
              <a:gd name="connsiteX5" fmla="*/ 1698204 w 3686530"/>
              <a:gd name="connsiteY5" fmla="*/ 5135856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54824 w 3686530"/>
              <a:gd name="connsiteY3" fmla="*/ 5121023 h 5532798"/>
              <a:gd name="connsiteX4" fmla="*/ 2676153 w 3686530"/>
              <a:gd name="connsiteY4" fmla="*/ 4920496 h 5532798"/>
              <a:gd name="connsiteX5" fmla="*/ 1698204 w 3686530"/>
              <a:gd name="connsiteY5" fmla="*/ 5135856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54824 w 3686530"/>
              <a:gd name="connsiteY3" fmla="*/ 5121023 h 5532798"/>
              <a:gd name="connsiteX4" fmla="*/ 2676153 w 3686530"/>
              <a:gd name="connsiteY4" fmla="*/ 4920496 h 5532798"/>
              <a:gd name="connsiteX5" fmla="*/ 1698204 w 3686530"/>
              <a:gd name="connsiteY5" fmla="*/ 5135856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54824 w 3686530"/>
              <a:gd name="connsiteY3" fmla="*/ 5121023 h 5532798"/>
              <a:gd name="connsiteX4" fmla="*/ 2634878 w 3686530"/>
              <a:gd name="connsiteY4" fmla="*/ 4901446 h 5532798"/>
              <a:gd name="connsiteX5" fmla="*/ 1698204 w 3686530"/>
              <a:gd name="connsiteY5" fmla="*/ 5135856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54824 w 3686530"/>
              <a:gd name="connsiteY3" fmla="*/ 5121023 h 5532798"/>
              <a:gd name="connsiteX4" fmla="*/ 2638053 w 3686530"/>
              <a:gd name="connsiteY4" fmla="*/ 4923671 h 5532798"/>
              <a:gd name="connsiteX5" fmla="*/ 1698204 w 3686530"/>
              <a:gd name="connsiteY5" fmla="*/ 5135856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35774 w 3686530"/>
              <a:gd name="connsiteY3" fmla="*/ 5121023 h 5532798"/>
              <a:gd name="connsiteX4" fmla="*/ 2638053 w 3686530"/>
              <a:gd name="connsiteY4" fmla="*/ 4923671 h 5532798"/>
              <a:gd name="connsiteX5" fmla="*/ 1698204 w 3686530"/>
              <a:gd name="connsiteY5" fmla="*/ 5135856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35774 w 3686530"/>
              <a:gd name="connsiteY3" fmla="*/ 5121023 h 5532798"/>
              <a:gd name="connsiteX4" fmla="*/ 2638053 w 3686530"/>
              <a:gd name="connsiteY4" fmla="*/ 4923671 h 5532798"/>
              <a:gd name="connsiteX5" fmla="*/ 1698204 w 3686530"/>
              <a:gd name="connsiteY5" fmla="*/ 5135856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35774 w 3686530"/>
              <a:gd name="connsiteY3" fmla="*/ 5121023 h 5532798"/>
              <a:gd name="connsiteX4" fmla="*/ 2638053 w 3686530"/>
              <a:gd name="connsiteY4" fmla="*/ 4923671 h 5532798"/>
              <a:gd name="connsiteX5" fmla="*/ 1790279 w 3686530"/>
              <a:gd name="connsiteY5" fmla="*/ 5139031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35774 w 3686530"/>
              <a:gd name="connsiteY3" fmla="*/ 5121023 h 5532798"/>
              <a:gd name="connsiteX4" fmla="*/ 2638053 w 3686530"/>
              <a:gd name="connsiteY4" fmla="*/ 4923671 h 5532798"/>
              <a:gd name="connsiteX5" fmla="*/ 1790279 w 3686530"/>
              <a:gd name="connsiteY5" fmla="*/ 5139031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35774 w 3686530"/>
              <a:gd name="connsiteY3" fmla="*/ 5121023 h 5532798"/>
              <a:gd name="connsiteX4" fmla="*/ 2638053 w 3686530"/>
              <a:gd name="connsiteY4" fmla="*/ 4923671 h 5532798"/>
              <a:gd name="connsiteX5" fmla="*/ 1790279 w 3686530"/>
              <a:gd name="connsiteY5" fmla="*/ 5139031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35774 w 3686530"/>
              <a:gd name="connsiteY3" fmla="*/ 5121023 h 5532798"/>
              <a:gd name="connsiteX4" fmla="*/ 2638053 w 3686530"/>
              <a:gd name="connsiteY4" fmla="*/ 4923671 h 5532798"/>
              <a:gd name="connsiteX5" fmla="*/ 1790279 w 3686530"/>
              <a:gd name="connsiteY5" fmla="*/ 5139031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35774 w 3686530"/>
              <a:gd name="connsiteY3" fmla="*/ 5121023 h 5532798"/>
              <a:gd name="connsiteX4" fmla="*/ 2638053 w 3686530"/>
              <a:gd name="connsiteY4" fmla="*/ 4923671 h 5532798"/>
              <a:gd name="connsiteX5" fmla="*/ 1790279 w 3686530"/>
              <a:gd name="connsiteY5" fmla="*/ 5139031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35774 w 3686530"/>
              <a:gd name="connsiteY3" fmla="*/ 5121023 h 5532798"/>
              <a:gd name="connsiteX4" fmla="*/ 2638053 w 3686530"/>
              <a:gd name="connsiteY4" fmla="*/ 4923671 h 5532798"/>
              <a:gd name="connsiteX5" fmla="*/ 1790279 w 3686530"/>
              <a:gd name="connsiteY5" fmla="*/ 5139031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35774 w 3686530"/>
              <a:gd name="connsiteY3" fmla="*/ 5121023 h 5532798"/>
              <a:gd name="connsiteX4" fmla="*/ 2638053 w 3686530"/>
              <a:gd name="connsiteY4" fmla="*/ 4923671 h 5532798"/>
              <a:gd name="connsiteX5" fmla="*/ 1790279 w 3686530"/>
              <a:gd name="connsiteY5" fmla="*/ 5139031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35774 w 3686530"/>
              <a:gd name="connsiteY3" fmla="*/ 5121023 h 5532798"/>
              <a:gd name="connsiteX4" fmla="*/ 2638053 w 3686530"/>
              <a:gd name="connsiteY4" fmla="*/ 4923671 h 5532798"/>
              <a:gd name="connsiteX5" fmla="*/ 1790279 w 3686530"/>
              <a:gd name="connsiteY5" fmla="*/ 5139031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35774 w 3686530"/>
              <a:gd name="connsiteY3" fmla="*/ 5121023 h 5532798"/>
              <a:gd name="connsiteX4" fmla="*/ 2638053 w 3686530"/>
              <a:gd name="connsiteY4" fmla="*/ 4923671 h 5532798"/>
              <a:gd name="connsiteX5" fmla="*/ 1790279 w 3686530"/>
              <a:gd name="connsiteY5" fmla="*/ 5139031 h 5532798"/>
              <a:gd name="connsiteX6" fmla="*/ 1010063 w 3686530"/>
              <a:gd name="connsiteY6" fmla="*/ 491978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35774 w 3686530"/>
              <a:gd name="connsiteY3" fmla="*/ 5121023 h 5532798"/>
              <a:gd name="connsiteX4" fmla="*/ 2638053 w 3686530"/>
              <a:gd name="connsiteY4" fmla="*/ 4923671 h 5532798"/>
              <a:gd name="connsiteX5" fmla="*/ 1790279 w 3686530"/>
              <a:gd name="connsiteY5" fmla="*/ 5139031 h 5532798"/>
              <a:gd name="connsiteX6" fmla="*/ 1010063 w 3686530"/>
              <a:gd name="connsiteY6" fmla="*/ 491978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35774 w 3686530"/>
              <a:gd name="connsiteY3" fmla="*/ 5121023 h 5532798"/>
              <a:gd name="connsiteX4" fmla="*/ 2638053 w 3686530"/>
              <a:gd name="connsiteY4" fmla="*/ 4923671 h 5532798"/>
              <a:gd name="connsiteX5" fmla="*/ 1790279 w 3686530"/>
              <a:gd name="connsiteY5" fmla="*/ 5139031 h 5532798"/>
              <a:gd name="connsiteX6" fmla="*/ 1010063 w 3686530"/>
              <a:gd name="connsiteY6" fmla="*/ 491978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35774 w 3686530"/>
              <a:gd name="connsiteY3" fmla="*/ 5121023 h 5532798"/>
              <a:gd name="connsiteX4" fmla="*/ 2638053 w 3686530"/>
              <a:gd name="connsiteY4" fmla="*/ 4923671 h 5532798"/>
              <a:gd name="connsiteX5" fmla="*/ 1790279 w 3686530"/>
              <a:gd name="connsiteY5" fmla="*/ 5139031 h 5532798"/>
              <a:gd name="connsiteX6" fmla="*/ 1010063 w 3686530"/>
              <a:gd name="connsiteY6" fmla="*/ 491978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26830"/>
              <a:gd name="connsiteX1" fmla="*/ 3686530 w 3686530"/>
              <a:gd name="connsiteY1" fmla="*/ 0 h 5526830"/>
              <a:gd name="connsiteX2" fmla="*/ 3686530 w 3686530"/>
              <a:gd name="connsiteY2" fmla="*/ 5119362 h 5526830"/>
              <a:gd name="connsiteX3" fmla="*/ 3235774 w 3686530"/>
              <a:gd name="connsiteY3" fmla="*/ 5121023 h 5526830"/>
              <a:gd name="connsiteX4" fmla="*/ 2638053 w 3686530"/>
              <a:gd name="connsiteY4" fmla="*/ 4923671 h 5526830"/>
              <a:gd name="connsiteX5" fmla="*/ 1790279 w 3686530"/>
              <a:gd name="connsiteY5" fmla="*/ 5139031 h 5526830"/>
              <a:gd name="connsiteX6" fmla="*/ 1010063 w 3686530"/>
              <a:gd name="connsiteY6" fmla="*/ 4919785 h 5526830"/>
              <a:gd name="connsiteX7" fmla="*/ 396442 w 3686530"/>
              <a:gd name="connsiteY7" fmla="*/ 5117162 h 5526830"/>
              <a:gd name="connsiteX8" fmla="*/ 0 w 3686530"/>
              <a:gd name="connsiteY8" fmla="*/ 5127845 h 5526830"/>
              <a:gd name="connsiteX9" fmla="*/ 3530 w 3686530"/>
              <a:gd name="connsiteY9" fmla="*/ 0 h 5526830"/>
              <a:gd name="connsiteX0" fmla="*/ 3530 w 3686530"/>
              <a:gd name="connsiteY0" fmla="*/ 0 h 5148965"/>
              <a:gd name="connsiteX1" fmla="*/ 3686530 w 3686530"/>
              <a:gd name="connsiteY1" fmla="*/ 0 h 5148965"/>
              <a:gd name="connsiteX2" fmla="*/ 3686530 w 3686530"/>
              <a:gd name="connsiteY2" fmla="*/ 5119362 h 5148965"/>
              <a:gd name="connsiteX3" fmla="*/ 3235774 w 3686530"/>
              <a:gd name="connsiteY3" fmla="*/ 5121023 h 5148965"/>
              <a:gd name="connsiteX4" fmla="*/ 2638053 w 3686530"/>
              <a:gd name="connsiteY4" fmla="*/ 4923671 h 5148965"/>
              <a:gd name="connsiteX5" fmla="*/ 1790279 w 3686530"/>
              <a:gd name="connsiteY5" fmla="*/ 5139031 h 5148965"/>
              <a:gd name="connsiteX6" fmla="*/ 1010063 w 3686530"/>
              <a:gd name="connsiteY6" fmla="*/ 4919785 h 5148965"/>
              <a:gd name="connsiteX7" fmla="*/ 396442 w 3686530"/>
              <a:gd name="connsiteY7" fmla="*/ 5117162 h 5148965"/>
              <a:gd name="connsiteX8" fmla="*/ 0 w 3686530"/>
              <a:gd name="connsiteY8" fmla="*/ 5127845 h 5148965"/>
              <a:gd name="connsiteX9" fmla="*/ 3530 w 3686530"/>
              <a:gd name="connsiteY9" fmla="*/ 0 h 5148965"/>
              <a:gd name="connsiteX0" fmla="*/ 3530 w 3686530"/>
              <a:gd name="connsiteY0" fmla="*/ 0 h 5148965"/>
              <a:gd name="connsiteX1" fmla="*/ 3686530 w 3686530"/>
              <a:gd name="connsiteY1" fmla="*/ 0 h 5148965"/>
              <a:gd name="connsiteX2" fmla="*/ 3686530 w 3686530"/>
              <a:gd name="connsiteY2" fmla="*/ 5119362 h 5148965"/>
              <a:gd name="connsiteX3" fmla="*/ 3235774 w 3686530"/>
              <a:gd name="connsiteY3" fmla="*/ 5121023 h 5148965"/>
              <a:gd name="connsiteX4" fmla="*/ 2638053 w 3686530"/>
              <a:gd name="connsiteY4" fmla="*/ 4923671 h 5148965"/>
              <a:gd name="connsiteX5" fmla="*/ 1790279 w 3686530"/>
              <a:gd name="connsiteY5" fmla="*/ 5145381 h 5148965"/>
              <a:gd name="connsiteX6" fmla="*/ 1010063 w 3686530"/>
              <a:gd name="connsiteY6" fmla="*/ 4919785 h 5148965"/>
              <a:gd name="connsiteX7" fmla="*/ 396442 w 3686530"/>
              <a:gd name="connsiteY7" fmla="*/ 5117162 h 5148965"/>
              <a:gd name="connsiteX8" fmla="*/ 0 w 3686530"/>
              <a:gd name="connsiteY8" fmla="*/ 5127845 h 5148965"/>
              <a:gd name="connsiteX9" fmla="*/ 3530 w 3686530"/>
              <a:gd name="connsiteY9" fmla="*/ 0 h 514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6530" h="5148965">
                <a:moveTo>
                  <a:pt x="3530" y="0"/>
                </a:moveTo>
                <a:lnTo>
                  <a:pt x="3686530" y="0"/>
                </a:lnTo>
                <a:lnTo>
                  <a:pt x="3686530" y="5119362"/>
                </a:lnTo>
                <a:cubicBezTo>
                  <a:pt x="3569668" y="5148857"/>
                  <a:pt x="3375595" y="5166994"/>
                  <a:pt x="3235774" y="5121023"/>
                </a:cubicBezTo>
                <a:cubicBezTo>
                  <a:pt x="3067378" y="5068702"/>
                  <a:pt x="2922859" y="4931835"/>
                  <a:pt x="2638053" y="4923671"/>
                </a:cubicBezTo>
                <a:cubicBezTo>
                  <a:pt x="2223072" y="4928207"/>
                  <a:pt x="2228539" y="5146043"/>
                  <a:pt x="1790279" y="5145381"/>
                </a:cubicBezTo>
                <a:cubicBezTo>
                  <a:pt x="1421869" y="5128844"/>
                  <a:pt x="1365283" y="4926380"/>
                  <a:pt x="1010063" y="4919785"/>
                </a:cubicBezTo>
                <a:cubicBezTo>
                  <a:pt x="704603" y="4914317"/>
                  <a:pt x="554732" y="5081427"/>
                  <a:pt x="396442" y="5117162"/>
                </a:cubicBezTo>
                <a:cubicBezTo>
                  <a:pt x="238152" y="5152897"/>
                  <a:pt x="82948" y="5143880"/>
                  <a:pt x="0" y="5127845"/>
                </a:cubicBezTo>
                <a:cubicBezTo>
                  <a:pt x="1177" y="3418563"/>
                  <a:pt x="2353" y="1709282"/>
                  <a:pt x="3530" y="0"/>
                </a:cubicBezTo>
                <a:close/>
              </a:path>
            </a:pathLst>
          </a:custGeo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1" name="Otsikko 1"/>
          <p:cNvSpPr>
            <a:spLocks noGrp="1"/>
          </p:cNvSpPr>
          <p:nvPr>
            <p:ph type="title"/>
          </p:nvPr>
        </p:nvSpPr>
        <p:spPr>
          <a:xfrm>
            <a:off x="457199" y="5486400"/>
            <a:ext cx="11235447" cy="670884"/>
          </a:xfrm>
          <a:prstGeom prst="rect">
            <a:avLst/>
          </a:prstGeom>
        </p:spPr>
        <p:txBody>
          <a:bodyPr anchor="ctr">
            <a:normAutofit/>
          </a:bodyPr>
          <a:lstStyle>
            <a:lvl1pPr algn="ctr">
              <a:defRPr sz="2800" b="1">
                <a:solidFill>
                  <a:schemeClr val="accent1"/>
                </a:solidFill>
                <a:latin typeface="+mj-lt"/>
              </a:defRPr>
            </a:lvl1pPr>
          </a:lstStyle>
          <a:p>
            <a:r>
              <a:rPr lang="fi-FI"/>
              <a:t>Muokkaa </a:t>
            </a:r>
            <a:r>
              <a:rPr lang="fi-FI" err="1"/>
              <a:t>perustyyl</a:t>
            </a:r>
            <a:r>
              <a:rPr lang="fi-FI"/>
              <a:t>. </a:t>
            </a:r>
            <a:r>
              <a:rPr lang="fi-FI" err="1"/>
              <a:t>napsautt</a:t>
            </a:r>
            <a:r>
              <a:rPr lang="fi-FI"/>
              <a:t>.</a:t>
            </a:r>
          </a:p>
        </p:txBody>
      </p:sp>
      <p:sp>
        <p:nvSpPr>
          <p:cNvPr id="16" name="Dian numeron paikkamerkki 5"/>
          <p:cNvSpPr>
            <a:spLocks noGrp="1"/>
          </p:cNvSpPr>
          <p:nvPr>
            <p:ph type="sldNum" sz="quarter" idx="4"/>
          </p:nvPr>
        </p:nvSpPr>
        <p:spPr>
          <a:xfrm>
            <a:off x="11183917" y="6285098"/>
            <a:ext cx="741504" cy="268427"/>
          </a:xfrm>
          <a:prstGeom prst="rect">
            <a:avLst/>
          </a:prstGeom>
        </p:spPr>
        <p:txBody>
          <a:bodyPr/>
          <a:lstStyle>
            <a:lvl1pPr algn="r">
              <a:defRPr>
                <a:solidFill>
                  <a:schemeClr val="accent1"/>
                </a:solidFill>
              </a:defRPr>
            </a:lvl1pPr>
          </a:lstStyle>
          <a:p>
            <a:pPr>
              <a:defRPr/>
            </a:pPr>
            <a:fld id="{FB346CB8-132A-48E5-A38D-0226F3B6784C}" type="slidenum">
              <a:rPr lang="fi-FI" smtClean="0"/>
              <a:pPr>
                <a:defRPr/>
              </a:pPr>
              <a:t>‹#›</a:t>
            </a:fld>
            <a:endParaRPr lang="fi-FI"/>
          </a:p>
        </p:txBody>
      </p:sp>
      <p:sp>
        <p:nvSpPr>
          <p:cNvPr id="17" name="Päivämäärän paikkamerkki 3"/>
          <p:cNvSpPr>
            <a:spLocks noGrp="1"/>
          </p:cNvSpPr>
          <p:nvPr>
            <p:ph type="dt" sz="half" idx="16"/>
          </p:nvPr>
        </p:nvSpPr>
        <p:spPr>
          <a:xfrm>
            <a:off x="9650498" y="6287486"/>
            <a:ext cx="1471650" cy="268427"/>
          </a:xfrm>
          <a:prstGeom prst="rect">
            <a:avLst/>
          </a:prstGeom>
        </p:spPr>
        <p:txBody>
          <a:bodyPr/>
          <a:lstStyle>
            <a:lvl1pPr>
              <a:defRPr>
                <a:solidFill>
                  <a:schemeClr val="accent1"/>
                </a:solidFill>
              </a:defRPr>
            </a:lvl1pPr>
          </a:lstStyle>
          <a:p>
            <a:pPr>
              <a:defRPr/>
            </a:pPr>
            <a:fld id="{04774C4C-51A1-4CE6-9AD2-E33B1F9EC7CA}" type="datetime1">
              <a:rPr lang="fi-FI" smtClean="0"/>
              <a:pPr>
                <a:defRPr/>
              </a:pPr>
              <a:t>29.9.2024</a:t>
            </a:fld>
            <a:endParaRPr lang="fi-FI"/>
          </a:p>
        </p:txBody>
      </p:sp>
      <p:pic>
        <p:nvPicPr>
          <p:cNvPr id="20" name="Kuva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004" y="6156271"/>
            <a:ext cx="3310619" cy="547094"/>
          </a:xfrm>
          <a:prstGeom prst="rect">
            <a:avLst/>
          </a:prstGeom>
        </p:spPr>
      </p:pic>
    </p:spTree>
    <p:extLst>
      <p:ext uri="{BB962C8B-B14F-4D97-AF65-F5344CB8AC3E}">
        <p14:creationId xmlns:p14="http://schemas.microsoft.com/office/powerpoint/2010/main" val="216689460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Kolme kuvaa Metro">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283465"/>
            <a:ext cx="3683000" cy="5150920"/>
          </a:xfrm>
          <a:custGeom>
            <a:avLst/>
            <a:gdLst>
              <a:gd name="connsiteX0" fmla="*/ 0 w 3683000"/>
              <a:gd name="connsiteY0" fmla="*/ 0 h 5177272"/>
              <a:gd name="connsiteX1" fmla="*/ 3683000 w 3683000"/>
              <a:gd name="connsiteY1" fmla="*/ 0 h 5177272"/>
              <a:gd name="connsiteX2" fmla="*/ 3683000 w 3683000"/>
              <a:gd name="connsiteY2" fmla="*/ 5177272 h 5177272"/>
              <a:gd name="connsiteX3" fmla="*/ 0 w 3683000"/>
              <a:gd name="connsiteY3" fmla="*/ 5177272 h 5177272"/>
              <a:gd name="connsiteX4" fmla="*/ 0 w 3683000"/>
              <a:gd name="connsiteY4" fmla="*/ 0 h 5177272"/>
              <a:gd name="connsiteX0" fmla="*/ 0 w 3683000"/>
              <a:gd name="connsiteY0" fmla="*/ 0 h 5177272"/>
              <a:gd name="connsiteX1" fmla="*/ 3683000 w 3683000"/>
              <a:gd name="connsiteY1" fmla="*/ 0 h 5177272"/>
              <a:gd name="connsiteX2" fmla="*/ 3683000 w 3683000"/>
              <a:gd name="connsiteY2" fmla="*/ 5177272 h 5177272"/>
              <a:gd name="connsiteX3" fmla="*/ 820821 w 3683000"/>
              <a:gd name="connsiteY3" fmla="*/ 4946262 h 5177272"/>
              <a:gd name="connsiteX4" fmla="*/ 0 w 3683000"/>
              <a:gd name="connsiteY4" fmla="*/ 5177272 h 5177272"/>
              <a:gd name="connsiteX5" fmla="*/ 0 w 3683000"/>
              <a:gd name="connsiteY5" fmla="*/ 0 h 5177272"/>
              <a:gd name="connsiteX0" fmla="*/ 0 w 3683000"/>
              <a:gd name="connsiteY0" fmla="*/ 0 h 5506431"/>
              <a:gd name="connsiteX1" fmla="*/ 3683000 w 3683000"/>
              <a:gd name="connsiteY1" fmla="*/ 0 h 5506431"/>
              <a:gd name="connsiteX2" fmla="*/ 3683000 w 3683000"/>
              <a:gd name="connsiteY2" fmla="*/ 5177272 h 5506431"/>
              <a:gd name="connsiteX3" fmla="*/ 2617537 w 3683000"/>
              <a:gd name="connsiteY3" fmla="*/ 4914178 h 5506431"/>
              <a:gd name="connsiteX4" fmla="*/ 820821 w 3683000"/>
              <a:gd name="connsiteY4" fmla="*/ 4946262 h 5506431"/>
              <a:gd name="connsiteX5" fmla="*/ 0 w 3683000"/>
              <a:gd name="connsiteY5" fmla="*/ 5177272 h 5506431"/>
              <a:gd name="connsiteX6" fmla="*/ 0 w 3683000"/>
              <a:gd name="connsiteY6" fmla="*/ 0 h 5506431"/>
              <a:gd name="connsiteX0" fmla="*/ 0 w 3683000"/>
              <a:gd name="connsiteY0" fmla="*/ 0 h 5506431"/>
              <a:gd name="connsiteX1" fmla="*/ 3683000 w 3683000"/>
              <a:gd name="connsiteY1" fmla="*/ 0 h 5506431"/>
              <a:gd name="connsiteX2" fmla="*/ 3683000 w 3683000"/>
              <a:gd name="connsiteY2" fmla="*/ 5177272 h 5506431"/>
              <a:gd name="connsiteX3" fmla="*/ 2617537 w 3683000"/>
              <a:gd name="connsiteY3" fmla="*/ 4914178 h 5506431"/>
              <a:gd name="connsiteX4" fmla="*/ 1879600 w 3683000"/>
              <a:gd name="connsiteY4" fmla="*/ 5186894 h 5506431"/>
              <a:gd name="connsiteX5" fmla="*/ 820821 w 3683000"/>
              <a:gd name="connsiteY5" fmla="*/ 4946262 h 5506431"/>
              <a:gd name="connsiteX6" fmla="*/ 0 w 3683000"/>
              <a:gd name="connsiteY6" fmla="*/ 5177272 h 5506431"/>
              <a:gd name="connsiteX7" fmla="*/ 0 w 3683000"/>
              <a:gd name="connsiteY7" fmla="*/ 0 h 5506431"/>
              <a:gd name="connsiteX0" fmla="*/ 0 w 3683000"/>
              <a:gd name="connsiteY0" fmla="*/ 0 h 5506431"/>
              <a:gd name="connsiteX1" fmla="*/ 3683000 w 3683000"/>
              <a:gd name="connsiteY1" fmla="*/ 0 h 5506431"/>
              <a:gd name="connsiteX2" fmla="*/ 3683000 w 3683000"/>
              <a:gd name="connsiteY2" fmla="*/ 5177272 h 5506431"/>
              <a:gd name="connsiteX3" fmla="*/ 2617537 w 3683000"/>
              <a:gd name="connsiteY3" fmla="*/ 4914178 h 5506431"/>
              <a:gd name="connsiteX4" fmla="*/ 1879600 w 3683000"/>
              <a:gd name="connsiteY4" fmla="*/ 5186894 h 5506431"/>
              <a:gd name="connsiteX5" fmla="*/ 820821 w 3683000"/>
              <a:gd name="connsiteY5" fmla="*/ 4946262 h 5506431"/>
              <a:gd name="connsiteX6" fmla="*/ 0 w 3683000"/>
              <a:gd name="connsiteY6" fmla="*/ 5177272 h 5506431"/>
              <a:gd name="connsiteX7" fmla="*/ 0 w 3683000"/>
              <a:gd name="connsiteY7" fmla="*/ 0 h 5506431"/>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879600 w 3683000"/>
              <a:gd name="connsiteY4" fmla="*/ 5186894 h 5236117"/>
              <a:gd name="connsiteX5" fmla="*/ 820821 w 3683000"/>
              <a:gd name="connsiteY5" fmla="*/ 4946262 h 5236117"/>
              <a:gd name="connsiteX6" fmla="*/ 0 w 3683000"/>
              <a:gd name="connsiteY6" fmla="*/ 5177272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879600 w 3683000"/>
              <a:gd name="connsiteY4" fmla="*/ 5186894 h 5236117"/>
              <a:gd name="connsiteX5" fmla="*/ 820821 w 3683000"/>
              <a:gd name="connsiteY5" fmla="*/ 4946262 h 5236117"/>
              <a:gd name="connsiteX6" fmla="*/ 4233 w 3683000"/>
              <a:gd name="connsiteY6" fmla="*/ 5147638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879600 w 3683000"/>
              <a:gd name="connsiteY4" fmla="*/ 5186894 h 5236117"/>
              <a:gd name="connsiteX5" fmla="*/ 820821 w 3683000"/>
              <a:gd name="connsiteY5" fmla="*/ 4946262 h 5236117"/>
              <a:gd name="connsiteX6" fmla="*/ 4233 w 3683000"/>
              <a:gd name="connsiteY6" fmla="*/ 5147638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879600 w 3683000"/>
              <a:gd name="connsiteY4" fmla="*/ 5186894 h 5236117"/>
              <a:gd name="connsiteX5" fmla="*/ 837755 w 3683000"/>
              <a:gd name="connsiteY5" fmla="*/ 4916629 h 5236117"/>
              <a:gd name="connsiteX6" fmla="*/ 4233 w 3683000"/>
              <a:gd name="connsiteY6" fmla="*/ 5147638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879600 w 3683000"/>
              <a:gd name="connsiteY4" fmla="*/ 5186894 h 5236117"/>
              <a:gd name="connsiteX5" fmla="*/ 850455 w 3683000"/>
              <a:gd name="connsiteY5" fmla="*/ 5009763 h 5236117"/>
              <a:gd name="connsiteX6" fmla="*/ 4233 w 3683000"/>
              <a:gd name="connsiteY6" fmla="*/ 5147638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879600 w 3683000"/>
              <a:gd name="connsiteY4" fmla="*/ 5186894 h 5236117"/>
              <a:gd name="connsiteX5" fmla="*/ 850455 w 3683000"/>
              <a:gd name="connsiteY5" fmla="*/ 5009763 h 5236117"/>
              <a:gd name="connsiteX6" fmla="*/ 4233 w 3683000"/>
              <a:gd name="connsiteY6" fmla="*/ 5147638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879600 w 3683000"/>
              <a:gd name="connsiteY4" fmla="*/ 5186894 h 5236117"/>
              <a:gd name="connsiteX5" fmla="*/ 850455 w 3683000"/>
              <a:gd name="connsiteY5" fmla="*/ 5009763 h 5236117"/>
              <a:gd name="connsiteX6" fmla="*/ 4233 w 3683000"/>
              <a:gd name="connsiteY6" fmla="*/ 5147638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879600 w 3683000"/>
              <a:gd name="connsiteY4" fmla="*/ 5186894 h 5236117"/>
              <a:gd name="connsiteX5" fmla="*/ 850455 w 3683000"/>
              <a:gd name="connsiteY5" fmla="*/ 5009763 h 5236117"/>
              <a:gd name="connsiteX6" fmla="*/ 4233 w 3683000"/>
              <a:gd name="connsiteY6" fmla="*/ 5147638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879600 w 3683000"/>
              <a:gd name="connsiteY4" fmla="*/ 5186894 h 5236117"/>
              <a:gd name="connsiteX5" fmla="*/ 850455 w 3683000"/>
              <a:gd name="connsiteY5" fmla="*/ 5009763 h 5236117"/>
              <a:gd name="connsiteX6" fmla="*/ 4233 w 3683000"/>
              <a:gd name="connsiteY6" fmla="*/ 5147638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879600 w 3683000"/>
              <a:gd name="connsiteY4" fmla="*/ 5186894 h 5236117"/>
              <a:gd name="connsiteX5" fmla="*/ 850455 w 3683000"/>
              <a:gd name="connsiteY5" fmla="*/ 4929330 h 5236117"/>
              <a:gd name="connsiteX6" fmla="*/ 4233 w 3683000"/>
              <a:gd name="connsiteY6" fmla="*/ 5147638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879600 w 3683000"/>
              <a:gd name="connsiteY4" fmla="*/ 5186894 h 5236117"/>
              <a:gd name="connsiteX5" fmla="*/ 850455 w 3683000"/>
              <a:gd name="connsiteY5" fmla="*/ 4929330 h 5236117"/>
              <a:gd name="connsiteX6" fmla="*/ 4233 w 3683000"/>
              <a:gd name="connsiteY6" fmla="*/ 5147638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879600 w 3683000"/>
              <a:gd name="connsiteY4" fmla="*/ 5186894 h 5236117"/>
              <a:gd name="connsiteX5" fmla="*/ 850455 w 3683000"/>
              <a:gd name="connsiteY5" fmla="*/ 4899697 h 5236117"/>
              <a:gd name="connsiteX6" fmla="*/ 4233 w 3683000"/>
              <a:gd name="connsiteY6" fmla="*/ 5147638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879600 w 3683000"/>
              <a:gd name="connsiteY4" fmla="*/ 5186894 h 5236117"/>
              <a:gd name="connsiteX5" fmla="*/ 850455 w 3683000"/>
              <a:gd name="connsiteY5" fmla="*/ 4920864 h 5236117"/>
              <a:gd name="connsiteX6" fmla="*/ 4233 w 3683000"/>
              <a:gd name="connsiteY6" fmla="*/ 5147638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879600 w 3683000"/>
              <a:gd name="connsiteY4" fmla="*/ 5186894 h 5236117"/>
              <a:gd name="connsiteX5" fmla="*/ 850455 w 3683000"/>
              <a:gd name="connsiteY5" fmla="*/ 4920864 h 5236117"/>
              <a:gd name="connsiteX6" fmla="*/ 4233 w 3683000"/>
              <a:gd name="connsiteY6" fmla="*/ 5143404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879600 w 3683000"/>
              <a:gd name="connsiteY4" fmla="*/ 5186894 h 5236117"/>
              <a:gd name="connsiteX5" fmla="*/ 850455 w 3683000"/>
              <a:gd name="connsiteY5" fmla="*/ 4920864 h 5236117"/>
              <a:gd name="connsiteX6" fmla="*/ 4233 w 3683000"/>
              <a:gd name="connsiteY6" fmla="*/ 5143404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879600 w 3683000"/>
              <a:gd name="connsiteY4" fmla="*/ 5186894 h 5236117"/>
              <a:gd name="connsiteX5" fmla="*/ 850455 w 3683000"/>
              <a:gd name="connsiteY5" fmla="*/ 4920864 h 5236117"/>
              <a:gd name="connsiteX6" fmla="*/ 4233 w 3683000"/>
              <a:gd name="connsiteY6" fmla="*/ 5143404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680634 w 3683000"/>
              <a:gd name="connsiteY4" fmla="*/ 5127628 h 5236117"/>
              <a:gd name="connsiteX5" fmla="*/ 850455 w 3683000"/>
              <a:gd name="connsiteY5" fmla="*/ 4920864 h 5236117"/>
              <a:gd name="connsiteX6" fmla="*/ 4233 w 3683000"/>
              <a:gd name="connsiteY6" fmla="*/ 5143404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735667 w 3683000"/>
              <a:gd name="connsiteY4" fmla="*/ 5140328 h 5236117"/>
              <a:gd name="connsiteX5" fmla="*/ 850455 w 3683000"/>
              <a:gd name="connsiteY5" fmla="*/ 4920864 h 5236117"/>
              <a:gd name="connsiteX6" fmla="*/ 4233 w 3683000"/>
              <a:gd name="connsiteY6" fmla="*/ 5143404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735667 w 3683000"/>
              <a:gd name="connsiteY4" fmla="*/ 5140328 h 5236117"/>
              <a:gd name="connsiteX5" fmla="*/ 850455 w 3683000"/>
              <a:gd name="connsiteY5" fmla="*/ 4920864 h 5236117"/>
              <a:gd name="connsiteX6" fmla="*/ 4233 w 3683000"/>
              <a:gd name="connsiteY6" fmla="*/ 5143404 h 5236117"/>
              <a:gd name="connsiteX7" fmla="*/ 0 w 3683000"/>
              <a:gd name="connsiteY7" fmla="*/ 0 h 5236117"/>
              <a:gd name="connsiteX0" fmla="*/ 0 w 3683000"/>
              <a:gd name="connsiteY0" fmla="*/ 0 h 5236117"/>
              <a:gd name="connsiteX1" fmla="*/ 3683000 w 3683000"/>
              <a:gd name="connsiteY1" fmla="*/ 0 h 5236117"/>
              <a:gd name="connsiteX2" fmla="*/ 3683000 w 3683000"/>
              <a:gd name="connsiteY2" fmla="*/ 5177272 h 5236117"/>
              <a:gd name="connsiteX3" fmla="*/ 2617537 w 3683000"/>
              <a:gd name="connsiteY3" fmla="*/ 4914178 h 5236117"/>
              <a:gd name="connsiteX4" fmla="*/ 1735667 w 3683000"/>
              <a:gd name="connsiteY4" fmla="*/ 5140328 h 5236117"/>
              <a:gd name="connsiteX5" fmla="*/ 850455 w 3683000"/>
              <a:gd name="connsiteY5" fmla="*/ 4920864 h 5236117"/>
              <a:gd name="connsiteX6" fmla="*/ 4233 w 3683000"/>
              <a:gd name="connsiteY6" fmla="*/ 5143404 h 5236117"/>
              <a:gd name="connsiteX7" fmla="*/ 0 w 3683000"/>
              <a:gd name="connsiteY7" fmla="*/ 0 h 5236117"/>
              <a:gd name="connsiteX0" fmla="*/ 0 w 3683000"/>
              <a:gd name="connsiteY0" fmla="*/ 0 h 5236539"/>
              <a:gd name="connsiteX1" fmla="*/ 3683000 w 3683000"/>
              <a:gd name="connsiteY1" fmla="*/ 0 h 5236539"/>
              <a:gd name="connsiteX2" fmla="*/ 3683000 w 3683000"/>
              <a:gd name="connsiteY2" fmla="*/ 5177272 h 5236539"/>
              <a:gd name="connsiteX3" fmla="*/ 2456670 w 3683000"/>
              <a:gd name="connsiteY3" fmla="*/ 4918411 h 5236539"/>
              <a:gd name="connsiteX4" fmla="*/ 1735667 w 3683000"/>
              <a:gd name="connsiteY4" fmla="*/ 5140328 h 5236539"/>
              <a:gd name="connsiteX5" fmla="*/ 850455 w 3683000"/>
              <a:gd name="connsiteY5" fmla="*/ 4920864 h 5236539"/>
              <a:gd name="connsiteX6" fmla="*/ 4233 w 3683000"/>
              <a:gd name="connsiteY6" fmla="*/ 5143404 h 5236539"/>
              <a:gd name="connsiteX7" fmla="*/ 0 w 3683000"/>
              <a:gd name="connsiteY7" fmla="*/ 0 h 5236539"/>
              <a:gd name="connsiteX0" fmla="*/ 0 w 3683000"/>
              <a:gd name="connsiteY0" fmla="*/ 0 h 5236539"/>
              <a:gd name="connsiteX1" fmla="*/ 3683000 w 3683000"/>
              <a:gd name="connsiteY1" fmla="*/ 0 h 5236539"/>
              <a:gd name="connsiteX2" fmla="*/ 3683000 w 3683000"/>
              <a:gd name="connsiteY2" fmla="*/ 5177272 h 5236539"/>
              <a:gd name="connsiteX3" fmla="*/ 2456670 w 3683000"/>
              <a:gd name="connsiteY3" fmla="*/ 4918411 h 5236539"/>
              <a:gd name="connsiteX4" fmla="*/ 1735667 w 3683000"/>
              <a:gd name="connsiteY4" fmla="*/ 5140328 h 5236539"/>
              <a:gd name="connsiteX5" fmla="*/ 850455 w 3683000"/>
              <a:gd name="connsiteY5" fmla="*/ 4920864 h 5236539"/>
              <a:gd name="connsiteX6" fmla="*/ 4233 w 3683000"/>
              <a:gd name="connsiteY6" fmla="*/ 5143404 h 5236539"/>
              <a:gd name="connsiteX7" fmla="*/ 0 w 3683000"/>
              <a:gd name="connsiteY7" fmla="*/ 0 h 5236539"/>
              <a:gd name="connsiteX0" fmla="*/ 0 w 3683000"/>
              <a:gd name="connsiteY0" fmla="*/ 0 h 5232829"/>
              <a:gd name="connsiteX1" fmla="*/ 3683000 w 3683000"/>
              <a:gd name="connsiteY1" fmla="*/ 0 h 5232829"/>
              <a:gd name="connsiteX2" fmla="*/ 3683000 w 3683000"/>
              <a:gd name="connsiteY2" fmla="*/ 5177272 h 5232829"/>
              <a:gd name="connsiteX3" fmla="*/ 2456670 w 3683000"/>
              <a:gd name="connsiteY3" fmla="*/ 4918411 h 5232829"/>
              <a:gd name="connsiteX4" fmla="*/ 1735667 w 3683000"/>
              <a:gd name="connsiteY4" fmla="*/ 5140328 h 5232829"/>
              <a:gd name="connsiteX5" fmla="*/ 850455 w 3683000"/>
              <a:gd name="connsiteY5" fmla="*/ 4920864 h 5232829"/>
              <a:gd name="connsiteX6" fmla="*/ 4233 w 3683000"/>
              <a:gd name="connsiteY6" fmla="*/ 5143404 h 5232829"/>
              <a:gd name="connsiteX7" fmla="*/ 0 w 3683000"/>
              <a:gd name="connsiteY7" fmla="*/ 0 h 5232829"/>
              <a:gd name="connsiteX0" fmla="*/ 0 w 3683000"/>
              <a:gd name="connsiteY0" fmla="*/ 0 h 5145400"/>
              <a:gd name="connsiteX1" fmla="*/ 3683000 w 3683000"/>
              <a:gd name="connsiteY1" fmla="*/ 0 h 5145400"/>
              <a:gd name="connsiteX2" fmla="*/ 3683000 w 3683000"/>
              <a:gd name="connsiteY2" fmla="*/ 5075672 h 5145400"/>
              <a:gd name="connsiteX3" fmla="*/ 2456670 w 3683000"/>
              <a:gd name="connsiteY3" fmla="*/ 4918411 h 5145400"/>
              <a:gd name="connsiteX4" fmla="*/ 1735667 w 3683000"/>
              <a:gd name="connsiteY4" fmla="*/ 5140328 h 5145400"/>
              <a:gd name="connsiteX5" fmla="*/ 850455 w 3683000"/>
              <a:gd name="connsiteY5" fmla="*/ 4920864 h 5145400"/>
              <a:gd name="connsiteX6" fmla="*/ 4233 w 3683000"/>
              <a:gd name="connsiteY6" fmla="*/ 5143404 h 5145400"/>
              <a:gd name="connsiteX7" fmla="*/ 0 w 3683000"/>
              <a:gd name="connsiteY7" fmla="*/ 0 h 5145400"/>
              <a:gd name="connsiteX0" fmla="*/ 0 w 3683000"/>
              <a:gd name="connsiteY0" fmla="*/ 0 h 5145400"/>
              <a:gd name="connsiteX1" fmla="*/ 3683000 w 3683000"/>
              <a:gd name="connsiteY1" fmla="*/ 0 h 5145400"/>
              <a:gd name="connsiteX2" fmla="*/ 3683000 w 3683000"/>
              <a:gd name="connsiteY2" fmla="*/ 5046039 h 5145400"/>
              <a:gd name="connsiteX3" fmla="*/ 2456670 w 3683000"/>
              <a:gd name="connsiteY3" fmla="*/ 4918411 h 5145400"/>
              <a:gd name="connsiteX4" fmla="*/ 1735667 w 3683000"/>
              <a:gd name="connsiteY4" fmla="*/ 5140328 h 5145400"/>
              <a:gd name="connsiteX5" fmla="*/ 850455 w 3683000"/>
              <a:gd name="connsiteY5" fmla="*/ 4920864 h 5145400"/>
              <a:gd name="connsiteX6" fmla="*/ 4233 w 3683000"/>
              <a:gd name="connsiteY6" fmla="*/ 5143404 h 5145400"/>
              <a:gd name="connsiteX7" fmla="*/ 0 w 3683000"/>
              <a:gd name="connsiteY7" fmla="*/ 0 h 5145400"/>
              <a:gd name="connsiteX0" fmla="*/ 0 w 3683000"/>
              <a:gd name="connsiteY0" fmla="*/ 0 h 5145400"/>
              <a:gd name="connsiteX1" fmla="*/ 3683000 w 3683000"/>
              <a:gd name="connsiteY1" fmla="*/ 0 h 5145400"/>
              <a:gd name="connsiteX2" fmla="*/ 3683000 w 3683000"/>
              <a:gd name="connsiteY2" fmla="*/ 5046039 h 5145400"/>
              <a:gd name="connsiteX3" fmla="*/ 2456670 w 3683000"/>
              <a:gd name="connsiteY3" fmla="*/ 4918411 h 5145400"/>
              <a:gd name="connsiteX4" fmla="*/ 1735667 w 3683000"/>
              <a:gd name="connsiteY4" fmla="*/ 5140328 h 5145400"/>
              <a:gd name="connsiteX5" fmla="*/ 850455 w 3683000"/>
              <a:gd name="connsiteY5" fmla="*/ 4920864 h 5145400"/>
              <a:gd name="connsiteX6" fmla="*/ 4233 w 3683000"/>
              <a:gd name="connsiteY6" fmla="*/ 5143404 h 5145400"/>
              <a:gd name="connsiteX7" fmla="*/ 0 w 3683000"/>
              <a:gd name="connsiteY7" fmla="*/ 0 h 5145400"/>
              <a:gd name="connsiteX0" fmla="*/ 0 w 3683000"/>
              <a:gd name="connsiteY0" fmla="*/ 0 h 5452361"/>
              <a:gd name="connsiteX1" fmla="*/ 3683000 w 3683000"/>
              <a:gd name="connsiteY1" fmla="*/ 0 h 5452361"/>
              <a:gd name="connsiteX2" fmla="*/ 3683000 w 3683000"/>
              <a:gd name="connsiteY2" fmla="*/ 5046039 h 5452361"/>
              <a:gd name="connsiteX3" fmla="*/ 3272367 w 3683000"/>
              <a:gd name="connsiteY3" fmla="*/ 5147903 h 5452361"/>
              <a:gd name="connsiteX4" fmla="*/ 2456670 w 3683000"/>
              <a:gd name="connsiteY4" fmla="*/ 4918411 h 5452361"/>
              <a:gd name="connsiteX5" fmla="*/ 1735667 w 3683000"/>
              <a:gd name="connsiteY5" fmla="*/ 5140328 h 5452361"/>
              <a:gd name="connsiteX6" fmla="*/ 850455 w 3683000"/>
              <a:gd name="connsiteY6" fmla="*/ 4920864 h 5452361"/>
              <a:gd name="connsiteX7" fmla="*/ 4233 w 3683000"/>
              <a:gd name="connsiteY7" fmla="*/ 5143404 h 5452361"/>
              <a:gd name="connsiteX8" fmla="*/ 0 w 3683000"/>
              <a:gd name="connsiteY8" fmla="*/ 0 h 5452361"/>
              <a:gd name="connsiteX0" fmla="*/ 0 w 3683000"/>
              <a:gd name="connsiteY0" fmla="*/ 0 h 5151407"/>
              <a:gd name="connsiteX1" fmla="*/ 3683000 w 3683000"/>
              <a:gd name="connsiteY1" fmla="*/ 0 h 5151407"/>
              <a:gd name="connsiteX2" fmla="*/ 3683000 w 3683000"/>
              <a:gd name="connsiteY2" fmla="*/ 5046039 h 5151407"/>
              <a:gd name="connsiteX3" fmla="*/ 3272367 w 3683000"/>
              <a:gd name="connsiteY3" fmla="*/ 5147903 h 5151407"/>
              <a:gd name="connsiteX4" fmla="*/ 2456670 w 3683000"/>
              <a:gd name="connsiteY4" fmla="*/ 4918411 h 5151407"/>
              <a:gd name="connsiteX5" fmla="*/ 1735667 w 3683000"/>
              <a:gd name="connsiteY5" fmla="*/ 5140328 h 5151407"/>
              <a:gd name="connsiteX6" fmla="*/ 850455 w 3683000"/>
              <a:gd name="connsiteY6" fmla="*/ 4920864 h 5151407"/>
              <a:gd name="connsiteX7" fmla="*/ 4233 w 3683000"/>
              <a:gd name="connsiteY7" fmla="*/ 5143404 h 5151407"/>
              <a:gd name="connsiteX8" fmla="*/ 0 w 3683000"/>
              <a:gd name="connsiteY8" fmla="*/ 0 h 5151407"/>
              <a:gd name="connsiteX0" fmla="*/ 0 w 3683000"/>
              <a:gd name="connsiteY0" fmla="*/ 0 h 5151407"/>
              <a:gd name="connsiteX1" fmla="*/ 3683000 w 3683000"/>
              <a:gd name="connsiteY1" fmla="*/ 0 h 5151407"/>
              <a:gd name="connsiteX2" fmla="*/ 3683000 w 3683000"/>
              <a:gd name="connsiteY2" fmla="*/ 5046039 h 5151407"/>
              <a:gd name="connsiteX3" fmla="*/ 3272367 w 3683000"/>
              <a:gd name="connsiteY3" fmla="*/ 5147903 h 5151407"/>
              <a:gd name="connsiteX4" fmla="*/ 2511704 w 3683000"/>
              <a:gd name="connsiteY4" fmla="*/ 4918411 h 5151407"/>
              <a:gd name="connsiteX5" fmla="*/ 1735667 w 3683000"/>
              <a:gd name="connsiteY5" fmla="*/ 5140328 h 5151407"/>
              <a:gd name="connsiteX6" fmla="*/ 850455 w 3683000"/>
              <a:gd name="connsiteY6" fmla="*/ 4920864 h 5151407"/>
              <a:gd name="connsiteX7" fmla="*/ 4233 w 3683000"/>
              <a:gd name="connsiteY7" fmla="*/ 5143404 h 5151407"/>
              <a:gd name="connsiteX8" fmla="*/ 0 w 3683000"/>
              <a:gd name="connsiteY8" fmla="*/ 0 h 5151407"/>
              <a:gd name="connsiteX0" fmla="*/ 0 w 3683000"/>
              <a:gd name="connsiteY0" fmla="*/ 0 h 5151407"/>
              <a:gd name="connsiteX1" fmla="*/ 3683000 w 3683000"/>
              <a:gd name="connsiteY1" fmla="*/ 0 h 5151407"/>
              <a:gd name="connsiteX2" fmla="*/ 3683000 w 3683000"/>
              <a:gd name="connsiteY2" fmla="*/ 5046039 h 5151407"/>
              <a:gd name="connsiteX3" fmla="*/ 3272367 w 3683000"/>
              <a:gd name="connsiteY3" fmla="*/ 5147903 h 5151407"/>
              <a:gd name="connsiteX4" fmla="*/ 2511704 w 3683000"/>
              <a:gd name="connsiteY4" fmla="*/ 4918411 h 5151407"/>
              <a:gd name="connsiteX5" fmla="*/ 1735667 w 3683000"/>
              <a:gd name="connsiteY5" fmla="*/ 5140328 h 5151407"/>
              <a:gd name="connsiteX6" fmla="*/ 850455 w 3683000"/>
              <a:gd name="connsiteY6" fmla="*/ 4920864 h 5151407"/>
              <a:gd name="connsiteX7" fmla="*/ 4233 w 3683000"/>
              <a:gd name="connsiteY7" fmla="*/ 5143404 h 5151407"/>
              <a:gd name="connsiteX8" fmla="*/ 0 w 3683000"/>
              <a:gd name="connsiteY8" fmla="*/ 0 h 5151407"/>
              <a:gd name="connsiteX0" fmla="*/ 0 w 3683000"/>
              <a:gd name="connsiteY0" fmla="*/ 0 h 5151407"/>
              <a:gd name="connsiteX1" fmla="*/ 3683000 w 3683000"/>
              <a:gd name="connsiteY1" fmla="*/ 0 h 5151407"/>
              <a:gd name="connsiteX2" fmla="*/ 3683000 w 3683000"/>
              <a:gd name="connsiteY2" fmla="*/ 5046039 h 5151407"/>
              <a:gd name="connsiteX3" fmla="*/ 3272367 w 3683000"/>
              <a:gd name="connsiteY3" fmla="*/ 5147903 h 5151407"/>
              <a:gd name="connsiteX4" fmla="*/ 2511704 w 3683000"/>
              <a:gd name="connsiteY4" fmla="*/ 4918411 h 5151407"/>
              <a:gd name="connsiteX5" fmla="*/ 1735667 w 3683000"/>
              <a:gd name="connsiteY5" fmla="*/ 5140328 h 5151407"/>
              <a:gd name="connsiteX6" fmla="*/ 850455 w 3683000"/>
              <a:gd name="connsiteY6" fmla="*/ 4920864 h 5151407"/>
              <a:gd name="connsiteX7" fmla="*/ 4233 w 3683000"/>
              <a:gd name="connsiteY7" fmla="*/ 5143404 h 5151407"/>
              <a:gd name="connsiteX8" fmla="*/ 0 w 3683000"/>
              <a:gd name="connsiteY8" fmla="*/ 0 h 5151407"/>
              <a:gd name="connsiteX0" fmla="*/ 0 w 3683000"/>
              <a:gd name="connsiteY0" fmla="*/ 0 h 5151407"/>
              <a:gd name="connsiteX1" fmla="*/ 3683000 w 3683000"/>
              <a:gd name="connsiteY1" fmla="*/ 0 h 5151407"/>
              <a:gd name="connsiteX2" fmla="*/ 3683000 w 3683000"/>
              <a:gd name="connsiteY2" fmla="*/ 5046039 h 5151407"/>
              <a:gd name="connsiteX3" fmla="*/ 3272367 w 3683000"/>
              <a:gd name="connsiteY3" fmla="*/ 5147903 h 5151407"/>
              <a:gd name="connsiteX4" fmla="*/ 2511704 w 3683000"/>
              <a:gd name="connsiteY4" fmla="*/ 4918411 h 5151407"/>
              <a:gd name="connsiteX5" fmla="*/ 1735667 w 3683000"/>
              <a:gd name="connsiteY5" fmla="*/ 5140328 h 5151407"/>
              <a:gd name="connsiteX6" fmla="*/ 850455 w 3683000"/>
              <a:gd name="connsiteY6" fmla="*/ 4920864 h 5151407"/>
              <a:gd name="connsiteX7" fmla="*/ 4233 w 3683000"/>
              <a:gd name="connsiteY7" fmla="*/ 5143404 h 5151407"/>
              <a:gd name="connsiteX8" fmla="*/ 0 w 3683000"/>
              <a:gd name="connsiteY8" fmla="*/ 0 h 5151407"/>
              <a:gd name="connsiteX0" fmla="*/ 0 w 3683000"/>
              <a:gd name="connsiteY0" fmla="*/ 0 h 5147903"/>
              <a:gd name="connsiteX1" fmla="*/ 3683000 w 3683000"/>
              <a:gd name="connsiteY1" fmla="*/ 0 h 5147903"/>
              <a:gd name="connsiteX2" fmla="*/ 3683000 w 3683000"/>
              <a:gd name="connsiteY2" fmla="*/ 5046039 h 5147903"/>
              <a:gd name="connsiteX3" fmla="*/ 3272367 w 3683000"/>
              <a:gd name="connsiteY3" fmla="*/ 5147903 h 5147903"/>
              <a:gd name="connsiteX4" fmla="*/ 2511704 w 3683000"/>
              <a:gd name="connsiteY4" fmla="*/ 4918411 h 5147903"/>
              <a:gd name="connsiteX5" fmla="*/ 1735667 w 3683000"/>
              <a:gd name="connsiteY5" fmla="*/ 5140328 h 5147903"/>
              <a:gd name="connsiteX6" fmla="*/ 850455 w 3683000"/>
              <a:gd name="connsiteY6" fmla="*/ 4920864 h 5147903"/>
              <a:gd name="connsiteX7" fmla="*/ 4233 w 3683000"/>
              <a:gd name="connsiteY7" fmla="*/ 5143404 h 5147903"/>
              <a:gd name="connsiteX8" fmla="*/ 0 w 3683000"/>
              <a:gd name="connsiteY8" fmla="*/ 0 h 5147903"/>
              <a:gd name="connsiteX0" fmla="*/ 0 w 3683000"/>
              <a:gd name="connsiteY0" fmla="*/ 0 h 5147903"/>
              <a:gd name="connsiteX1" fmla="*/ 3683000 w 3683000"/>
              <a:gd name="connsiteY1" fmla="*/ 0 h 5147903"/>
              <a:gd name="connsiteX2" fmla="*/ 3683000 w 3683000"/>
              <a:gd name="connsiteY2" fmla="*/ 5046039 h 5147903"/>
              <a:gd name="connsiteX3" fmla="*/ 3272367 w 3683000"/>
              <a:gd name="connsiteY3" fmla="*/ 5147903 h 5147903"/>
              <a:gd name="connsiteX4" fmla="*/ 2511704 w 3683000"/>
              <a:gd name="connsiteY4" fmla="*/ 4918411 h 5147903"/>
              <a:gd name="connsiteX5" fmla="*/ 1735667 w 3683000"/>
              <a:gd name="connsiteY5" fmla="*/ 5140328 h 5147903"/>
              <a:gd name="connsiteX6" fmla="*/ 850455 w 3683000"/>
              <a:gd name="connsiteY6" fmla="*/ 4920864 h 5147903"/>
              <a:gd name="connsiteX7" fmla="*/ 4233 w 3683000"/>
              <a:gd name="connsiteY7" fmla="*/ 5143404 h 5147903"/>
              <a:gd name="connsiteX8" fmla="*/ 0 w 3683000"/>
              <a:gd name="connsiteY8" fmla="*/ 0 h 5147903"/>
              <a:gd name="connsiteX0" fmla="*/ 0 w 3683000"/>
              <a:gd name="connsiteY0" fmla="*/ 0 h 5147903"/>
              <a:gd name="connsiteX1" fmla="*/ 3683000 w 3683000"/>
              <a:gd name="connsiteY1" fmla="*/ 0 h 5147903"/>
              <a:gd name="connsiteX2" fmla="*/ 3683000 w 3683000"/>
              <a:gd name="connsiteY2" fmla="*/ 5046039 h 5147903"/>
              <a:gd name="connsiteX3" fmla="*/ 3272367 w 3683000"/>
              <a:gd name="connsiteY3" fmla="*/ 5147903 h 5147903"/>
              <a:gd name="connsiteX4" fmla="*/ 2511704 w 3683000"/>
              <a:gd name="connsiteY4" fmla="*/ 4918411 h 5147903"/>
              <a:gd name="connsiteX5" fmla="*/ 1735667 w 3683000"/>
              <a:gd name="connsiteY5" fmla="*/ 5140328 h 5147903"/>
              <a:gd name="connsiteX6" fmla="*/ 850455 w 3683000"/>
              <a:gd name="connsiteY6" fmla="*/ 4920864 h 5147903"/>
              <a:gd name="connsiteX7" fmla="*/ 4233 w 3683000"/>
              <a:gd name="connsiteY7" fmla="*/ 5143404 h 5147903"/>
              <a:gd name="connsiteX8" fmla="*/ 0 w 3683000"/>
              <a:gd name="connsiteY8" fmla="*/ 0 h 5147903"/>
              <a:gd name="connsiteX0" fmla="*/ 0 w 3683000"/>
              <a:gd name="connsiteY0" fmla="*/ 0 h 5150920"/>
              <a:gd name="connsiteX1" fmla="*/ 3683000 w 3683000"/>
              <a:gd name="connsiteY1" fmla="*/ 0 h 5150920"/>
              <a:gd name="connsiteX2" fmla="*/ 3683000 w 3683000"/>
              <a:gd name="connsiteY2" fmla="*/ 5046039 h 5150920"/>
              <a:gd name="connsiteX3" fmla="*/ 3272367 w 3683000"/>
              <a:gd name="connsiteY3" fmla="*/ 5147903 h 5150920"/>
              <a:gd name="connsiteX4" fmla="*/ 2511704 w 3683000"/>
              <a:gd name="connsiteY4" fmla="*/ 4918411 h 5150920"/>
              <a:gd name="connsiteX5" fmla="*/ 1714484 w 3683000"/>
              <a:gd name="connsiteY5" fmla="*/ 5150920 h 5150920"/>
              <a:gd name="connsiteX6" fmla="*/ 850455 w 3683000"/>
              <a:gd name="connsiteY6" fmla="*/ 4920864 h 5150920"/>
              <a:gd name="connsiteX7" fmla="*/ 4233 w 3683000"/>
              <a:gd name="connsiteY7" fmla="*/ 5143404 h 5150920"/>
              <a:gd name="connsiteX8" fmla="*/ 0 w 3683000"/>
              <a:gd name="connsiteY8" fmla="*/ 0 h 5150920"/>
              <a:gd name="connsiteX0" fmla="*/ 0 w 3683000"/>
              <a:gd name="connsiteY0" fmla="*/ 0 h 5150920"/>
              <a:gd name="connsiteX1" fmla="*/ 3683000 w 3683000"/>
              <a:gd name="connsiteY1" fmla="*/ 0 h 5150920"/>
              <a:gd name="connsiteX2" fmla="*/ 3683000 w 3683000"/>
              <a:gd name="connsiteY2" fmla="*/ 5046039 h 5150920"/>
              <a:gd name="connsiteX3" fmla="*/ 3272367 w 3683000"/>
              <a:gd name="connsiteY3" fmla="*/ 5147903 h 5150920"/>
              <a:gd name="connsiteX4" fmla="*/ 2511704 w 3683000"/>
              <a:gd name="connsiteY4" fmla="*/ 4918411 h 5150920"/>
              <a:gd name="connsiteX5" fmla="*/ 1714484 w 3683000"/>
              <a:gd name="connsiteY5" fmla="*/ 5150920 h 5150920"/>
              <a:gd name="connsiteX6" fmla="*/ 850455 w 3683000"/>
              <a:gd name="connsiteY6" fmla="*/ 4920864 h 5150920"/>
              <a:gd name="connsiteX7" fmla="*/ 4233 w 3683000"/>
              <a:gd name="connsiteY7" fmla="*/ 5143404 h 5150920"/>
              <a:gd name="connsiteX8" fmla="*/ 0 w 3683000"/>
              <a:gd name="connsiteY8" fmla="*/ 0 h 5150920"/>
              <a:gd name="connsiteX0" fmla="*/ 0 w 3683000"/>
              <a:gd name="connsiteY0" fmla="*/ 0 h 5150920"/>
              <a:gd name="connsiteX1" fmla="*/ 3683000 w 3683000"/>
              <a:gd name="connsiteY1" fmla="*/ 0 h 5150920"/>
              <a:gd name="connsiteX2" fmla="*/ 3683000 w 3683000"/>
              <a:gd name="connsiteY2" fmla="*/ 5046039 h 5150920"/>
              <a:gd name="connsiteX3" fmla="*/ 3272367 w 3683000"/>
              <a:gd name="connsiteY3" fmla="*/ 5147903 h 5150920"/>
              <a:gd name="connsiteX4" fmla="*/ 2511704 w 3683000"/>
              <a:gd name="connsiteY4" fmla="*/ 4918411 h 5150920"/>
              <a:gd name="connsiteX5" fmla="*/ 1714484 w 3683000"/>
              <a:gd name="connsiteY5" fmla="*/ 5150920 h 5150920"/>
              <a:gd name="connsiteX6" fmla="*/ 850455 w 3683000"/>
              <a:gd name="connsiteY6" fmla="*/ 4920864 h 5150920"/>
              <a:gd name="connsiteX7" fmla="*/ 4233 w 3683000"/>
              <a:gd name="connsiteY7" fmla="*/ 5143404 h 5150920"/>
              <a:gd name="connsiteX8" fmla="*/ 0 w 3683000"/>
              <a:gd name="connsiteY8" fmla="*/ 0 h 515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3000" h="5150920">
                <a:moveTo>
                  <a:pt x="0" y="0"/>
                </a:moveTo>
                <a:lnTo>
                  <a:pt x="3683000" y="0"/>
                </a:lnTo>
                <a:lnTo>
                  <a:pt x="3683000" y="5046039"/>
                </a:lnTo>
                <a:cubicBezTo>
                  <a:pt x="3619501" y="5088401"/>
                  <a:pt x="3506389" y="5148007"/>
                  <a:pt x="3272367" y="5147903"/>
                </a:cubicBezTo>
                <a:cubicBezTo>
                  <a:pt x="2995292" y="5145690"/>
                  <a:pt x="2829182" y="4912618"/>
                  <a:pt x="2511704" y="4918411"/>
                </a:cubicBezTo>
                <a:cubicBezTo>
                  <a:pt x="2160337" y="4920016"/>
                  <a:pt x="2013937" y="5145573"/>
                  <a:pt x="1714484" y="5150920"/>
                </a:cubicBezTo>
                <a:cubicBezTo>
                  <a:pt x="1328256" y="5144254"/>
                  <a:pt x="1265321" y="4909768"/>
                  <a:pt x="850455" y="4920864"/>
                </a:cubicBezTo>
                <a:cubicBezTo>
                  <a:pt x="527459" y="4932956"/>
                  <a:pt x="399198" y="5169411"/>
                  <a:pt x="4233" y="5143404"/>
                </a:cubicBezTo>
                <a:lnTo>
                  <a:pt x="0" y="0"/>
                </a:lnTo>
                <a:close/>
              </a:path>
            </a:pathLst>
          </a:custGeo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0" name="Picture Placeholder 7"/>
          <p:cNvSpPr>
            <a:spLocks noGrp="1"/>
          </p:cNvSpPr>
          <p:nvPr>
            <p:ph type="pic" sz="quarter" idx="14"/>
          </p:nvPr>
        </p:nvSpPr>
        <p:spPr>
          <a:xfrm>
            <a:off x="4254499" y="283463"/>
            <a:ext cx="3690763" cy="5147407"/>
          </a:xfrm>
          <a:custGeom>
            <a:avLst/>
            <a:gdLst>
              <a:gd name="connsiteX0" fmla="*/ 0 w 3683000"/>
              <a:gd name="connsiteY0" fmla="*/ 0 h 5177272"/>
              <a:gd name="connsiteX1" fmla="*/ 3683000 w 3683000"/>
              <a:gd name="connsiteY1" fmla="*/ 0 h 5177272"/>
              <a:gd name="connsiteX2" fmla="*/ 3683000 w 3683000"/>
              <a:gd name="connsiteY2" fmla="*/ 5177272 h 5177272"/>
              <a:gd name="connsiteX3" fmla="*/ 0 w 3683000"/>
              <a:gd name="connsiteY3" fmla="*/ 5177272 h 5177272"/>
              <a:gd name="connsiteX4" fmla="*/ 0 w 3683000"/>
              <a:gd name="connsiteY4" fmla="*/ 0 h 5177272"/>
              <a:gd name="connsiteX0" fmla="*/ 4233 w 3687233"/>
              <a:gd name="connsiteY0" fmla="*/ 0 h 5177272"/>
              <a:gd name="connsiteX1" fmla="*/ 3687233 w 3687233"/>
              <a:gd name="connsiteY1" fmla="*/ 0 h 5177272"/>
              <a:gd name="connsiteX2" fmla="*/ 3687233 w 3687233"/>
              <a:gd name="connsiteY2" fmla="*/ 5177272 h 5177272"/>
              <a:gd name="connsiteX3" fmla="*/ 0 w 3687233"/>
              <a:gd name="connsiteY3" fmla="*/ 4906338 h 5177272"/>
              <a:gd name="connsiteX4" fmla="*/ 4233 w 3687233"/>
              <a:gd name="connsiteY4" fmla="*/ 0 h 5177272"/>
              <a:gd name="connsiteX0" fmla="*/ 4233 w 3687233"/>
              <a:gd name="connsiteY0" fmla="*/ 0 h 5177272"/>
              <a:gd name="connsiteX1" fmla="*/ 3687233 w 3687233"/>
              <a:gd name="connsiteY1" fmla="*/ 0 h 5177272"/>
              <a:gd name="connsiteX2" fmla="*/ 3687233 w 3687233"/>
              <a:gd name="connsiteY2" fmla="*/ 5177272 h 5177272"/>
              <a:gd name="connsiteX3" fmla="*/ 643468 w 3687233"/>
              <a:gd name="connsiteY3" fmla="*/ 5101336 h 5177272"/>
              <a:gd name="connsiteX4" fmla="*/ 0 w 3687233"/>
              <a:gd name="connsiteY4" fmla="*/ 4906338 h 5177272"/>
              <a:gd name="connsiteX5" fmla="*/ 4233 w 3687233"/>
              <a:gd name="connsiteY5" fmla="*/ 0 h 5177272"/>
              <a:gd name="connsiteX0" fmla="*/ 4233 w 3687233"/>
              <a:gd name="connsiteY0" fmla="*/ 0 h 5518834"/>
              <a:gd name="connsiteX1" fmla="*/ 3687233 w 3687233"/>
              <a:gd name="connsiteY1" fmla="*/ 0 h 5518834"/>
              <a:gd name="connsiteX2" fmla="*/ 3687233 w 3687233"/>
              <a:gd name="connsiteY2" fmla="*/ 5177272 h 5518834"/>
              <a:gd name="connsiteX3" fmla="*/ 1435101 w 3687233"/>
              <a:gd name="connsiteY3" fmla="*/ 4999736 h 5518834"/>
              <a:gd name="connsiteX4" fmla="*/ 643468 w 3687233"/>
              <a:gd name="connsiteY4" fmla="*/ 5101336 h 5518834"/>
              <a:gd name="connsiteX5" fmla="*/ 0 w 3687233"/>
              <a:gd name="connsiteY5" fmla="*/ 4906338 h 5518834"/>
              <a:gd name="connsiteX6" fmla="*/ 4233 w 3687233"/>
              <a:gd name="connsiteY6" fmla="*/ 0 h 5518834"/>
              <a:gd name="connsiteX0" fmla="*/ 4233 w 3687233"/>
              <a:gd name="connsiteY0" fmla="*/ 0 h 5531848"/>
              <a:gd name="connsiteX1" fmla="*/ 3687233 w 3687233"/>
              <a:gd name="connsiteY1" fmla="*/ 0 h 5531848"/>
              <a:gd name="connsiteX2" fmla="*/ 3687233 w 3687233"/>
              <a:gd name="connsiteY2" fmla="*/ 5177272 h 5531848"/>
              <a:gd name="connsiteX3" fmla="*/ 2188634 w 3687233"/>
              <a:gd name="connsiteY3" fmla="*/ 5042069 h 5531848"/>
              <a:gd name="connsiteX4" fmla="*/ 1435101 w 3687233"/>
              <a:gd name="connsiteY4" fmla="*/ 4999736 h 5531848"/>
              <a:gd name="connsiteX5" fmla="*/ 643468 w 3687233"/>
              <a:gd name="connsiteY5" fmla="*/ 5101336 h 5531848"/>
              <a:gd name="connsiteX6" fmla="*/ 0 w 3687233"/>
              <a:gd name="connsiteY6" fmla="*/ 4906338 h 5531848"/>
              <a:gd name="connsiteX7" fmla="*/ 4233 w 3687233"/>
              <a:gd name="connsiteY7" fmla="*/ 0 h 5531848"/>
              <a:gd name="connsiteX0" fmla="*/ 4233 w 3687233"/>
              <a:gd name="connsiteY0" fmla="*/ 0 h 5533805"/>
              <a:gd name="connsiteX1" fmla="*/ 3687233 w 3687233"/>
              <a:gd name="connsiteY1" fmla="*/ 0 h 5533805"/>
              <a:gd name="connsiteX2" fmla="*/ 3687233 w 3687233"/>
              <a:gd name="connsiteY2" fmla="*/ 5177272 h 5533805"/>
              <a:gd name="connsiteX3" fmla="*/ 3230034 w 3687233"/>
              <a:gd name="connsiteY3" fmla="*/ 4927769 h 5533805"/>
              <a:gd name="connsiteX4" fmla="*/ 2188634 w 3687233"/>
              <a:gd name="connsiteY4" fmla="*/ 5042069 h 5533805"/>
              <a:gd name="connsiteX5" fmla="*/ 1435101 w 3687233"/>
              <a:gd name="connsiteY5" fmla="*/ 4999736 h 5533805"/>
              <a:gd name="connsiteX6" fmla="*/ 643468 w 3687233"/>
              <a:gd name="connsiteY6" fmla="*/ 5101336 h 5533805"/>
              <a:gd name="connsiteX7" fmla="*/ 0 w 3687233"/>
              <a:gd name="connsiteY7" fmla="*/ 4906338 h 5533805"/>
              <a:gd name="connsiteX8" fmla="*/ 4233 w 3687233"/>
              <a:gd name="connsiteY8" fmla="*/ 0 h 5533805"/>
              <a:gd name="connsiteX0" fmla="*/ 4233 w 3687233"/>
              <a:gd name="connsiteY0" fmla="*/ 0 h 5325750"/>
              <a:gd name="connsiteX1" fmla="*/ 3687233 w 3687233"/>
              <a:gd name="connsiteY1" fmla="*/ 0 h 5325750"/>
              <a:gd name="connsiteX2" fmla="*/ 3687233 w 3687233"/>
              <a:gd name="connsiteY2" fmla="*/ 4906339 h 5325750"/>
              <a:gd name="connsiteX3" fmla="*/ 3230034 w 3687233"/>
              <a:gd name="connsiteY3" fmla="*/ 4927769 h 5325750"/>
              <a:gd name="connsiteX4" fmla="*/ 2188634 w 3687233"/>
              <a:gd name="connsiteY4" fmla="*/ 5042069 h 5325750"/>
              <a:gd name="connsiteX5" fmla="*/ 1435101 w 3687233"/>
              <a:gd name="connsiteY5" fmla="*/ 4999736 h 5325750"/>
              <a:gd name="connsiteX6" fmla="*/ 643468 w 3687233"/>
              <a:gd name="connsiteY6" fmla="*/ 5101336 h 5325750"/>
              <a:gd name="connsiteX7" fmla="*/ 0 w 3687233"/>
              <a:gd name="connsiteY7" fmla="*/ 4906338 h 5325750"/>
              <a:gd name="connsiteX8" fmla="*/ 4233 w 3687233"/>
              <a:gd name="connsiteY8" fmla="*/ 0 h 5325750"/>
              <a:gd name="connsiteX0" fmla="*/ 4233 w 3687233"/>
              <a:gd name="connsiteY0" fmla="*/ 0 h 5325750"/>
              <a:gd name="connsiteX1" fmla="*/ 3687233 w 3687233"/>
              <a:gd name="connsiteY1" fmla="*/ 0 h 5325750"/>
              <a:gd name="connsiteX2" fmla="*/ 3687233 w 3687233"/>
              <a:gd name="connsiteY2" fmla="*/ 4906339 h 5325750"/>
              <a:gd name="connsiteX3" fmla="*/ 3230034 w 3687233"/>
              <a:gd name="connsiteY3" fmla="*/ 4927769 h 5325750"/>
              <a:gd name="connsiteX4" fmla="*/ 2188634 w 3687233"/>
              <a:gd name="connsiteY4" fmla="*/ 5042069 h 5325750"/>
              <a:gd name="connsiteX5" fmla="*/ 1435101 w 3687233"/>
              <a:gd name="connsiteY5" fmla="*/ 4999736 h 5325750"/>
              <a:gd name="connsiteX6" fmla="*/ 643468 w 3687233"/>
              <a:gd name="connsiteY6" fmla="*/ 5101336 h 5325750"/>
              <a:gd name="connsiteX7" fmla="*/ 0 w 3687233"/>
              <a:gd name="connsiteY7" fmla="*/ 4931052 h 5325750"/>
              <a:gd name="connsiteX8" fmla="*/ 4233 w 3687233"/>
              <a:gd name="connsiteY8" fmla="*/ 0 h 5325750"/>
              <a:gd name="connsiteX0" fmla="*/ 4233 w 3687233"/>
              <a:gd name="connsiteY0" fmla="*/ 0 h 5325750"/>
              <a:gd name="connsiteX1" fmla="*/ 3687233 w 3687233"/>
              <a:gd name="connsiteY1" fmla="*/ 0 h 5325750"/>
              <a:gd name="connsiteX2" fmla="*/ 3687233 w 3687233"/>
              <a:gd name="connsiteY2" fmla="*/ 4906339 h 5325750"/>
              <a:gd name="connsiteX3" fmla="*/ 3230034 w 3687233"/>
              <a:gd name="connsiteY3" fmla="*/ 4927769 h 5325750"/>
              <a:gd name="connsiteX4" fmla="*/ 2188634 w 3687233"/>
              <a:gd name="connsiteY4" fmla="*/ 5042069 h 5325750"/>
              <a:gd name="connsiteX5" fmla="*/ 1435101 w 3687233"/>
              <a:gd name="connsiteY5" fmla="*/ 4999736 h 5325750"/>
              <a:gd name="connsiteX6" fmla="*/ 643468 w 3687233"/>
              <a:gd name="connsiteY6" fmla="*/ 5101336 h 5325750"/>
              <a:gd name="connsiteX7" fmla="*/ 0 w 3687233"/>
              <a:gd name="connsiteY7" fmla="*/ 4931052 h 5325750"/>
              <a:gd name="connsiteX8" fmla="*/ 4233 w 3687233"/>
              <a:gd name="connsiteY8" fmla="*/ 0 h 5325750"/>
              <a:gd name="connsiteX0" fmla="*/ 4233 w 3687233"/>
              <a:gd name="connsiteY0" fmla="*/ 0 h 5325750"/>
              <a:gd name="connsiteX1" fmla="*/ 3687233 w 3687233"/>
              <a:gd name="connsiteY1" fmla="*/ 0 h 5325750"/>
              <a:gd name="connsiteX2" fmla="*/ 3687233 w 3687233"/>
              <a:gd name="connsiteY2" fmla="*/ 4906339 h 5325750"/>
              <a:gd name="connsiteX3" fmla="*/ 3230034 w 3687233"/>
              <a:gd name="connsiteY3" fmla="*/ 4927769 h 5325750"/>
              <a:gd name="connsiteX4" fmla="*/ 2188634 w 3687233"/>
              <a:gd name="connsiteY4" fmla="*/ 5042069 h 5325750"/>
              <a:gd name="connsiteX5" fmla="*/ 1435101 w 3687233"/>
              <a:gd name="connsiteY5" fmla="*/ 4999736 h 5325750"/>
              <a:gd name="connsiteX6" fmla="*/ 699956 w 3687233"/>
              <a:gd name="connsiteY6" fmla="*/ 5101336 h 5325750"/>
              <a:gd name="connsiteX7" fmla="*/ 0 w 3687233"/>
              <a:gd name="connsiteY7" fmla="*/ 4931052 h 5325750"/>
              <a:gd name="connsiteX8" fmla="*/ 4233 w 3687233"/>
              <a:gd name="connsiteY8" fmla="*/ 0 h 5325750"/>
              <a:gd name="connsiteX0" fmla="*/ 4233 w 3687233"/>
              <a:gd name="connsiteY0" fmla="*/ 0 h 5325750"/>
              <a:gd name="connsiteX1" fmla="*/ 3687233 w 3687233"/>
              <a:gd name="connsiteY1" fmla="*/ 0 h 5325750"/>
              <a:gd name="connsiteX2" fmla="*/ 3687233 w 3687233"/>
              <a:gd name="connsiteY2" fmla="*/ 4906339 h 5325750"/>
              <a:gd name="connsiteX3" fmla="*/ 3230034 w 3687233"/>
              <a:gd name="connsiteY3" fmla="*/ 4927769 h 5325750"/>
              <a:gd name="connsiteX4" fmla="*/ 2188634 w 3687233"/>
              <a:gd name="connsiteY4" fmla="*/ 5042069 h 5325750"/>
              <a:gd name="connsiteX5" fmla="*/ 1435101 w 3687233"/>
              <a:gd name="connsiteY5" fmla="*/ 4999736 h 5325750"/>
              <a:gd name="connsiteX6" fmla="*/ 699956 w 3687233"/>
              <a:gd name="connsiteY6" fmla="*/ 5101336 h 5325750"/>
              <a:gd name="connsiteX7" fmla="*/ 0 w 3687233"/>
              <a:gd name="connsiteY7" fmla="*/ 4931052 h 5325750"/>
              <a:gd name="connsiteX8" fmla="*/ 4233 w 3687233"/>
              <a:gd name="connsiteY8" fmla="*/ 0 h 5325750"/>
              <a:gd name="connsiteX0" fmla="*/ 4233 w 3687233"/>
              <a:gd name="connsiteY0" fmla="*/ 0 h 5325750"/>
              <a:gd name="connsiteX1" fmla="*/ 3687233 w 3687233"/>
              <a:gd name="connsiteY1" fmla="*/ 0 h 5325750"/>
              <a:gd name="connsiteX2" fmla="*/ 3687233 w 3687233"/>
              <a:gd name="connsiteY2" fmla="*/ 4906339 h 5325750"/>
              <a:gd name="connsiteX3" fmla="*/ 3230034 w 3687233"/>
              <a:gd name="connsiteY3" fmla="*/ 4927769 h 5325750"/>
              <a:gd name="connsiteX4" fmla="*/ 2188634 w 3687233"/>
              <a:gd name="connsiteY4" fmla="*/ 5042069 h 5325750"/>
              <a:gd name="connsiteX5" fmla="*/ 1435101 w 3687233"/>
              <a:gd name="connsiteY5" fmla="*/ 4999736 h 5325750"/>
              <a:gd name="connsiteX6" fmla="*/ 699956 w 3687233"/>
              <a:gd name="connsiteY6" fmla="*/ 5101336 h 5325750"/>
              <a:gd name="connsiteX7" fmla="*/ 0 w 3687233"/>
              <a:gd name="connsiteY7" fmla="*/ 4931052 h 5325750"/>
              <a:gd name="connsiteX8" fmla="*/ 4233 w 3687233"/>
              <a:gd name="connsiteY8" fmla="*/ 0 h 5325750"/>
              <a:gd name="connsiteX0" fmla="*/ 4233 w 3687233"/>
              <a:gd name="connsiteY0" fmla="*/ 0 h 5325750"/>
              <a:gd name="connsiteX1" fmla="*/ 3687233 w 3687233"/>
              <a:gd name="connsiteY1" fmla="*/ 0 h 5325750"/>
              <a:gd name="connsiteX2" fmla="*/ 3687233 w 3687233"/>
              <a:gd name="connsiteY2" fmla="*/ 4906339 h 5325750"/>
              <a:gd name="connsiteX3" fmla="*/ 3230034 w 3687233"/>
              <a:gd name="connsiteY3" fmla="*/ 4927769 h 5325750"/>
              <a:gd name="connsiteX4" fmla="*/ 2188634 w 3687233"/>
              <a:gd name="connsiteY4" fmla="*/ 5042069 h 5325750"/>
              <a:gd name="connsiteX5" fmla="*/ 1435101 w 3687233"/>
              <a:gd name="connsiteY5" fmla="*/ 4999736 h 5325750"/>
              <a:gd name="connsiteX6" fmla="*/ 699956 w 3687233"/>
              <a:gd name="connsiteY6" fmla="*/ 5101336 h 5325750"/>
              <a:gd name="connsiteX7" fmla="*/ 0 w 3687233"/>
              <a:gd name="connsiteY7" fmla="*/ 4931052 h 5325750"/>
              <a:gd name="connsiteX8" fmla="*/ 4233 w 3687233"/>
              <a:gd name="connsiteY8" fmla="*/ 0 h 5325750"/>
              <a:gd name="connsiteX0" fmla="*/ 4233 w 3687233"/>
              <a:gd name="connsiteY0" fmla="*/ 0 h 5325750"/>
              <a:gd name="connsiteX1" fmla="*/ 3687233 w 3687233"/>
              <a:gd name="connsiteY1" fmla="*/ 0 h 5325750"/>
              <a:gd name="connsiteX2" fmla="*/ 3687233 w 3687233"/>
              <a:gd name="connsiteY2" fmla="*/ 4906339 h 5325750"/>
              <a:gd name="connsiteX3" fmla="*/ 3230034 w 3687233"/>
              <a:gd name="connsiteY3" fmla="*/ 4927769 h 5325750"/>
              <a:gd name="connsiteX4" fmla="*/ 2188634 w 3687233"/>
              <a:gd name="connsiteY4" fmla="*/ 5042069 h 5325750"/>
              <a:gd name="connsiteX5" fmla="*/ 1435101 w 3687233"/>
              <a:gd name="connsiteY5" fmla="*/ 4999736 h 5325750"/>
              <a:gd name="connsiteX6" fmla="*/ 699956 w 3687233"/>
              <a:gd name="connsiteY6" fmla="*/ 5101336 h 5325750"/>
              <a:gd name="connsiteX7" fmla="*/ 0 w 3687233"/>
              <a:gd name="connsiteY7" fmla="*/ 4931052 h 5325750"/>
              <a:gd name="connsiteX8" fmla="*/ 4233 w 3687233"/>
              <a:gd name="connsiteY8" fmla="*/ 0 h 5325750"/>
              <a:gd name="connsiteX0" fmla="*/ 4233 w 3687233"/>
              <a:gd name="connsiteY0" fmla="*/ 0 h 5325750"/>
              <a:gd name="connsiteX1" fmla="*/ 3687233 w 3687233"/>
              <a:gd name="connsiteY1" fmla="*/ 0 h 5325750"/>
              <a:gd name="connsiteX2" fmla="*/ 3687233 w 3687233"/>
              <a:gd name="connsiteY2" fmla="*/ 4906339 h 5325750"/>
              <a:gd name="connsiteX3" fmla="*/ 3230034 w 3687233"/>
              <a:gd name="connsiteY3" fmla="*/ 4927769 h 5325750"/>
              <a:gd name="connsiteX4" fmla="*/ 2188634 w 3687233"/>
              <a:gd name="connsiteY4" fmla="*/ 5042069 h 5325750"/>
              <a:gd name="connsiteX5" fmla="*/ 1435101 w 3687233"/>
              <a:gd name="connsiteY5" fmla="*/ 4999736 h 5325750"/>
              <a:gd name="connsiteX6" fmla="*/ 699956 w 3687233"/>
              <a:gd name="connsiteY6" fmla="*/ 5101336 h 5325750"/>
              <a:gd name="connsiteX7" fmla="*/ 0 w 3687233"/>
              <a:gd name="connsiteY7" fmla="*/ 4931052 h 5325750"/>
              <a:gd name="connsiteX8" fmla="*/ 4233 w 3687233"/>
              <a:gd name="connsiteY8" fmla="*/ 0 h 5325750"/>
              <a:gd name="connsiteX0" fmla="*/ 4233 w 3687233"/>
              <a:gd name="connsiteY0" fmla="*/ 0 h 5325750"/>
              <a:gd name="connsiteX1" fmla="*/ 3687233 w 3687233"/>
              <a:gd name="connsiteY1" fmla="*/ 0 h 5325750"/>
              <a:gd name="connsiteX2" fmla="*/ 3687233 w 3687233"/>
              <a:gd name="connsiteY2" fmla="*/ 4906339 h 5325750"/>
              <a:gd name="connsiteX3" fmla="*/ 3230034 w 3687233"/>
              <a:gd name="connsiteY3" fmla="*/ 4927769 h 5325750"/>
              <a:gd name="connsiteX4" fmla="*/ 2188634 w 3687233"/>
              <a:gd name="connsiteY4" fmla="*/ 5042069 h 5325750"/>
              <a:gd name="connsiteX5" fmla="*/ 1420979 w 3687233"/>
              <a:gd name="connsiteY5" fmla="*/ 4975022 h 5325750"/>
              <a:gd name="connsiteX6" fmla="*/ 699956 w 3687233"/>
              <a:gd name="connsiteY6" fmla="*/ 5101336 h 5325750"/>
              <a:gd name="connsiteX7" fmla="*/ 0 w 3687233"/>
              <a:gd name="connsiteY7" fmla="*/ 4931052 h 5325750"/>
              <a:gd name="connsiteX8" fmla="*/ 4233 w 3687233"/>
              <a:gd name="connsiteY8" fmla="*/ 0 h 5325750"/>
              <a:gd name="connsiteX0" fmla="*/ 4233 w 3687233"/>
              <a:gd name="connsiteY0" fmla="*/ 0 h 5325750"/>
              <a:gd name="connsiteX1" fmla="*/ 3687233 w 3687233"/>
              <a:gd name="connsiteY1" fmla="*/ 0 h 5325750"/>
              <a:gd name="connsiteX2" fmla="*/ 3687233 w 3687233"/>
              <a:gd name="connsiteY2" fmla="*/ 4906339 h 5325750"/>
              <a:gd name="connsiteX3" fmla="*/ 3230034 w 3687233"/>
              <a:gd name="connsiteY3" fmla="*/ 4927769 h 5325750"/>
              <a:gd name="connsiteX4" fmla="*/ 2188634 w 3687233"/>
              <a:gd name="connsiteY4" fmla="*/ 5042069 h 5325750"/>
              <a:gd name="connsiteX5" fmla="*/ 1420979 w 3687233"/>
              <a:gd name="connsiteY5" fmla="*/ 4999736 h 5325750"/>
              <a:gd name="connsiteX6" fmla="*/ 699956 w 3687233"/>
              <a:gd name="connsiteY6" fmla="*/ 5101336 h 5325750"/>
              <a:gd name="connsiteX7" fmla="*/ 0 w 3687233"/>
              <a:gd name="connsiteY7" fmla="*/ 4931052 h 5325750"/>
              <a:gd name="connsiteX8" fmla="*/ 4233 w 3687233"/>
              <a:gd name="connsiteY8" fmla="*/ 0 h 5325750"/>
              <a:gd name="connsiteX0" fmla="*/ 4233 w 3687233"/>
              <a:gd name="connsiteY0" fmla="*/ 0 h 5325750"/>
              <a:gd name="connsiteX1" fmla="*/ 3687233 w 3687233"/>
              <a:gd name="connsiteY1" fmla="*/ 0 h 5325750"/>
              <a:gd name="connsiteX2" fmla="*/ 3687233 w 3687233"/>
              <a:gd name="connsiteY2" fmla="*/ 4906339 h 5325750"/>
              <a:gd name="connsiteX3" fmla="*/ 3230034 w 3687233"/>
              <a:gd name="connsiteY3" fmla="*/ 4927769 h 5325750"/>
              <a:gd name="connsiteX4" fmla="*/ 2188634 w 3687233"/>
              <a:gd name="connsiteY4" fmla="*/ 5042069 h 5325750"/>
              <a:gd name="connsiteX5" fmla="*/ 1420979 w 3687233"/>
              <a:gd name="connsiteY5" fmla="*/ 4999736 h 5325750"/>
              <a:gd name="connsiteX6" fmla="*/ 699956 w 3687233"/>
              <a:gd name="connsiteY6" fmla="*/ 5101336 h 5325750"/>
              <a:gd name="connsiteX7" fmla="*/ 0 w 3687233"/>
              <a:gd name="connsiteY7" fmla="*/ 4931052 h 5325750"/>
              <a:gd name="connsiteX8" fmla="*/ 4233 w 3687233"/>
              <a:gd name="connsiteY8" fmla="*/ 0 h 5325750"/>
              <a:gd name="connsiteX0" fmla="*/ 4233 w 3687233"/>
              <a:gd name="connsiteY0" fmla="*/ 0 h 5325750"/>
              <a:gd name="connsiteX1" fmla="*/ 3687233 w 3687233"/>
              <a:gd name="connsiteY1" fmla="*/ 0 h 5325750"/>
              <a:gd name="connsiteX2" fmla="*/ 3687233 w 3687233"/>
              <a:gd name="connsiteY2" fmla="*/ 4906339 h 5325750"/>
              <a:gd name="connsiteX3" fmla="*/ 3230034 w 3687233"/>
              <a:gd name="connsiteY3" fmla="*/ 4927769 h 5325750"/>
              <a:gd name="connsiteX4" fmla="*/ 2188634 w 3687233"/>
              <a:gd name="connsiteY4" fmla="*/ 5042069 h 5325750"/>
              <a:gd name="connsiteX5" fmla="*/ 1420979 w 3687233"/>
              <a:gd name="connsiteY5" fmla="*/ 4999736 h 5325750"/>
              <a:gd name="connsiteX6" fmla="*/ 699956 w 3687233"/>
              <a:gd name="connsiteY6" fmla="*/ 5101336 h 5325750"/>
              <a:gd name="connsiteX7" fmla="*/ 0 w 3687233"/>
              <a:gd name="connsiteY7" fmla="*/ 4931052 h 5325750"/>
              <a:gd name="connsiteX8" fmla="*/ 4233 w 3687233"/>
              <a:gd name="connsiteY8" fmla="*/ 0 h 5325750"/>
              <a:gd name="connsiteX0" fmla="*/ 4233 w 3687233"/>
              <a:gd name="connsiteY0" fmla="*/ 0 h 5325750"/>
              <a:gd name="connsiteX1" fmla="*/ 3687233 w 3687233"/>
              <a:gd name="connsiteY1" fmla="*/ 0 h 5325750"/>
              <a:gd name="connsiteX2" fmla="*/ 3687233 w 3687233"/>
              <a:gd name="connsiteY2" fmla="*/ 4906339 h 5325750"/>
              <a:gd name="connsiteX3" fmla="*/ 3230034 w 3687233"/>
              <a:gd name="connsiteY3" fmla="*/ 4927769 h 5325750"/>
              <a:gd name="connsiteX4" fmla="*/ 2188634 w 3687233"/>
              <a:gd name="connsiteY4" fmla="*/ 5042069 h 5325750"/>
              <a:gd name="connsiteX5" fmla="*/ 1420979 w 3687233"/>
              <a:gd name="connsiteY5" fmla="*/ 4999736 h 5325750"/>
              <a:gd name="connsiteX6" fmla="*/ 699956 w 3687233"/>
              <a:gd name="connsiteY6" fmla="*/ 5101336 h 5325750"/>
              <a:gd name="connsiteX7" fmla="*/ 0 w 3687233"/>
              <a:gd name="connsiteY7" fmla="*/ 4931052 h 5325750"/>
              <a:gd name="connsiteX8" fmla="*/ 4233 w 3687233"/>
              <a:gd name="connsiteY8" fmla="*/ 0 h 5325750"/>
              <a:gd name="connsiteX0" fmla="*/ 4233 w 3687233"/>
              <a:gd name="connsiteY0" fmla="*/ 0 h 5295585"/>
              <a:gd name="connsiteX1" fmla="*/ 3687233 w 3687233"/>
              <a:gd name="connsiteY1" fmla="*/ 0 h 5295585"/>
              <a:gd name="connsiteX2" fmla="*/ 3687233 w 3687233"/>
              <a:gd name="connsiteY2" fmla="*/ 4906339 h 5295585"/>
              <a:gd name="connsiteX3" fmla="*/ 3230034 w 3687233"/>
              <a:gd name="connsiteY3" fmla="*/ 4927769 h 5295585"/>
              <a:gd name="connsiteX4" fmla="*/ 2188634 w 3687233"/>
              <a:gd name="connsiteY4" fmla="*/ 5042069 h 5295585"/>
              <a:gd name="connsiteX5" fmla="*/ 1420979 w 3687233"/>
              <a:gd name="connsiteY5" fmla="*/ 4999736 h 5295585"/>
              <a:gd name="connsiteX6" fmla="*/ 699956 w 3687233"/>
              <a:gd name="connsiteY6" fmla="*/ 5101336 h 5295585"/>
              <a:gd name="connsiteX7" fmla="*/ 0 w 3687233"/>
              <a:gd name="connsiteY7" fmla="*/ 4931052 h 5295585"/>
              <a:gd name="connsiteX8" fmla="*/ 4233 w 3687233"/>
              <a:gd name="connsiteY8" fmla="*/ 0 h 5295585"/>
              <a:gd name="connsiteX0" fmla="*/ 4233 w 3687233"/>
              <a:gd name="connsiteY0" fmla="*/ 0 h 5146617"/>
              <a:gd name="connsiteX1" fmla="*/ 3687233 w 3687233"/>
              <a:gd name="connsiteY1" fmla="*/ 0 h 5146617"/>
              <a:gd name="connsiteX2" fmla="*/ 3687233 w 3687233"/>
              <a:gd name="connsiteY2" fmla="*/ 4906339 h 5146617"/>
              <a:gd name="connsiteX3" fmla="*/ 3230034 w 3687233"/>
              <a:gd name="connsiteY3" fmla="*/ 4927769 h 5146617"/>
              <a:gd name="connsiteX4" fmla="*/ 2188634 w 3687233"/>
              <a:gd name="connsiteY4" fmla="*/ 5042069 h 5146617"/>
              <a:gd name="connsiteX5" fmla="*/ 1420979 w 3687233"/>
              <a:gd name="connsiteY5" fmla="*/ 4999736 h 5146617"/>
              <a:gd name="connsiteX6" fmla="*/ 699956 w 3687233"/>
              <a:gd name="connsiteY6" fmla="*/ 5101336 h 5146617"/>
              <a:gd name="connsiteX7" fmla="*/ 0 w 3687233"/>
              <a:gd name="connsiteY7" fmla="*/ 4931052 h 5146617"/>
              <a:gd name="connsiteX8" fmla="*/ 4233 w 3687233"/>
              <a:gd name="connsiteY8" fmla="*/ 0 h 5146617"/>
              <a:gd name="connsiteX0" fmla="*/ 4233 w 3690763"/>
              <a:gd name="connsiteY0" fmla="*/ 0 h 5146617"/>
              <a:gd name="connsiteX1" fmla="*/ 3687233 w 3690763"/>
              <a:gd name="connsiteY1" fmla="*/ 0 h 5146617"/>
              <a:gd name="connsiteX2" fmla="*/ 3690763 w 3690763"/>
              <a:gd name="connsiteY2" fmla="*/ 4987541 h 5146617"/>
              <a:gd name="connsiteX3" fmla="*/ 3230034 w 3690763"/>
              <a:gd name="connsiteY3" fmla="*/ 4927769 h 5146617"/>
              <a:gd name="connsiteX4" fmla="*/ 2188634 w 3690763"/>
              <a:gd name="connsiteY4" fmla="*/ 5042069 h 5146617"/>
              <a:gd name="connsiteX5" fmla="*/ 1420979 w 3690763"/>
              <a:gd name="connsiteY5" fmla="*/ 4999736 h 5146617"/>
              <a:gd name="connsiteX6" fmla="*/ 699956 w 3690763"/>
              <a:gd name="connsiteY6" fmla="*/ 5101336 h 5146617"/>
              <a:gd name="connsiteX7" fmla="*/ 0 w 3690763"/>
              <a:gd name="connsiteY7" fmla="*/ 4931052 h 5146617"/>
              <a:gd name="connsiteX8" fmla="*/ 4233 w 3690763"/>
              <a:gd name="connsiteY8" fmla="*/ 0 h 5146617"/>
              <a:gd name="connsiteX0" fmla="*/ 4233 w 3690763"/>
              <a:gd name="connsiteY0" fmla="*/ 0 h 5146617"/>
              <a:gd name="connsiteX1" fmla="*/ 3687233 w 3690763"/>
              <a:gd name="connsiteY1" fmla="*/ 0 h 5146617"/>
              <a:gd name="connsiteX2" fmla="*/ 3690763 w 3690763"/>
              <a:gd name="connsiteY2" fmla="*/ 4987541 h 5146617"/>
              <a:gd name="connsiteX3" fmla="*/ 3230034 w 3690763"/>
              <a:gd name="connsiteY3" fmla="*/ 4927769 h 5146617"/>
              <a:gd name="connsiteX4" fmla="*/ 2188634 w 3690763"/>
              <a:gd name="connsiteY4" fmla="*/ 5042069 h 5146617"/>
              <a:gd name="connsiteX5" fmla="*/ 1420979 w 3690763"/>
              <a:gd name="connsiteY5" fmla="*/ 4999736 h 5146617"/>
              <a:gd name="connsiteX6" fmla="*/ 699956 w 3690763"/>
              <a:gd name="connsiteY6" fmla="*/ 5101336 h 5146617"/>
              <a:gd name="connsiteX7" fmla="*/ 0 w 3690763"/>
              <a:gd name="connsiteY7" fmla="*/ 4931052 h 5146617"/>
              <a:gd name="connsiteX8" fmla="*/ 4233 w 3690763"/>
              <a:gd name="connsiteY8" fmla="*/ 0 h 5146617"/>
              <a:gd name="connsiteX0" fmla="*/ 4233 w 3690763"/>
              <a:gd name="connsiteY0" fmla="*/ 0 h 5158008"/>
              <a:gd name="connsiteX1" fmla="*/ 3687233 w 3690763"/>
              <a:gd name="connsiteY1" fmla="*/ 0 h 5158008"/>
              <a:gd name="connsiteX2" fmla="*/ 3690763 w 3690763"/>
              <a:gd name="connsiteY2" fmla="*/ 4987541 h 5158008"/>
              <a:gd name="connsiteX3" fmla="*/ 3141772 w 3690763"/>
              <a:gd name="connsiteY3" fmla="*/ 4956013 h 5158008"/>
              <a:gd name="connsiteX4" fmla="*/ 2188634 w 3690763"/>
              <a:gd name="connsiteY4" fmla="*/ 5042069 h 5158008"/>
              <a:gd name="connsiteX5" fmla="*/ 1420979 w 3690763"/>
              <a:gd name="connsiteY5" fmla="*/ 4999736 h 5158008"/>
              <a:gd name="connsiteX6" fmla="*/ 699956 w 3690763"/>
              <a:gd name="connsiteY6" fmla="*/ 5101336 h 5158008"/>
              <a:gd name="connsiteX7" fmla="*/ 0 w 3690763"/>
              <a:gd name="connsiteY7" fmla="*/ 4931052 h 5158008"/>
              <a:gd name="connsiteX8" fmla="*/ 4233 w 3690763"/>
              <a:gd name="connsiteY8" fmla="*/ 0 h 5158008"/>
              <a:gd name="connsiteX0" fmla="*/ 4233 w 3690763"/>
              <a:gd name="connsiteY0" fmla="*/ 0 h 5144374"/>
              <a:gd name="connsiteX1" fmla="*/ 3687233 w 3690763"/>
              <a:gd name="connsiteY1" fmla="*/ 0 h 5144374"/>
              <a:gd name="connsiteX2" fmla="*/ 3690763 w 3690763"/>
              <a:gd name="connsiteY2" fmla="*/ 4987541 h 5144374"/>
              <a:gd name="connsiteX3" fmla="*/ 3141772 w 3690763"/>
              <a:gd name="connsiteY3" fmla="*/ 4956013 h 5144374"/>
              <a:gd name="connsiteX4" fmla="*/ 2188634 w 3690763"/>
              <a:gd name="connsiteY4" fmla="*/ 5042069 h 5144374"/>
              <a:gd name="connsiteX5" fmla="*/ 1420979 w 3690763"/>
              <a:gd name="connsiteY5" fmla="*/ 4999736 h 5144374"/>
              <a:gd name="connsiteX6" fmla="*/ 699956 w 3690763"/>
              <a:gd name="connsiteY6" fmla="*/ 5101336 h 5144374"/>
              <a:gd name="connsiteX7" fmla="*/ 0 w 3690763"/>
              <a:gd name="connsiteY7" fmla="*/ 4931052 h 5144374"/>
              <a:gd name="connsiteX8" fmla="*/ 4233 w 3690763"/>
              <a:gd name="connsiteY8" fmla="*/ 0 h 5144374"/>
              <a:gd name="connsiteX0" fmla="*/ 4233 w 3690763"/>
              <a:gd name="connsiteY0" fmla="*/ 0 h 5144374"/>
              <a:gd name="connsiteX1" fmla="*/ 3687233 w 3690763"/>
              <a:gd name="connsiteY1" fmla="*/ 0 h 5144374"/>
              <a:gd name="connsiteX2" fmla="*/ 3690763 w 3690763"/>
              <a:gd name="connsiteY2" fmla="*/ 4987541 h 5144374"/>
              <a:gd name="connsiteX3" fmla="*/ 3141772 w 3690763"/>
              <a:gd name="connsiteY3" fmla="*/ 4956013 h 5144374"/>
              <a:gd name="connsiteX4" fmla="*/ 2188634 w 3690763"/>
              <a:gd name="connsiteY4" fmla="*/ 5042069 h 5144374"/>
              <a:gd name="connsiteX5" fmla="*/ 1420979 w 3690763"/>
              <a:gd name="connsiteY5" fmla="*/ 4999736 h 5144374"/>
              <a:gd name="connsiteX6" fmla="*/ 699956 w 3690763"/>
              <a:gd name="connsiteY6" fmla="*/ 5101336 h 5144374"/>
              <a:gd name="connsiteX7" fmla="*/ 0 w 3690763"/>
              <a:gd name="connsiteY7" fmla="*/ 4931052 h 5144374"/>
              <a:gd name="connsiteX8" fmla="*/ 4233 w 3690763"/>
              <a:gd name="connsiteY8" fmla="*/ 0 h 5144374"/>
              <a:gd name="connsiteX0" fmla="*/ 4233 w 3690763"/>
              <a:gd name="connsiteY0" fmla="*/ 0 h 5154362"/>
              <a:gd name="connsiteX1" fmla="*/ 3687233 w 3690763"/>
              <a:gd name="connsiteY1" fmla="*/ 0 h 5154362"/>
              <a:gd name="connsiteX2" fmla="*/ 3690763 w 3690763"/>
              <a:gd name="connsiteY2" fmla="*/ 4987541 h 5154362"/>
              <a:gd name="connsiteX3" fmla="*/ 3095876 w 3690763"/>
              <a:gd name="connsiteY3" fmla="*/ 4980727 h 5154362"/>
              <a:gd name="connsiteX4" fmla="*/ 2188634 w 3690763"/>
              <a:gd name="connsiteY4" fmla="*/ 5042069 h 5154362"/>
              <a:gd name="connsiteX5" fmla="*/ 1420979 w 3690763"/>
              <a:gd name="connsiteY5" fmla="*/ 4999736 h 5154362"/>
              <a:gd name="connsiteX6" fmla="*/ 699956 w 3690763"/>
              <a:gd name="connsiteY6" fmla="*/ 5101336 h 5154362"/>
              <a:gd name="connsiteX7" fmla="*/ 0 w 3690763"/>
              <a:gd name="connsiteY7" fmla="*/ 4931052 h 5154362"/>
              <a:gd name="connsiteX8" fmla="*/ 4233 w 3690763"/>
              <a:gd name="connsiteY8" fmla="*/ 0 h 5154362"/>
              <a:gd name="connsiteX0" fmla="*/ 4233 w 3690763"/>
              <a:gd name="connsiteY0" fmla="*/ 0 h 5154362"/>
              <a:gd name="connsiteX1" fmla="*/ 3687233 w 3690763"/>
              <a:gd name="connsiteY1" fmla="*/ 0 h 5154362"/>
              <a:gd name="connsiteX2" fmla="*/ 3690763 w 3690763"/>
              <a:gd name="connsiteY2" fmla="*/ 4987541 h 5154362"/>
              <a:gd name="connsiteX3" fmla="*/ 3095876 w 3690763"/>
              <a:gd name="connsiteY3" fmla="*/ 4980727 h 5154362"/>
              <a:gd name="connsiteX4" fmla="*/ 2188634 w 3690763"/>
              <a:gd name="connsiteY4" fmla="*/ 5042069 h 5154362"/>
              <a:gd name="connsiteX5" fmla="*/ 1420979 w 3690763"/>
              <a:gd name="connsiteY5" fmla="*/ 4999736 h 5154362"/>
              <a:gd name="connsiteX6" fmla="*/ 699956 w 3690763"/>
              <a:gd name="connsiteY6" fmla="*/ 5101336 h 5154362"/>
              <a:gd name="connsiteX7" fmla="*/ 0 w 3690763"/>
              <a:gd name="connsiteY7" fmla="*/ 4931052 h 5154362"/>
              <a:gd name="connsiteX8" fmla="*/ 4233 w 3690763"/>
              <a:gd name="connsiteY8" fmla="*/ 0 h 5154362"/>
              <a:gd name="connsiteX0" fmla="*/ 4233 w 3690763"/>
              <a:gd name="connsiteY0" fmla="*/ 0 h 5147407"/>
              <a:gd name="connsiteX1" fmla="*/ 3687233 w 3690763"/>
              <a:gd name="connsiteY1" fmla="*/ 0 h 5147407"/>
              <a:gd name="connsiteX2" fmla="*/ 3690763 w 3690763"/>
              <a:gd name="connsiteY2" fmla="*/ 4987541 h 5147407"/>
              <a:gd name="connsiteX3" fmla="*/ 3095876 w 3690763"/>
              <a:gd name="connsiteY3" fmla="*/ 4980727 h 5147407"/>
              <a:gd name="connsiteX4" fmla="*/ 2188634 w 3690763"/>
              <a:gd name="connsiteY4" fmla="*/ 5042069 h 5147407"/>
              <a:gd name="connsiteX5" fmla="*/ 1420979 w 3690763"/>
              <a:gd name="connsiteY5" fmla="*/ 4999736 h 5147407"/>
              <a:gd name="connsiteX6" fmla="*/ 699956 w 3690763"/>
              <a:gd name="connsiteY6" fmla="*/ 5101336 h 5147407"/>
              <a:gd name="connsiteX7" fmla="*/ 0 w 3690763"/>
              <a:gd name="connsiteY7" fmla="*/ 4931052 h 5147407"/>
              <a:gd name="connsiteX8" fmla="*/ 4233 w 3690763"/>
              <a:gd name="connsiteY8" fmla="*/ 0 h 5147407"/>
              <a:gd name="connsiteX0" fmla="*/ 4233 w 3690763"/>
              <a:gd name="connsiteY0" fmla="*/ 0 h 5147407"/>
              <a:gd name="connsiteX1" fmla="*/ 3687233 w 3690763"/>
              <a:gd name="connsiteY1" fmla="*/ 0 h 5147407"/>
              <a:gd name="connsiteX2" fmla="*/ 3690763 w 3690763"/>
              <a:gd name="connsiteY2" fmla="*/ 4987541 h 5147407"/>
              <a:gd name="connsiteX3" fmla="*/ 3095876 w 3690763"/>
              <a:gd name="connsiteY3" fmla="*/ 4980727 h 5147407"/>
              <a:gd name="connsiteX4" fmla="*/ 2188634 w 3690763"/>
              <a:gd name="connsiteY4" fmla="*/ 5042069 h 5147407"/>
              <a:gd name="connsiteX5" fmla="*/ 1420979 w 3690763"/>
              <a:gd name="connsiteY5" fmla="*/ 4999736 h 5147407"/>
              <a:gd name="connsiteX6" fmla="*/ 699956 w 3690763"/>
              <a:gd name="connsiteY6" fmla="*/ 5101336 h 5147407"/>
              <a:gd name="connsiteX7" fmla="*/ 0 w 3690763"/>
              <a:gd name="connsiteY7" fmla="*/ 4931052 h 5147407"/>
              <a:gd name="connsiteX8" fmla="*/ 4233 w 3690763"/>
              <a:gd name="connsiteY8" fmla="*/ 0 h 5147407"/>
              <a:gd name="connsiteX0" fmla="*/ 4233 w 3690763"/>
              <a:gd name="connsiteY0" fmla="*/ 0 h 5147407"/>
              <a:gd name="connsiteX1" fmla="*/ 3687233 w 3690763"/>
              <a:gd name="connsiteY1" fmla="*/ 0 h 5147407"/>
              <a:gd name="connsiteX2" fmla="*/ 3690763 w 3690763"/>
              <a:gd name="connsiteY2" fmla="*/ 4987541 h 5147407"/>
              <a:gd name="connsiteX3" fmla="*/ 3095876 w 3690763"/>
              <a:gd name="connsiteY3" fmla="*/ 4980727 h 5147407"/>
              <a:gd name="connsiteX4" fmla="*/ 2188634 w 3690763"/>
              <a:gd name="connsiteY4" fmla="*/ 5042069 h 5147407"/>
              <a:gd name="connsiteX5" fmla="*/ 1420979 w 3690763"/>
              <a:gd name="connsiteY5" fmla="*/ 4999736 h 5147407"/>
              <a:gd name="connsiteX6" fmla="*/ 699956 w 3690763"/>
              <a:gd name="connsiteY6" fmla="*/ 5101336 h 5147407"/>
              <a:gd name="connsiteX7" fmla="*/ 0 w 3690763"/>
              <a:gd name="connsiteY7" fmla="*/ 4931052 h 5147407"/>
              <a:gd name="connsiteX8" fmla="*/ 4233 w 3690763"/>
              <a:gd name="connsiteY8" fmla="*/ 0 h 5147407"/>
              <a:gd name="connsiteX0" fmla="*/ 4233 w 3690763"/>
              <a:gd name="connsiteY0" fmla="*/ 0 h 5147407"/>
              <a:gd name="connsiteX1" fmla="*/ 3687233 w 3690763"/>
              <a:gd name="connsiteY1" fmla="*/ 0 h 5147407"/>
              <a:gd name="connsiteX2" fmla="*/ 3690763 w 3690763"/>
              <a:gd name="connsiteY2" fmla="*/ 4987541 h 5147407"/>
              <a:gd name="connsiteX3" fmla="*/ 3095876 w 3690763"/>
              <a:gd name="connsiteY3" fmla="*/ 4980727 h 5147407"/>
              <a:gd name="connsiteX4" fmla="*/ 2188634 w 3690763"/>
              <a:gd name="connsiteY4" fmla="*/ 5042069 h 5147407"/>
              <a:gd name="connsiteX5" fmla="*/ 1420979 w 3690763"/>
              <a:gd name="connsiteY5" fmla="*/ 4999736 h 5147407"/>
              <a:gd name="connsiteX6" fmla="*/ 699956 w 3690763"/>
              <a:gd name="connsiteY6" fmla="*/ 5101336 h 5147407"/>
              <a:gd name="connsiteX7" fmla="*/ 0 w 3690763"/>
              <a:gd name="connsiteY7" fmla="*/ 4931052 h 5147407"/>
              <a:gd name="connsiteX8" fmla="*/ 4233 w 3690763"/>
              <a:gd name="connsiteY8" fmla="*/ 0 h 5147407"/>
              <a:gd name="connsiteX0" fmla="*/ 4233 w 3690763"/>
              <a:gd name="connsiteY0" fmla="*/ 0 h 5147407"/>
              <a:gd name="connsiteX1" fmla="*/ 3687233 w 3690763"/>
              <a:gd name="connsiteY1" fmla="*/ 0 h 5147407"/>
              <a:gd name="connsiteX2" fmla="*/ 3690763 w 3690763"/>
              <a:gd name="connsiteY2" fmla="*/ 4976950 h 5147407"/>
              <a:gd name="connsiteX3" fmla="*/ 3095876 w 3690763"/>
              <a:gd name="connsiteY3" fmla="*/ 4980727 h 5147407"/>
              <a:gd name="connsiteX4" fmla="*/ 2188634 w 3690763"/>
              <a:gd name="connsiteY4" fmla="*/ 5042069 h 5147407"/>
              <a:gd name="connsiteX5" fmla="*/ 1420979 w 3690763"/>
              <a:gd name="connsiteY5" fmla="*/ 4999736 h 5147407"/>
              <a:gd name="connsiteX6" fmla="*/ 699956 w 3690763"/>
              <a:gd name="connsiteY6" fmla="*/ 5101336 h 5147407"/>
              <a:gd name="connsiteX7" fmla="*/ 0 w 3690763"/>
              <a:gd name="connsiteY7" fmla="*/ 4931052 h 5147407"/>
              <a:gd name="connsiteX8" fmla="*/ 4233 w 3690763"/>
              <a:gd name="connsiteY8" fmla="*/ 0 h 514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0763" h="5147407">
                <a:moveTo>
                  <a:pt x="4233" y="0"/>
                </a:moveTo>
                <a:lnTo>
                  <a:pt x="3687233" y="0"/>
                </a:lnTo>
                <a:cubicBezTo>
                  <a:pt x="3688410" y="1662514"/>
                  <a:pt x="3689586" y="3314436"/>
                  <a:pt x="3690763" y="4976950"/>
                </a:cubicBezTo>
                <a:cubicBezTo>
                  <a:pt x="3519927" y="4907777"/>
                  <a:pt x="3271504" y="4883223"/>
                  <a:pt x="3095876" y="4980727"/>
                </a:cubicBezTo>
                <a:cubicBezTo>
                  <a:pt x="2771969" y="5173553"/>
                  <a:pt x="2492006" y="5205818"/>
                  <a:pt x="2188634" y="5042069"/>
                </a:cubicBezTo>
                <a:cubicBezTo>
                  <a:pt x="1941750" y="4917156"/>
                  <a:pt x="1657356" y="4869102"/>
                  <a:pt x="1420979" y="4999736"/>
                </a:cubicBezTo>
                <a:cubicBezTo>
                  <a:pt x="1241090" y="5112718"/>
                  <a:pt x="972319" y="5188908"/>
                  <a:pt x="699956" y="5101336"/>
                </a:cubicBezTo>
                <a:cubicBezTo>
                  <a:pt x="457223" y="5005739"/>
                  <a:pt x="338057" y="4878367"/>
                  <a:pt x="0" y="4931052"/>
                </a:cubicBezTo>
                <a:lnTo>
                  <a:pt x="4233" y="0"/>
                </a:lnTo>
                <a:close/>
              </a:path>
            </a:pathLst>
          </a:custGeo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2" name="Picture Placeholder 7"/>
          <p:cNvSpPr>
            <a:spLocks noGrp="1"/>
          </p:cNvSpPr>
          <p:nvPr>
            <p:ph type="pic" sz="quarter" idx="15"/>
          </p:nvPr>
        </p:nvSpPr>
        <p:spPr>
          <a:xfrm>
            <a:off x="8268403" y="283463"/>
            <a:ext cx="3686530" cy="5148965"/>
          </a:xfrm>
          <a:custGeom>
            <a:avLst/>
            <a:gdLst>
              <a:gd name="connsiteX0" fmla="*/ 0 w 3683000"/>
              <a:gd name="connsiteY0" fmla="*/ 0 h 5177272"/>
              <a:gd name="connsiteX1" fmla="*/ 3683000 w 3683000"/>
              <a:gd name="connsiteY1" fmla="*/ 0 h 5177272"/>
              <a:gd name="connsiteX2" fmla="*/ 3683000 w 3683000"/>
              <a:gd name="connsiteY2" fmla="*/ 5177272 h 5177272"/>
              <a:gd name="connsiteX3" fmla="*/ 0 w 3683000"/>
              <a:gd name="connsiteY3" fmla="*/ 5177272 h 5177272"/>
              <a:gd name="connsiteX4" fmla="*/ 0 w 3683000"/>
              <a:gd name="connsiteY4" fmla="*/ 0 h 5177272"/>
              <a:gd name="connsiteX0" fmla="*/ 3530 w 3686530"/>
              <a:gd name="connsiteY0" fmla="*/ 0 h 5177272"/>
              <a:gd name="connsiteX1" fmla="*/ 3686530 w 3686530"/>
              <a:gd name="connsiteY1" fmla="*/ 0 h 5177272"/>
              <a:gd name="connsiteX2" fmla="*/ 3686530 w 3686530"/>
              <a:gd name="connsiteY2" fmla="*/ 5177272 h 5177272"/>
              <a:gd name="connsiteX3" fmla="*/ 0 w 3686530"/>
              <a:gd name="connsiteY3" fmla="*/ 5127845 h 5177272"/>
              <a:gd name="connsiteX4" fmla="*/ 3530 w 3686530"/>
              <a:gd name="connsiteY4" fmla="*/ 0 h 5177272"/>
              <a:gd name="connsiteX0" fmla="*/ 3530 w 3686530"/>
              <a:gd name="connsiteY0" fmla="*/ 0 h 5177272"/>
              <a:gd name="connsiteX1" fmla="*/ 3686530 w 3686530"/>
              <a:gd name="connsiteY1" fmla="*/ 0 h 5177272"/>
              <a:gd name="connsiteX2" fmla="*/ 3686530 w 3686530"/>
              <a:gd name="connsiteY2" fmla="*/ 5177272 h 5177272"/>
              <a:gd name="connsiteX3" fmla="*/ 0 w 3686530"/>
              <a:gd name="connsiteY3" fmla="*/ 5127845 h 5177272"/>
              <a:gd name="connsiteX4" fmla="*/ 3530 w 3686530"/>
              <a:gd name="connsiteY4" fmla="*/ 0 h 5177272"/>
              <a:gd name="connsiteX0" fmla="*/ 3530 w 3686530"/>
              <a:gd name="connsiteY0" fmla="*/ 0 h 5502488"/>
              <a:gd name="connsiteX1" fmla="*/ 3686530 w 3686530"/>
              <a:gd name="connsiteY1" fmla="*/ 0 h 5502488"/>
              <a:gd name="connsiteX2" fmla="*/ 3686530 w 3686530"/>
              <a:gd name="connsiteY2" fmla="*/ 5177272 h 5502488"/>
              <a:gd name="connsiteX3" fmla="*/ 949738 w 3686530"/>
              <a:gd name="connsiteY3" fmla="*/ 4913435 h 5502488"/>
              <a:gd name="connsiteX4" fmla="*/ 0 w 3686530"/>
              <a:gd name="connsiteY4" fmla="*/ 5127845 h 5502488"/>
              <a:gd name="connsiteX5" fmla="*/ 3530 w 3686530"/>
              <a:gd name="connsiteY5" fmla="*/ 0 h 5502488"/>
              <a:gd name="connsiteX0" fmla="*/ 3530 w 3686530"/>
              <a:gd name="connsiteY0" fmla="*/ 0 h 5532798"/>
              <a:gd name="connsiteX1" fmla="*/ 3686530 w 3686530"/>
              <a:gd name="connsiteY1" fmla="*/ 0 h 5532798"/>
              <a:gd name="connsiteX2" fmla="*/ 3686530 w 3686530"/>
              <a:gd name="connsiteY2" fmla="*/ 5177272 h 5532798"/>
              <a:gd name="connsiteX3" fmla="*/ 949738 w 3686530"/>
              <a:gd name="connsiteY3" fmla="*/ 4913435 h 5532798"/>
              <a:gd name="connsiteX4" fmla="*/ 310717 w 3686530"/>
              <a:gd name="connsiteY4" fmla="*/ 5139387 h 5532798"/>
              <a:gd name="connsiteX5" fmla="*/ 0 w 3686530"/>
              <a:gd name="connsiteY5" fmla="*/ 5127845 h 5532798"/>
              <a:gd name="connsiteX6" fmla="*/ 3530 w 3686530"/>
              <a:gd name="connsiteY6" fmla="*/ 0 h 5532798"/>
              <a:gd name="connsiteX0" fmla="*/ 3530 w 3686530"/>
              <a:gd name="connsiteY0" fmla="*/ 0 h 5562767"/>
              <a:gd name="connsiteX1" fmla="*/ 3686530 w 3686530"/>
              <a:gd name="connsiteY1" fmla="*/ 0 h 5562767"/>
              <a:gd name="connsiteX2" fmla="*/ 3686530 w 3686530"/>
              <a:gd name="connsiteY2" fmla="*/ 5177272 h 5562767"/>
              <a:gd name="connsiteX3" fmla="*/ 1698204 w 3686530"/>
              <a:gd name="connsiteY3" fmla="*/ 5135856 h 5562767"/>
              <a:gd name="connsiteX4" fmla="*/ 949738 w 3686530"/>
              <a:gd name="connsiteY4" fmla="*/ 4913435 h 5562767"/>
              <a:gd name="connsiteX5" fmla="*/ 310717 w 3686530"/>
              <a:gd name="connsiteY5" fmla="*/ 5139387 h 5562767"/>
              <a:gd name="connsiteX6" fmla="*/ 0 w 3686530"/>
              <a:gd name="connsiteY6" fmla="*/ 5127845 h 5562767"/>
              <a:gd name="connsiteX7" fmla="*/ 3530 w 3686530"/>
              <a:gd name="connsiteY7" fmla="*/ 0 h 5562767"/>
              <a:gd name="connsiteX0" fmla="*/ 3530 w 3686530"/>
              <a:gd name="connsiteY0" fmla="*/ 0 h 5532798"/>
              <a:gd name="connsiteX1" fmla="*/ 3686530 w 3686530"/>
              <a:gd name="connsiteY1" fmla="*/ 0 h 5532798"/>
              <a:gd name="connsiteX2" fmla="*/ 3686530 w 3686530"/>
              <a:gd name="connsiteY2" fmla="*/ 5177272 h 5532798"/>
              <a:gd name="connsiteX3" fmla="*/ 2676153 w 3686530"/>
              <a:gd name="connsiteY3" fmla="*/ 4920496 h 5532798"/>
              <a:gd name="connsiteX4" fmla="*/ 1698204 w 3686530"/>
              <a:gd name="connsiteY4" fmla="*/ 5135856 h 5532798"/>
              <a:gd name="connsiteX5" fmla="*/ 949738 w 3686530"/>
              <a:gd name="connsiteY5" fmla="*/ 4913435 h 5532798"/>
              <a:gd name="connsiteX6" fmla="*/ 310717 w 3686530"/>
              <a:gd name="connsiteY6" fmla="*/ 5139387 h 5532798"/>
              <a:gd name="connsiteX7" fmla="*/ 0 w 3686530"/>
              <a:gd name="connsiteY7" fmla="*/ 5127845 h 5532798"/>
              <a:gd name="connsiteX8" fmla="*/ 3530 w 3686530"/>
              <a:gd name="connsiteY8" fmla="*/ 0 h 5532798"/>
              <a:gd name="connsiteX0" fmla="*/ 3530 w 3686530"/>
              <a:gd name="connsiteY0" fmla="*/ 0 h 5580160"/>
              <a:gd name="connsiteX1" fmla="*/ 3686530 w 3686530"/>
              <a:gd name="connsiteY1" fmla="*/ 0 h 5580160"/>
              <a:gd name="connsiteX2" fmla="*/ 3686530 w 3686530"/>
              <a:gd name="connsiteY2" fmla="*/ 5177272 h 5580160"/>
              <a:gd name="connsiteX3" fmla="*/ 3283399 w 3686530"/>
              <a:gd name="connsiteY3" fmla="*/ 5114673 h 5580160"/>
              <a:gd name="connsiteX4" fmla="*/ 2676153 w 3686530"/>
              <a:gd name="connsiteY4" fmla="*/ 4920496 h 5580160"/>
              <a:gd name="connsiteX5" fmla="*/ 1698204 w 3686530"/>
              <a:gd name="connsiteY5" fmla="*/ 5135856 h 5580160"/>
              <a:gd name="connsiteX6" fmla="*/ 949738 w 3686530"/>
              <a:gd name="connsiteY6" fmla="*/ 4913435 h 5580160"/>
              <a:gd name="connsiteX7" fmla="*/ 310717 w 3686530"/>
              <a:gd name="connsiteY7" fmla="*/ 5139387 h 5580160"/>
              <a:gd name="connsiteX8" fmla="*/ 0 w 3686530"/>
              <a:gd name="connsiteY8" fmla="*/ 5127845 h 5580160"/>
              <a:gd name="connsiteX9" fmla="*/ 3530 w 3686530"/>
              <a:gd name="connsiteY9" fmla="*/ 0 h 5580160"/>
              <a:gd name="connsiteX0" fmla="*/ 3530 w 3686530"/>
              <a:gd name="connsiteY0" fmla="*/ 0 h 5532798"/>
              <a:gd name="connsiteX1" fmla="*/ 3686530 w 3686530"/>
              <a:gd name="connsiteY1" fmla="*/ 0 h 5532798"/>
              <a:gd name="connsiteX2" fmla="*/ 3686530 w 3686530"/>
              <a:gd name="connsiteY2" fmla="*/ 5106662 h 5532798"/>
              <a:gd name="connsiteX3" fmla="*/ 3283399 w 3686530"/>
              <a:gd name="connsiteY3" fmla="*/ 5114673 h 5532798"/>
              <a:gd name="connsiteX4" fmla="*/ 2676153 w 3686530"/>
              <a:gd name="connsiteY4" fmla="*/ 4920496 h 5532798"/>
              <a:gd name="connsiteX5" fmla="*/ 1698204 w 3686530"/>
              <a:gd name="connsiteY5" fmla="*/ 5135856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06662 h 5532798"/>
              <a:gd name="connsiteX3" fmla="*/ 3283399 w 3686530"/>
              <a:gd name="connsiteY3" fmla="*/ 5114673 h 5532798"/>
              <a:gd name="connsiteX4" fmla="*/ 2676153 w 3686530"/>
              <a:gd name="connsiteY4" fmla="*/ 4920496 h 5532798"/>
              <a:gd name="connsiteX5" fmla="*/ 1698204 w 3686530"/>
              <a:gd name="connsiteY5" fmla="*/ 5135856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06662 h 5532798"/>
              <a:gd name="connsiteX3" fmla="*/ 3254824 w 3686530"/>
              <a:gd name="connsiteY3" fmla="*/ 5121023 h 5532798"/>
              <a:gd name="connsiteX4" fmla="*/ 2676153 w 3686530"/>
              <a:gd name="connsiteY4" fmla="*/ 4920496 h 5532798"/>
              <a:gd name="connsiteX5" fmla="*/ 1698204 w 3686530"/>
              <a:gd name="connsiteY5" fmla="*/ 5135856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54824 w 3686530"/>
              <a:gd name="connsiteY3" fmla="*/ 5121023 h 5532798"/>
              <a:gd name="connsiteX4" fmla="*/ 2676153 w 3686530"/>
              <a:gd name="connsiteY4" fmla="*/ 4920496 h 5532798"/>
              <a:gd name="connsiteX5" fmla="*/ 1698204 w 3686530"/>
              <a:gd name="connsiteY5" fmla="*/ 5135856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54824 w 3686530"/>
              <a:gd name="connsiteY3" fmla="*/ 5121023 h 5532798"/>
              <a:gd name="connsiteX4" fmla="*/ 2676153 w 3686530"/>
              <a:gd name="connsiteY4" fmla="*/ 4920496 h 5532798"/>
              <a:gd name="connsiteX5" fmla="*/ 1698204 w 3686530"/>
              <a:gd name="connsiteY5" fmla="*/ 5135856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54824 w 3686530"/>
              <a:gd name="connsiteY3" fmla="*/ 5121023 h 5532798"/>
              <a:gd name="connsiteX4" fmla="*/ 2676153 w 3686530"/>
              <a:gd name="connsiteY4" fmla="*/ 4920496 h 5532798"/>
              <a:gd name="connsiteX5" fmla="*/ 1698204 w 3686530"/>
              <a:gd name="connsiteY5" fmla="*/ 5135856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54824 w 3686530"/>
              <a:gd name="connsiteY3" fmla="*/ 5121023 h 5532798"/>
              <a:gd name="connsiteX4" fmla="*/ 2676153 w 3686530"/>
              <a:gd name="connsiteY4" fmla="*/ 4920496 h 5532798"/>
              <a:gd name="connsiteX5" fmla="*/ 1698204 w 3686530"/>
              <a:gd name="connsiteY5" fmla="*/ 5135856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54824 w 3686530"/>
              <a:gd name="connsiteY3" fmla="*/ 5121023 h 5532798"/>
              <a:gd name="connsiteX4" fmla="*/ 2676153 w 3686530"/>
              <a:gd name="connsiteY4" fmla="*/ 4920496 h 5532798"/>
              <a:gd name="connsiteX5" fmla="*/ 1698204 w 3686530"/>
              <a:gd name="connsiteY5" fmla="*/ 5135856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54824 w 3686530"/>
              <a:gd name="connsiteY3" fmla="*/ 5121023 h 5532798"/>
              <a:gd name="connsiteX4" fmla="*/ 2676153 w 3686530"/>
              <a:gd name="connsiteY4" fmla="*/ 4920496 h 5532798"/>
              <a:gd name="connsiteX5" fmla="*/ 1698204 w 3686530"/>
              <a:gd name="connsiteY5" fmla="*/ 5135856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54824 w 3686530"/>
              <a:gd name="connsiteY3" fmla="*/ 5121023 h 5532798"/>
              <a:gd name="connsiteX4" fmla="*/ 2676153 w 3686530"/>
              <a:gd name="connsiteY4" fmla="*/ 4920496 h 5532798"/>
              <a:gd name="connsiteX5" fmla="*/ 1698204 w 3686530"/>
              <a:gd name="connsiteY5" fmla="*/ 5135856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54824 w 3686530"/>
              <a:gd name="connsiteY3" fmla="*/ 5121023 h 5532798"/>
              <a:gd name="connsiteX4" fmla="*/ 2676153 w 3686530"/>
              <a:gd name="connsiteY4" fmla="*/ 4920496 h 5532798"/>
              <a:gd name="connsiteX5" fmla="*/ 1698204 w 3686530"/>
              <a:gd name="connsiteY5" fmla="*/ 5135856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54824 w 3686530"/>
              <a:gd name="connsiteY3" fmla="*/ 5121023 h 5532798"/>
              <a:gd name="connsiteX4" fmla="*/ 2634878 w 3686530"/>
              <a:gd name="connsiteY4" fmla="*/ 4901446 h 5532798"/>
              <a:gd name="connsiteX5" fmla="*/ 1698204 w 3686530"/>
              <a:gd name="connsiteY5" fmla="*/ 5135856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54824 w 3686530"/>
              <a:gd name="connsiteY3" fmla="*/ 5121023 h 5532798"/>
              <a:gd name="connsiteX4" fmla="*/ 2638053 w 3686530"/>
              <a:gd name="connsiteY4" fmla="*/ 4923671 h 5532798"/>
              <a:gd name="connsiteX5" fmla="*/ 1698204 w 3686530"/>
              <a:gd name="connsiteY5" fmla="*/ 5135856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35774 w 3686530"/>
              <a:gd name="connsiteY3" fmla="*/ 5121023 h 5532798"/>
              <a:gd name="connsiteX4" fmla="*/ 2638053 w 3686530"/>
              <a:gd name="connsiteY4" fmla="*/ 4923671 h 5532798"/>
              <a:gd name="connsiteX5" fmla="*/ 1698204 w 3686530"/>
              <a:gd name="connsiteY5" fmla="*/ 5135856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35774 w 3686530"/>
              <a:gd name="connsiteY3" fmla="*/ 5121023 h 5532798"/>
              <a:gd name="connsiteX4" fmla="*/ 2638053 w 3686530"/>
              <a:gd name="connsiteY4" fmla="*/ 4923671 h 5532798"/>
              <a:gd name="connsiteX5" fmla="*/ 1698204 w 3686530"/>
              <a:gd name="connsiteY5" fmla="*/ 5135856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35774 w 3686530"/>
              <a:gd name="connsiteY3" fmla="*/ 5121023 h 5532798"/>
              <a:gd name="connsiteX4" fmla="*/ 2638053 w 3686530"/>
              <a:gd name="connsiteY4" fmla="*/ 4923671 h 5532798"/>
              <a:gd name="connsiteX5" fmla="*/ 1790279 w 3686530"/>
              <a:gd name="connsiteY5" fmla="*/ 5139031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35774 w 3686530"/>
              <a:gd name="connsiteY3" fmla="*/ 5121023 h 5532798"/>
              <a:gd name="connsiteX4" fmla="*/ 2638053 w 3686530"/>
              <a:gd name="connsiteY4" fmla="*/ 4923671 h 5532798"/>
              <a:gd name="connsiteX5" fmla="*/ 1790279 w 3686530"/>
              <a:gd name="connsiteY5" fmla="*/ 5139031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35774 w 3686530"/>
              <a:gd name="connsiteY3" fmla="*/ 5121023 h 5532798"/>
              <a:gd name="connsiteX4" fmla="*/ 2638053 w 3686530"/>
              <a:gd name="connsiteY4" fmla="*/ 4923671 h 5532798"/>
              <a:gd name="connsiteX5" fmla="*/ 1790279 w 3686530"/>
              <a:gd name="connsiteY5" fmla="*/ 5139031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35774 w 3686530"/>
              <a:gd name="connsiteY3" fmla="*/ 5121023 h 5532798"/>
              <a:gd name="connsiteX4" fmla="*/ 2638053 w 3686530"/>
              <a:gd name="connsiteY4" fmla="*/ 4923671 h 5532798"/>
              <a:gd name="connsiteX5" fmla="*/ 1790279 w 3686530"/>
              <a:gd name="connsiteY5" fmla="*/ 5139031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35774 w 3686530"/>
              <a:gd name="connsiteY3" fmla="*/ 5121023 h 5532798"/>
              <a:gd name="connsiteX4" fmla="*/ 2638053 w 3686530"/>
              <a:gd name="connsiteY4" fmla="*/ 4923671 h 5532798"/>
              <a:gd name="connsiteX5" fmla="*/ 1790279 w 3686530"/>
              <a:gd name="connsiteY5" fmla="*/ 5139031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35774 w 3686530"/>
              <a:gd name="connsiteY3" fmla="*/ 5121023 h 5532798"/>
              <a:gd name="connsiteX4" fmla="*/ 2638053 w 3686530"/>
              <a:gd name="connsiteY4" fmla="*/ 4923671 h 5532798"/>
              <a:gd name="connsiteX5" fmla="*/ 1790279 w 3686530"/>
              <a:gd name="connsiteY5" fmla="*/ 5139031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35774 w 3686530"/>
              <a:gd name="connsiteY3" fmla="*/ 5121023 h 5532798"/>
              <a:gd name="connsiteX4" fmla="*/ 2638053 w 3686530"/>
              <a:gd name="connsiteY4" fmla="*/ 4923671 h 5532798"/>
              <a:gd name="connsiteX5" fmla="*/ 1790279 w 3686530"/>
              <a:gd name="connsiteY5" fmla="*/ 5139031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35774 w 3686530"/>
              <a:gd name="connsiteY3" fmla="*/ 5121023 h 5532798"/>
              <a:gd name="connsiteX4" fmla="*/ 2638053 w 3686530"/>
              <a:gd name="connsiteY4" fmla="*/ 4923671 h 5532798"/>
              <a:gd name="connsiteX5" fmla="*/ 1790279 w 3686530"/>
              <a:gd name="connsiteY5" fmla="*/ 5139031 h 5532798"/>
              <a:gd name="connsiteX6" fmla="*/ 949738 w 3686530"/>
              <a:gd name="connsiteY6" fmla="*/ 491343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35774 w 3686530"/>
              <a:gd name="connsiteY3" fmla="*/ 5121023 h 5532798"/>
              <a:gd name="connsiteX4" fmla="*/ 2638053 w 3686530"/>
              <a:gd name="connsiteY4" fmla="*/ 4923671 h 5532798"/>
              <a:gd name="connsiteX5" fmla="*/ 1790279 w 3686530"/>
              <a:gd name="connsiteY5" fmla="*/ 5139031 h 5532798"/>
              <a:gd name="connsiteX6" fmla="*/ 1010063 w 3686530"/>
              <a:gd name="connsiteY6" fmla="*/ 491978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35774 w 3686530"/>
              <a:gd name="connsiteY3" fmla="*/ 5121023 h 5532798"/>
              <a:gd name="connsiteX4" fmla="*/ 2638053 w 3686530"/>
              <a:gd name="connsiteY4" fmla="*/ 4923671 h 5532798"/>
              <a:gd name="connsiteX5" fmla="*/ 1790279 w 3686530"/>
              <a:gd name="connsiteY5" fmla="*/ 5139031 h 5532798"/>
              <a:gd name="connsiteX6" fmla="*/ 1010063 w 3686530"/>
              <a:gd name="connsiteY6" fmla="*/ 491978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35774 w 3686530"/>
              <a:gd name="connsiteY3" fmla="*/ 5121023 h 5532798"/>
              <a:gd name="connsiteX4" fmla="*/ 2638053 w 3686530"/>
              <a:gd name="connsiteY4" fmla="*/ 4923671 h 5532798"/>
              <a:gd name="connsiteX5" fmla="*/ 1790279 w 3686530"/>
              <a:gd name="connsiteY5" fmla="*/ 5139031 h 5532798"/>
              <a:gd name="connsiteX6" fmla="*/ 1010063 w 3686530"/>
              <a:gd name="connsiteY6" fmla="*/ 491978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32798"/>
              <a:gd name="connsiteX1" fmla="*/ 3686530 w 3686530"/>
              <a:gd name="connsiteY1" fmla="*/ 0 h 5532798"/>
              <a:gd name="connsiteX2" fmla="*/ 3686530 w 3686530"/>
              <a:gd name="connsiteY2" fmla="*/ 5119362 h 5532798"/>
              <a:gd name="connsiteX3" fmla="*/ 3235774 w 3686530"/>
              <a:gd name="connsiteY3" fmla="*/ 5121023 h 5532798"/>
              <a:gd name="connsiteX4" fmla="*/ 2638053 w 3686530"/>
              <a:gd name="connsiteY4" fmla="*/ 4923671 h 5532798"/>
              <a:gd name="connsiteX5" fmla="*/ 1790279 w 3686530"/>
              <a:gd name="connsiteY5" fmla="*/ 5139031 h 5532798"/>
              <a:gd name="connsiteX6" fmla="*/ 1010063 w 3686530"/>
              <a:gd name="connsiteY6" fmla="*/ 4919785 h 5532798"/>
              <a:gd name="connsiteX7" fmla="*/ 310717 w 3686530"/>
              <a:gd name="connsiteY7" fmla="*/ 5139387 h 5532798"/>
              <a:gd name="connsiteX8" fmla="*/ 0 w 3686530"/>
              <a:gd name="connsiteY8" fmla="*/ 5127845 h 5532798"/>
              <a:gd name="connsiteX9" fmla="*/ 3530 w 3686530"/>
              <a:gd name="connsiteY9" fmla="*/ 0 h 5532798"/>
              <a:gd name="connsiteX0" fmla="*/ 3530 w 3686530"/>
              <a:gd name="connsiteY0" fmla="*/ 0 h 5526830"/>
              <a:gd name="connsiteX1" fmla="*/ 3686530 w 3686530"/>
              <a:gd name="connsiteY1" fmla="*/ 0 h 5526830"/>
              <a:gd name="connsiteX2" fmla="*/ 3686530 w 3686530"/>
              <a:gd name="connsiteY2" fmla="*/ 5119362 h 5526830"/>
              <a:gd name="connsiteX3" fmla="*/ 3235774 w 3686530"/>
              <a:gd name="connsiteY3" fmla="*/ 5121023 h 5526830"/>
              <a:gd name="connsiteX4" fmla="*/ 2638053 w 3686530"/>
              <a:gd name="connsiteY4" fmla="*/ 4923671 h 5526830"/>
              <a:gd name="connsiteX5" fmla="*/ 1790279 w 3686530"/>
              <a:gd name="connsiteY5" fmla="*/ 5139031 h 5526830"/>
              <a:gd name="connsiteX6" fmla="*/ 1010063 w 3686530"/>
              <a:gd name="connsiteY6" fmla="*/ 4919785 h 5526830"/>
              <a:gd name="connsiteX7" fmla="*/ 396442 w 3686530"/>
              <a:gd name="connsiteY7" fmla="*/ 5117162 h 5526830"/>
              <a:gd name="connsiteX8" fmla="*/ 0 w 3686530"/>
              <a:gd name="connsiteY8" fmla="*/ 5127845 h 5526830"/>
              <a:gd name="connsiteX9" fmla="*/ 3530 w 3686530"/>
              <a:gd name="connsiteY9" fmla="*/ 0 h 5526830"/>
              <a:gd name="connsiteX0" fmla="*/ 3530 w 3686530"/>
              <a:gd name="connsiteY0" fmla="*/ 0 h 5148965"/>
              <a:gd name="connsiteX1" fmla="*/ 3686530 w 3686530"/>
              <a:gd name="connsiteY1" fmla="*/ 0 h 5148965"/>
              <a:gd name="connsiteX2" fmla="*/ 3686530 w 3686530"/>
              <a:gd name="connsiteY2" fmla="*/ 5119362 h 5148965"/>
              <a:gd name="connsiteX3" fmla="*/ 3235774 w 3686530"/>
              <a:gd name="connsiteY3" fmla="*/ 5121023 h 5148965"/>
              <a:gd name="connsiteX4" fmla="*/ 2638053 w 3686530"/>
              <a:gd name="connsiteY4" fmla="*/ 4923671 h 5148965"/>
              <a:gd name="connsiteX5" fmla="*/ 1790279 w 3686530"/>
              <a:gd name="connsiteY5" fmla="*/ 5139031 h 5148965"/>
              <a:gd name="connsiteX6" fmla="*/ 1010063 w 3686530"/>
              <a:gd name="connsiteY6" fmla="*/ 4919785 h 5148965"/>
              <a:gd name="connsiteX7" fmla="*/ 396442 w 3686530"/>
              <a:gd name="connsiteY7" fmla="*/ 5117162 h 5148965"/>
              <a:gd name="connsiteX8" fmla="*/ 0 w 3686530"/>
              <a:gd name="connsiteY8" fmla="*/ 5127845 h 5148965"/>
              <a:gd name="connsiteX9" fmla="*/ 3530 w 3686530"/>
              <a:gd name="connsiteY9" fmla="*/ 0 h 5148965"/>
              <a:gd name="connsiteX0" fmla="*/ 3530 w 3686530"/>
              <a:gd name="connsiteY0" fmla="*/ 0 h 5148965"/>
              <a:gd name="connsiteX1" fmla="*/ 3686530 w 3686530"/>
              <a:gd name="connsiteY1" fmla="*/ 0 h 5148965"/>
              <a:gd name="connsiteX2" fmla="*/ 3686530 w 3686530"/>
              <a:gd name="connsiteY2" fmla="*/ 5119362 h 5148965"/>
              <a:gd name="connsiteX3" fmla="*/ 3235774 w 3686530"/>
              <a:gd name="connsiteY3" fmla="*/ 5121023 h 5148965"/>
              <a:gd name="connsiteX4" fmla="*/ 2638053 w 3686530"/>
              <a:gd name="connsiteY4" fmla="*/ 4923671 h 5148965"/>
              <a:gd name="connsiteX5" fmla="*/ 1790279 w 3686530"/>
              <a:gd name="connsiteY5" fmla="*/ 5145381 h 5148965"/>
              <a:gd name="connsiteX6" fmla="*/ 1010063 w 3686530"/>
              <a:gd name="connsiteY6" fmla="*/ 4919785 h 5148965"/>
              <a:gd name="connsiteX7" fmla="*/ 396442 w 3686530"/>
              <a:gd name="connsiteY7" fmla="*/ 5117162 h 5148965"/>
              <a:gd name="connsiteX8" fmla="*/ 0 w 3686530"/>
              <a:gd name="connsiteY8" fmla="*/ 5127845 h 5148965"/>
              <a:gd name="connsiteX9" fmla="*/ 3530 w 3686530"/>
              <a:gd name="connsiteY9" fmla="*/ 0 h 514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6530" h="5148965">
                <a:moveTo>
                  <a:pt x="3530" y="0"/>
                </a:moveTo>
                <a:lnTo>
                  <a:pt x="3686530" y="0"/>
                </a:lnTo>
                <a:lnTo>
                  <a:pt x="3686530" y="5119362"/>
                </a:lnTo>
                <a:cubicBezTo>
                  <a:pt x="3569668" y="5148857"/>
                  <a:pt x="3375595" y="5166994"/>
                  <a:pt x="3235774" y="5121023"/>
                </a:cubicBezTo>
                <a:cubicBezTo>
                  <a:pt x="3067378" y="5068702"/>
                  <a:pt x="2922859" y="4931835"/>
                  <a:pt x="2638053" y="4923671"/>
                </a:cubicBezTo>
                <a:cubicBezTo>
                  <a:pt x="2223072" y="4928207"/>
                  <a:pt x="2228539" y="5146043"/>
                  <a:pt x="1790279" y="5145381"/>
                </a:cubicBezTo>
                <a:cubicBezTo>
                  <a:pt x="1421869" y="5128844"/>
                  <a:pt x="1365283" y="4926380"/>
                  <a:pt x="1010063" y="4919785"/>
                </a:cubicBezTo>
                <a:cubicBezTo>
                  <a:pt x="704603" y="4914317"/>
                  <a:pt x="554732" y="5081427"/>
                  <a:pt x="396442" y="5117162"/>
                </a:cubicBezTo>
                <a:cubicBezTo>
                  <a:pt x="238152" y="5152897"/>
                  <a:pt x="82948" y="5143880"/>
                  <a:pt x="0" y="5127845"/>
                </a:cubicBezTo>
                <a:cubicBezTo>
                  <a:pt x="1177" y="3418563"/>
                  <a:pt x="2353" y="1709282"/>
                  <a:pt x="3530" y="0"/>
                </a:cubicBezTo>
                <a:close/>
              </a:path>
            </a:pathLst>
          </a:custGeo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1" name="Otsikko 1"/>
          <p:cNvSpPr>
            <a:spLocks noGrp="1"/>
          </p:cNvSpPr>
          <p:nvPr>
            <p:ph type="title"/>
          </p:nvPr>
        </p:nvSpPr>
        <p:spPr>
          <a:xfrm>
            <a:off x="457199" y="5486400"/>
            <a:ext cx="11235447" cy="670884"/>
          </a:xfrm>
          <a:prstGeom prst="rect">
            <a:avLst/>
          </a:prstGeom>
        </p:spPr>
        <p:txBody>
          <a:bodyPr anchor="ctr">
            <a:normAutofit/>
          </a:bodyPr>
          <a:lstStyle>
            <a:lvl1pPr algn="ctr">
              <a:defRPr sz="2800" b="1">
                <a:solidFill>
                  <a:schemeClr val="accent2"/>
                </a:solidFill>
                <a:latin typeface="+mn-lt"/>
              </a:defRPr>
            </a:lvl1pPr>
          </a:lstStyle>
          <a:p>
            <a:r>
              <a:rPr lang="fi-FI"/>
              <a:t>Muokkaa </a:t>
            </a:r>
            <a:r>
              <a:rPr lang="fi-FI" err="1"/>
              <a:t>perustyyl</a:t>
            </a:r>
            <a:r>
              <a:rPr lang="fi-FI"/>
              <a:t>. </a:t>
            </a:r>
            <a:r>
              <a:rPr lang="fi-FI" err="1"/>
              <a:t>napsautt</a:t>
            </a:r>
            <a:r>
              <a:rPr lang="fi-FI"/>
              <a:t>.</a:t>
            </a:r>
          </a:p>
        </p:txBody>
      </p:sp>
      <p:sp>
        <p:nvSpPr>
          <p:cNvPr id="16" name="Dian numeron paikkamerkki 5"/>
          <p:cNvSpPr>
            <a:spLocks noGrp="1"/>
          </p:cNvSpPr>
          <p:nvPr>
            <p:ph type="sldNum" sz="quarter" idx="4"/>
          </p:nvPr>
        </p:nvSpPr>
        <p:spPr>
          <a:xfrm>
            <a:off x="11183917" y="6285098"/>
            <a:ext cx="741504" cy="268427"/>
          </a:xfrm>
          <a:prstGeom prst="rect">
            <a:avLst/>
          </a:prstGeom>
        </p:spPr>
        <p:txBody>
          <a:bodyPr/>
          <a:lstStyle>
            <a:lvl1pPr algn="r">
              <a:defRPr>
                <a:solidFill>
                  <a:schemeClr val="accent2"/>
                </a:solidFill>
              </a:defRPr>
            </a:lvl1pPr>
          </a:lstStyle>
          <a:p>
            <a:pPr>
              <a:defRPr/>
            </a:pPr>
            <a:fld id="{FB346CB8-132A-48E5-A38D-0226F3B6784C}" type="slidenum">
              <a:rPr lang="fi-FI" smtClean="0"/>
              <a:pPr>
                <a:defRPr/>
              </a:pPr>
              <a:t>‹#›</a:t>
            </a:fld>
            <a:endParaRPr lang="fi-FI"/>
          </a:p>
        </p:txBody>
      </p:sp>
      <p:sp>
        <p:nvSpPr>
          <p:cNvPr id="17" name="Päivämäärän paikkamerkki 3"/>
          <p:cNvSpPr>
            <a:spLocks noGrp="1"/>
          </p:cNvSpPr>
          <p:nvPr>
            <p:ph type="dt" sz="half" idx="16"/>
          </p:nvPr>
        </p:nvSpPr>
        <p:spPr>
          <a:xfrm>
            <a:off x="9650498" y="6287486"/>
            <a:ext cx="1471650" cy="268427"/>
          </a:xfrm>
          <a:prstGeom prst="rect">
            <a:avLst/>
          </a:prstGeom>
        </p:spPr>
        <p:txBody>
          <a:bodyPr/>
          <a:lstStyle>
            <a:lvl1pPr>
              <a:defRPr>
                <a:solidFill>
                  <a:schemeClr val="accent2"/>
                </a:solidFill>
              </a:defRPr>
            </a:lvl1pPr>
          </a:lstStyle>
          <a:p>
            <a:pPr>
              <a:defRPr/>
            </a:pPr>
            <a:fld id="{04774C4C-51A1-4CE6-9AD2-E33B1F9EC7CA}" type="datetime1">
              <a:rPr lang="fi-FI" smtClean="0"/>
              <a:pPr>
                <a:defRPr/>
              </a:pPr>
              <a:t>29.9.2024</a:t>
            </a:fld>
            <a:endParaRPr lang="fi-FI"/>
          </a:p>
        </p:txBody>
      </p:sp>
      <p:pic>
        <p:nvPicPr>
          <p:cNvPr id="18" name="Kuva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004" y="6156271"/>
            <a:ext cx="3310619" cy="547094"/>
          </a:xfrm>
          <a:prstGeom prst="rect">
            <a:avLst/>
          </a:prstGeom>
        </p:spPr>
      </p:pic>
    </p:spTree>
    <p:extLst>
      <p:ext uri="{BB962C8B-B14F-4D97-AF65-F5344CB8AC3E}">
        <p14:creationId xmlns:p14="http://schemas.microsoft.com/office/powerpoint/2010/main" val="172502477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userDrawn="1">
  <p:cSld name="Kolme kuvaa B Bussi">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306" y="-1"/>
            <a:ext cx="4046844" cy="5426216"/>
          </a:xfrm>
          <a:custGeom>
            <a:avLst/>
            <a:gdLst>
              <a:gd name="connsiteX0" fmla="*/ 0 w 4046538"/>
              <a:gd name="connsiteY0" fmla="*/ 0 h 5428642"/>
              <a:gd name="connsiteX1" fmla="*/ 4046538 w 4046538"/>
              <a:gd name="connsiteY1" fmla="*/ 0 h 5428642"/>
              <a:gd name="connsiteX2" fmla="*/ 4046538 w 4046538"/>
              <a:gd name="connsiteY2" fmla="*/ 5428642 h 5428642"/>
              <a:gd name="connsiteX3" fmla="*/ 0 w 4046538"/>
              <a:gd name="connsiteY3" fmla="*/ 5428642 h 5428642"/>
              <a:gd name="connsiteX4" fmla="*/ 0 w 4046538"/>
              <a:gd name="connsiteY4" fmla="*/ 0 h 5428642"/>
              <a:gd name="connsiteX0" fmla="*/ 0 w 4046538"/>
              <a:gd name="connsiteY0" fmla="*/ 0 h 5428642"/>
              <a:gd name="connsiteX1" fmla="*/ 4046538 w 4046538"/>
              <a:gd name="connsiteY1" fmla="*/ 0 h 5428642"/>
              <a:gd name="connsiteX2" fmla="*/ 4046538 w 4046538"/>
              <a:gd name="connsiteY2" fmla="*/ 5428642 h 5428642"/>
              <a:gd name="connsiteX3" fmla="*/ 339725 w 4046538"/>
              <a:gd name="connsiteY3" fmla="*/ 5422900 h 5428642"/>
              <a:gd name="connsiteX4" fmla="*/ 0 w 4046538"/>
              <a:gd name="connsiteY4" fmla="*/ 5428642 h 5428642"/>
              <a:gd name="connsiteX5" fmla="*/ 0 w 4046538"/>
              <a:gd name="connsiteY5" fmla="*/ 0 h 5428642"/>
              <a:gd name="connsiteX0" fmla="*/ 0 w 4046538"/>
              <a:gd name="connsiteY0" fmla="*/ 0 h 5428642"/>
              <a:gd name="connsiteX1" fmla="*/ 4046538 w 4046538"/>
              <a:gd name="connsiteY1" fmla="*/ 0 h 5428642"/>
              <a:gd name="connsiteX2" fmla="*/ 4046538 w 4046538"/>
              <a:gd name="connsiteY2" fmla="*/ 5428642 h 5428642"/>
              <a:gd name="connsiteX3" fmla="*/ 1066800 w 4046538"/>
              <a:gd name="connsiteY3" fmla="*/ 5197475 h 5428642"/>
              <a:gd name="connsiteX4" fmla="*/ 339725 w 4046538"/>
              <a:gd name="connsiteY4" fmla="*/ 5422900 h 5428642"/>
              <a:gd name="connsiteX5" fmla="*/ 0 w 4046538"/>
              <a:gd name="connsiteY5" fmla="*/ 5428642 h 5428642"/>
              <a:gd name="connsiteX6" fmla="*/ 0 w 4046538"/>
              <a:gd name="connsiteY6" fmla="*/ 0 h 5428642"/>
              <a:gd name="connsiteX0" fmla="*/ 0 w 4046538"/>
              <a:gd name="connsiteY0" fmla="*/ 0 h 5827518"/>
              <a:gd name="connsiteX1" fmla="*/ 4046538 w 4046538"/>
              <a:gd name="connsiteY1" fmla="*/ 0 h 5827518"/>
              <a:gd name="connsiteX2" fmla="*/ 4046538 w 4046538"/>
              <a:gd name="connsiteY2" fmla="*/ 5428642 h 5827518"/>
              <a:gd name="connsiteX3" fmla="*/ 1924050 w 4046538"/>
              <a:gd name="connsiteY3" fmla="*/ 5435600 h 5827518"/>
              <a:gd name="connsiteX4" fmla="*/ 1066800 w 4046538"/>
              <a:gd name="connsiteY4" fmla="*/ 5197475 h 5827518"/>
              <a:gd name="connsiteX5" fmla="*/ 339725 w 4046538"/>
              <a:gd name="connsiteY5" fmla="*/ 5422900 h 5827518"/>
              <a:gd name="connsiteX6" fmla="*/ 0 w 4046538"/>
              <a:gd name="connsiteY6" fmla="*/ 5428642 h 5827518"/>
              <a:gd name="connsiteX7" fmla="*/ 0 w 4046538"/>
              <a:gd name="connsiteY7" fmla="*/ 0 h 5827518"/>
              <a:gd name="connsiteX0" fmla="*/ 0 w 4046538"/>
              <a:gd name="connsiteY0" fmla="*/ 0 h 5797896"/>
              <a:gd name="connsiteX1" fmla="*/ 4046538 w 4046538"/>
              <a:gd name="connsiteY1" fmla="*/ 0 h 5797896"/>
              <a:gd name="connsiteX2" fmla="*/ 4046538 w 4046538"/>
              <a:gd name="connsiteY2" fmla="*/ 5428642 h 5797896"/>
              <a:gd name="connsiteX3" fmla="*/ 2787650 w 4046538"/>
              <a:gd name="connsiteY3" fmla="*/ 5191125 h 5797896"/>
              <a:gd name="connsiteX4" fmla="*/ 1924050 w 4046538"/>
              <a:gd name="connsiteY4" fmla="*/ 5435600 h 5797896"/>
              <a:gd name="connsiteX5" fmla="*/ 1066800 w 4046538"/>
              <a:gd name="connsiteY5" fmla="*/ 5197475 h 5797896"/>
              <a:gd name="connsiteX6" fmla="*/ 339725 w 4046538"/>
              <a:gd name="connsiteY6" fmla="*/ 5422900 h 5797896"/>
              <a:gd name="connsiteX7" fmla="*/ 0 w 4046538"/>
              <a:gd name="connsiteY7" fmla="*/ 5428642 h 5797896"/>
              <a:gd name="connsiteX8" fmla="*/ 0 w 4046538"/>
              <a:gd name="connsiteY8" fmla="*/ 0 h 5797896"/>
              <a:gd name="connsiteX0" fmla="*/ 0 w 4046538"/>
              <a:gd name="connsiteY0" fmla="*/ 0 h 5864688"/>
              <a:gd name="connsiteX1" fmla="*/ 4046538 w 4046538"/>
              <a:gd name="connsiteY1" fmla="*/ 0 h 5864688"/>
              <a:gd name="connsiteX2" fmla="*/ 4046538 w 4046538"/>
              <a:gd name="connsiteY2" fmla="*/ 5428642 h 5864688"/>
              <a:gd name="connsiteX3" fmla="*/ 3600450 w 4046538"/>
              <a:gd name="connsiteY3" fmla="*/ 5426075 h 5864688"/>
              <a:gd name="connsiteX4" fmla="*/ 2787650 w 4046538"/>
              <a:gd name="connsiteY4" fmla="*/ 5191125 h 5864688"/>
              <a:gd name="connsiteX5" fmla="*/ 1924050 w 4046538"/>
              <a:gd name="connsiteY5" fmla="*/ 5435600 h 5864688"/>
              <a:gd name="connsiteX6" fmla="*/ 1066800 w 4046538"/>
              <a:gd name="connsiteY6" fmla="*/ 5197475 h 5864688"/>
              <a:gd name="connsiteX7" fmla="*/ 339725 w 4046538"/>
              <a:gd name="connsiteY7" fmla="*/ 5422900 h 5864688"/>
              <a:gd name="connsiteX8" fmla="*/ 0 w 4046538"/>
              <a:gd name="connsiteY8" fmla="*/ 5428642 h 5864688"/>
              <a:gd name="connsiteX9" fmla="*/ 0 w 4046538"/>
              <a:gd name="connsiteY9" fmla="*/ 0 h 5864688"/>
              <a:gd name="connsiteX0" fmla="*/ 3175 w 4049713"/>
              <a:gd name="connsiteY0" fmla="*/ 0 h 5864688"/>
              <a:gd name="connsiteX1" fmla="*/ 4049713 w 4049713"/>
              <a:gd name="connsiteY1" fmla="*/ 0 h 5864688"/>
              <a:gd name="connsiteX2" fmla="*/ 4049713 w 4049713"/>
              <a:gd name="connsiteY2" fmla="*/ 5428642 h 5864688"/>
              <a:gd name="connsiteX3" fmla="*/ 3603625 w 4049713"/>
              <a:gd name="connsiteY3" fmla="*/ 5426075 h 5864688"/>
              <a:gd name="connsiteX4" fmla="*/ 2790825 w 4049713"/>
              <a:gd name="connsiteY4" fmla="*/ 5191125 h 5864688"/>
              <a:gd name="connsiteX5" fmla="*/ 1927225 w 4049713"/>
              <a:gd name="connsiteY5" fmla="*/ 5435600 h 5864688"/>
              <a:gd name="connsiteX6" fmla="*/ 1069975 w 4049713"/>
              <a:gd name="connsiteY6" fmla="*/ 5197475 h 5864688"/>
              <a:gd name="connsiteX7" fmla="*/ 342900 w 4049713"/>
              <a:gd name="connsiteY7" fmla="*/ 5422900 h 5864688"/>
              <a:gd name="connsiteX8" fmla="*/ 0 w 4049713"/>
              <a:gd name="connsiteY8" fmla="*/ 5361967 h 5864688"/>
              <a:gd name="connsiteX9" fmla="*/ 3175 w 4049713"/>
              <a:gd name="connsiteY9" fmla="*/ 0 h 5864688"/>
              <a:gd name="connsiteX0" fmla="*/ 3175 w 4049713"/>
              <a:gd name="connsiteY0" fmla="*/ 0 h 5864688"/>
              <a:gd name="connsiteX1" fmla="*/ 4049713 w 4049713"/>
              <a:gd name="connsiteY1" fmla="*/ 0 h 5864688"/>
              <a:gd name="connsiteX2" fmla="*/ 4049713 w 4049713"/>
              <a:gd name="connsiteY2" fmla="*/ 5428642 h 5864688"/>
              <a:gd name="connsiteX3" fmla="*/ 3603625 w 4049713"/>
              <a:gd name="connsiteY3" fmla="*/ 5426075 h 5864688"/>
              <a:gd name="connsiteX4" fmla="*/ 2790825 w 4049713"/>
              <a:gd name="connsiteY4" fmla="*/ 5191125 h 5864688"/>
              <a:gd name="connsiteX5" fmla="*/ 1927225 w 4049713"/>
              <a:gd name="connsiteY5" fmla="*/ 5435600 h 5864688"/>
              <a:gd name="connsiteX6" fmla="*/ 1069975 w 4049713"/>
              <a:gd name="connsiteY6" fmla="*/ 5197475 h 5864688"/>
              <a:gd name="connsiteX7" fmla="*/ 342900 w 4049713"/>
              <a:gd name="connsiteY7" fmla="*/ 5422900 h 5864688"/>
              <a:gd name="connsiteX8" fmla="*/ 0 w 4049713"/>
              <a:gd name="connsiteY8" fmla="*/ 5361967 h 5864688"/>
              <a:gd name="connsiteX9" fmla="*/ 3175 w 4049713"/>
              <a:gd name="connsiteY9" fmla="*/ 0 h 5864688"/>
              <a:gd name="connsiteX0" fmla="*/ 3175 w 4049713"/>
              <a:gd name="connsiteY0" fmla="*/ 0 h 5864688"/>
              <a:gd name="connsiteX1" fmla="*/ 4049713 w 4049713"/>
              <a:gd name="connsiteY1" fmla="*/ 0 h 5864688"/>
              <a:gd name="connsiteX2" fmla="*/ 4049713 w 4049713"/>
              <a:gd name="connsiteY2" fmla="*/ 5428642 h 5864688"/>
              <a:gd name="connsiteX3" fmla="*/ 3603625 w 4049713"/>
              <a:gd name="connsiteY3" fmla="*/ 5426075 h 5864688"/>
              <a:gd name="connsiteX4" fmla="*/ 2790825 w 4049713"/>
              <a:gd name="connsiteY4" fmla="*/ 5191125 h 5864688"/>
              <a:gd name="connsiteX5" fmla="*/ 1927225 w 4049713"/>
              <a:gd name="connsiteY5" fmla="*/ 5435600 h 5864688"/>
              <a:gd name="connsiteX6" fmla="*/ 1069975 w 4049713"/>
              <a:gd name="connsiteY6" fmla="*/ 5197475 h 5864688"/>
              <a:gd name="connsiteX7" fmla="*/ 342900 w 4049713"/>
              <a:gd name="connsiteY7" fmla="*/ 5422900 h 5864688"/>
              <a:gd name="connsiteX8" fmla="*/ 0 w 4049713"/>
              <a:gd name="connsiteY8" fmla="*/ 5361967 h 5864688"/>
              <a:gd name="connsiteX9" fmla="*/ 3175 w 4049713"/>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067106 w 4046844"/>
              <a:gd name="connsiteY6" fmla="*/ 5197475 h 5864688"/>
              <a:gd name="connsiteX7" fmla="*/ 340031 w 4046844"/>
              <a:gd name="connsiteY7" fmla="*/ 5422900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067106 w 4046844"/>
              <a:gd name="connsiteY6" fmla="*/ 5197475 h 5864688"/>
              <a:gd name="connsiteX7" fmla="*/ 340031 w 4046844"/>
              <a:gd name="connsiteY7" fmla="*/ 5422900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067106 w 4046844"/>
              <a:gd name="connsiteY6" fmla="*/ 5197475 h 5864688"/>
              <a:gd name="connsiteX7" fmla="*/ 340031 w 4046844"/>
              <a:gd name="connsiteY7" fmla="*/ 5422900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067106 w 4046844"/>
              <a:gd name="connsiteY6" fmla="*/ 5197475 h 5864688"/>
              <a:gd name="connsiteX7" fmla="*/ 340031 w 4046844"/>
              <a:gd name="connsiteY7" fmla="*/ 5422900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067106 w 4046844"/>
              <a:gd name="connsiteY6" fmla="*/ 5197475 h 5864688"/>
              <a:gd name="connsiteX7" fmla="*/ 2828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067106 w 4046844"/>
              <a:gd name="connsiteY6" fmla="*/ 5197475 h 5864688"/>
              <a:gd name="connsiteX7" fmla="*/ 2828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067106 w 4046844"/>
              <a:gd name="connsiteY6" fmla="*/ 5197475 h 5864688"/>
              <a:gd name="connsiteX7" fmla="*/ 2828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067106 w 4046844"/>
              <a:gd name="connsiteY6" fmla="*/ 5197475 h 5864688"/>
              <a:gd name="connsiteX7" fmla="*/ 276531 w 4046844"/>
              <a:gd name="connsiteY7" fmla="*/ 535622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067106 w 4046844"/>
              <a:gd name="connsiteY6" fmla="*/ 5197475 h 5864688"/>
              <a:gd name="connsiteX7" fmla="*/ 298756 w 4046844"/>
              <a:gd name="connsiteY7" fmla="*/ 54514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067106 w 4046844"/>
              <a:gd name="connsiteY6" fmla="*/ 5197475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067106 w 4046844"/>
              <a:gd name="connsiteY6" fmla="*/ 5197475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067106 w 4046844"/>
              <a:gd name="connsiteY6" fmla="*/ 5197475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067106 w 4046844"/>
              <a:gd name="connsiteY6" fmla="*/ 5197475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067106 w 4046844"/>
              <a:gd name="connsiteY6" fmla="*/ 5197475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067106 w 4046844"/>
              <a:gd name="connsiteY6" fmla="*/ 5197475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086156 w 4046844"/>
              <a:gd name="connsiteY6" fmla="*/ 5260975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78431 w 4046844"/>
              <a:gd name="connsiteY4" fmla="*/ 5099050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33981 w 4046844"/>
              <a:gd name="connsiteY4" fmla="*/ 5362575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37156 w 4046844"/>
              <a:gd name="connsiteY4" fmla="*/ 5197475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37156 w 4046844"/>
              <a:gd name="connsiteY4" fmla="*/ 5197475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37156 w 4046844"/>
              <a:gd name="connsiteY4" fmla="*/ 5197475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37156 w 4046844"/>
              <a:gd name="connsiteY4" fmla="*/ 5197475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37156 w 4046844"/>
              <a:gd name="connsiteY4" fmla="*/ 5197475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73352"/>
              <a:gd name="connsiteX1" fmla="*/ 4046844 w 4046844"/>
              <a:gd name="connsiteY1" fmla="*/ 0 h 5873352"/>
              <a:gd name="connsiteX2" fmla="*/ 4046844 w 4046844"/>
              <a:gd name="connsiteY2" fmla="*/ 5428642 h 5873352"/>
              <a:gd name="connsiteX3" fmla="*/ 3324531 w 4046844"/>
              <a:gd name="connsiteY3" fmla="*/ 5457825 h 5873352"/>
              <a:gd name="connsiteX4" fmla="*/ 2737156 w 4046844"/>
              <a:gd name="connsiteY4" fmla="*/ 5197475 h 5873352"/>
              <a:gd name="connsiteX5" fmla="*/ 1937056 w 4046844"/>
              <a:gd name="connsiteY5" fmla="*/ 5416550 h 5873352"/>
              <a:gd name="connsiteX6" fmla="*/ 1127431 w 4046844"/>
              <a:gd name="connsiteY6" fmla="*/ 5200650 h 5873352"/>
              <a:gd name="connsiteX7" fmla="*/ 320981 w 4046844"/>
              <a:gd name="connsiteY7" fmla="*/ 5426075 h 5873352"/>
              <a:gd name="connsiteX8" fmla="*/ 306 w 4046844"/>
              <a:gd name="connsiteY8" fmla="*/ 5349267 h 5873352"/>
              <a:gd name="connsiteX9" fmla="*/ 306 w 4046844"/>
              <a:gd name="connsiteY9" fmla="*/ 0 h 5873352"/>
              <a:gd name="connsiteX0" fmla="*/ 306 w 4046844"/>
              <a:gd name="connsiteY0" fmla="*/ 0 h 5873352"/>
              <a:gd name="connsiteX1" fmla="*/ 4046844 w 4046844"/>
              <a:gd name="connsiteY1" fmla="*/ 0 h 5873352"/>
              <a:gd name="connsiteX2" fmla="*/ 4046844 w 4046844"/>
              <a:gd name="connsiteY2" fmla="*/ 5428642 h 5873352"/>
              <a:gd name="connsiteX3" fmla="*/ 3324531 w 4046844"/>
              <a:gd name="connsiteY3" fmla="*/ 5457825 h 5873352"/>
              <a:gd name="connsiteX4" fmla="*/ 2737156 w 4046844"/>
              <a:gd name="connsiteY4" fmla="*/ 5197475 h 5873352"/>
              <a:gd name="connsiteX5" fmla="*/ 1937056 w 4046844"/>
              <a:gd name="connsiteY5" fmla="*/ 5416550 h 5873352"/>
              <a:gd name="connsiteX6" fmla="*/ 1127431 w 4046844"/>
              <a:gd name="connsiteY6" fmla="*/ 5200650 h 5873352"/>
              <a:gd name="connsiteX7" fmla="*/ 320981 w 4046844"/>
              <a:gd name="connsiteY7" fmla="*/ 5426075 h 5873352"/>
              <a:gd name="connsiteX8" fmla="*/ 306 w 4046844"/>
              <a:gd name="connsiteY8" fmla="*/ 5349267 h 5873352"/>
              <a:gd name="connsiteX9" fmla="*/ 306 w 4046844"/>
              <a:gd name="connsiteY9" fmla="*/ 0 h 5873352"/>
              <a:gd name="connsiteX0" fmla="*/ 306 w 4046844"/>
              <a:gd name="connsiteY0" fmla="*/ 0 h 5873352"/>
              <a:gd name="connsiteX1" fmla="*/ 4046844 w 4046844"/>
              <a:gd name="connsiteY1" fmla="*/ 0 h 5873352"/>
              <a:gd name="connsiteX2" fmla="*/ 4046844 w 4046844"/>
              <a:gd name="connsiteY2" fmla="*/ 5428642 h 5873352"/>
              <a:gd name="connsiteX3" fmla="*/ 3324531 w 4046844"/>
              <a:gd name="connsiteY3" fmla="*/ 5457825 h 5873352"/>
              <a:gd name="connsiteX4" fmla="*/ 2737156 w 4046844"/>
              <a:gd name="connsiteY4" fmla="*/ 5197475 h 5873352"/>
              <a:gd name="connsiteX5" fmla="*/ 1937056 w 4046844"/>
              <a:gd name="connsiteY5" fmla="*/ 5416550 h 5873352"/>
              <a:gd name="connsiteX6" fmla="*/ 1127431 w 4046844"/>
              <a:gd name="connsiteY6" fmla="*/ 5200650 h 5873352"/>
              <a:gd name="connsiteX7" fmla="*/ 320981 w 4046844"/>
              <a:gd name="connsiteY7" fmla="*/ 5426075 h 5873352"/>
              <a:gd name="connsiteX8" fmla="*/ 306 w 4046844"/>
              <a:gd name="connsiteY8" fmla="*/ 5349267 h 5873352"/>
              <a:gd name="connsiteX9" fmla="*/ 306 w 4046844"/>
              <a:gd name="connsiteY9" fmla="*/ 0 h 5873352"/>
              <a:gd name="connsiteX0" fmla="*/ 306 w 4046844"/>
              <a:gd name="connsiteY0" fmla="*/ 0 h 5864483"/>
              <a:gd name="connsiteX1" fmla="*/ 4046844 w 4046844"/>
              <a:gd name="connsiteY1" fmla="*/ 0 h 5864483"/>
              <a:gd name="connsiteX2" fmla="*/ 4046844 w 4046844"/>
              <a:gd name="connsiteY2" fmla="*/ 5428642 h 5864483"/>
              <a:gd name="connsiteX3" fmla="*/ 3324531 w 4046844"/>
              <a:gd name="connsiteY3" fmla="*/ 5457825 h 5864483"/>
              <a:gd name="connsiteX4" fmla="*/ 2737156 w 4046844"/>
              <a:gd name="connsiteY4" fmla="*/ 5197475 h 5864483"/>
              <a:gd name="connsiteX5" fmla="*/ 1937056 w 4046844"/>
              <a:gd name="connsiteY5" fmla="*/ 5416550 h 5864483"/>
              <a:gd name="connsiteX6" fmla="*/ 1127431 w 4046844"/>
              <a:gd name="connsiteY6" fmla="*/ 5200650 h 5864483"/>
              <a:gd name="connsiteX7" fmla="*/ 320981 w 4046844"/>
              <a:gd name="connsiteY7" fmla="*/ 5426075 h 5864483"/>
              <a:gd name="connsiteX8" fmla="*/ 306 w 4046844"/>
              <a:gd name="connsiteY8" fmla="*/ 5349267 h 5864483"/>
              <a:gd name="connsiteX9" fmla="*/ 306 w 4046844"/>
              <a:gd name="connsiteY9" fmla="*/ 0 h 5864483"/>
              <a:gd name="connsiteX0" fmla="*/ 306 w 4046844"/>
              <a:gd name="connsiteY0" fmla="*/ 0 h 5854471"/>
              <a:gd name="connsiteX1" fmla="*/ 4046844 w 4046844"/>
              <a:gd name="connsiteY1" fmla="*/ 0 h 5854471"/>
              <a:gd name="connsiteX2" fmla="*/ 4046844 w 4046844"/>
              <a:gd name="connsiteY2" fmla="*/ 5428642 h 5854471"/>
              <a:gd name="connsiteX3" fmla="*/ 3569006 w 4046844"/>
              <a:gd name="connsiteY3" fmla="*/ 5419725 h 5854471"/>
              <a:gd name="connsiteX4" fmla="*/ 2737156 w 4046844"/>
              <a:gd name="connsiteY4" fmla="*/ 5197475 h 5854471"/>
              <a:gd name="connsiteX5" fmla="*/ 1937056 w 4046844"/>
              <a:gd name="connsiteY5" fmla="*/ 5416550 h 5854471"/>
              <a:gd name="connsiteX6" fmla="*/ 1127431 w 4046844"/>
              <a:gd name="connsiteY6" fmla="*/ 5200650 h 5854471"/>
              <a:gd name="connsiteX7" fmla="*/ 320981 w 4046844"/>
              <a:gd name="connsiteY7" fmla="*/ 5426075 h 5854471"/>
              <a:gd name="connsiteX8" fmla="*/ 306 w 4046844"/>
              <a:gd name="connsiteY8" fmla="*/ 5349267 h 5854471"/>
              <a:gd name="connsiteX9" fmla="*/ 306 w 4046844"/>
              <a:gd name="connsiteY9" fmla="*/ 0 h 5854471"/>
              <a:gd name="connsiteX0" fmla="*/ 306 w 4046844"/>
              <a:gd name="connsiteY0" fmla="*/ 0 h 5854471"/>
              <a:gd name="connsiteX1" fmla="*/ 4046844 w 4046844"/>
              <a:gd name="connsiteY1" fmla="*/ 0 h 5854471"/>
              <a:gd name="connsiteX2" fmla="*/ 4046844 w 4046844"/>
              <a:gd name="connsiteY2" fmla="*/ 5428642 h 5854471"/>
              <a:gd name="connsiteX3" fmla="*/ 3569006 w 4046844"/>
              <a:gd name="connsiteY3" fmla="*/ 5419725 h 5854471"/>
              <a:gd name="connsiteX4" fmla="*/ 2737156 w 4046844"/>
              <a:gd name="connsiteY4" fmla="*/ 5197475 h 5854471"/>
              <a:gd name="connsiteX5" fmla="*/ 1937056 w 4046844"/>
              <a:gd name="connsiteY5" fmla="*/ 5416550 h 5854471"/>
              <a:gd name="connsiteX6" fmla="*/ 1127431 w 4046844"/>
              <a:gd name="connsiteY6" fmla="*/ 5200650 h 5854471"/>
              <a:gd name="connsiteX7" fmla="*/ 320981 w 4046844"/>
              <a:gd name="connsiteY7" fmla="*/ 5426075 h 5854471"/>
              <a:gd name="connsiteX8" fmla="*/ 306 w 4046844"/>
              <a:gd name="connsiteY8" fmla="*/ 5349267 h 5854471"/>
              <a:gd name="connsiteX9" fmla="*/ 306 w 4046844"/>
              <a:gd name="connsiteY9" fmla="*/ 0 h 5854471"/>
              <a:gd name="connsiteX0" fmla="*/ 306 w 4046844"/>
              <a:gd name="connsiteY0" fmla="*/ 0 h 5854471"/>
              <a:gd name="connsiteX1" fmla="*/ 4046844 w 4046844"/>
              <a:gd name="connsiteY1" fmla="*/ 0 h 5854471"/>
              <a:gd name="connsiteX2" fmla="*/ 4046844 w 4046844"/>
              <a:gd name="connsiteY2" fmla="*/ 5428642 h 5854471"/>
              <a:gd name="connsiteX3" fmla="*/ 3569006 w 4046844"/>
              <a:gd name="connsiteY3" fmla="*/ 5419725 h 5854471"/>
              <a:gd name="connsiteX4" fmla="*/ 2737156 w 4046844"/>
              <a:gd name="connsiteY4" fmla="*/ 5197475 h 5854471"/>
              <a:gd name="connsiteX5" fmla="*/ 1937056 w 4046844"/>
              <a:gd name="connsiteY5" fmla="*/ 5416550 h 5854471"/>
              <a:gd name="connsiteX6" fmla="*/ 1127431 w 4046844"/>
              <a:gd name="connsiteY6" fmla="*/ 5200650 h 5854471"/>
              <a:gd name="connsiteX7" fmla="*/ 320981 w 4046844"/>
              <a:gd name="connsiteY7" fmla="*/ 5426075 h 5854471"/>
              <a:gd name="connsiteX8" fmla="*/ 306 w 4046844"/>
              <a:gd name="connsiteY8" fmla="*/ 5349267 h 5854471"/>
              <a:gd name="connsiteX9" fmla="*/ 306 w 4046844"/>
              <a:gd name="connsiteY9" fmla="*/ 0 h 5854471"/>
              <a:gd name="connsiteX0" fmla="*/ 306 w 4046844"/>
              <a:gd name="connsiteY0" fmla="*/ 0 h 5513018"/>
              <a:gd name="connsiteX1" fmla="*/ 4046844 w 4046844"/>
              <a:gd name="connsiteY1" fmla="*/ 0 h 5513018"/>
              <a:gd name="connsiteX2" fmla="*/ 4046844 w 4046844"/>
              <a:gd name="connsiteY2" fmla="*/ 5428642 h 5513018"/>
              <a:gd name="connsiteX3" fmla="*/ 3569006 w 4046844"/>
              <a:gd name="connsiteY3" fmla="*/ 5419725 h 5513018"/>
              <a:gd name="connsiteX4" fmla="*/ 2737156 w 4046844"/>
              <a:gd name="connsiteY4" fmla="*/ 5197475 h 5513018"/>
              <a:gd name="connsiteX5" fmla="*/ 1937056 w 4046844"/>
              <a:gd name="connsiteY5" fmla="*/ 5416550 h 5513018"/>
              <a:gd name="connsiteX6" fmla="*/ 1127431 w 4046844"/>
              <a:gd name="connsiteY6" fmla="*/ 5200650 h 5513018"/>
              <a:gd name="connsiteX7" fmla="*/ 320981 w 4046844"/>
              <a:gd name="connsiteY7" fmla="*/ 5426075 h 5513018"/>
              <a:gd name="connsiteX8" fmla="*/ 306 w 4046844"/>
              <a:gd name="connsiteY8" fmla="*/ 5349267 h 5513018"/>
              <a:gd name="connsiteX9" fmla="*/ 306 w 4046844"/>
              <a:gd name="connsiteY9" fmla="*/ 0 h 5513018"/>
              <a:gd name="connsiteX0" fmla="*/ 306 w 4046844"/>
              <a:gd name="connsiteY0" fmla="*/ 0 h 5426216"/>
              <a:gd name="connsiteX1" fmla="*/ 4046844 w 4046844"/>
              <a:gd name="connsiteY1" fmla="*/ 0 h 5426216"/>
              <a:gd name="connsiteX2" fmla="*/ 4046844 w 4046844"/>
              <a:gd name="connsiteY2" fmla="*/ 5263542 h 5426216"/>
              <a:gd name="connsiteX3" fmla="*/ 3569006 w 4046844"/>
              <a:gd name="connsiteY3" fmla="*/ 5419725 h 5426216"/>
              <a:gd name="connsiteX4" fmla="*/ 2737156 w 4046844"/>
              <a:gd name="connsiteY4" fmla="*/ 5197475 h 5426216"/>
              <a:gd name="connsiteX5" fmla="*/ 1937056 w 4046844"/>
              <a:gd name="connsiteY5" fmla="*/ 5416550 h 5426216"/>
              <a:gd name="connsiteX6" fmla="*/ 1127431 w 4046844"/>
              <a:gd name="connsiteY6" fmla="*/ 5200650 h 5426216"/>
              <a:gd name="connsiteX7" fmla="*/ 320981 w 4046844"/>
              <a:gd name="connsiteY7" fmla="*/ 5426075 h 5426216"/>
              <a:gd name="connsiteX8" fmla="*/ 306 w 4046844"/>
              <a:gd name="connsiteY8" fmla="*/ 5349267 h 5426216"/>
              <a:gd name="connsiteX9" fmla="*/ 306 w 4046844"/>
              <a:gd name="connsiteY9" fmla="*/ 0 h 5426216"/>
              <a:gd name="connsiteX0" fmla="*/ 306 w 4046844"/>
              <a:gd name="connsiteY0" fmla="*/ 0 h 5426216"/>
              <a:gd name="connsiteX1" fmla="*/ 4046844 w 4046844"/>
              <a:gd name="connsiteY1" fmla="*/ 0 h 5426216"/>
              <a:gd name="connsiteX2" fmla="*/ 4046844 w 4046844"/>
              <a:gd name="connsiteY2" fmla="*/ 5263542 h 5426216"/>
              <a:gd name="connsiteX3" fmla="*/ 3569006 w 4046844"/>
              <a:gd name="connsiteY3" fmla="*/ 5419725 h 5426216"/>
              <a:gd name="connsiteX4" fmla="*/ 2737156 w 4046844"/>
              <a:gd name="connsiteY4" fmla="*/ 5197475 h 5426216"/>
              <a:gd name="connsiteX5" fmla="*/ 1937056 w 4046844"/>
              <a:gd name="connsiteY5" fmla="*/ 5416550 h 5426216"/>
              <a:gd name="connsiteX6" fmla="*/ 1127431 w 4046844"/>
              <a:gd name="connsiteY6" fmla="*/ 5200650 h 5426216"/>
              <a:gd name="connsiteX7" fmla="*/ 320981 w 4046844"/>
              <a:gd name="connsiteY7" fmla="*/ 5426075 h 5426216"/>
              <a:gd name="connsiteX8" fmla="*/ 306 w 4046844"/>
              <a:gd name="connsiteY8" fmla="*/ 5349267 h 5426216"/>
              <a:gd name="connsiteX9" fmla="*/ 306 w 4046844"/>
              <a:gd name="connsiteY9" fmla="*/ 0 h 5426216"/>
              <a:gd name="connsiteX0" fmla="*/ 306 w 4046844"/>
              <a:gd name="connsiteY0" fmla="*/ 0 h 5426216"/>
              <a:gd name="connsiteX1" fmla="*/ 4046844 w 4046844"/>
              <a:gd name="connsiteY1" fmla="*/ 0 h 5426216"/>
              <a:gd name="connsiteX2" fmla="*/ 4046844 w 4046844"/>
              <a:gd name="connsiteY2" fmla="*/ 5263542 h 5426216"/>
              <a:gd name="connsiteX3" fmla="*/ 3569006 w 4046844"/>
              <a:gd name="connsiteY3" fmla="*/ 5419725 h 5426216"/>
              <a:gd name="connsiteX4" fmla="*/ 2737156 w 4046844"/>
              <a:gd name="connsiteY4" fmla="*/ 5197475 h 5426216"/>
              <a:gd name="connsiteX5" fmla="*/ 1937056 w 4046844"/>
              <a:gd name="connsiteY5" fmla="*/ 5416550 h 5426216"/>
              <a:gd name="connsiteX6" fmla="*/ 1127431 w 4046844"/>
              <a:gd name="connsiteY6" fmla="*/ 5200650 h 5426216"/>
              <a:gd name="connsiteX7" fmla="*/ 320981 w 4046844"/>
              <a:gd name="connsiteY7" fmla="*/ 5426075 h 5426216"/>
              <a:gd name="connsiteX8" fmla="*/ 306 w 4046844"/>
              <a:gd name="connsiteY8" fmla="*/ 5349267 h 5426216"/>
              <a:gd name="connsiteX9" fmla="*/ 306 w 4046844"/>
              <a:gd name="connsiteY9" fmla="*/ 0 h 5426216"/>
              <a:gd name="connsiteX0" fmla="*/ 306 w 4046844"/>
              <a:gd name="connsiteY0" fmla="*/ 0 h 5426216"/>
              <a:gd name="connsiteX1" fmla="*/ 4046844 w 4046844"/>
              <a:gd name="connsiteY1" fmla="*/ 0 h 5426216"/>
              <a:gd name="connsiteX2" fmla="*/ 4046844 w 4046844"/>
              <a:gd name="connsiteY2" fmla="*/ 5263542 h 5426216"/>
              <a:gd name="connsiteX3" fmla="*/ 3569006 w 4046844"/>
              <a:gd name="connsiteY3" fmla="*/ 5419725 h 5426216"/>
              <a:gd name="connsiteX4" fmla="*/ 2737156 w 4046844"/>
              <a:gd name="connsiteY4" fmla="*/ 5197475 h 5426216"/>
              <a:gd name="connsiteX5" fmla="*/ 1937056 w 4046844"/>
              <a:gd name="connsiteY5" fmla="*/ 5416550 h 5426216"/>
              <a:gd name="connsiteX6" fmla="*/ 1127431 w 4046844"/>
              <a:gd name="connsiteY6" fmla="*/ 5200650 h 5426216"/>
              <a:gd name="connsiteX7" fmla="*/ 320981 w 4046844"/>
              <a:gd name="connsiteY7" fmla="*/ 5426075 h 5426216"/>
              <a:gd name="connsiteX8" fmla="*/ 306 w 4046844"/>
              <a:gd name="connsiteY8" fmla="*/ 5349267 h 5426216"/>
              <a:gd name="connsiteX9" fmla="*/ 306 w 4046844"/>
              <a:gd name="connsiteY9" fmla="*/ 0 h 5426216"/>
              <a:gd name="connsiteX0" fmla="*/ 306 w 4046844"/>
              <a:gd name="connsiteY0" fmla="*/ 0 h 5426216"/>
              <a:gd name="connsiteX1" fmla="*/ 4046844 w 4046844"/>
              <a:gd name="connsiteY1" fmla="*/ 0 h 5426216"/>
              <a:gd name="connsiteX2" fmla="*/ 4046844 w 4046844"/>
              <a:gd name="connsiteY2" fmla="*/ 5263542 h 5426216"/>
              <a:gd name="connsiteX3" fmla="*/ 3569006 w 4046844"/>
              <a:gd name="connsiteY3" fmla="*/ 5419725 h 5426216"/>
              <a:gd name="connsiteX4" fmla="*/ 2737156 w 4046844"/>
              <a:gd name="connsiteY4" fmla="*/ 5197475 h 5426216"/>
              <a:gd name="connsiteX5" fmla="*/ 1937056 w 4046844"/>
              <a:gd name="connsiteY5" fmla="*/ 5416550 h 5426216"/>
              <a:gd name="connsiteX6" fmla="*/ 1127431 w 4046844"/>
              <a:gd name="connsiteY6" fmla="*/ 5200650 h 5426216"/>
              <a:gd name="connsiteX7" fmla="*/ 320981 w 4046844"/>
              <a:gd name="connsiteY7" fmla="*/ 5426075 h 5426216"/>
              <a:gd name="connsiteX8" fmla="*/ 306 w 4046844"/>
              <a:gd name="connsiteY8" fmla="*/ 5349267 h 5426216"/>
              <a:gd name="connsiteX9" fmla="*/ 306 w 4046844"/>
              <a:gd name="connsiteY9" fmla="*/ 0 h 5426216"/>
              <a:gd name="connsiteX0" fmla="*/ 306 w 4046844"/>
              <a:gd name="connsiteY0" fmla="*/ 0 h 5426216"/>
              <a:gd name="connsiteX1" fmla="*/ 4046844 w 4046844"/>
              <a:gd name="connsiteY1" fmla="*/ 0 h 5426216"/>
              <a:gd name="connsiteX2" fmla="*/ 4046844 w 4046844"/>
              <a:gd name="connsiteY2" fmla="*/ 5263542 h 5426216"/>
              <a:gd name="connsiteX3" fmla="*/ 3569006 w 4046844"/>
              <a:gd name="connsiteY3" fmla="*/ 5419725 h 5426216"/>
              <a:gd name="connsiteX4" fmla="*/ 2737156 w 4046844"/>
              <a:gd name="connsiteY4" fmla="*/ 5197475 h 5426216"/>
              <a:gd name="connsiteX5" fmla="*/ 1937056 w 4046844"/>
              <a:gd name="connsiteY5" fmla="*/ 5416550 h 5426216"/>
              <a:gd name="connsiteX6" fmla="*/ 1127431 w 4046844"/>
              <a:gd name="connsiteY6" fmla="*/ 5200650 h 5426216"/>
              <a:gd name="connsiteX7" fmla="*/ 320981 w 4046844"/>
              <a:gd name="connsiteY7" fmla="*/ 5426075 h 5426216"/>
              <a:gd name="connsiteX8" fmla="*/ 306 w 4046844"/>
              <a:gd name="connsiteY8" fmla="*/ 5349267 h 5426216"/>
              <a:gd name="connsiteX9" fmla="*/ 306 w 4046844"/>
              <a:gd name="connsiteY9" fmla="*/ 0 h 5426216"/>
              <a:gd name="connsiteX0" fmla="*/ 306 w 4046844"/>
              <a:gd name="connsiteY0" fmla="*/ 0 h 5429879"/>
              <a:gd name="connsiteX1" fmla="*/ 4046844 w 4046844"/>
              <a:gd name="connsiteY1" fmla="*/ 0 h 5429879"/>
              <a:gd name="connsiteX2" fmla="*/ 4046844 w 4046844"/>
              <a:gd name="connsiteY2" fmla="*/ 5263542 h 5429879"/>
              <a:gd name="connsiteX3" fmla="*/ 3569006 w 4046844"/>
              <a:gd name="connsiteY3" fmla="*/ 5419725 h 5429879"/>
              <a:gd name="connsiteX4" fmla="*/ 2737156 w 4046844"/>
              <a:gd name="connsiteY4" fmla="*/ 5197475 h 5429879"/>
              <a:gd name="connsiteX5" fmla="*/ 1937056 w 4046844"/>
              <a:gd name="connsiteY5" fmla="*/ 5416550 h 5429879"/>
              <a:gd name="connsiteX6" fmla="*/ 1127431 w 4046844"/>
              <a:gd name="connsiteY6" fmla="*/ 5200650 h 5429879"/>
              <a:gd name="connsiteX7" fmla="*/ 320981 w 4046844"/>
              <a:gd name="connsiteY7" fmla="*/ 5426075 h 5429879"/>
              <a:gd name="connsiteX8" fmla="*/ 306 w 4046844"/>
              <a:gd name="connsiteY8" fmla="*/ 5349267 h 5429879"/>
              <a:gd name="connsiteX9" fmla="*/ 306 w 4046844"/>
              <a:gd name="connsiteY9" fmla="*/ 0 h 5429879"/>
              <a:gd name="connsiteX0" fmla="*/ 306 w 4046844"/>
              <a:gd name="connsiteY0" fmla="*/ 0 h 5426216"/>
              <a:gd name="connsiteX1" fmla="*/ 4046844 w 4046844"/>
              <a:gd name="connsiteY1" fmla="*/ 0 h 5426216"/>
              <a:gd name="connsiteX2" fmla="*/ 4046844 w 4046844"/>
              <a:gd name="connsiteY2" fmla="*/ 5263542 h 5426216"/>
              <a:gd name="connsiteX3" fmla="*/ 3569006 w 4046844"/>
              <a:gd name="connsiteY3" fmla="*/ 5419725 h 5426216"/>
              <a:gd name="connsiteX4" fmla="*/ 2737156 w 4046844"/>
              <a:gd name="connsiteY4" fmla="*/ 5197475 h 5426216"/>
              <a:gd name="connsiteX5" fmla="*/ 1937056 w 4046844"/>
              <a:gd name="connsiteY5" fmla="*/ 5416550 h 5426216"/>
              <a:gd name="connsiteX6" fmla="*/ 1127431 w 4046844"/>
              <a:gd name="connsiteY6" fmla="*/ 5200650 h 5426216"/>
              <a:gd name="connsiteX7" fmla="*/ 320981 w 4046844"/>
              <a:gd name="connsiteY7" fmla="*/ 5426075 h 5426216"/>
              <a:gd name="connsiteX8" fmla="*/ 306 w 4046844"/>
              <a:gd name="connsiteY8" fmla="*/ 5349267 h 5426216"/>
              <a:gd name="connsiteX9" fmla="*/ 306 w 4046844"/>
              <a:gd name="connsiteY9" fmla="*/ 0 h 5426216"/>
              <a:gd name="connsiteX0" fmla="*/ 306 w 4046844"/>
              <a:gd name="connsiteY0" fmla="*/ 0 h 5426216"/>
              <a:gd name="connsiteX1" fmla="*/ 4046844 w 4046844"/>
              <a:gd name="connsiteY1" fmla="*/ 0 h 5426216"/>
              <a:gd name="connsiteX2" fmla="*/ 4046844 w 4046844"/>
              <a:gd name="connsiteY2" fmla="*/ 5263542 h 5426216"/>
              <a:gd name="connsiteX3" fmla="*/ 3569006 w 4046844"/>
              <a:gd name="connsiteY3" fmla="*/ 5419725 h 5426216"/>
              <a:gd name="connsiteX4" fmla="*/ 2737156 w 4046844"/>
              <a:gd name="connsiteY4" fmla="*/ 5197475 h 5426216"/>
              <a:gd name="connsiteX5" fmla="*/ 1937056 w 4046844"/>
              <a:gd name="connsiteY5" fmla="*/ 5416550 h 5426216"/>
              <a:gd name="connsiteX6" fmla="*/ 1127431 w 4046844"/>
              <a:gd name="connsiteY6" fmla="*/ 5200650 h 5426216"/>
              <a:gd name="connsiteX7" fmla="*/ 320981 w 4046844"/>
              <a:gd name="connsiteY7" fmla="*/ 5426075 h 5426216"/>
              <a:gd name="connsiteX8" fmla="*/ 306 w 4046844"/>
              <a:gd name="connsiteY8" fmla="*/ 5349267 h 5426216"/>
              <a:gd name="connsiteX9" fmla="*/ 306 w 4046844"/>
              <a:gd name="connsiteY9" fmla="*/ 0 h 542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6844" h="5426216">
                <a:moveTo>
                  <a:pt x="306" y="0"/>
                </a:moveTo>
                <a:lnTo>
                  <a:pt x="4046844" y="0"/>
                </a:lnTo>
                <a:lnTo>
                  <a:pt x="4046844" y="5263542"/>
                </a:lnTo>
                <a:cubicBezTo>
                  <a:pt x="3805809" y="5362496"/>
                  <a:pt x="3889946" y="5418036"/>
                  <a:pt x="3569006" y="5419725"/>
                </a:cubicBezTo>
                <a:cubicBezTo>
                  <a:pt x="3143291" y="5402364"/>
                  <a:pt x="3145143" y="5184246"/>
                  <a:pt x="2737156" y="5197475"/>
                </a:cubicBezTo>
                <a:cubicBezTo>
                  <a:pt x="2392669" y="5204354"/>
                  <a:pt x="2385260" y="5391679"/>
                  <a:pt x="1937056" y="5416550"/>
                </a:cubicBezTo>
                <a:cubicBezTo>
                  <a:pt x="1550764" y="5411258"/>
                  <a:pt x="1529598" y="5196417"/>
                  <a:pt x="1127431" y="5200650"/>
                </a:cubicBezTo>
                <a:cubicBezTo>
                  <a:pt x="799348" y="5197475"/>
                  <a:pt x="639539" y="5419725"/>
                  <a:pt x="320981" y="5426075"/>
                </a:cubicBezTo>
                <a:cubicBezTo>
                  <a:pt x="232081" y="5427989"/>
                  <a:pt x="136831" y="5410853"/>
                  <a:pt x="306" y="5349267"/>
                </a:cubicBezTo>
                <a:cubicBezTo>
                  <a:pt x="1364" y="3561945"/>
                  <a:pt x="-752" y="1787322"/>
                  <a:pt x="306" y="0"/>
                </a:cubicBezTo>
                <a:close/>
              </a:path>
            </a:pathLst>
          </a:custGeom>
          <a:gradFill flip="none" rotWithShape="1">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1"/>
            <a:tileRect/>
          </a:gra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9" name="Picture Placeholder 7"/>
          <p:cNvSpPr>
            <a:spLocks noGrp="1"/>
          </p:cNvSpPr>
          <p:nvPr>
            <p:ph type="pic" sz="quarter" idx="14"/>
          </p:nvPr>
        </p:nvSpPr>
        <p:spPr>
          <a:xfrm>
            <a:off x="8132324" y="0"/>
            <a:ext cx="4059676" cy="5429256"/>
          </a:xfrm>
          <a:custGeom>
            <a:avLst/>
            <a:gdLst>
              <a:gd name="connsiteX0" fmla="*/ 0 w 4059676"/>
              <a:gd name="connsiteY0" fmla="*/ 0 h 5428642"/>
              <a:gd name="connsiteX1" fmla="*/ 4059676 w 4059676"/>
              <a:gd name="connsiteY1" fmla="*/ 0 h 5428642"/>
              <a:gd name="connsiteX2" fmla="*/ 4059676 w 4059676"/>
              <a:gd name="connsiteY2" fmla="*/ 5428642 h 5428642"/>
              <a:gd name="connsiteX3" fmla="*/ 0 w 4059676"/>
              <a:gd name="connsiteY3" fmla="*/ 5428642 h 5428642"/>
              <a:gd name="connsiteX4" fmla="*/ 0 w 4059676"/>
              <a:gd name="connsiteY4" fmla="*/ 0 h 5428642"/>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0 w 4059676"/>
              <a:gd name="connsiteY4" fmla="*/ 5428642 h 5429250"/>
              <a:gd name="connsiteX5" fmla="*/ 0 w 4059676"/>
              <a:gd name="connsiteY5"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1916551 w 4059676"/>
              <a:gd name="connsiteY4" fmla="*/ 5429250 h 5429250"/>
              <a:gd name="connsiteX5" fmla="*/ 0 w 4059676"/>
              <a:gd name="connsiteY5" fmla="*/ 5428642 h 5429250"/>
              <a:gd name="connsiteX6" fmla="*/ 0 w 4059676"/>
              <a:gd name="connsiteY6"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0 w 4059676"/>
              <a:gd name="connsiteY6" fmla="*/ 5428642 h 5429250"/>
              <a:gd name="connsiteX7" fmla="*/ 0 w 4059676"/>
              <a:gd name="connsiteY7"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325876 w 4059676"/>
              <a:gd name="connsiteY6" fmla="*/ 5426075 h 5429250"/>
              <a:gd name="connsiteX7" fmla="*/ 0 w 4059676"/>
              <a:gd name="connsiteY7" fmla="*/ 5428642 h 5429250"/>
              <a:gd name="connsiteX8" fmla="*/ 0 w 4059676"/>
              <a:gd name="connsiteY8"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1100576 w 4059676"/>
              <a:gd name="connsiteY6" fmla="*/ 5187950 h 5429250"/>
              <a:gd name="connsiteX7" fmla="*/ 325876 w 4059676"/>
              <a:gd name="connsiteY7" fmla="*/ 5426075 h 5429250"/>
              <a:gd name="connsiteX8" fmla="*/ 0 w 4059676"/>
              <a:gd name="connsiteY8" fmla="*/ 5428642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1100576 w 4059676"/>
              <a:gd name="connsiteY6" fmla="*/ 5187950 h 5429250"/>
              <a:gd name="connsiteX7" fmla="*/ 325876 w 4059676"/>
              <a:gd name="connsiteY7" fmla="*/ 542607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1100576 w 4059676"/>
              <a:gd name="connsiteY6" fmla="*/ 5187950 h 5429250"/>
              <a:gd name="connsiteX7" fmla="*/ 325876 w 4059676"/>
              <a:gd name="connsiteY7" fmla="*/ 5426075 h 5429250"/>
              <a:gd name="connsiteX8" fmla="*/ 0 w 4059676"/>
              <a:gd name="connsiteY8" fmla="*/ 5355617 h 5429250"/>
              <a:gd name="connsiteX9" fmla="*/ 0 w 4059676"/>
              <a:gd name="connsiteY9" fmla="*/ 0 h 5429250"/>
              <a:gd name="connsiteX0" fmla="*/ 0 w 4059676"/>
              <a:gd name="connsiteY0" fmla="*/ 0 h 5440250"/>
              <a:gd name="connsiteX1" fmla="*/ 4059676 w 4059676"/>
              <a:gd name="connsiteY1" fmla="*/ 0 h 5440250"/>
              <a:gd name="connsiteX2" fmla="*/ 4059676 w 4059676"/>
              <a:gd name="connsiteY2" fmla="*/ 5428642 h 5440250"/>
              <a:gd name="connsiteX3" fmla="*/ 3615176 w 4059676"/>
              <a:gd name="connsiteY3" fmla="*/ 5429250 h 5440250"/>
              <a:gd name="connsiteX4" fmla="*/ 2738876 w 4059676"/>
              <a:gd name="connsiteY4" fmla="*/ 5187950 h 5440250"/>
              <a:gd name="connsiteX5" fmla="*/ 1916551 w 4059676"/>
              <a:gd name="connsiteY5" fmla="*/ 5429250 h 5440250"/>
              <a:gd name="connsiteX6" fmla="*/ 1100576 w 4059676"/>
              <a:gd name="connsiteY6" fmla="*/ 5187950 h 5440250"/>
              <a:gd name="connsiteX7" fmla="*/ 325876 w 4059676"/>
              <a:gd name="connsiteY7" fmla="*/ 5426075 h 5440250"/>
              <a:gd name="connsiteX8" fmla="*/ 0 w 4059676"/>
              <a:gd name="connsiteY8" fmla="*/ 5355617 h 5440250"/>
              <a:gd name="connsiteX9" fmla="*/ 0 w 4059676"/>
              <a:gd name="connsiteY9" fmla="*/ 0 h 5440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1100576 w 4059676"/>
              <a:gd name="connsiteY6" fmla="*/ 5187950 h 5429250"/>
              <a:gd name="connsiteX7" fmla="*/ 325876 w 4059676"/>
              <a:gd name="connsiteY7" fmla="*/ 542607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1100576 w 4059676"/>
              <a:gd name="connsiteY6" fmla="*/ 5187950 h 5429250"/>
              <a:gd name="connsiteX7" fmla="*/ 325876 w 4059676"/>
              <a:gd name="connsiteY7" fmla="*/ 542607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1100576 w 4059676"/>
              <a:gd name="connsiteY6" fmla="*/ 5187950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1100576 w 4059676"/>
              <a:gd name="connsiteY6" fmla="*/ 5187950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1100576 w 4059676"/>
              <a:gd name="connsiteY6" fmla="*/ 5187950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1100576 w 4059676"/>
              <a:gd name="connsiteY6" fmla="*/ 5187950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1100576 w 4059676"/>
              <a:gd name="connsiteY6" fmla="*/ 5187950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1100576 w 4059676"/>
              <a:gd name="connsiteY6" fmla="*/ 5187950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1100576 w 4059676"/>
              <a:gd name="connsiteY6" fmla="*/ 5226050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61000"/>
              <a:gd name="connsiteX1" fmla="*/ 4059676 w 4059676"/>
              <a:gd name="connsiteY1" fmla="*/ 0 h 5461000"/>
              <a:gd name="connsiteX2" fmla="*/ 4059676 w 4059676"/>
              <a:gd name="connsiteY2" fmla="*/ 5428642 h 5461000"/>
              <a:gd name="connsiteX3" fmla="*/ 3615176 w 4059676"/>
              <a:gd name="connsiteY3" fmla="*/ 5429250 h 5461000"/>
              <a:gd name="connsiteX4" fmla="*/ 2738876 w 4059676"/>
              <a:gd name="connsiteY4" fmla="*/ 5187950 h 5461000"/>
              <a:gd name="connsiteX5" fmla="*/ 1913376 w 4059676"/>
              <a:gd name="connsiteY5" fmla="*/ 5461000 h 5461000"/>
              <a:gd name="connsiteX6" fmla="*/ 1103751 w 4059676"/>
              <a:gd name="connsiteY6" fmla="*/ 5197475 h 5461000"/>
              <a:gd name="connsiteX7" fmla="*/ 290951 w 4059676"/>
              <a:gd name="connsiteY7" fmla="*/ 5419725 h 5461000"/>
              <a:gd name="connsiteX8" fmla="*/ 0 w 4059676"/>
              <a:gd name="connsiteY8" fmla="*/ 5355617 h 5461000"/>
              <a:gd name="connsiteX9" fmla="*/ 0 w 4059676"/>
              <a:gd name="connsiteY9" fmla="*/ 0 h 546100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0201 w 4059676"/>
              <a:gd name="connsiteY5" fmla="*/ 541655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0201 w 4059676"/>
              <a:gd name="connsiteY5" fmla="*/ 541655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0201 w 4059676"/>
              <a:gd name="connsiteY5" fmla="*/ 541655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0201 w 4059676"/>
              <a:gd name="connsiteY5" fmla="*/ 541655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32425"/>
              <a:gd name="connsiteX1" fmla="*/ 4059676 w 4059676"/>
              <a:gd name="connsiteY1" fmla="*/ 0 h 5432425"/>
              <a:gd name="connsiteX2" fmla="*/ 4059676 w 4059676"/>
              <a:gd name="connsiteY2" fmla="*/ 5428642 h 5432425"/>
              <a:gd name="connsiteX3" fmla="*/ 3615176 w 4059676"/>
              <a:gd name="connsiteY3" fmla="*/ 5429250 h 5432425"/>
              <a:gd name="connsiteX4" fmla="*/ 2738876 w 4059676"/>
              <a:gd name="connsiteY4" fmla="*/ 5187950 h 5432425"/>
              <a:gd name="connsiteX5" fmla="*/ 1926076 w 4059676"/>
              <a:gd name="connsiteY5" fmla="*/ 5432425 h 5432425"/>
              <a:gd name="connsiteX6" fmla="*/ 1103751 w 4059676"/>
              <a:gd name="connsiteY6" fmla="*/ 5197475 h 5432425"/>
              <a:gd name="connsiteX7" fmla="*/ 290951 w 4059676"/>
              <a:gd name="connsiteY7" fmla="*/ 5419725 h 5432425"/>
              <a:gd name="connsiteX8" fmla="*/ 0 w 4059676"/>
              <a:gd name="connsiteY8" fmla="*/ 5355617 h 5432425"/>
              <a:gd name="connsiteX9" fmla="*/ 0 w 4059676"/>
              <a:gd name="connsiteY9" fmla="*/ 0 h 5432425"/>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684901 w 4059676"/>
              <a:gd name="connsiteY4" fmla="*/ 5203825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684901 w 4059676"/>
              <a:gd name="connsiteY4" fmla="*/ 5203825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00776 w 4059676"/>
              <a:gd name="connsiteY4" fmla="*/ 5280025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00776 w 4059676"/>
              <a:gd name="connsiteY4" fmla="*/ 5280025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48401 w 4059676"/>
              <a:gd name="connsiteY4" fmla="*/ 5187950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61101 w 4059676"/>
              <a:gd name="connsiteY4" fmla="*/ 5289550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54751 w 4059676"/>
              <a:gd name="connsiteY4" fmla="*/ 5191125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54751 w 4059676"/>
              <a:gd name="connsiteY4" fmla="*/ 5191125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54751 w 4059676"/>
              <a:gd name="connsiteY4" fmla="*/ 5213350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54751 w 4059676"/>
              <a:gd name="connsiteY4" fmla="*/ 5213350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48401 w 4059676"/>
              <a:gd name="connsiteY4" fmla="*/ 5200650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48401 w 4059676"/>
              <a:gd name="connsiteY4" fmla="*/ 5200650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48401 w 4059676"/>
              <a:gd name="connsiteY4" fmla="*/ 5200650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48401 w 4059676"/>
              <a:gd name="connsiteY4" fmla="*/ 5200650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288942 h 5429250"/>
              <a:gd name="connsiteX3" fmla="*/ 3615176 w 4059676"/>
              <a:gd name="connsiteY3" fmla="*/ 5429250 h 5429250"/>
              <a:gd name="connsiteX4" fmla="*/ 2748401 w 4059676"/>
              <a:gd name="connsiteY4" fmla="*/ 5200650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59765"/>
              <a:gd name="connsiteX1" fmla="*/ 4059676 w 4059676"/>
              <a:gd name="connsiteY1" fmla="*/ 0 h 5459765"/>
              <a:gd name="connsiteX2" fmla="*/ 4059676 w 4059676"/>
              <a:gd name="connsiteY2" fmla="*/ 5288942 h 5459765"/>
              <a:gd name="connsiteX3" fmla="*/ 3615176 w 4059676"/>
              <a:gd name="connsiteY3" fmla="*/ 5429250 h 5459765"/>
              <a:gd name="connsiteX4" fmla="*/ 2748401 w 4059676"/>
              <a:gd name="connsiteY4" fmla="*/ 5200650 h 5459765"/>
              <a:gd name="connsiteX5" fmla="*/ 1926076 w 4059676"/>
              <a:gd name="connsiteY5" fmla="*/ 5422900 h 5459765"/>
              <a:gd name="connsiteX6" fmla="*/ 1103751 w 4059676"/>
              <a:gd name="connsiteY6" fmla="*/ 5197475 h 5459765"/>
              <a:gd name="connsiteX7" fmla="*/ 290951 w 4059676"/>
              <a:gd name="connsiteY7" fmla="*/ 5419725 h 5459765"/>
              <a:gd name="connsiteX8" fmla="*/ 0 w 4059676"/>
              <a:gd name="connsiteY8" fmla="*/ 5355617 h 5459765"/>
              <a:gd name="connsiteX9" fmla="*/ 0 w 4059676"/>
              <a:gd name="connsiteY9" fmla="*/ 0 h 5459765"/>
              <a:gd name="connsiteX0" fmla="*/ 0 w 4059676"/>
              <a:gd name="connsiteY0" fmla="*/ 0 h 5429250"/>
              <a:gd name="connsiteX1" fmla="*/ 4059676 w 4059676"/>
              <a:gd name="connsiteY1" fmla="*/ 0 h 5429250"/>
              <a:gd name="connsiteX2" fmla="*/ 4059676 w 4059676"/>
              <a:gd name="connsiteY2" fmla="*/ 5288942 h 5429250"/>
              <a:gd name="connsiteX3" fmla="*/ 3615176 w 4059676"/>
              <a:gd name="connsiteY3" fmla="*/ 5429250 h 5429250"/>
              <a:gd name="connsiteX4" fmla="*/ 2748401 w 4059676"/>
              <a:gd name="connsiteY4" fmla="*/ 5200650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288942 h 5429250"/>
              <a:gd name="connsiteX3" fmla="*/ 3615176 w 4059676"/>
              <a:gd name="connsiteY3" fmla="*/ 5429250 h 5429250"/>
              <a:gd name="connsiteX4" fmla="*/ 2748401 w 4059676"/>
              <a:gd name="connsiteY4" fmla="*/ 5200650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6"/>
              <a:gd name="connsiteX1" fmla="*/ 4059676 w 4059676"/>
              <a:gd name="connsiteY1" fmla="*/ 0 h 5429256"/>
              <a:gd name="connsiteX2" fmla="*/ 4059676 w 4059676"/>
              <a:gd name="connsiteY2" fmla="*/ 5288942 h 5429256"/>
              <a:gd name="connsiteX3" fmla="*/ 3615176 w 4059676"/>
              <a:gd name="connsiteY3" fmla="*/ 5429250 h 5429256"/>
              <a:gd name="connsiteX4" fmla="*/ 2748401 w 4059676"/>
              <a:gd name="connsiteY4" fmla="*/ 5200650 h 5429256"/>
              <a:gd name="connsiteX5" fmla="*/ 1926076 w 4059676"/>
              <a:gd name="connsiteY5" fmla="*/ 5422900 h 5429256"/>
              <a:gd name="connsiteX6" fmla="*/ 1103751 w 4059676"/>
              <a:gd name="connsiteY6" fmla="*/ 5197475 h 5429256"/>
              <a:gd name="connsiteX7" fmla="*/ 290951 w 4059676"/>
              <a:gd name="connsiteY7" fmla="*/ 5419725 h 5429256"/>
              <a:gd name="connsiteX8" fmla="*/ 0 w 4059676"/>
              <a:gd name="connsiteY8" fmla="*/ 5355617 h 5429256"/>
              <a:gd name="connsiteX9" fmla="*/ 0 w 4059676"/>
              <a:gd name="connsiteY9" fmla="*/ 0 h 542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9676" h="5429256">
                <a:moveTo>
                  <a:pt x="0" y="0"/>
                </a:moveTo>
                <a:lnTo>
                  <a:pt x="4059676" y="0"/>
                </a:lnTo>
                <a:lnTo>
                  <a:pt x="4059676" y="5288942"/>
                </a:lnTo>
                <a:cubicBezTo>
                  <a:pt x="4003584" y="5342061"/>
                  <a:pt x="3820493" y="5430106"/>
                  <a:pt x="3615176" y="5429250"/>
                </a:cubicBezTo>
                <a:cubicBezTo>
                  <a:pt x="3146334" y="5413375"/>
                  <a:pt x="3207718" y="5200650"/>
                  <a:pt x="2748401" y="5200650"/>
                </a:cubicBezTo>
                <a:cubicBezTo>
                  <a:pt x="2417143" y="5201708"/>
                  <a:pt x="2304959" y="5409142"/>
                  <a:pt x="1926076" y="5422900"/>
                </a:cubicBezTo>
                <a:cubicBezTo>
                  <a:pt x="1551426" y="5405967"/>
                  <a:pt x="1506976" y="5195358"/>
                  <a:pt x="1103751" y="5197475"/>
                </a:cubicBezTo>
                <a:cubicBezTo>
                  <a:pt x="753443" y="5207000"/>
                  <a:pt x="755559" y="5407025"/>
                  <a:pt x="290951" y="5419725"/>
                </a:cubicBezTo>
                <a:cubicBezTo>
                  <a:pt x="147401" y="5415289"/>
                  <a:pt x="130850" y="5404503"/>
                  <a:pt x="0" y="5355617"/>
                </a:cubicBezTo>
                <a:lnTo>
                  <a:pt x="0" y="0"/>
                </a:lnTo>
                <a:close/>
              </a:path>
            </a:pathLst>
          </a:custGeom>
          <a:gradFill flip="none" rotWithShape="1">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1"/>
            <a:tileRect/>
          </a:gra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1" name="Picture Placeholder 10"/>
          <p:cNvSpPr>
            <a:spLocks noGrp="1"/>
          </p:cNvSpPr>
          <p:nvPr>
            <p:ph type="pic" sz="quarter" idx="15"/>
          </p:nvPr>
        </p:nvSpPr>
        <p:spPr>
          <a:xfrm>
            <a:off x="4046538" y="1"/>
            <a:ext cx="4085785" cy="5416550"/>
          </a:xfrm>
          <a:custGeom>
            <a:avLst/>
            <a:gdLst>
              <a:gd name="connsiteX0" fmla="*/ 0 w 4085785"/>
              <a:gd name="connsiteY0" fmla="*/ 0 h 5428642"/>
              <a:gd name="connsiteX1" fmla="*/ 4085785 w 4085785"/>
              <a:gd name="connsiteY1" fmla="*/ 0 h 5428642"/>
              <a:gd name="connsiteX2" fmla="*/ 4085785 w 4085785"/>
              <a:gd name="connsiteY2" fmla="*/ 5428642 h 5428642"/>
              <a:gd name="connsiteX3" fmla="*/ 0 w 4085785"/>
              <a:gd name="connsiteY3" fmla="*/ 5428642 h 5428642"/>
              <a:gd name="connsiteX4" fmla="*/ 0 w 4085785"/>
              <a:gd name="connsiteY4" fmla="*/ 0 h 5428642"/>
              <a:gd name="connsiteX0" fmla="*/ 0 w 4085785"/>
              <a:gd name="connsiteY0" fmla="*/ 0 h 5428642"/>
              <a:gd name="connsiteX1" fmla="*/ 4085785 w 4085785"/>
              <a:gd name="connsiteY1" fmla="*/ 0 h 5428642"/>
              <a:gd name="connsiteX2" fmla="*/ 4085785 w 4085785"/>
              <a:gd name="connsiteY2" fmla="*/ 5428642 h 5428642"/>
              <a:gd name="connsiteX3" fmla="*/ 284163 w 4085785"/>
              <a:gd name="connsiteY3" fmla="*/ 5197475 h 5428642"/>
              <a:gd name="connsiteX4" fmla="*/ 0 w 4085785"/>
              <a:gd name="connsiteY4" fmla="*/ 5428642 h 5428642"/>
              <a:gd name="connsiteX5" fmla="*/ 0 w 4085785"/>
              <a:gd name="connsiteY5" fmla="*/ 0 h 5428642"/>
              <a:gd name="connsiteX0" fmla="*/ 0 w 4085785"/>
              <a:gd name="connsiteY0" fmla="*/ 0 h 5820761"/>
              <a:gd name="connsiteX1" fmla="*/ 4085785 w 4085785"/>
              <a:gd name="connsiteY1" fmla="*/ 0 h 5820761"/>
              <a:gd name="connsiteX2" fmla="*/ 4085785 w 4085785"/>
              <a:gd name="connsiteY2" fmla="*/ 5428642 h 5820761"/>
              <a:gd name="connsiteX3" fmla="*/ 1122363 w 4085785"/>
              <a:gd name="connsiteY3" fmla="*/ 5416550 h 5820761"/>
              <a:gd name="connsiteX4" fmla="*/ 284163 w 4085785"/>
              <a:gd name="connsiteY4" fmla="*/ 5197475 h 5820761"/>
              <a:gd name="connsiteX5" fmla="*/ 0 w 4085785"/>
              <a:gd name="connsiteY5" fmla="*/ 5428642 h 5820761"/>
              <a:gd name="connsiteX6" fmla="*/ 0 w 4085785"/>
              <a:gd name="connsiteY6" fmla="*/ 0 h 5820761"/>
              <a:gd name="connsiteX0" fmla="*/ 0 w 4085785"/>
              <a:gd name="connsiteY0" fmla="*/ 0 h 5791381"/>
              <a:gd name="connsiteX1" fmla="*/ 4085785 w 4085785"/>
              <a:gd name="connsiteY1" fmla="*/ 0 h 5791381"/>
              <a:gd name="connsiteX2" fmla="*/ 4085785 w 4085785"/>
              <a:gd name="connsiteY2" fmla="*/ 5428642 h 5791381"/>
              <a:gd name="connsiteX3" fmla="*/ 1966913 w 4085785"/>
              <a:gd name="connsiteY3" fmla="*/ 5197475 h 5791381"/>
              <a:gd name="connsiteX4" fmla="*/ 1122363 w 4085785"/>
              <a:gd name="connsiteY4" fmla="*/ 5416550 h 5791381"/>
              <a:gd name="connsiteX5" fmla="*/ 284163 w 4085785"/>
              <a:gd name="connsiteY5" fmla="*/ 5197475 h 5791381"/>
              <a:gd name="connsiteX6" fmla="*/ 0 w 4085785"/>
              <a:gd name="connsiteY6" fmla="*/ 5428642 h 5791381"/>
              <a:gd name="connsiteX7" fmla="*/ 0 w 4085785"/>
              <a:gd name="connsiteY7" fmla="*/ 0 h 5791381"/>
              <a:gd name="connsiteX0" fmla="*/ 0 w 4085785"/>
              <a:gd name="connsiteY0" fmla="*/ 0 h 5848847"/>
              <a:gd name="connsiteX1" fmla="*/ 4085785 w 4085785"/>
              <a:gd name="connsiteY1" fmla="*/ 0 h 5848847"/>
              <a:gd name="connsiteX2" fmla="*/ 4085785 w 4085785"/>
              <a:gd name="connsiteY2" fmla="*/ 5428642 h 5848847"/>
              <a:gd name="connsiteX3" fmla="*/ 2779713 w 4085785"/>
              <a:gd name="connsiteY3" fmla="*/ 5413375 h 5848847"/>
              <a:gd name="connsiteX4" fmla="*/ 1966913 w 4085785"/>
              <a:gd name="connsiteY4" fmla="*/ 5197475 h 5848847"/>
              <a:gd name="connsiteX5" fmla="*/ 1122363 w 4085785"/>
              <a:gd name="connsiteY5" fmla="*/ 5416550 h 5848847"/>
              <a:gd name="connsiteX6" fmla="*/ 284163 w 4085785"/>
              <a:gd name="connsiteY6" fmla="*/ 5197475 h 5848847"/>
              <a:gd name="connsiteX7" fmla="*/ 0 w 4085785"/>
              <a:gd name="connsiteY7" fmla="*/ 5428642 h 5848847"/>
              <a:gd name="connsiteX8" fmla="*/ 0 w 4085785"/>
              <a:gd name="connsiteY8" fmla="*/ 0 h 5848847"/>
              <a:gd name="connsiteX0" fmla="*/ 0 w 4085785"/>
              <a:gd name="connsiteY0" fmla="*/ 0 h 5800691"/>
              <a:gd name="connsiteX1" fmla="*/ 4085785 w 4085785"/>
              <a:gd name="connsiteY1" fmla="*/ 0 h 5800691"/>
              <a:gd name="connsiteX2" fmla="*/ 4085785 w 4085785"/>
              <a:gd name="connsiteY2" fmla="*/ 5428642 h 5800691"/>
              <a:gd name="connsiteX3" fmla="*/ 3636962 w 4085785"/>
              <a:gd name="connsiteY3" fmla="*/ 5187950 h 5800691"/>
              <a:gd name="connsiteX4" fmla="*/ 2779713 w 4085785"/>
              <a:gd name="connsiteY4" fmla="*/ 5413375 h 5800691"/>
              <a:gd name="connsiteX5" fmla="*/ 1966913 w 4085785"/>
              <a:gd name="connsiteY5" fmla="*/ 5197475 h 5800691"/>
              <a:gd name="connsiteX6" fmla="*/ 1122363 w 4085785"/>
              <a:gd name="connsiteY6" fmla="*/ 5416550 h 5800691"/>
              <a:gd name="connsiteX7" fmla="*/ 284163 w 4085785"/>
              <a:gd name="connsiteY7" fmla="*/ 5197475 h 5800691"/>
              <a:gd name="connsiteX8" fmla="*/ 0 w 4085785"/>
              <a:gd name="connsiteY8" fmla="*/ 5428642 h 5800691"/>
              <a:gd name="connsiteX9" fmla="*/ 0 w 4085785"/>
              <a:gd name="connsiteY9" fmla="*/ 0 h 5800691"/>
              <a:gd name="connsiteX0" fmla="*/ 0 w 4085785"/>
              <a:gd name="connsiteY0" fmla="*/ 0 h 5430173"/>
              <a:gd name="connsiteX1" fmla="*/ 4085785 w 4085785"/>
              <a:gd name="connsiteY1" fmla="*/ 0 h 5430173"/>
              <a:gd name="connsiteX2" fmla="*/ 4085785 w 4085785"/>
              <a:gd name="connsiteY2" fmla="*/ 5428642 h 5430173"/>
              <a:gd name="connsiteX3" fmla="*/ 3636962 w 4085785"/>
              <a:gd name="connsiteY3" fmla="*/ 5187950 h 5430173"/>
              <a:gd name="connsiteX4" fmla="*/ 2779713 w 4085785"/>
              <a:gd name="connsiteY4" fmla="*/ 5413375 h 5430173"/>
              <a:gd name="connsiteX5" fmla="*/ 1966913 w 4085785"/>
              <a:gd name="connsiteY5" fmla="*/ 5197475 h 5430173"/>
              <a:gd name="connsiteX6" fmla="*/ 1122363 w 4085785"/>
              <a:gd name="connsiteY6" fmla="*/ 5416550 h 5430173"/>
              <a:gd name="connsiteX7" fmla="*/ 284163 w 4085785"/>
              <a:gd name="connsiteY7" fmla="*/ 5197475 h 5430173"/>
              <a:gd name="connsiteX8" fmla="*/ 0 w 4085785"/>
              <a:gd name="connsiteY8" fmla="*/ 5428642 h 5430173"/>
              <a:gd name="connsiteX9" fmla="*/ 0 w 4085785"/>
              <a:gd name="connsiteY9" fmla="*/ 0 h 5430173"/>
              <a:gd name="connsiteX0" fmla="*/ 0 w 4085785"/>
              <a:gd name="connsiteY0" fmla="*/ 0 h 5430173"/>
              <a:gd name="connsiteX1" fmla="*/ 4085785 w 4085785"/>
              <a:gd name="connsiteY1" fmla="*/ 0 h 5430173"/>
              <a:gd name="connsiteX2" fmla="*/ 4085785 w 4085785"/>
              <a:gd name="connsiteY2" fmla="*/ 5352442 h 5430173"/>
              <a:gd name="connsiteX3" fmla="*/ 3636962 w 4085785"/>
              <a:gd name="connsiteY3" fmla="*/ 5187950 h 5430173"/>
              <a:gd name="connsiteX4" fmla="*/ 2779713 w 4085785"/>
              <a:gd name="connsiteY4" fmla="*/ 5413375 h 5430173"/>
              <a:gd name="connsiteX5" fmla="*/ 1966913 w 4085785"/>
              <a:gd name="connsiteY5" fmla="*/ 5197475 h 5430173"/>
              <a:gd name="connsiteX6" fmla="*/ 1122363 w 4085785"/>
              <a:gd name="connsiteY6" fmla="*/ 5416550 h 5430173"/>
              <a:gd name="connsiteX7" fmla="*/ 284163 w 4085785"/>
              <a:gd name="connsiteY7" fmla="*/ 5197475 h 5430173"/>
              <a:gd name="connsiteX8" fmla="*/ 0 w 4085785"/>
              <a:gd name="connsiteY8" fmla="*/ 5428642 h 5430173"/>
              <a:gd name="connsiteX9" fmla="*/ 0 w 4085785"/>
              <a:gd name="connsiteY9" fmla="*/ 0 h 5430173"/>
              <a:gd name="connsiteX0" fmla="*/ 0 w 4085785"/>
              <a:gd name="connsiteY0" fmla="*/ 0 h 5430173"/>
              <a:gd name="connsiteX1" fmla="*/ 4085785 w 4085785"/>
              <a:gd name="connsiteY1" fmla="*/ 0 h 5430173"/>
              <a:gd name="connsiteX2" fmla="*/ 4085785 w 4085785"/>
              <a:gd name="connsiteY2" fmla="*/ 5352442 h 5430173"/>
              <a:gd name="connsiteX3" fmla="*/ 3636962 w 4085785"/>
              <a:gd name="connsiteY3" fmla="*/ 5187950 h 5430173"/>
              <a:gd name="connsiteX4" fmla="*/ 2779713 w 4085785"/>
              <a:gd name="connsiteY4" fmla="*/ 5413375 h 5430173"/>
              <a:gd name="connsiteX5" fmla="*/ 1966913 w 4085785"/>
              <a:gd name="connsiteY5" fmla="*/ 5197475 h 5430173"/>
              <a:gd name="connsiteX6" fmla="*/ 1122363 w 4085785"/>
              <a:gd name="connsiteY6" fmla="*/ 5416550 h 5430173"/>
              <a:gd name="connsiteX7" fmla="*/ 284163 w 4085785"/>
              <a:gd name="connsiteY7" fmla="*/ 5197475 h 5430173"/>
              <a:gd name="connsiteX8" fmla="*/ 0 w 4085785"/>
              <a:gd name="connsiteY8" fmla="*/ 5428642 h 5430173"/>
              <a:gd name="connsiteX9" fmla="*/ 0 w 4085785"/>
              <a:gd name="connsiteY9" fmla="*/ 0 h 5430173"/>
              <a:gd name="connsiteX0" fmla="*/ 0 w 4085785"/>
              <a:gd name="connsiteY0" fmla="*/ 0 h 5430173"/>
              <a:gd name="connsiteX1" fmla="*/ 4085785 w 4085785"/>
              <a:gd name="connsiteY1" fmla="*/ 0 h 5430173"/>
              <a:gd name="connsiteX2" fmla="*/ 4085785 w 4085785"/>
              <a:gd name="connsiteY2" fmla="*/ 5352442 h 5430173"/>
              <a:gd name="connsiteX3" fmla="*/ 3636962 w 4085785"/>
              <a:gd name="connsiteY3" fmla="*/ 5187950 h 5430173"/>
              <a:gd name="connsiteX4" fmla="*/ 2779713 w 4085785"/>
              <a:gd name="connsiteY4" fmla="*/ 5413375 h 5430173"/>
              <a:gd name="connsiteX5" fmla="*/ 1966913 w 4085785"/>
              <a:gd name="connsiteY5" fmla="*/ 5197475 h 5430173"/>
              <a:gd name="connsiteX6" fmla="*/ 1122363 w 4085785"/>
              <a:gd name="connsiteY6" fmla="*/ 5416550 h 5430173"/>
              <a:gd name="connsiteX7" fmla="*/ 284163 w 4085785"/>
              <a:gd name="connsiteY7" fmla="*/ 5197475 h 5430173"/>
              <a:gd name="connsiteX8" fmla="*/ 0 w 4085785"/>
              <a:gd name="connsiteY8" fmla="*/ 5428642 h 5430173"/>
              <a:gd name="connsiteX9" fmla="*/ 0 w 4085785"/>
              <a:gd name="connsiteY9" fmla="*/ 0 h 5430173"/>
              <a:gd name="connsiteX0" fmla="*/ 0 w 4085785"/>
              <a:gd name="connsiteY0" fmla="*/ 0 h 5430173"/>
              <a:gd name="connsiteX1" fmla="*/ 4085785 w 4085785"/>
              <a:gd name="connsiteY1" fmla="*/ 0 h 5430173"/>
              <a:gd name="connsiteX2" fmla="*/ 4085785 w 4085785"/>
              <a:gd name="connsiteY2" fmla="*/ 5352442 h 5430173"/>
              <a:gd name="connsiteX3" fmla="*/ 3636962 w 4085785"/>
              <a:gd name="connsiteY3" fmla="*/ 5187950 h 5430173"/>
              <a:gd name="connsiteX4" fmla="*/ 2779713 w 4085785"/>
              <a:gd name="connsiteY4" fmla="*/ 5413375 h 5430173"/>
              <a:gd name="connsiteX5" fmla="*/ 1966913 w 4085785"/>
              <a:gd name="connsiteY5" fmla="*/ 5197475 h 5430173"/>
              <a:gd name="connsiteX6" fmla="*/ 1122363 w 4085785"/>
              <a:gd name="connsiteY6" fmla="*/ 5416550 h 5430173"/>
              <a:gd name="connsiteX7" fmla="*/ 284163 w 4085785"/>
              <a:gd name="connsiteY7" fmla="*/ 5197475 h 5430173"/>
              <a:gd name="connsiteX8" fmla="*/ 0 w 4085785"/>
              <a:gd name="connsiteY8" fmla="*/ 5428642 h 5430173"/>
              <a:gd name="connsiteX9" fmla="*/ 0 w 4085785"/>
              <a:gd name="connsiteY9" fmla="*/ 0 h 5430173"/>
              <a:gd name="connsiteX0" fmla="*/ 0 w 4085785"/>
              <a:gd name="connsiteY0" fmla="*/ 0 h 5430173"/>
              <a:gd name="connsiteX1" fmla="*/ 4085785 w 4085785"/>
              <a:gd name="connsiteY1" fmla="*/ 0 h 5430173"/>
              <a:gd name="connsiteX2" fmla="*/ 4085785 w 4085785"/>
              <a:gd name="connsiteY2" fmla="*/ 5352442 h 5430173"/>
              <a:gd name="connsiteX3" fmla="*/ 3636962 w 4085785"/>
              <a:gd name="connsiteY3" fmla="*/ 5187950 h 5430173"/>
              <a:gd name="connsiteX4" fmla="*/ 2779713 w 4085785"/>
              <a:gd name="connsiteY4" fmla="*/ 5413375 h 5430173"/>
              <a:gd name="connsiteX5" fmla="*/ 1966913 w 4085785"/>
              <a:gd name="connsiteY5" fmla="*/ 5197475 h 5430173"/>
              <a:gd name="connsiteX6" fmla="*/ 1122363 w 4085785"/>
              <a:gd name="connsiteY6" fmla="*/ 5416550 h 5430173"/>
              <a:gd name="connsiteX7" fmla="*/ 284163 w 4085785"/>
              <a:gd name="connsiteY7" fmla="*/ 5197475 h 5430173"/>
              <a:gd name="connsiteX8" fmla="*/ 0 w 4085785"/>
              <a:gd name="connsiteY8" fmla="*/ 5428642 h 5430173"/>
              <a:gd name="connsiteX9" fmla="*/ 0 w 4085785"/>
              <a:gd name="connsiteY9" fmla="*/ 0 h 5430173"/>
              <a:gd name="connsiteX0" fmla="*/ 0 w 4085785"/>
              <a:gd name="connsiteY0" fmla="*/ 0 h 5430456"/>
              <a:gd name="connsiteX1" fmla="*/ 4085785 w 4085785"/>
              <a:gd name="connsiteY1" fmla="*/ 0 h 5430456"/>
              <a:gd name="connsiteX2" fmla="*/ 4085785 w 4085785"/>
              <a:gd name="connsiteY2" fmla="*/ 5352442 h 5430456"/>
              <a:gd name="connsiteX3" fmla="*/ 3592512 w 4085785"/>
              <a:gd name="connsiteY3" fmla="*/ 5194300 h 5430456"/>
              <a:gd name="connsiteX4" fmla="*/ 2779713 w 4085785"/>
              <a:gd name="connsiteY4" fmla="*/ 5413375 h 5430456"/>
              <a:gd name="connsiteX5" fmla="*/ 1966913 w 4085785"/>
              <a:gd name="connsiteY5" fmla="*/ 5197475 h 5430456"/>
              <a:gd name="connsiteX6" fmla="*/ 1122363 w 4085785"/>
              <a:gd name="connsiteY6" fmla="*/ 5416550 h 5430456"/>
              <a:gd name="connsiteX7" fmla="*/ 284163 w 4085785"/>
              <a:gd name="connsiteY7" fmla="*/ 5197475 h 5430456"/>
              <a:gd name="connsiteX8" fmla="*/ 0 w 4085785"/>
              <a:gd name="connsiteY8" fmla="*/ 5428642 h 5430456"/>
              <a:gd name="connsiteX9" fmla="*/ 0 w 4085785"/>
              <a:gd name="connsiteY9" fmla="*/ 0 h 5430456"/>
              <a:gd name="connsiteX0" fmla="*/ 0 w 4085785"/>
              <a:gd name="connsiteY0" fmla="*/ 0 h 5430456"/>
              <a:gd name="connsiteX1" fmla="*/ 4085785 w 4085785"/>
              <a:gd name="connsiteY1" fmla="*/ 0 h 5430456"/>
              <a:gd name="connsiteX2" fmla="*/ 4085785 w 4085785"/>
              <a:gd name="connsiteY2" fmla="*/ 5352442 h 5430456"/>
              <a:gd name="connsiteX3" fmla="*/ 3592512 w 4085785"/>
              <a:gd name="connsiteY3" fmla="*/ 5194300 h 5430456"/>
              <a:gd name="connsiteX4" fmla="*/ 2779713 w 4085785"/>
              <a:gd name="connsiteY4" fmla="*/ 5413375 h 5430456"/>
              <a:gd name="connsiteX5" fmla="*/ 1966913 w 4085785"/>
              <a:gd name="connsiteY5" fmla="*/ 5197475 h 5430456"/>
              <a:gd name="connsiteX6" fmla="*/ 1122363 w 4085785"/>
              <a:gd name="connsiteY6" fmla="*/ 5416550 h 5430456"/>
              <a:gd name="connsiteX7" fmla="*/ 284163 w 4085785"/>
              <a:gd name="connsiteY7" fmla="*/ 5197475 h 5430456"/>
              <a:gd name="connsiteX8" fmla="*/ 0 w 4085785"/>
              <a:gd name="connsiteY8" fmla="*/ 5428642 h 5430456"/>
              <a:gd name="connsiteX9" fmla="*/ 0 w 4085785"/>
              <a:gd name="connsiteY9" fmla="*/ 0 h 5430456"/>
              <a:gd name="connsiteX0" fmla="*/ 0 w 4085785"/>
              <a:gd name="connsiteY0" fmla="*/ 0 h 5431317"/>
              <a:gd name="connsiteX1" fmla="*/ 4085785 w 4085785"/>
              <a:gd name="connsiteY1" fmla="*/ 0 h 5431317"/>
              <a:gd name="connsiteX2" fmla="*/ 4085785 w 4085785"/>
              <a:gd name="connsiteY2" fmla="*/ 5352442 h 5431317"/>
              <a:gd name="connsiteX3" fmla="*/ 3592512 w 4085785"/>
              <a:gd name="connsiteY3" fmla="*/ 5194300 h 5431317"/>
              <a:gd name="connsiteX4" fmla="*/ 2779713 w 4085785"/>
              <a:gd name="connsiteY4" fmla="*/ 5413375 h 5431317"/>
              <a:gd name="connsiteX5" fmla="*/ 1966913 w 4085785"/>
              <a:gd name="connsiteY5" fmla="*/ 5197475 h 5431317"/>
              <a:gd name="connsiteX6" fmla="*/ 1122363 w 4085785"/>
              <a:gd name="connsiteY6" fmla="*/ 5416550 h 5431317"/>
              <a:gd name="connsiteX7" fmla="*/ 284163 w 4085785"/>
              <a:gd name="connsiteY7" fmla="*/ 5197475 h 5431317"/>
              <a:gd name="connsiteX8" fmla="*/ 0 w 4085785"/>
              <a:gd name="connsiteY8" fmla="*/ 5428642 h 5431317"/>
              <a:gd name="connsiteX9" fmla="*/ 0 w 4085785"/>
              <a:gd name="connsiteY9" fmla="*/ 0 h 5431317"/>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779713 w 4085785"/>
              <a:gd name="connsiteY4" fmla="*/ 5413375 h 5428642"/>
              <a:gd name="connsiteX5" fmla="*/ 1966913 w 4085785"/>
              <a:gd name="connsiteY5" fmla="*/ 5197475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779713 w 4085785"/>
              <a:gd name="connsiteY4" fmla="*/ 5413375 h 5428642"/>
              <a:gd name="connsiteX5" fmla="*/ 1966913 w 4085785"/>
              <a:gd name="connsiteY5" fmla="*/ 5197475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779713 w 4085785"/>
              <a:gd name="connsiteY4" fmla="*/ 5413375 h 5428642"/>
              <a:gd name="connsiteX5" fmla="*/ 1966913 w 4085785"/>
              <a:gd name="connsiteY5" fmla="*/ 5197475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45125"/>
              <a:gd name="connsiteX1" fmla="*/ 4085785 w 4085785"/>
              <a:gd name="connsiteY1" fmla="*/ 0 h 5445125"/>
              <a:gd name="connsiteX2" fmla="*/ 4085785 w 4085785"/>
              <a:gd name="connsiteY2" fmla="*/ 5352442 h 5445125"/>
              <a:gd name="connsiteX3" fmla="*/ 3592512 w 4085785"/>
              <a:gd name="connsiteY3" fmla="*/ 5194300 h 5445125"/>
              <a:gd name="connsiteX4" fmla="*/ 2836863 w 4085785"/>
              <a:gd name="connsiteY4" fmla="*/ 5445125 h 5445125"/>
              <a:gd name="connsiteX5" fmla="*/ 1966913 w 4085785"/>
              <a:gd name="connsiteY5" fmla="*/ 5197475 h 5445125"/>
              <a:gd name="connsiteX6" fmla="*/ 1122363 w 4085785"/>
              <a:gd name="connsiteY6" fmla="*/ 5416550 h 5445125"/>
              <a:gd name="connsiteX7" fmla="*/ 284163 w 4085785"/>
              <a:gd name="connsiteY7" fmla="*/ 5197475 h 5445125"/>
              <a:gd name="connsiteX8" fmla="*/ 0 w 4085785"/>
              <a:gd name="connsiteY8" fmla="*/ 5428642 h 5445125"/>
              <a:gd name="connsiteX9" fmla="*/ 0 w 4085785"/>
              <a:gd name="connsiteY9" fmla="*/ 0 h 5445125"/>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30513 w 4085785"/>
              <a:gd name="connsiteY4" fmla="*/ 5422900 h 5428642"/>
              <a:gd name="connsiteX5" fmla="*/ 1966913 w 4085785"/>
              <a:gd name="connsiteY5" fmla="*/ 5197475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30513 w 4085785"/>
              <a:gd name="connsiteY4" fmla="*/ 5422900 h 5428642"/>
              <a:gd name="connsiteX5" fmla="*/ 1966913 w 4085785"/>
              <a:gd name="connsiteY5" fmla="*/ 5197475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30513 w 4085785"/>
              <a:gd name="connsiteY4" fmla="*/ 5422900 h 5428642"/>
              <a:gd name="connsiteX5" fmla="*/ 1966913 w 4085785"/>
              <a:gd name="connsiteY5" fmla="*/ 5197475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66913 w 4085785"/>
              <a:gd name="connsiteY5" fmla="*/ 5197475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66913 w 4085785"/>
              <a:gd name="connsiteY5" fmla="*/ 5197475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66913 w 4085785"/>
              <a:gd name="connsiteY5" fmla="*/ 5197475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66913 w 4085785"/>
              <a:gd name="connsiteY5" fmla="*/ 5197475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66913 w 4085785"/>
              <a:gd name="connsiteY5" fmla="*/ 5197475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66913 w 4085785"/>
              <a:gd name="connsiteY5" fmla="*/ 5197475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66913 w 4085785"/>
              <a:gd name="connsiteY5" fmla="*/ 5197475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66913 w 4085785"/>
              <a:gd name="connsiteY5" fmla="*/ 5197475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44688 w 4085785"/>
              <a:gd name="connsiteY5" fmla="*/ 5184775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44688 w 4085785"/>
              <a:gd name="connsiteY5" fmla="*/ 5200650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44688 w 4085785"/>
              <a:gd name="connsiteY5" fmla="*/ 5200650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44688 w 4085785"/>
              <a:gd name="connsiteY5" fmla="*/ 5200650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44688 w 4085785"/>
              <a:gd name="connsiteY5" fmla="*/ 5200650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44688 w 4085785"/>
              <a:gd name="connsiteY5" fmla="*/ 5200650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44688 w 4085785"/>
              <a:gd name="connsiteY5" fmla="*/ 5200650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44688 w 4085785"/>
              <a:gd name="connsiteY5" fmla="*/ 5200650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44688 w 4085785"/>
              <a:gd name="connsiteY5" fmla="*/ 5200650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44688 w 4085785"/>
              <a:gd name="connsiteY5" fmla="*/ 5200650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67350"/>
              <a:gd name="connsiteX1" fmla="*/ 4085785 w 4085785"/>
              <a:gd name="connsiteY1" fmla="*/ 0 h 5467350"/>
              <a:gd name="connsiteX2" fmla="*/ 4085785 w 4085785"/>
              <a:gd name="connsiteY2" fmla="*/ 5352442 h 5467350"/>
              <a:gd name="connsiteX3" fmla="*/ 3592512 w 4085785"/>
              <a:gd name="connsiteY3" fmla="*/ 5194300 h 5467350"/>
              <a:gd name="connsiteX4" fmla="*/ 2820988 w 4085785"/>
              <a:gd name="connsiteY4" fmla="*/ 5413375 h 5467350"/>
              <a:gd name="connsiteX5" fmla="*/ 1944688 w 4085785"/>
              <a:gd name="connsiteY5" fmla="*/ 5200650 h 5467350"/>
              <a:gd name="connsiteX6" fmla="*/ 1185863 w 4085785"/>
              <a:gd name="connsiteY6" fmla="*/ 5467350 h 5467350"/>
              <a:gd name="connsiteX7" fmla="*/ 284163 w 4085785"/>
              <a:gd name="connsiteY7" fmla="*/ 5197475 h 5467350"/>
              <a:gd name="connsiteX8" fmla="*/ 0 w 4085785"/>
              <a:gd name="connsiteY8" fmla="*/ 5428642 h 5467350"/>
              <a:gd name="connsiteX9" fmla="*/ 0 w 4085785"/>
              <a:gd name="connsiteY9" fmla="*/ 0 h 5467350"/>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44688 w 4085785"/>
              <a:gd name="connsiteY5" fmla="*/ 5200650 h 5428642"/>
              <a:gd name="connsiteX6" fmla="*/ 1176338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44688 w 4085785"/>
              <a:gd name="connsiteY5" fmla="*/ 5200650 h 5428642"/>
              <a:gd name="connsiteX6" fmla="*/ 1176338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44688 w 4085785"/>
              <a:gd name="connsiteY5" fmla="*/ 5200650 h 5428642"/>
              <a:gd name="connsiteX6" fmla="*/ 1176338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44688 w 4085785"/>
              <a:gd name="connsiteY5" fmla="*/ 5200650 h 5428642"/>
              <a:gd name="connsiteX6" fmla="*/ 1176338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44688 w 4085785"/>
              <a:gd name="connsiteY5" fmla="*/ 5200650 h 5428642"/>
              <a:gd name="connsiteX6" fmla="*/ 1176338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16550"/>
              <a:gd name="connsiteX1" fmla="*/ 4085785 w 4085785"/>
              <a:gd name="connsiteY1" fmla="*/ 0 h 5416550"/>
              <a:gd name="connsiteX2" fmla="*/ 4085785 w 4085785"/>
              <a:gd name="connsiteY2" fmla="*/ 5352442 h 5416550"/>
              <a:gd name="connsiteX3" fmla="*/ 3592512 w 4085785"/>
              <a:gd name="connsiteY3" fmla="*/ 5194300 h 5416550"/>
              <a:gd name="connsiteX4" fmla="*/ 2820988 w 4085785"/>
              <a:gd name="connsiteY4" fmla="*/ 5413375 h 5416550"/>
              <a:gd name="connsiteX5" fmla="*/ 1944688 w 4085785"/>
              <a:gd name="connsiteY5" fmla="*/ 5200650 h 5416550"/>
              <a:gd name="connsiteX6" fmla="*/ 1176338 w 4085785"/>
              <a:gd name="connsiteY6" fmla="*/ 5416550 h 5416550"/>
              <a:gd name="connsiteX7" fmla="*/ 284163 w 4085785"/>
              <a:gd name="connsiteY7" fmla="*/ 5197475 h 5416550"/>
              <a:gd name="connsiteX8" fmla="*/ 0 w 4085785"/>
              <a:gd name="connsiteY8" fmla="*/ 5266717 h 5416550"/>
              <a:gd name="connsiteX9" fmla="*/ 0 w 4085785"/>
              <a:gd name="connsiteY9" fmla="*/ 0 h 5416550"/>
              <a:gd name="connsiteX0" fmla="*/ 0 w 4085785"/>
              <a:gd name="connsiteY0" fmla="*/ 0 h 5416550"/>
              <a:gd name="connsiteX1" fmla="*/ 4085785 w 4085785"/>
              <a:gd name="connsiteY1" fmla="*/ 0 h 5416550"/>
              <a:gd name="connsiteX2" fmla="*/ 4085785 w 4085785"/>
              <a:gd name="connsiteY2" fmla="*/ 5352442 h 5416550"/>
              <a:gd name="connsiteX3" fmla="*/ 3592512 w 4085785"/>
              <a:gd name="connsiteY3" fmla="*/ 5194300 h 5416550"/>
              <a:gd name="connsiteX4" fmla="*/ 2820988 w 4085785"/>
              <a:gd name="connsiteY4" fmla="*/ 5413375 h 5416550"/>
              <a:gd name="connsiteX5" fmla="*/ 1944688 w 4085785"/>
              <a:gd name="connsiteY5" fmla="*/ 5200650 h 5416550"/>
              <a:gd name="connsiteX6" fmla="*/ 1176338 w 4085785"/>
              <a:gd name="connsiteY6" fmla="*/ 5416550 h 5416550"/>
              <a:gd name="connsiteX7" fmla="*/ 284163 w 4085785"/>
              <a:gd name="connsiteY7" fmla="*/ 5197475 h 5416550"/>
              <a:gd name="connsiteX8" fmla="*/ 0 w 4085785"/>
              <a:gd name="connsiteY8" fmla="*/ 5266717 h 5416550"/>
              <a:gd name="connsiteX9" fmla="*/ 0 w 4085785"/>
              <a:gd name="connsiteY9" fmla="*/ 0 h 541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5785" h="5416550">
                <a:moveTo>
                  <a:pt x="0" y="0"/>
                </a:moveTo>
                <a:lnTo>
                  <a:pt x="4085785" y="0"/>
                </a:lnTo>
                <a:lnTo>
                  <a:pt x="4085785" y="5352442"/>
                </a:lnTo>
                <a:cubicBezTo>
                  <a:pt x="4027915" y="5304817"/>
                  <a:pt x="3791141" y="5193669"/>
                  <a:pt x="3592512" y="5194300"/>
                </a:cubicBezTo>
                <a:cubicBezTo>
                  <a:pt x="3136708" y="5213981"/>
                  <a:pt x="3221038" y="5410729"/>
                  <a:pt x="2820988" y="5413375"/>
                </a:cubicBezTo>
                <a:cubicBezTo>
                  <a:pt x="2335213" y="5403321"/>
                  <a:pt x="2355850" y="5198004"/>
                  <a:pt x="1944688" y="5200650"/>
                </a:cubicBezTo>
                <a:cubicBezTo>
                  <a:pt x="1574801" y="5209646"/>
                  <a:pt x="1527705" y="5407554"/>
                  <a:pt x="1176338" y="5416550"/>
                </a:cubicBezTo>
                <a:cubicBezTo>
                  <a:pt x="767821" y="5416021"/>
                  <a:pt x="753269" y="5188051"/>
                  <a:pt x="284163" y="5197475"/>
                </a:cubicBezTo>
                <a:cubicBezTo>
                  <a:pt x="189442" y="5220556"/>
                  <a:pt x="170921" y="5205536"/>
                  <a:pt x="0" y="5266717"/>
                </a:cubicBezTo>
                <a:lnTo>
                  <a:pt x="0" y="0"/>
                </a:lnTo>
                <a:close/>
              </a:path>
            </a:pathLst>
          </a:custGeom>
          <a:gradFill flip="none" rotWithShape="1">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1"/>
            <a:tileRect/>
          </a:gradFill>
        </p:spPr>
        <p:txBody>
          <a:bodyPr rtlCol="0">
            <a:noAutofit/>
          </a:bodyPr>
          <a:lstStyle>
            <a:lvl1pPr marL="0" indent="0">
              <a:buNone/>
              <a:defRPr/>
            </a:lvl1pPr>
          </a:lstStyle>
          <a:p>
            <a:pPr lvl="0"/>
            <a:r>
              <a:rPr lang="fi-FI" noProof="0"/>
              <a:t>Lisää kuva napsauttamalla kuvaketta</a:t>
            </a:r>
            <a:endParaRPr lang="en-GB" noProof="0"/>
          </a:p>
        </p:txBody>
      </p:sp>
      <p:sp>
        <p:nvSpPr>
          <p:cNvPr id="10" name="Otsikko 1"/>
          <p:cNvSpPr>
            <a:spLocks noGrp="1"/>
          </p:cNvSpPr>
          <p:nvPr>
            <p:ph type="title"/>
          </p:nvPr>
        </p:nvSpPr>
        <p:spPr>
          <a:xfrm>
            <a:off x="457199" y="5486400"/>
            <a:ext cx="11235447" cy="670884"/>
          </a:xfrm>
          <a:prstGeom prst="rect">
            <a:avLst/>
          </a:prstGeom>
        </p:spPr>
        <p:txBody>
          <a:bodyPr anchor="ctr">
            <a:normAutofit/>
          </a:bodyPr>
          <a:lstStyle>
            <a:lvl1pPr algn="ctr">
              <a:defRPr sz="2800" b="1">
                <a:solidFill>
                  <a:schemeClr val="accent1"/>
                </a:solidFill>
                <a:latin typeface="+mn-lt"/>
              </a:defRPr>
            </a:lvl1pPr>
          </a:lstStyle>
          <a:p>
            <a:r>
              <a:rPr lang="fi-FI"/>
              <a:t>Muokkaa </a:t>
            </a:r>
            <a:r>
              <a:rPr lang="fi-FI" err="1"/>
              <a:t>perustyyl</a:t>
            </a:r>
            <a:r>
              <a:rPr lang="fi-FI"/>
              <a:t>. </a:t>
            </a:r>
            <a:r>
              <a:rPr lang="fi-FI" err="1"/>
              <a:t>napsautt</a:t>
            </a:r>
            <a:r>
              <a:rPr lang="fi-FI"/>
              <a:t>.</a:t>
            </a:r>
          </a:p>
        </p:txBody>
      </p:sp>
      <p:sp>
        <p:nvSpPr>
          <p:cNvPr id="13" name="Dian numeron paikkamerkki 5"/>
          <p:cNvSpPr>
            <a:spLocks noGrp="1"/>
          </p:cNvSpPr>
          <p:nvPr>
            <p:ph type="sldNum" sz="quarter" idx="4"/>
          </p:nvPr>
        </p:nvSpPr>
        <p:spPr>
          <a:xfrm>
            <a:off x="11183917" y="6285098"/>
            <a:ext cx="741504" cy="268427"/>
          </a:xfrm>
          <a:prstGeom prst="rect">
            <a:avLst/>
          </a:prstGeom>
        </p:spPr>
        <p:txBody>
          <a:bodyPr/>
          <a:lstStyle>
            <a:lvl1pPr algn="r">
              <a:defRPr>
                <a:solidFill>
                  <a:schemeClr val="accent1"/>
                </a:solidFill>
              </a:defRPr>
            </a:lvl1pPr>
          </a:lstStyle>
          <a:p>
            <a:pPr>
              <a:defRPr/>
            </a:pPr>
            <a:fld id="{FB346CB8-132A-48E5-A38D-0226F3B6784C}" type="slidenum">
              <a:rPr lang="fi-FI" smtClean="0"/>
              <a:pPr>
                <a:defRPr/>
              </a:pPr>
              <a:t>‹#›</a:t>
            </a:fld>
            <a:endParaRPr lang="fi-FI"/>
          </a:p>
        </p:txBody>
      </p:sp>
      <p:sp>
        <p:nvSpPr>
          <p:cNvPr id="15" name="Päivämäärän paikkamerkki 3"/>
          <p:cNvSpPr>
            <a:spLocks noGrp="1"/>
          </p:cNvSpPr>
          <p:nvPr>
            <p:ph type="dt" sz="half" idx="16"/>
          </p:nvPr>
        </p:nvSpPr>
        <p:spPr>
          <a:xfrm>
            <a:off x="9650498" y="6287486"/>
            <a:ext cx="1471650" cy="268427"/>
          </a:xfrm>
          <a:prstGeom prst="rect">
            <a:avLst/>
          </a:prstGeom>
        </p:spPr>
        <p:txBody>
          <a:bodyPr/>
          <a:lstStyle>
            <a:lvl1pPr>
              <a:defRPr>
                <a:solidFill>
                  <a:schemeClr val="accent1"/>
                </a:solidFill>
              </a:defRPr>
            </a:lvl1pPr>
          </a:lstStyle>
          <a:p>
            <a:pPr>
              <a:defRPr/>
            </a:pPr>
            <a:fld id="{04774C4C-51A1-4CE6-9AD2-E33B1F9EC7CA}" type="datetime1">
              <a:rPr lang="fi-FI" smtClean="0"/>
              <a:pPr>
                <a:defRPr/>
              </a:pPr>
              <a:t>29.9.2024</a:t>
            </a:fld>
            <a:endParaRPr lang="fi-FI"/>
          </a:p>
        </p:txBody>
      </p:sp>
      <p:pic>
        <p:nvPicPr>
          <p:cNvPr id="18" name="Kuva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004" y="6156271"/>
            <a:ext cx="3310619" cy="547094"/>
          </a:xfrm>
          <a:prstGeom prst="rect">
            <a:avLst/>
          </a:prstGeom>
        </p:spPr>
      </p:pic>
    </p:spTree>
    <p:extLst>
      <p:ext uri="{BB962C8B-B14F-4D97-AF65-F5344CB8AC3E}">
        <p14:creationId xmlns:p14="http://schemas.microsoft.com/office/powerpoint/2010/main" val="296090487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userDrawn="1">
  <p:cSld name="Kolme kuvaa B Metro">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306" y="-1"/>
            <a:ext cx="4046844" cy="5426216"/>
          </a:xfrm>
          <a:custGeom>
            <a:avLst/>
            <a:gdLst>
              <a:gd name="connsiteX0" fmla="*/ 0 w 4046538"/>
              <a:gd name="connsiteY0" fmla="*/ 0 h 5428642"/>
              <a:gd name="connsiteX1" fmla="*/ 4046538 w 4046538"/>
              <a:gd name="connsiteY1" fmla="*/ 0 h 5428642"/>
              <a:gd name="connsiteX2" fmla="*/ 4046538 w 4046538"/>
              <a:gd name="connsiteY2" fmla="*/ 5428642 h 5428642"/>
              <a:gd name="connsiteX3" fmla="*/ 0 w 4046538"/>
              <a:gd name="connsiteY3" fmla="*/ 5428642 h 5428642"/>
              <a:gd name="connsiteX4" fmla="*/ 0 w 4046538"/>
              <a:gd name="connsiteY4" fmla="*/ 0 h 5428642"/>
              <a:gd name="connsiteX0" fmla="*/ 0 w 4046538"/>
              <a:gd name="connsiteY0" fmla="*/ 0 h 5428642"/>
              <a:gd name="connsiteX1" fmla="*/ 4046538 w 4046538"/>
              <a:gd name="connsiteY1" fmla="*/ 0 h 5428642"/>
              <a:gd name="connsiteX2" fmla="*/ 4046538 w 4046538"/>
              <a:gd name="connsiteY2" fmla="*/ 5428642 h 5428642"/>
              <a:gd name="connsiteX3" fmla="*/ 339725 w 4046538"/>
              <a:gd name="connsiteY3" fmla="*/ 5422900 h 5428642"/>
              <a:gd name="connsiteX4" fmla="*/ 0 w 4046538"/>
              <a:gd name="connsiteY4" fmla="*/ 5428642 h 5428642"/>
              <a:gd name="connsiteX5" fmla="*/ 0 w 4046538"/>
              <a:gd name="connsiteY5" fmla="*/ 0 h 5428642"/>
              <a:gd name="connsiteX0" fmla="*/ 0 w 4046538"/>
              <a:gd name="connsiteY0" fmla="*/ 0 h 5428642"/>
              <a:gd name="connsiteX1" fmla="*/ 4046538 w 4046538"/>
              <a:gd name="connsiteY1" fmla="*/ 0 h 5428642"/>
              <a:gd name="connsiteX2" fmla="*/ 4046538 w 4046538"/>
              <a:gd name="connsiteY2" fmla="*/ 5428642 h 5428642"/>
              <a:gd name="connsiteX3" fmla="*/ 1066800 w 4046538"/>
              <a:gd name="connsiteY3" fmla="*/ 5197475 h 5428642"/>
              <a:gd name="connsiteX4" fmla="*/ 339725 w 4046538"/>
              <a:gd name="connsiteY4" fmla="*/ 5422900 h 5428642"/>
              <a:gd name="connsiteX5" fmla="*/ 0 w 4046538"/>
              <a:gd name="connsiteY5" fmla="*/ 5428642 h 5428642"/>
              <a:gd name="connsiteX6" fmla="*/ 0 w 4046538"/>
              <a:gd name="connsiteY6" fmla="*/ 0 h 5428642"/>
              <a:gd name="connsiteX0" fmla="*/ 0 w 4046538"/>
              <a:gd name="connsiteY0" fmla="*/ 0 h 5827518"/>
              <a:gd name="connsiteX1" fmla="*/ 4046538 w 4046538"/>
              <a:gd name="connsiteY1" fmla="*/ 0 h 5827518"/>
              <a:gd name="connsiteX2" fmla="*/ 4046538 w 4046538"/>
              <a:gd name="connsiteY2" fmla="*/ 5428642 h 5827518"/>
              <a:gd name="connsiteX3" fmla="*/ 1924050 w 4046538"/>
              <a:gd name="connsiteY3" fmla="*/ 5435600 h 5827518"/>
              <a:gd name="connsiteX4" fmla="*/ 1066800 w 4046538"/>
              <a:gd name="connsiteY4" fmla="*/ 5197475 h 5827518"/>
              <a:gd name="connsiteX5" fmla="*/ 339725 w 4046538"/>
              <a:gd name="connsiteY5" fmla="*/ 5422900 h 5827518"/>
              <a:gd name="connsiteX6" fmla="*/ 0 w 4046538"/>
              <a:gd name="connsiteY6" fmla="*/ 5428642 h 5827518"/>
              <a:gd name="connsiteX7" fmla="*/ 0 w 4046538"/>
              <a:gd name="connsiteY7" fmla="*/ 0 h 5827518"/>
              <a:gd name="connsiteX0" fmla="*/ 0 w 4046538"/>
              <a:gd name="connsiteY0" fmla="*/ 0 h 5797896"/>
              <a:gd name="connsiteX1" fmla="*/ 4046538 w 4046538"/>
              <a:gd name="connsiteY1" fmla="*/ 0 h 5797896"/>
              <a:gd name="connsiteX2" fmla="*/ 4046538 w 4046538"/>
              <a:gd name="connsiteY2" fmla="*/ 5428642 h 5797896"/>
              <a:gd name="connsiteX3" fmla="*/ 2787650 w 4046538"/>
              <a:gd name="connsiteY3" fmla="*/ 5191125 h 5797896"/>
              <a:gd name="connsiteX4" fmla="*/ 1924050 w 4046538"/>
              <a:gd name="connsiteY4" fmla="*/ 5435600 h 5797896"/>
              <a:gd name="connsiteX5" fmla="*/ 1066800 w 4046538"/>
              <a:gd name="connsiteY5" fmla="*/ 5197475 h 5797896"/>
              <a:gd name="connsiteX6" fmla="*/ 339725 w 4046538"/>
              <a:gd name="connsiteY6" fmla="*/ 5422900 h 5797896"/>
              <a:gd name="connsiteX7" fmla="*/ 0 w 4046538"/>
              <a:gd name="connsiteY7" fmla="*/ 5428642 h 5797896"/>
              <a:gd name="connsiteX8" fmla="*/ 0 w 4046538"/>
              <a:gd name="connsiteY8" fmla="*/ 0 h 5797896"/>
              <a:gd name="connsiteX0" fmla="*/ 0 w 4046538"/>
              <a:gd name="connsiteY0" fmla="*/ 0 h 5864688"/>
              <a:gd name="connsiteX1" fmla="*/ 4046538 w 4046538"/>
              <a:gd name="connsiteY1" fmla="*/ 0 h 5864688"/>
              <a:gd name="connsiteX2" fmla="*/ 4046538 w 4046538"/>
              <a:gd name="connsiteY2" fmla="*/ 5428642 h 5864688"/>
              <a:gd name="connsiteX3" fmla="*/ 3600450 w 4046538"/>
              <a:gd name="connsiteY3" fmla="*/ 5426075 h 5864688"/>
              <a:gd name="connsiteX4" fmla="*/ 2787650 w 4046538"/>
              <a:gd name="connsiteY4" fmla="*/ 5191125 h 5864688"/>
              <a:gd name="connsiteX5" fmla="*/ 1924050 w 4046538"/>
              <a:gd name="connsiteY5" fmla="*/ 5435600 h 5864688"/>
              <a:gd name="connsiteX6" fmla="*/ 1066800 w 4046538"/>
              <a:gd name="connsiteY6" fmla="*/ 5197475 h 5864688"/>
              <a:gd name="connsiteX7" fmla="*/ 339725 w 4046538"/>
              <a:gd name="connsiteY7" fmla="*/ 5422900 h 5864688"/>
              <a:gd name="connsiteX8" fmla="*/ 0 w 4046538"/>
              <a:gd name="connsiteY8" fmla="*/ 5428642 h 5864688"/>
              <a:gd name="connsiteX9" fmla="*/ 0 w 4046538"/>
              <a:gd name="connsiteY9" fmla="*/ 0 h 5864688"/>
              <a:gd name="connsiteX0" fmla="*/ 3175 w 4049713"/>
              <a:gd name="connsiteY0" fmla="*/ 0 h 5864688"/>
              <a:gd name="connsiteX1" fmla="*/ 4049713 w 4049713"/>
              <a:gd name="connsiteY1" fmla="*/ 0 h 5864688"/>
              <a:gd name="connsiteX2" fmla="*/ 4049713 w 4049713"/>
              <a:gd name="connsiteY2" fmla="*/ 5428642 h 5864688"/>
              <a:gd name="connsiteX3" fmla="*/ 3603625 w 4049713"/>
              <a:gd name="connsiteY3" fmla="*/ 5426075 h 5864688"/>
              <a:gd name="connsiteX4" fmla="*/ 2790825 w 4049713"/>
              <a:gd name="connsiteY4" fmla="*/ 5191125 h 5864688"/>
              <a:gd name="connsiteX5" fmla="*/ 1927225 w 4049713"/>
              <a:gd name="connsiteY5" fmla="*/ 5435600 h 5864688"/>
              <a:gd name="connsiteX6" fmla="*/ 1069975 w 4049713"/>
              <a:gd name="connsiteY6" fmla="*/ 5197475 h 5864688"/>
              <a:gd name="connsiteX7" fmla="*/ 342900 w 4049713"/>
              <a:gd name="connsiteY7" fmla="*/ 5422900 h 5864688"/>
              <a:gd name="connsiteX8" fmla="*/ 0 w 4049713"/>
              <a:gd name="connsiteY8" fmla="*/ 5361967 h 5864688"/>
              <a:gd name="connsiteX9" fmla="*/ 3175 w 4049713"/>
              <a:gd name="connsiteY9" fmla="*/ 0 h 5864688"/>
              <a:gd name="connsiteX0" fmla="*/ 3175 w 4049713"/>
              <a:gd name="connsiteY0" fmla="*/ 0 h 5864688"/>
              <a:gd name="connsiteX1" fmla="*/ 4049713 w 4049713"/>
              <a:gd name="connsiteY1" fmla="*/ 0 h 5864688"/>
              <a:gd name="connsiteX2" fmla="*/ 4049713 w 4049713"/>
              <a:gd name="connsiteY2" fmla="*/ 5428642 h 5864688"/>
              <a:gd name="connsiteX3" fmla="*/ 3603625 w 4049713"/>
              <a:gd name="connsiteY3" fmla="*/ 5426075 h 5864688"/>
              <a:gd name="connsiteX4" fmla="*/ 2790825 w 4049713"/>
              <a:gd name="connsiteY4" fmla="*/ 5191125 h 5864688"/>
              <a:gd name="connsiteX5" fmla="*/ 1927225 w 4049713"/>
              <a:gd name="connsiteY5" fmla="*/ 5435600 h 5864688"/>
              <a:gd name="connsiteX6" fmla="*/ 1069975 w 4049713"/>
              <a:gd name="connsiteY6" fmla="*/ 5197475 h 5864688"/>
              <a:gd name="connsiteX7" fmla="*/ 342900 w 4049713"/>
              <a:gd name="connsiteY7" fmla="*/ 5422900 h 5864688"/>
              <a:gd name="connsiteX8" fmla="*/ 0 w 4049713"/>
              <a:gd name="connsiteY8" fmla="*/ 5361967 h 5864688"/>
              <a:gd name="connsiteX9" fmla="*/ 3175 w 4049713"/>
              <a:gd name="connsiteY9" fmla="*/ 0 h 5864688"/>
              <a:gd name="connsiteX0" fmla="*/ 3175 w 4049713"/>
              <a:gd name="connsiteY0" fmla="*/ 0 h 5864688"/>
              <a:gd name="connsiteX1" fmla="*/ 4049713 w 4049713"/>
              <a:gd name="connsiteY1" fmla="*/ 0 h 5864688"/>
              <a:gd name="connsiteX2" fmla="*/ 4049713 w 4049713"/>
              <a:gd name="connsiteY2" fmla="*/ 5428642 h 5864688"/>
              <a:gd name="connsiteX3" fmla="*/ 3603625 w 4049713"/>
              <a:gd name="connsiteY3" fmla="*/ 5426075 h 5864688"/>
              <a:gd name="connsiteX4" fmla="*/ 2790825 w 4049713"/>
              <a:gd name="connsiteY4" fmla="*/ 5191125 h 5864688"/>
              <a:gd name="connsiteX5" fmla="*/ 1927225 w 4049713"/>
              <a:gd name="connsiteY5" fmla="*/ 5435600 h 5864688"/>
              <a:gd name="connsiteX6" fmla="*/ 1069975 w 4049713"/>
              <a:gd name="connsiteY6" fmla="*/ 5197475 h 5864688"/>
              <a:gd name="connsiteX7" fmla="*/ 342900 w 4049713"/>
              <a:gd name="connsiteY7" fmla="*/ 5422900 h 5864688"/>
              <a:gd name="connsiteX8" fmla="*/ 0 w 4049713"/>
              <a:gd name="connsiteY8" fmla="*/ 5361967 h 5864688"/>
              <a:gd name="connsiteX9" fmla="*/ 3175 w 4049713"/>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067106 w 4046844"/>
              <a:gd name="connsiteY6" fmla="*/ 5197475 h 5864688"/>
              <a:gd name="connsiteX7" fmla="*/ 340031 w 4046844"/>
              <a:gd name="connsiteY7" fmla="*/ 5422900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067106 w 4046844"/>
              <a:gd name="connsiteY6" fmla="*/ 5197475 h 5864688"/>
              <a:gd name="connsiteX7" fmla="*/ 340031 w 4046844"/>
              <a:gd name="connsiteY7" fmla="*/ 5422900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067106 w 4046844"/>
              <a:gd name="connsiteY6" fmla="*/ 5197475 h 5864688"/>
              <a:gd name="connsiteX7" fmla="*/ 340031 w 4046844"/>
              <a:gd name="connsiteY7" fmla="*/ 5422900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067106 w 4046844"/>
              <a:gd name="connsiteY6" fmla="*/ 5197475 h 5864688"/>
              <a:gd name="connsiteX7" fmla="*/ 340031 w 4046844"/>
              <a:gd name="connsiteY7" fmla="*/ 5422900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067106 w 4046844"/>
              <a:gd name="connsiteY6" fmla="*/ 5197475 h 5864688"/>
              <a:gd name="connsiteX7" fmla="*/ 2828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067106 w 4046844"/>
              <a:gd name="connsiteY6" fmla="*/ 5197475 h 5864688"/>
              <a:gd name="connsiteX7" fmla="*/ 2828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067106 w 4046844"/>
              <a:gd name="connsiteY6" fmla="*/ 5197475 h 5864688"/>
              <a:gd name="connsiteX7" fmla="*/ 2828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067106 w 4046844"/>
              <a:gd name="connsiteY6" fmla="*/ 5197475 h 5864688"/>
              <a:gd name="connsiteX7" fmla="*/ 276531 w 4046844"/>
              <a:gd name="connsiteY7" fmla="*/ 535622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067106 w 4046844"/>
              <a:gd name="connsiteY6" fmla="*/ 5197475 h 5864688"/>
              <a:gd name="connsiteX7" fmla="*/ 298756 w 4046844"/>
              <a:gd name="connsiteY7" fmla="*/ 54514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067106 w 4046844"/>
              <a:gd name="connsiteY6" fmla="*/ 5197475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067106 w 4046844"/>
              <a:gd name="connsiteY6" fmla="*/ 5197475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067106 w 4046844"/>
              <a:gd name="connsiteY6" fmla="*/ 5197475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067106 w 4046844"/>
              <a:gd name="connsiteY6" fmla="*/ 5197475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067106 w 4046844"/>
              <a:gd name="connsiteY6" fmla="*/ 5197475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067106 w 4046844"/>
              <a:gd name="connsiteY6" fmla="*/ 5197475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086156 w 4046844"/>
              <a:gd name="connsiteY6" fmla="*/ 5260975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24356 w 4046844"/>
              <a:gd name="connsiteY5" fmla="*/ 543560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87956 w 4046844"/>
              <a:gd name="connsiteY4" fmla="*/ 5191125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78431 w 4046844"/>
              <a:gd name="connsiteY4" fmla="*/ 5099050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33981 w 4046844"/>
              <a:gd name="connsiteY4" fmla="*/ 5362575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37156 w 4046844"/>
              <a:gd name="connsiteY4" fmla="*/ 5197475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37156 w 4046844"/>
              <a:gd name="connsiteY4" fmla="*/ 5197475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37156 w 4046844"/>
              <a:gd name="connsiteY4" fmla="*/ 5197475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37156 w 4046844"/>
              <a:gd name="connsiteY4" fmla="*/ 5197475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64688"/>
              <a:gd name="connsiteX1" fmla="*/ 4046844 w 4046844"/>
              <a:gd name="connsiteY1" fmla="*/ 0 h 5864688"/>
              <a:gd name="connsiteX2" fmla="*/ 4046844 w 4046844"/>
              <a:gd name="connsiteY2" fmla="*/ 5428642 h 5864688"/>
              <a:gd name="connsiteX3" fmla="*/ 3600756 w 4046844"/>
              <a:gd name="connsiteY3" fmla="*/ 5426075 h 5864688"/>
              <a:gd name="connsiteX4" fmla="*/ 2737156 w 4046844"/>
              <a:gd name="connsiteY4" fmla="*/ 5197475 h 5864688"/>
              <a:gd name="connsiteX5" fmla="*/ 1937056 w 4046844"/>
              <a:gd name="connsiteY5" fmla="*/ 5416550 h 5864688"/>
              <a:gd name="connsiteX6" fmla="*/ 1127431 w 4046844"/>
              <a:gd name="connsiteY6" fmla="*/ 5200650 h 5864688"/>
              <a:gd name="connsiteX7" fmla="*/ 320981 w 4046844"/>
              <a:gd name="connsiteY7" fmla="*/ 5426075 h 5864688"/>
              <a:gd name="connsiteX8" fmla="*/ 306 w 4046844"/>
              <a:gd name="connsiteY8" fmla="*/ 5349267 h 5864688"/>
              <a:gd name="connsiteX9" fmla="*/ 306 w 4046844"/>
              <a:gd name="connsiteY9" fmla="*/ 0 h 5864688"/>
              <a:gd name="connsiteX0" fmla="*/ 306 w 4046844"/>
              <a:gd name="connsiteY0" fmla="*/ 0 h 5873352"/>
              <a:gd name="connsiteX1" fmla="*/ 4046844 w 4046844"/>
              <a:gd name="connsiteY1" fmla="*/ 0 h 5873352"/>
              <a:gd name="connsiteX2" fmla="*/ 4046844 w 4046844"/>
              <a:gd name="connsiteY2" fmla="*/ 5428642 h 5873352"/>
              <a:gd name="connsiteX3" fmla="*/ 3324531 w 4046844"/>
              <a:gd name="connsiteY3" fmla="*/ 5457825 h 5873352"/>
              <a:gd name="connsiteX4" fmla="*/ 2737156 w 4046844"/>
              <a:gd name="connsiteY4" fmla="*/ 5197475 h 5873352"/>
              <a:gd name="connsiteX5" fmla="*/ 1937056 w 4046844"/>
              <a:gd name="connsiteY5" fmla="*/ 5416550 h 5873352"/>
              <a:gd name="connsiteX6" fmla="*/ 1127431 w 4046844"/>
              <a:gd name="connsiteY6" fmla="*/ 5200650 h 5873352"/>
              <a:gd name="connsiteX7" fmla="*/ 320981 w 4046844"/>
              <a:gd name="connsiteY7" fmla="*/ 5426075 h 5873352"/>
              <a:gd name="connsiteX8" fmla="*/ 306 w 4046844"/>
              <a:gd name="connsiteY8" fmla="*/ 5349267 h 5873352"/>
              <a:gd name="connsiteX9" fmla="*/ 306 w 4046844"/>
              <a:gd name="connsiteY9" fmla="*/ 0 h 5873352"/>
              <a:gd name="connsiteX0" fmla="*/ 306 w 4046844"/>
              <a:gd name="connsiteY0" fmla="*/ 0 h 5873352"/>
              <a:gd name="connsiteX1" fmla="*/ 4046844 w 4046844"/>
              <a:gd name="connsiteY1" fmla="*/ 0 h 5873352"/>
              <a:gd name="connsiteX2" fmla="*/ 4046844 w 4046844"/>
              <a:gd name="connsiteY2" fmla="*/ 5428642 h 5873352"/>
              <a:gd name="connsiteX3" fmla="*/ 3324531 w 4046844"/>
              <a:gd name="connsiteY3" fmla="*/ 5457825 h 5873352"/>
              <a:gd name="connsiteX4" fmla="*/ 2737156 w 4046844"/>
              <a:gd name="connsiteY4" fmla="*/ 5197475 h 5873352"/>
              <a:gd name="connsiteX5" fmla="*/ 1937056 w 4046844"/>
              <a:gd name="connsiteY5" fmla="*/ 5416550 h 5873352"/>
              <a:gd name="connsiteX6" fmla="*/ 1127431 w 4046844"/>
              <a:gd name="connsiteY6" fmla="*/ 5200650 h 5873352"/>
              <a:gd name="connsiteX7" fmla="*/ 320981 w 4046844"/>
              <a:gd name="connsiteY7" fmla="*/ 5426075 h 5873352"/>
              <a:gd name="connsiteX8" fmla="*/ 306 w 4046844"/>
              <a:gd name="connsiteY8" fmla="*/ 5349267 h 5873352"/>
              <a:gd name="connsiteX9" fmla="*/ 306 w 4046844"/>
              <a:gd name="connsiteY9" fmla="*/ 0 h 5873352"/>
              <a:gd name="connsiteX0" fmla="*/ 306 w 4046844"/>
              <a:gd name="connsiteY0" fmla="*/ 0 h 5873352"/>
              <a:gd name="connsiteX1" fmla="*/ 4046844 w 4046844"/>
              <a:gd name="connsiteY1" fmla="*/ 0 h 5873352"/>
              <a:gd name="connsiteX2" fmla="*/ 4046844 w 4046844"/>
              <a:gd name="connsiteY2" fmla="*/ 5428642 h 5873352"/>
              <a:gd name="connsiteX3" fmla="*/ 3324531 w 4046844"/>
              <a:gd name="connsiteY3" fmla="*/ 5457825 h 5873352"/>
              <a:gd name="connsiteX4" fmla="*/ 2737156 w 4046844"/>
              <a:gd name="connsiteY4" fmla="*/ 5197475 h 5873352"/>
              <a:gd name="connsiteX5" fmla="*/ 1937056 w 4046844"/>
              <a:gd name="connsiteY5" fmla="*/ 5416550 h 5873352"/>
              <a:gd name="connsiteX6" fmla="*/ 1127431 w 4046844"/>
              <a:gd name="connsiteY6" fmla="*/ 5200650 h 5873352"/>
              <a:gd name="connsiteX7" fmla="*/ 320981 w 4046844"/>
              <a:gd name="connsiteY7" fmla="*/ 5426075 h 5873352"/>
              <a:gd name="connsiteX8" fmla="*/ 306 w 4046844"/>
              <a:gd name="connsiteY8" fmla="*/ 5349267 h 5873352"/>
              <a:gd name="connsiteX9" fmla="*/ 306 w 4046844"/>
              <a:gd name="connsiteY9" fmla="*/ 0 h 5873352"/>
              <a:gd name="connsiteX0" fmla="*/ 306 w 4046844"/>
              <a:gd name="connsiteY0" fmla="*/ 0 h 5864483"/>
              <a:gd name="connsiteX1" fmla="*/ 4046844 w 4046844"/>
              <a:gd name="connsiteY1" fmla="*/ 0 h 5864483"/>
              <a:gd name="connsiteX2" fmla="*/ 4046844 w 4046844"/>
              <a:gd name="connsiteY2" fmla="*/ 5428642 h 5864483"/>
              <a:gd name="connsiteX3" fmla="*/ 3324531 w 4046844"/>
              <a:gd name="connsiteY3" fmla="*/ 5457825 h 5864483"/>
              <a:gd name="connsiteX4" fmla="*/ 2737156 w 4046844"/>
              <a:gd name="connsiteY4" fmla="*/ 5197475 h 5864483"/>
              <a:gd name="connsiteX5" fmla="*/ 1937056 w 4046844"/>
              <a:gd name="connsiteY5" fmla="*/ 5416550 h 5864483"/>
              <a:gd name="connsiteX6" fmla="*/ 1127431 w 4046844"/>
              <a:gd name="connsiteY6" fmla="*/ 5200650 h 5864483"/>
              <a:gd name="connsiteX7" fmla="*/ 320981 w 4046844"/>
              <a:gd name="connsiteY7" fmla="*/ 5426075 h 5864483"/>
              <a:gd name="connsiteX8" fmla="*/ 306 w 4046844"/>
              <a:gd name="connsiteY8" fmla="*/ 5349267 h 5864483"/>
              <a:gd name="connsiteX9" fmla="*/ 306 w 4046844"/>
              <a:gd name="connsiteY9" fmla="*/ 0 h 5864483"/>
              <a:gd name="connsiteX0" fmla="*/ 306 w 4046844"/>
              <a:gd name="connsiteY0" fmla="*/ 0 h 5854471"/>
              <a:gd name="connsiteX1" fmla="*/ 4046844 w 4046844"/>
              <a:gd name="connsiteY1" fmla="*/ 0 h 5854471"/>
              <a:gd name="connsiteX2" fmla="*/ 4046844 w 4046844"/>
              <a:gd name="connsiteY2" fmla="*/ 5428642 h 5854471"/>
              <a:gd name="connsiteX3" fmla="*/ 3569006 w 4046844"/>
              <a:gd name="connsiteY3" fmla="*/ 5419725 h 5854471"/>
              <a:gd name="connsiteX4" fmla="*/ 2737156 w 4046844"/>
              <a:gd name="connsiteY4" fmla="*/ 5197475 h 5854471"/>
              <a:gd name="connsiteX5" fmla="*/ 1937056 w 4046844"/>
              <a:gd name="connsiteY5" fmla="*/ 5416550 h 5854471"/>
              <a:gd name="connsiteX6" fmla="*/ 1127431 w 4046844"/>
              <a:gd name="connsiteY6" fmla="*/ 5200650 h 5854471"/>
              <a:gd name="connsiteX7" fmla="*/ 320981 w 4046844"/>
              <a:gd name="connsiteY7" fmla="*/ 5426075 h 5854471"/>
              <a:gd name="connsiteX8" fmla="*/ 306 w 4046844"/>
              <a:gd name="connsiteY8" fmla="*/ 5349267 h 5854471"/>
              <a:gd name="connsiteX9" fmla="*/ 306 w 4046844"/>
              <a:gd name="connsiteY9" fmla="*/ 0 h 5854471"/>
              <a:gd name="connsiteX0" fmla="*/ 306 w 4046844"/>
              <a:gd name="connsiteY0" fmla="*/ 0 h 5854471"/>
              <a:gd name="connsiteX1" fmla="*/ 4046844 w 4046844"/>
              <a:gd name="connsiteY1" fmla="*/ 0 h 5854471"/>
              <a:gd name="connsiteX2" fmla="*/ 4046844 w 4046844"/>
              <a:gd name="connsiteY2" fmla="*/ 5428642 h 5854471"/>
              <a:gd name="connsiteX3" fmla="*/ 3569006 w 4046844"/>
              <a:gd name="connsiteY3" fmla="*/ 5419725 h 5854471"/>
              <a:gd name="connsiteX4" fmla="*/ 2737156 w 4046844"/>
              <a:gd name="connsiteY4" fmla="*/ 5197475 h 5854471"/>
              <a:gd name="connsiteX5" fmla="*/ 1937056 w 4046844"/>
              <a:gd name="connsiteY5" fmla="*/ 5416550 h 5854471"/>
              <a:gd name="connsiteX6" fmla="*/ 1127431 w 4046844"/>
              <a:gd name="connsiteY6" fmla="*/ 5200650 h 5854471"/>
              <a:gd name="connsiteX7" fmla="*/ 320981 w 4046844"/>
              <a:gd name="connsiteY7" fmla="*/ 5426075 h 5854471"/>
              <a:gd name="connsiteX8" fmla="*/ 306 w 4046844"/>
              <a:gd name="connsiteY8" fmla="*/ 5349267 h 5854471"/>
              <a:gd name="connsiteX9" fmla="*/ 306 w 4046844"/>
              <a:gd name="connsiteY9" fmla="*/ 0 h 5854471"/>
              <a:gd name="connsiteX0" fmla="*/ 306 w 4046844"/>
              <a:gd name="connsiteY0" fmla="*/ 0 h 5854471"/>
              <a:gd name="connsiteX1" fmla="*/ 4046844 w 4046844"/>
              <a:gd name="connsiteY1" fmla="*/ 0 h 5854471"/>
              <a:gd name="connsiteX2" fmla="*/ 4046844 w 4046844"/>
              <a:gd name="connsiteY2" fmla="*/ 5428642 h 5854471"/>
              <a:gd name="connsiteX3" fmla="*/ 3569006 w 4046844"/>
              <a:gd name="connsiteY3" fmla="*/ 5419725 h 5854471"/>
              <a:gd name="connsiteX4" fmla="*/ 2737156 w 4046844"/>
              <a:gd name="connsiteY4" fmla="*/ 5197475 h 5854471"/>
              <a:gd name="connsiteX5" fmla="*/ 1937056 w 4046844"/>
              <a:gd name="connsiteY5" fmla="*/ 5416550 h 5854471"/>
              <a:gd name="connsiteX6" fmla="*/ 1127431 w 4046844"/>
              <a:gd name="connsiteY6" fmla="*/ 5200650 h 5854471"/>
              <a:gd name="connsiteX7" fmla="*/ 320981 w 4046844"/>
              <a:gd name="connsiteY7" fmla="*/ 5426075 h 5854471"/>
              <a:gd name="connsiteX8" fmla="*/ 306 w 4046844"/>
              <a:gd name="connsiteY8" fmla="*/ 5349267 h 5854471"/>
              <a:gd name="connsiteX9" fmla="*/ 306 w 4046844"/>
              <a:gd name="connsiteY9" fmla="*/ 0 h 5854471"/>
              <a:gd name="connsiteX0" fmla="*/ 306 w 4046844"/>
              <a:gd name="connsiteY0" fmla="*/ 0 h 5513018"/>
              <a:gd name="connsiteX1" fmla="*/ 4046844 w 4046844"/>
              <a:gd name="connsiteY1" fmla="*/ 0 h 5513018"/>
              <a:gd name="connsiteX2" fmla="*/ 4046844 w 4046844"/>
              <a:gd name="connsiteY2" fmla="*/ 5428642 h 5513018"/>
              <a:gd name="connsiteX3" fmla="*/ 3569006 w 4046844"/>
              <a:gd name="connsiteY3" fmla="*/ 5419725 h 5513018"/>
              <a:gd name="connsiteX4" fmla="*/ 2737156 w 4046844"/>
              <a:gd name="connsiteY4" fmla="*/ 5197475 h 5513018"/>
              <a:gd name="connsiteX5" fmla="*/ 1937056 w 4046844"/>
              <a:gd name="connsiteY5" fmla="*/ 5416550 h 5513018"/>
              <a:gd name="connsiteX6" fmla="*/ 1127431 w 4046844"/>
              <a:gd name="connsiteY6" fmla="*/ 5200650 h 5513018"/>
              <a:gd name="connsiteX7" fmla="*/ 320981 w 4046844"/>
              <a:gd name="connsiteY7" fmla="*/ 5426075 h 5513018"/>
              <a:gd name="connsiteX8" fmla="*/ 306 w 4046844"/>
              <a:gd name="connsiteY8" fmla="*/ 5349267 h 5513018"/>
              <a:gd name="connsiteX9" fmla="*/ 306 w 4046844"/>
              <a:gd name="connsiteY9" fmla="*/ 0 h 5513018"/>
              <a:gd name="connsiteX0" fmla="*/ 306 w 4046844"/>
              <a:gd name="connsiteY0" fmla="*/ 0 h 5426216"/>
              <a:gd name="connsiteX1" fmla="*/ 4046844 w 4046844"/>
              <a:gd name="connsiteY1" fmla="*/ 0 h 5426216"/>
              <a:gd name="connsiteX2" fmla="*/ 4046844 w 4046844"/>
              <a:gd name="connsiteY2" fmla="*/ 5263542 h 5426216"/>
              <a:gd name="connsiteX3" fmla="*/ 3569006 w 4046844"/>
              <a:gd name="connsiteY3" fmla="*/ 5419725 h 5426216"/>
              <a:gd name="connsiteX4" fmla="*/ 2737156 w 4046844"/>
              <a:gd name="connsiteY4" fmla="*/ 5197475 h 5426216"/>
              <a:gd name="connsiteX5" fmla="*/ 1937056 w 4046844"/>
              <a:gd name="connsiteY5" fmla="*/ 5416550 h 5426216"/>
              <a:gd name="connsiteX6" fmla="*/ 1127431 w 4046844"/>
              <a:gd name="connsiteY6" fmla="*/ 5200650 h 5426216"/>
              <a:gd name="connsiteX7" fmla="*/ 320981 w 4046844"/>
              <a:gd name="connsiteY7" fmla="*/ 5426075 h 5426216"/>
              <a:gd name="connsiteX8" fmla="*/ 306 w 4046844"/>
              <a:gd name="connsiteY8" fmla="*/ 5349267 h 5426216"/>
              <a:gd name="connsiteX9" fmla="*/ 306 w 4046844"/>
              <a:gd name="connsiteY9" fmla="*/ 0 h 5426216"/>
              <a:gd name="connsiteX0" fmla="*/ 306 w 4046844"/>
              <a:gd name="connsiteY0" fmla="*/ 0 h 5426216"/>
              <a:gd name="connsiteX1" fmla="*/ 4046844 w 4046844"/>
              <a:gd name="connsiteY1" fmla="*/ 0 h 5426216"/>
              <a:gd name="connsiteX2" fmla="*/ 4046844 w 4046844"/>
              <a:gd name="connsiteY2" fmla="*/ 5263542 h 5426216"/>
              <a:gd name="connsiteX3" fmla="*/ 3569006 w 4046844"/>
              <a:gd name="connsiteY3" fmla="*/ 5419725 h 5426216"/>
              <a:gd name="connsiteX4" fmla="*/ 2737156 w 4046844"/>
              <a:gd name="connsiteY4" fmla="*/ 5197475 h 5426216"/>
              <a:gd name="connsiteX5" fmla="*/ 1937056 w 4046844"/>
              <a:gd name="connsiteY5" fmla="*/ 5416550 h 5426216"/>
              <a:gd name="connsiteX6" fmla="*/ 1127431 w 4046844"/>
              <a:gd name="connsiteY6" fmla="*/ 5200650 h 5426216"/>
              <a:gd name="connsiteX7" fmla="*/ 320981 w 4046844"/>
              <a:gd name="connsiteY7" fmla="*/ 5426075 h 5426216"/>
              <a:gd name="connsiteX8" fmla="*/ 306 w 4046844"/>
              <a:gd name="connsiteY8" fmla="*/ 5349267 h 5426216"/>
              <a:gd name="connsiteX9" fmla="*/ 306 w 4046844"/>
              <a:gd name="connsiteY9" fmla="*/ 0 h 5426216"/>
              <a:gd name="connsiteX0" fmla="*/ 306 w 4046844"/>
              <a:gd name="connsiteY0" fmla="*/ 0 h 5426216"/>
              <a:gd name="connsiteX1" fmla="*/ 4046844 w 4046844"/>
              <a:gd name="connsiteY1" fmla="*/ 0 h 5426216"/>
              <a:gd name="connsiteX2" fmla="*/ 4046844 w 4046844"/>
              <a:gd name="connsiteY2" fmla="*/ 5263542 h 5426216"/>
              <a:gd name="connsiteX3" fmla="*/ 3569006 w 4046844"/>
              <a:gd name="connsiteY3" fmla="*/ 5419725 h 5426216"/>
              <a:gd name="connsiteX4" fmla="*/ 2737156 w 4046844"/>
              <a:gd name="connsiteY4" fmla="*/ 5197475 h 5426216"/>
              <a:gd name="connsiteX5" fmla="*/ 1937056 w 4046844"/>
              <a:gd name="connsiteY5" fmla="*/ 5416550 h 5426216"/>
              <a:gd name="connsiteX6" fmla="*/ 1127431 w 4046844"/>
              <a:gd name="connsiteY6" fmla="*/ 5200650 h 5426216"/>
              <a:gd name="connsiteX7" fmla="*/ 320981 w 4046844"/>
              <a:gd name="connsiteY7" fmla="*/ 5426075 h 5426216"/>
              <a:gd name="connsiteX8" fmla="*/ 306 w 4046844"/>
              <a:gd name="connsiteY8" fmla="*/ 5349267 h 5426216"/>
              <a:gd name="connsiteX9" fmla="*/ 306 w 4046844"/>
              <a:gd name="connsiteY9" fmla="*/ 0 h 5426216"/>
              <a:gd name="connsiteX0" fmla="*/ 306 w 4046844"/>
              <a:gd name="connsiteY0" fmla="*/ 0 h 5426216"/>
              <a:gd name="connsiteX1" fmla="*/ 4046844 w 4046844"/>
              <a:gd name="connsiteY1" fmla="*/ 0 h 5426216"/>
              <a:gd name="connsiteX2" fmla="*/ 4046844 w 4046844"/>
              <a:gd name="connsiteY2" fmla="*/ 5263542 h 5426216"/>
              <a:gd name="connsiteX3" fmla="*/ 3569006 w 4046844"/>
              <a:gd name="connsiteY3" fmla="*/ 5419725 h 5426216"/>
              <a:gd name="connsiteX4" fmla="*/ 2737156 w 4046844"/>
              <a:gd name="connsiteY4" fmla="*/ 5197475 h 5426216"/>
              <a:gd name="connsiteX5" fmla="*/ 1937056 w 4046844"/>
              <a:gd name="connsiteY5" fmla="*/ 5416550 h 5426216"/>
              <a:gd name="connsiteX6" fmla="*/ 1127431 w 4046844"/>
              <a:gd name="connsiteY6" fmla="*/ 5200650 h 5426216"/>
              <a:gd name="connsiteX7" fmla="*/ 320981 w 4046844"/>
              <a:gd name="connsiteY7" fmla="*/ 5426075 h 5426216"/>
              <a:gd name="connsiteX8" fmla="*/ 306 w 4046844"/>
              <a:gd name="connsiteY8" fmla="*/ 5349267 h 5426216"/>
              <a:gd name="connsiteX9" fmla="*/ 306 w 4046844"/>
              <a:gd name="connsiteY9" fmla="*/ 0 h 5426216"/>
              <a:gd name="connsiteX0" fmla="*/ 306 w 4046844"/>
              <a:gd name="connsiteY0" fmla="*/ 0 h 5426216"/>
              <a:gd name="connsiteX1" fmla="*/ 4046844 w 4046844"/>
              <a:gd name="connsiteY1" fmla="*/ 0 h 5426216"/>
              <a:gd name="connsiteX2" fmla="*/ 4046844 w 4046844"/>
              <a:gd name="connsiteY2" fmla="*/ 5263542 h 5426216"/>
              <a:gd name="connsiteX3" fmla="*/ 3569006 w 4046844"/>
              <a:gd name="connsiteY3" fmla="*/ 5419725 h 5426216"/>
              <a:gd name="connsiteX4" fmla="*/ 2737156 w 4046844"/>
              <a:gd name="connsiteY4" fmla="*/ 5197475 h 5426216"/>
              <a:gd name="connsiteX5" fmla="*/ 1937056 w 4046844"/>
              <a:gd name="connsiteY5" fmla="*/ 5416550 h 5426216"/>
              <a:gd name="connsiteX6" fmla="*/ 1127431 w 4046844"/>
              <a:gd name="connsiteY6" fmla="*/ 5200650 h 5426216"/>
              <a:gd name="connsiteX7" fmla="*/ 320981 w 4046844"/>
              <a:gd name="connsiteY7" fmla="*/ 5426075 h 5426216"/>
              <a:gd name="connsiteX8" fmla="*/ 306 w 4046844"/>
              <a:gd name="connsiteY8" fmla="*/ 5349267 h 5426216"/>
              <a:gd name="connsiteX9" fmla="*/ 306 w 4046844"/>
              <a:gd name="connsiteY9" fmla="*/ 0 h 5426216"/>
              <a:gd name="connsiteX0" fmla="*/ 306 w 4046844"/>
              <a:gd name="connsiteY0" fmla="*/ 0 h 5426216"/>
              <a:gd name="connsiteX1" fmla="*/ 4046844 w 4046844"/>
              <a:gd name="connsiteY1" fmla="*/ 0 h 5426216"/>
              <a:gd name="connsiteX2" fmla="*/ 4046844 w 4046844"/>
              <a:gd name="connsiteY2" fmla="*/ 5263542 h 5426216"/>
              <a:gd name="connsiteX3" fmla="*/ 3569006 w 4046844"/>
              <a:gd name="connsiteY3" fmla="*/ 5419725 h 5426216"/>
              <a:gd name="connsiteX4" fmla="*/ 2737156 w 4046844"/>
              <a:gd name="connsiteY4" fmla="*/ 5197475 h 5426216"/>
              <a:gd name="connsiteX5" fmla="*/ 1937056 w 4046844"/>
              <a:gd name="connsiteY5" fmla="*/ 5416550 h 5426216"/>
              <a:gd name="connsiteX6" fmla="*/ 1127431 w 4046844"/>
              <a:gd name="connsiteY6" fmla="*/ 5200650 h 5426216"/>
              <a:gd name="connsiteX7" fmla="*/ 320981 w 4046844"/>
              <a:gd name="connsiteY7" fmla="*/ 5426075 h 5426216"/>
              <a:gd name="connsiteX8" fmla="*/ 306 w 4046844"/>
              <a:gd name="connsiteY8" fmla="*/ 5349267 h 5426216"/>
              <a:gd name="connsiteX9" fmla="*/ 306 w 4046844"/>
              <a:gd name="connsiteY9" fmla="*/ 0 h 5426216"/>
              <a:gd name="connsiteX0" fmla="*/ 306 w 4046844"/>
              <a:gd name="connsiteY0" fmla="*/ 0 h 5429879"/>
              <a:gd name="connsiteX1" fmla="*/ 4046844 w 4046844"/>
              <a:gd name="connsiteY1" fmla="*/ 0 h 5429879"/>
              <a:gd name="connsiteX2" fmla="*/ 4046844 w 4046844"/>
              <a:gd name="connsiteY2" fmla="*/ 5263542 h 5429879"/>
              <a:gd name="connsiteX3" fmla="*/ 3569006 w 4046844"/>
              <a:gd name="connsiteY3" fmla="*/ 5419725 h 5429879"/>
              <a:gd name="connsiteX4" fmla="*/ 2737156 w 4046844"/>
              <a:gd name="connsiteY4" fmla="*/ 5197475 h 5429879"/>
              <a:gd name="connsiteX5" fmla="*/ 1937056 w 4046844"/>
              <a:gd name="connsiteY5" fmla="*/ 5416550 h 5429879"/>
              <a:gd name="connsiteX6" fmla="*/ 1127431 w 4046844"/>
              <a:gd name="connsiteY6" fmla="*/ 5200650 h 5429879"/>
              <a:gd name="connsiteX7" fmla="*/ 320981 w 4046844"/>
              <a:gd name="connsiteY7" fmla="*/ 5426075 h 5429879"/>
              <a:gd name="connsiteX8" fmla="*/ 306 w 4046844"/>
              <a:gd name="connsiteY8" fmla="*/ 5349267 h 5429879"/>
              <a:gd name="connsiteX9" fmla="*/ 306 w 4046844"/>
              <a:gd name="connsiteY9" fmla="*/ 0 h 5429879"/>
              <a:gd name="connsiteX0" fmla="*/ 306 w 4046844"/>
              <a:gd name="connsiteY0" fmla="*/ 0 h 5426216"/>
              <a:gd name="connsiteX1" fmla="*/ 4046844 w 4046844"/>
              <a:gd name="connsiteY1" fmla="*/ 0 h 5426216"/>
              <a:gd name="connsiteX2" fmla="*/ 4046844 w 4046844"/>
              <a:gd name="connsiteY2" fmla="*/ 5263542 h 5426216"/>
              <a:gd name="connsiteX3" fmla="*/ 3569006 w 4046844"/>
              <a:gd name="connsiteY3" fmla="*/ 5419725 h 5426216"/>
              <a:gd name="connsiteX4" fmla="*/ 2737156 w 4046844"/>
              <a:gd name="connsiteY4" fmla="*/ 5197475 h 5426216"/>
              <a:gd name="connsiteX5" fmla="*/ 1937056 w 4046844"/>
              <a:gd name="connsiteY5" fmla="*/ 5416550 h 5426216"/>
              <a:gd name="connsiteX6" fmla="*/ 1127431 w 4046844"/>
              <a:gd name="connsiteY6" fmla="*/ 5200650 h 5426216"/>
              <a:gd name="connsiteX7" fmla="*/ 320981 w 4046844"/>
              <a:gd name="connsiteY7" fmla="*/ 5426075 h 5426216"/>
              <a:gd name="connsiteX8" fmla="*/ 306 w 4046844"/>
              <a:gd name="connsiteY8" fmla="*/ 5349267 h 5426216"/>
              <a:gd name="connsiteX9" fmla="*/ 306 w 4046844"/>
              <a:gd name="connsiteY9" fmla="*/ 0 h 5426216"/>
              <a:gd name="connsiteX0" fmla="*/ 306 w 4046844"/>
              <a:gd name="connsiteY0" fmla="*/ 0 h 5426216"/>
              <a:gd name="connsiteX1" fmla="*/ 4046844 w 4046844"/>
              <a:gd name="connsiteY1" fmla="*/ 0 h 5426216"/>
              <a:gd name="connsiteX2" fmla="*/ 4046844 w 4046844"/>
              <a:gd name="connsiteY2" fmla="*/ 5263542 h 5426216"/>
              <a:gd name="connsiteX3" fmla="*/ 3569006 w 4046844"/>
              <a:gd name="connsiteY3" fmla="*/ 5419725 h 5426216"/>
              <a:gd name="connsiteX4" fmla="*/ 2737156 w 4046844"/>
              <a:gd name="connsiteY4" fmla="*/ 5197475 h 5426216"/>
              <a:gd name="connsiteX5" fmla="*/ 1937056 w 4046844"/>
              <a:gd name="connsiteY5" fmla="*/ 5416550 h 5426216"/>
              <a:gd name="connsiteX6" fmla="*/ 1127431 w 4046844"/>
              <a:gd name="connsiteY6" fmla="*/ 5200650 h 5426216"/>
              <a:gd name="connsiteX7" fmla="*/ 320981 w 4046844"/>
              <a:gd name="connsiteY7" fmla="*/ 5426075 h 5426216"/>
              <a:gd name="connsiteX8" fmla="*/ 306 w 4046844"/>
              <a:gd name="connsiteY8" fmla="*/ 5349267 h 5426216"/>
              <a:gd name="connsiteX9" fmla="*/ 306 w 4046844"/>
              <a:gd name="connsiteY9" fmla="*/ 0 h 542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6844" h="5426216">
                <a:moveTo>
                  <a:pt x="306" y="0"/>
                </a:moveTo>
                <a:lnTo>
                  <a:pt x="4046844" y="0"/>
                </a:lnTo>
                <a:lnTo>
                  <a:pt x="4046844" y="5263542"/>
                </a:lnTo>
                <a:cubicBezTo>
                  <a:pt x="3805809" y="5362496"/>
                  <a:pt x="3889946" y="5418036"/>
                  <a:pt x="3569006" y="5419725"/>
                </a:cubicBezTo>
                <a:cubicBezTo>
                  <a:pt x="3143291" y="5402364"/>
                  <a:pt x="3145143" y="5184246"/>
                  <a:pt x="2737156" y="5197475"/>
                </a:cubicBezTo>
                <a:cubicBezTo>
                  <a:pt x="2392669" y="5204354"/>
                  <a:pt x="2385260" y="5391679"/>
                  <a:pt x="1937056" y="5416550"/>
                </a:cubicBezTo>
                <a:cubicBezTo>
                  <a:pt x="1550764" y="5411258"/>
                  <a:pt x="1529598" y="5196417"/>
                  <a:pt x="1127431" y="5200650"/>
                </a:cubicBezTo>
                <a:cubicBezTo>
                  <a:pt x="799348" y="5197475"/>
                  <a:pt x="639539" y="5419725"/>
                  <a:pt x="320981" y="5426075"/>
                </a:cubicBezTo>
                <a:cubicBezTo>
                  <a:pt x="232081" y="5427989"/>
                  <a:pt x="136831" y="5410853"/>
                  <a:pt x="306" y="5349267"/>
                </a:cubicBezTo>
                <a:cubicBezTo>
                  <a:pt x="1364" y="3561945"/>
                  <a:pt x="-752" y="1787322"/>
                  <a:pt x="306" y="0"/>
                </a:cubicBezTo>
                <a:close/>
              </a:path>
            </a:pathLst>
          </a:custGeom>
          <a:gradFill flip="none" rotWithShape="1">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1"/>
            <a:tileRect/>
          </a:gra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9" name="Picture Placeholder 7"/>
          <p:cNvSpPr>
            <a:spLocks noGrp="1"/>
          </p:cNvSpPr>
          <p:nvPr>
            <p:ph type="pic" sz="quarter" idx="14"/>
          </p:nvPr>
        </p:nvSpPr>
        <p:spPr>
          <a:xfrm>
            <a:off x="8132324" y="0"/>
            <a:ext cx="4059676" cy="5429256"/>
          </a:xfrm>
          <a:custGeom>
            <a:avLst/>
            <a:gdLst>
              <a:gd name="connsiteX0" fmla="*/ 0 w 4059676"/>
              <a:gd name="connsiteY0" fmla="*/ 0 h 5428642"/>
              <a:gd name="connsiteX1" fmla="*/ 4059676 w 4059676"/>
              <a:gd name="connsiteY1" fmla="*/ 0 h 5428642"/>
              <a:gd name="connsiteX2" fmla="*/ 4059676 w 4059676"/>
              <a:gd name="connsiteY2" fmla="*/ 5428642 h 5428642"/>
              <a:gd name="connsiteX3" fmla="*/ 0 w 4059676"/>
              <a:gd name="connsiteY3" fmla="*/ 5428642 h 5428642"/>
              <a:gd name="connsiteX4" fmla="*/ 0 w 4059676"/>
              <a:gd name="connsiteY4" fmla="*/ 0 h 5428642"/>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0 w 4059676"/>
              <a:gd name="connsiteY4" fmla="*/ 5428642 h 5429250"/>
              <a:gd name="connsiteX5" fmla="*/ 0 w 4059676"/>
              <a:gd name="connsiteY5"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1916551 w 4059676"/>
              <a:gd name="connsiteY4" fmla="*/ 5429250 h 5429250"/>
              <a:gd name="connsiteX5" fmla="*/ 0 w 4059676"/>
              <a:gd name="connsiteY5" fmla="*/ 5428642 h 5429250"/>
              <a:gd name="connsiteX6" fmla="*/ 0 w 4059676"/>
              <a:gd name="connsiteY6"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0 w 4059676"/>
              <a:gd name="connsiteY6" fmla="*/ 5428642 h 5429250"/>
              <a:gd name="connsiteX7" fmla="*/ 0 w 4059676"/>
              <a:gd name="connsiteY7"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325876 w 4059676"/>
              <a:gd name="connsiteY6" fmla="*/ 5426075 h 5429250"/>
              <a:gd name="connsiteX7" fmla="*/ 0 w 4059676"/>
              <a:gd name="connsiteY7" fmla="*/ 5428642 h 5429250"/>
              <a:gd name="connsiteX8" fmla="*/ 0 w 4059676"/>
              <a:gd name="connsiteY8"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1100576 w 4059676"/>
              <a:gd name="connsiteY6" fmla="*/ 5187950 h 5429250"/>
              <a:gd name="connsiteX7" fmla="*/ 325876 w 4059676"/>
              <a:gd name="connsiteY7" fmla="*/ 5426075 h 5429250"/>
              <a:gd name="connsiteX8" fmla="*/ 0 w 4059676"/>
              <a:gd name="connsiteY8" fmla="*/ 5428642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1100576 w 4059676"/>
              <a:gd name="connsiteY6" fmla="*/ 5187950 h 5429250"/>
              <a:gd name="connsiteX7" fmla="*/ 325876 w 4059676"/>
              <a:gd name="connsiteY7" fmla="*/ 542607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1100576 w 4059676"/>
              <a:gd name="connsiteY6" fmla="*/ 5187950 h 5429250"/>
              <a:gd name="connsiteX7" fmla="*/ 325876 w 4059676"/>
              <a:gd name="connsiteY7" fmla="*/ 5426075 h 5429250"/>
              <a:gd name="connsiteX8" fmla="*/ 0 w 4059676"/>
              <a:gd name="connsiteY8" fmla="*/ 5355617 h 5429250"/>
              <a:gd name="connsiteX9" fmla="*/ 0 w 4059676"/>
              <a:gd name="connsiteY9" fmla="*/ 0 h 5429250"/>
              <a:gd name="connsiteX0" fmla="*/ 0 w 4059676"/>
              <a:gd name="connsiteY0" fmla="*/ 0 h 5440250"/>
              <a:gd name="connsiteX1" fmla="*/ 4059676 w 4059676"/>
              <a:gd name="connsiteY1" fmla="*/ 0 h 5440250"/>
              <a:gd name="connsiteX2" fmla="*/ 4059676 w 4059676"/>
              <a:gd name="connsiteY2" fmla="*/ 5428642 h 5440250"/>
              <a:gd name="connsiteX3" fmla="*/ 3615176 w 4059676"/>
              <a:gd name="connsiteY3" fmla="*/ 5429250 h 5440250"/>
              <a:gd name="connsiteX4" fmla="*/ 2738876 w 4059676"/>
              <a:gd name="connsiteY4" fmla="*/ 5187950 h 5440250"/>
              <a:gd name="connsiteX5" fmla="*/ 1916551 w 4059676"/>
              <a:gd name="connsiteY5" fmla="*/ 5429250 h 5440250"/>
              <a:gd name="connsiteX6" fmla="*/ 1100576 w 4059676"/>
              <a:gd name="connsiteY6" fmla="*/ 5187950 h 5440250"/>
              <a:gd name="connsiteX7" fmla="*/ 325876 w 4059676"/>
              <a:gd name="connsiteY7" fmla="*/ 5426075 h 5440250"/>
              <a:gd name="connsiteX8" fmla="*/ 0 w 4059676"/>
              <a:gd name="connsiteY8" fmla="*/ 5355617 h 5440250"/>
              <a:gd name="connsiteX9" fmla="*/ 0 w 4059676"/>
              <a:gd name="connsiteY9" fmla="*/ 0 h 5440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1100576 w 4059676"/>
              <a:gd name="connsiteY6" fmla="*/ 5187950 h 5429250"/>
              <a:gd name="connsiteX7" fmla="*/ 325876 w 4059676"/>
              <a:gd name="connsiteY7" fmla="*/ 542607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1100576 w 4059676"/>
              <a:gd name="connsiteY6" fmla="*/ 5187950 h 5429250"/>
              <a:gd name="connsiteX7" fmla="*/ 325876 w 4059676"/>
              <a:gd name="connsiteY7" fmla="*/ 542607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1100576 w 4059676"/>
              <a:gd name="connsiteY6" fmla="*/ 5187950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1100576 w 4059676"/>
              <a:gd name="connsiteY6" fmla="*/ 5187950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1100576 w 4059676"/>
              <a:gd name="connsiteY6" fmla="*/ 5187950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1100576 w 4059676"/>
              <a:gd name="connsiteY6" fmla="*/ 5187950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1100576 w 4059676"/>
              <a:gd name="connsiteY6" fmla="*/ 5187950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1100576 w 4059676"/>
              <a:gd name="connsiteY6" fmla="*/ 5187950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1100576 w 4059676"/>
              <a:gd name="connsiteY6" fmla="*/ 5226050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6551 w 4059676"/>
              <a:gd name="connsiteY5" fmla="*/ 542925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61000"/>
              <a:gd name="connsiteX1" fmla="*/ 4059676 w 4059676"/>
              <a:gd name="connsiteY1" fmla="*/ 0 h 5461000"/>
              <a:gd name="connsiteX2" fmla="*/ 4059676 w 4059676"/>
              <a:gd name="connsiteY2" fmla="*/ 5428642 h 5461000"/>
              <a:gd name="connsiteX3" fmla="*/ 3615176 w 4059676"/>
              <a:gd name="connsiteY3" fmla="*/ 5429250 h 5461000"/>
              <a:gd name="connsiteX4" fmla="*/ 2738876 w 4059676"/>
              <a:gd name="connsiteY4" fmla="*/ 5187950 h 5461000"/>
              <a:gd name="connsiteX5" fmla="*/ 1913376 w 4059676"/>
              <a:gd name="connsiteY5" fmla="*/ 5461000 h 5461000"/>
              <a:gd name="connsiteX6" fmla="*/ 1103751 w 4059676"/>
              <a:gd name="connsiteY6" fmla="*/ 5197475 h 5461000"/>
              <a:gd name="connsiteX7" fmla="*/ 290951 w 4059676"/>
              <a:gd name="connsiteY7" fmla="*/ 5419725 h 5461000"/>
              <a:gd name="connsiteX8" fmla="*/ 0 w 4059676"/>
              <a:gd name="connsiteY8" fmla="*/ 5355617 h 5461000"/>
              <a:gd name="connsiteX9" fmla="*/ 0 w 4059676"/>
              <a:gd name="connsiteY9" fmla="*/ 0 h 546100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0201 w 4059676"/>
              <a:gd name="connsiteY5" fmla="*/ 541655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0201 w 4059676"/>
              <a:gd name="connsiteY5" fmla="*/ 541655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0201 w 4059676"/>
              <a:gd name="connsiteY5" fmla="*/ 541655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10201 w 4059676"/>
              <a:gd name="connsiteY5" fmla="*/ 541655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32425"/>
              <a:gd name="connsiteX1" fmla="*/ 4059676 w 4059676"/>
              <a:gd name="connsiteY1" fmla="*/ 0 h 5432425"/>
              <a:gd name="connsiteX2" fmla="*/ 4059676 w 4059676"/>
              <a:gd name="connsiteY2" fmla="*/ 5428642 h 5432425"/>
              <a:gd name="connsiteX3" fmla="*/ 3615176 w 4059676"/>
              <a:gd name="connsiteY3" fmla="*/ 5429250 h 5432425"/>
              <a:gd name="connsiteX4" fmla="*/ 2738876 w 4059676"/>
              <a:gd name="connsiteY4" fmla="*/ 5187950 h 5432425"/>
              <a:gd name="connsiteX5" fmla="*/ 1926076 w 4059676"/>
              <a:gd name="connsiteY5" fmla="*/ 5432425 h 5432425"/>
              <a:gd name="connsiteX6" fmla="*/ 1103751 w 4059676"/>
              <a:gd name="connsiteY6" fmla="*/ 5197475 h 5432425"/>
              <a:gd name="connsiteX7" fmla="*/ 290951 w 4059676"/>
              <a:gd name="connsiteY7" fmla="*/ 5419725 h 5432425"/>
              <a:gd name="connsiteX8" fmla="*/ 0 w 4059676"/>
              <a:gd name="connsiteY8" fmla="*/ 5355617 h 5432425"/>
              <a:gd name="connsiteX9" fmla="*/ 0 w 4059676"/>
              <a:gd name="connsiteY9" fmla="*/ 0 h 5432425"/>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38876 w 4059676"/>
              <a:gd name="connsiteY4" fmla="*/ 5187950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684901 w 4059676"/>
              <a:gd name="connsiteY4" fmla="*/ 5203825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684901 w 4059676"/>
              <a:gd name="connsiteY4" fmla="*/ 5203825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00776 w 4059676"/>
              <a:gd name="connsiteY4" fmla="*/ 5280025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00776 w 4059676"/>
              <a:gd name="connsiteY4" fmla="*/ 5280025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48401 w 4059676"/>
              <a:gd name="connsiteY4" fmla="*/ 5187950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61101 w 4059676"/>
              <a:gd name="connsiteY4" fmla="*/ 5289550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54751 w 4059676"/>
              <a:gd name="connsiteY4" fmla="*/ 5191125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54751 w 4059676"/>
              <a:gd name="connsiteY4" fmla="*/ 5191125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54751 w 4059676"/>
              <a:gd name="connsiteY4" fmla="*/ 5213350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54751 w 4059676"/>
              <a:gd name="connsiteY4" fmla="*/ 5213350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48401 w 4059676"/>
              <a:gd name="connsiteY4" fmla="*/ 5200650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48401 w 4059676"/>
              <a:gd name="connsiteY4" fmla="*/ 5200650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48401 w 4059676"/>
              <a:gd name="connsiteY4" fmla="*/ 5200650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428642 h 5429250"/>
              <a:gd name="connsiteX3" fmla="*/ 3615176 w 4059676"/>
              <a:gd name="connsiteY3" fmla="*/ 5429250 h 5429250"/>
              <a:gd name="connsiteX4" fmla="*/ 2748401 w 4059676"/>
              <a:gd name="connsiteY4" fmla="*/ 5200650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288942 h 5429250"/>
              <a:gd name="connsiteX3" fmla="*/ 3615176 w 4059676"/>
              <a:gd name="connsiteY3" fmla="*/ 5429250 h 5429250"/>
              <a:gd name="connsiteX4" fmla="*/ 2748401 w 4059676"/>
              <a:gd name="connsiteY4" fmla="*/ 5200650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59765"/>
              <a:gd name="connsiteX1" fmla="*/ 4059676 w 4059676"/>
              <a:gd name="connsiteY1" fmla="*/ 0 h 5459765"/>
              <a:gd name="connsiteX2" fmla="*/ 4059676 w 4059676"/>
              <a:gd name="connsiteY2" fmla="*/ 5288942 h 5459765"/>
              <a:gd name="connsiteX3" fmla="*/ 3615176 w 4059676"/>
              <a:gd name="connsiteY3" fmla="*/ 5429250 h 5459765"/>
              <a:gd name="connsiteX4" fmla="*/ 2748401 w 4059676"/>
              <a:gd name="connsiteY4" fmla="*/ 5200650 h 5459765"/>
              <a:gd name="connsiteX5" fmla="*/ 1926076 w 4059676"/>
              <a:gd name="connsiteY5" fmla="*/ 5422900 h 5459765"/>
              <a:gd name="connsiteX6" fmla="*/ 1103751 w 4059676"/>
              <a:gd name="connsiteY6" fmla="*/ 5197475 h 5459765"/>
              <a:gd name="connsiteX7" fmla="*/ 290951 w 4059676"/>
              <a:gd name="connsiteY7" fmla="*/ 5419725 h 5459765"/>
              <a:gd name="connsiteX8" fmla="*/ 0 w 4059676"/>
              <a:gd name="connsiteY8" fmla="*/ 5355617 h 5459765"/>
              <a:gd name="connsiteX9" fmla="*/ 0 w 4059676"/>
              <a:gd name="connsiteY9" fmla="*/ 0 h 5459765"/>
              <a:gd name="connsiteX0" fmla="*/ 0 w 4059676"/>
              <a:gd name="connsiteY0" fmla="*/ 0 h 5429250"/>
              <a:gd name="connsiteX1" fmla="*/ 4059676 w 4059676"/>
              <a:gd name="connsiteY1" fmla="*/ 0 h 5429250"/>
              <a:gd name="connsiteX2" fmla="*/ 4059676 w 4059676"/>
              <a:gd name="connsiteY2" fmla="*/ 5288942 h 5429250"/>
              <a:gd name="connsiteX3" fmla="*/ 3615176 w 4059676"/>
              <a:gd name="connsiteY3" fmla="*/ 5429250 h 5429250"/>
              <a:gd name="connsiteX4" fmla="*/ 2748401 w 4059676"/>
              <a:gd name="connsiteY4" fmla="*/ 5200650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0"/>
              <a:gd name="connsiteX1" fmla="*/ 4059676 w 4059676"/>
              <a:gd name="connsiteY1" fmla="*/ 0 h 5429250"/>
              <a:gd name="connsiteX2" fmla="*/ 4059676 w 4059676"/>
              <a:gd name="connsiteY2" fmla="*/ 5288942 h 5429250"/>
              <a:gd name="connsiteX3" fmla="*/ 3615176 w 4059676"/>
              <a:gd name="connsiteY3" fmla="*/ 5429250 h 5429250"/>
              <a:gd name="connsiteX4" fmla="*/ 2748401 w 4059676"/>
              <a:gd name="connsiteY4" fmla="*/ 5200650 h 5429250"/>
              <a:gd name="connsiteX5" fmla="*/ 1926076 w 4059676"/>
              <a:gd name="connsiteY5" fmla="*/ 5422900 h 5429250"/>
              <a:gd name="connsiteX6" fmla="*/ 1103751 w 4059676"/>
              <a:gd name="connsiteY6" fmla="*/ 5197475 h 5429250"/>
              <a:gd name="connsiteX7" fmla="*/ 290951 w 4059676"/>
              <a:gd name="connsiteY7" fmla="*/ 5419725 h 5429250"/>
              <a:gd name="connsiteX8" fmla="*/ 0 w 4059676"/>
              <a:gd name="connsiteY8" fmla="*/ 5355617 h 5429250"/>
              <a:gd name="connsiteX9" fmla="*/ 0 w 4059676"/>
              <a:gd name="connsiteY9" fmla="*/ 0 h 5429250"/>
              <a:gd name="connsiteX0" fmla="*/ 0 w 4059676"/>
              <a:gd name="connsiteY0" fmla="*/ 0 h 5429256"/>
              <a:gd name="connsiteX1" fmla="*/ 4059676 w 4059676"/>
              <a:gd name="connsiteY1" fmla="*/ 0 h 5429256"/>
              <a:gd name="connsiteX2" fmla="*/ 4059676 w 4059676"/>
              <a:gd name="connsiteY2" fmla="*/ 5288942 h 5429256"/>
              <a:gd name="connsiteX3" fmla="*/ 3615176 w 4059676"/>
              <a:gd name="connsiteY3" fmla="*/ 5429250 h 5429256"/>
              <a:gd name="connsiteX4" fmla="*/ 2748401 w 4059676"/>
              <a:gd name="connsiteY4" fmla="*/ 5200650 h 5429256"/>
              <a:gd name="connsiteX5" fmla="*/ 1926076 w 4059676"/>
              <a:gd name="connsiteY5" fmla="*/ 5422900 h 5429256"/>
              <a:gd name="connsiteX6" fmla="*/ 1103751 w 4059676"/>
              <a:gd name="connsiteY6" fmla="*/ 5197475 h 5429256"/>
              <a:gd name="connsiteX7" fmla="*/ 290951 w 4059676"/>
              <a:gd name="connsiteY7" fmla="*/ 5419725 h 5429256"/>
              <a:gd name="connsiteX8" fmla="*/ 0 w 4059676"/>
              <a:gd name="connsiteY8" fmla="*/ 5355617 h 5429256"/>
              <a:gd name="connsiteX9" fmla="*/ 0 w 4059676"/>
              <a:gd name="connsiteY9" fmla="*/ 0 h 542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9676" h="5429256">
                <a:moveTo>
                  <a:pt x="0" y="0"/>
                </a:moveTo>
                <a:lnTo>
                  <a:pt x="4059676" y="0"/>
                </a:lnTo>
                <a:lnTo>
                  <a:pt x="4059676" y="5288942"/>
                </a:lnTo>
                <a:cubicBezTo>
                  <a:pt x="4003584" y="5342061"/>
                  <a:pt x="3820493" y="5430106"/>
                  <a:pt x="3615176" y="5429250"/>
                </a:cubicBezTo>
                <a:cubicBezTo>
                  <a:pt x="3146334" y="5413375"/>
                  <a:pt x="3207718" y="5200650"/>
                  <a:pt x="2748401" y="5200650"/>
                </a:cubicBezTo>
                <a:cubicBezTo>
                  <a:pt x="2417143" y="5201708"/>
                  <a:pt x="2304959" y="5409142"/>
                  <a:pt x="1926076" y="5422900"/>
                </a:cubicBezTo>
                <a:cubicBezTo>
                  <a:pt x="1551426" y="5405967"/>
                  <a:pt x="1506976" y="5195358"/>
                  <a:pt x="1103751" y="5197475"/>
                </a:cubicBezTo>
                <a:cubicBezTo>
                  <a:pt x="753443" y="5207000"/>
                  <a:pt x="755559" y="5407025"/>
                  <a:pt x="290951" y="5419725"/>
                </a:cubicBezTo>
                <a:cubicBezTo>
                  <a:pt x="147401" y="5415289"/>
                  <a:pt x="130850" y="5404503"/>
                  <a:pt x="0" y="5355617"/>
                </a:cubicBezTo>
                <a:lnTo>
                  <a:pt x="0" y="0"/>
                </a:lnTo>
                <a:close/>
              </a:path>
            </a:pathLst>
          </a:custGeom>
          <a:gradFill flip="none" rotWithShape="1">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1"/>
            <a:tileRect/>
          </a:gra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1" name="Picture Placeholder 10"/>
          <p:cNvSpPr>
            <a:spLocks noGrp="1"/>
          </p:cNvSpPr>
          <p:nvPr>
            <p:ph type="pic" sz="quarter" idx="15"/>
          </p:nvPr>
        </p:nvSpPr>
        <p:spPr>
          <a:xfrm>
            <a:off x="4046538" y="1"/>
            <a:ext cx="4085785" cy="5416550"/>
          </a:xfrm>
          <a:custGeom>
            <a:avLst/>
            <a:gdLst>
              <a:gd name="connsiteX0" fmla="*/ 0 w 4085785"/>
              <a:gd name="connsiteY0" fmla="*/ 0 h 5428642"/>
              <a:gd name="connsiteX1" fmla="*/ 4085785 w 4085785"/>
              <a:gd name="connsiteY1" fmla="*/ 0 h 5428642"/>
              <a:gd name="connsiteX2" fmla="*/ 4085785 w 4085785"/>
              <a:gd name="connsiteY2" fmla="*/ 5428642 h 5428642"/>
              <a:gd name="connsiteX3" fmla="*/ 0 w 4085785"/>
              <a:gd name="connsiteY3" fmla="*/ 5428642 h 5428642"/>
              <a:gd name="connsiteX4" fmla="*/ 0 w 4085785"/>
              <a:gd name="connsiteY4" fmla="*/ 0 h 5428642"/>
              <a:gd name="connsiteX0" fmla="*/ 0 w 4085785"/>
              <a:gd name="connsiteY0" fmla="*/ 0 h 5428642"/>
              <a:gd name="connsiteX1" fmla="*/ 4085785 w 4085785"/>
              <a:gd name="connsiteY1" fmla="*/ 0 h 5428642"/>
              <a:gd name="connsiteX2" fmla="*/ 4085785 w 4085785"/>
              <a:gd name="connsiteY2" fmla="*/ 5428642 h 5428642"/>
              <a:gd name="connsiteX3" fmla="*/ 284163 w 4085785"/>
              <a:gd name="connsiteY3" fmla="*/ 5197475 h 5428642"/>
              <a:gd name="connsiteX4" fmla="*/ 0 w 4085785"/>
              <a:gd name="connsiteY4" fmla="*/ 5428642 h 5428642"/>
              <a:gd name="connsiteX5" fmla="*/ 0 w 4085785"/>
              <a:gd name="connsiteY5" fmla="*/ 0 h 5428642"/>
              <a:gd name="connsiteX0" fmla="*/ 0 w 4085785"/>
              <a:gd name="connsiteY0" fmla="*/ 0 h 5820761"/>
              <a:gd name="connsiteX1" fmla="*/ 4085785 w 4085785"/>
              <a:gd name="connsiteY1" fmla="*/ 0 h 5820761"/>
              <a:gd name="connsiteX2" fmla="*/ 4085785 w 4085785"/>
              <a:gd name="connsiteY2" fmla="*/ 5428642 h 5820761"/>
              <a:gd name="connsiteX3" fmla="*/ 1122363 w 4085785"/>
              <a:gd name="connsiteY3" fmla="*/ 5416550 h 5820761"/>
              <a:gd name="connsiteX4" fmla="*/ 284163 w 4085785"/>
              <a:gd name="connsiteY4" fmla="*/ 5197475 h 5820761"/>
              <a:gd name="connsiteX5" fmla="*/ 0 w 4085785"/>
              <a:gd name="connsiteY5" fmla="*/ 5428642 h 5820761"/>
              <a:gd name="connsiteX6" fmla="*/ 0 w 4085785"/>
              <a:gd name="connsiteY6" fmla="*/ 0 h 5820761"/>
              <a:gd name="connsiteX0" fmla="*/ 0 w 4085785"/>
              <a:gd name="connsiteY0" fmla="*/ 0 h 5791381"/>
              <a:gd name="connsiteX1" fmla="*/ 4085785 w 4085785"/>
              <a:gd name="connsiteY1" fmla="*/ 0 h 5791381"/>
              <a:gd name="connsiteX2" fmla="*/ 4085785 w 4085785"/>
              <a:gd name="connsiteY2" fmla="*/ 5428642 h 5791381"/>
              <a:gd name="connsiteX3" fmla="*/ 1966913 w 4085785"/>
              <a:gd name="connsiteY3" fmla="*/ 5197475 h 5791381"/>
              <a:gd name="connsiteX4" fmla="*/ 1122363 w 4085785"/>
              <a:gd name="connsiteY4" fmla="*/ 5416550 h 5791381"/>
              <a:gd name="connsiteX5" fmla="*/ 284163 w 4085785"/>
              <a:gd name="connsiteY5" fmla="*/ 5197475 h 5791381"/>
              <a:gd name="connsiteX6" fmla="*/ 0 w 4085785"/>
              <a:gd name="connsiteY6" fmla="*/ 5428642 h 5791381"/>
              <a:gd name="connsiteX7" fmla="*/ 0 w 4085785"/>
              <a:gd name="connsiteY7" fmla="*/ 0 h 5791381"/>
              <a:gd name="connsiteX0" fmla="*/ 0 w 4085785"/>
              <a:gd name="connsiteY0" fmla="*/ 0 h 5848847"/>
              <a:gd name="connsiteX1" fmla="*/ 4085785 w 4085785"/>
              <a:gd name="connsiteY1" fmla="*/ 0 h 5848847"/>
              <a:gd name="connsiteX2" fmla="*/ 4085785 w 4085785"/>
              <a:gd name="connsiteY2" fmla="*/ 5428642 h 5848847"/>
              <a:gd name="connsiteX3" fmla="*/ 2779713 w 4085785"/>
              <a:gd name="connsiteY3" fmla="*/ 5413375 h 5848847"/>
              <a:gd name="connsiteX4" fmla="*/ 1966913 w 4085785"/>
              <a:gd name="connsiteY4" fmla="*/ 5197475 h 5848847"/>
              <a:gd name="connsiteX5" fmla="*/ 1122363 w 4085785"/>
              <a:gd name="connsiteY5" fmla="*/ 5416550 h 5848847"/>
              <a:gd name="connsiteX6" fmla="*/ 284163 w 4085785"/>
              <a:gd name="connsiteY6" fmla="*/ 5197475 h 5848847"/>
              <a:gd name="connsiteX7" fmla="*/ 0 w 4085785"/>
              <a:gd name="connsiteY7" fmla="*/ 5428642 h 5848847"/>
              <a:gd name="connsiteX8" fmla="*/ 0 w 4085785"/>
              <a:gd name="connsiteY8" fmla="*/ 0 h 5848847"/>
              <a:gd name="connsiteX0" fmla="*/ 0 w 4085785"/>
              <a:gd name="connsiteY0" fmla="*/ 0 h 5800691"/>
              <a:gd name="connsiteX1" fmla="*/ 4085785 w 4085785"/>
              <a:gd name="connsiteY1" fmla="*/ 0 h 5800691"/>
              <a:gd name="connsiteX2" fmla="*/ 4085785 w 4085785"/>
              <a:gd name="connsiteY2" fmla="*/ 5428642 h 5800691"/>
              <a:gd name="connsiteX3" fmla="*/ 3636962 w 4085785"/>
              <a:gd name="connsiteY3" fmla="*/ 5187950 h 5800691"/>
              <a:gd name="connsiteX4" fmla="*/ 2779713 w 4085785"/>
              <a:gd name="connsiteY4" fmla="*/ 5413375 h 5800691"/>
              <a:gd name="connsiteX5" fmla="*/ 1966913 w 4085785"/>
              <a:gd name="connsiteY5" fmla="*/ 5197475 h 5800691"/>
              <a:gd name="connsiteX6" fmla="*/ 1122363 w 4085785"/>
              <a:gd name="connsiteY6" fmla="*/ 5416550 h 5800691"/>
              <a:gd name="connsiteX7" fmla="*/ 284163 w 4085785"/>
              <a:gd name="connsiteY7" fmla="*/ 5197475 h 5800691"/>
              <a:gd name="connsiteX8" fmla="*/ 0 w 4085785"/>
              <a:gd name="connsiteY8" fmla="*/ 5428642 h 5800691"/>
              <a:gd name="connsiteX9" fmla="*/ 0 w 4085785"/>
              <a:gd name="connsiteY9" fmla="*/ 0 h 5800691"/>
              <a:gd name="connsiteX0" fmla="*/ 0 w 4085785"/>
              <a:gd name="connsiteY0" fmla="*/ 0 h 5430173"/>
              <a:gd name="connsiteX1" fmla="*/ 4085785 w 4085785"/>
              <a:gd name="connsiteY1" fmla="*/ 0 h 5430173"/>
              <a:gd name="connsiteX2" fmla="*/ 4085785 w 4085785"/>
              <a:gd name="connsiteY2" fmla="*/ 5428642 h 5430173"/>
              <a:gd name="connsiteX3" fmla="*/ 3636962 w 4085785"/>
              <a:gd name="connsiteY3" fmla="*/ 5187950 h 5430173"/>
              <a:gd name="connsiteX4" fmla="*/ 2779713 w 4085785"/>
              <a:gd name="connsiteY4" fmla="*/ 5413375 h 5430173"/>
              <a:gd name="connsiteX5" fmla="*/ 1966913 w 4085785"/>
              <a:gd name="connsiteY5" fmla="*/ 5197475 h 5430173"/>
              <a:gd name="connsiteX6" fmla="*/ 1122363 w 4085785"/>
              <a:gd name="connsiteY6" fmla="*/ 5416550 h 5430173"/>
              <a:gd name="connsiteX7" fmla="*/ 284163 w 4085785"/>
              <a:gd name="connsiteY7" fmla="*/ 5197475 h 5430173"/>
              <a:gd name="connsiteX8" fmla="*/ 0 w 4085785"/>
              <a:gd name="connsiteY8" fmla="*/ 5428642 h 5430173"/>
              <a:gd name="connsiteX9" fmla="*/ 0 w 4085785"/>
              <a:gd name="connsiteY9" fmla="*/ 0 h 5430173"/>
              <a:gd name="connsiteX0" fmla="*/ 0 w 4085785"/>
              <a:gd name="connsiteY0" fmla="*/ 0 h 5430173"/>
              <a:gd name="connsiteX1" fmla="*/ 4085785 w 4085785"/>
              <a:gd name="connsiteY1" fmla="*/ 0 h 5430173"/>
              <a:gd name="connsiteX2" fmla="*/ 4085785 w 4085785"/>
              <a:gd name="connsiteY2" fmla="*/ 5352442 h 5430173"/>
              <a:gd name="connsiteX3" fmla="*/ 3636962 w 4085785"/>
              <a:gd name="connsiteY3" fmla="*/ 5187950 h 5430173"/>
              <a:gd name="connsiteX4" fmla="*/ 2779713 w 4085785"/>
              <a:gd name="connsiteY4" fmla="*/ 5413375 h 5430173"/>
              <a:gd name="connsiteX5" fmla="*/ 1966913 w 4085785"/>
              <a:gd name="connsiteY5" fmla="*/ 5197475 h 5430173"/>
              <a:gd name="connsiteX6" fmla="*/ 1122363 w 4085785"/>
              <a:gd name="connsiteY6" fmla="*/ 5416550 h 5430173"/>
              <a:gd name="connsiteX7" fmla="*/ 284163 w 4085785"/>
              <a:gd name="connsiteY7" fmla="*/ 5197475 h 5430173"/>
              <a:gd name="connsiteX8" fmla="*/ 0 w 4085785"/>
              <a:gd name="connsiteY8" fmla="*/ 5428642 h 5430173"/>
              <a:gd name="connsiteX9" fmla="*/ 0 w 4085785"/>
              <a:gd name="connsiteY9" fmla="*/ 0 h 5430173"/>
              <a:gd name="connsiteX0" fmla="*/ 0 w 4085785"/>
              <a:gd name="connsiteY0" fmla="*/ 0 h 5430173"/>
              <a:gd name="connsiteX1" fmla="*/ 4085785 w 4085785"/>
              <a:gd name="connsiteY1" fmla="*/ 0 h 5430173"/>
              <a:gd name="connsiteX2" fmla="*/ 4085785 w 4085785"/>
              <a:gd name="connsiteY2" fmla="*/ 5352442 h 5430173"/>
              <a:gd name="connsiteX3" fmla="*/ 3636962 w 4085785"/>
              <a:gd name="connsiteY3" fmla="*/ 5187950 h 5430173"/>
              <a:gd name="connsiteX4" fmla="*/ 2779713 w 4085785"/>
              <a:gd name="connsiteY4" fmla="*/ 5413375 h 5430173"/>
              <a:gd name="connsiteX5" fmla="*/ 1966913 w 4085785"/>
              <a:gd name="connsiteY5" fmla="*/ 5197475 h 5430173"/>
              <a:gd name="connsiteX6" fmla="*/ 1122363 w 4085785"/>
              <a:gd name="connsiteY6" fmla="*/ 5416550 h 5430173"/>
              <a:gd name="connsiteX7" fmla="*/ 284163 w 4085785"/>
              <a:gd name="connsiteY7" fmla="*/ 5197475 h 5430173"/>
              <a:gd name="connsiteX8" fmla="*/ 0 w 4085785"/>
              <a:gd name="connsiteY8" fmla="*/ 5428642 h 5430173"/>
              <a:gd name="connsiteX9" fmla="*/ 0 w 4085785"/>
              <a:gd name="connsiteY9" fmla="*/ 0 h 5430173"/>
              <a:gd name="connsiteX0" fmla="*/ 0 w 4085785"/>
              <a:gd name="connsiteY0" fmla="*/ 0 h 5430173"/>
              <a:gd name="connsiteX1" fmla="*/ 4085785 w 4085785"/>
              <a:gd name="connsiteY1" fmla="*/ 0 h 5430173"/>
              <a:gd name="connsiteX2" fmla="*/ 4085785 w 4085785"/>
              <a:gd name="connsiteY2" fmla="*/ 5352442 h 5430173"/>
              <a:gd name="connsiteX3" fmla="*/ 3636962 w 4085785"/>
              <a:gd name="connsiteY3" fmla="*/ 5187950 h 5430173"/>
              <a:gd name="connsiteX4" fmla="*/ 2779713 w 4085785"/>
              <a:gd name="connsiteY4" fmla="*/ 5413375 h 5430173"/>
              <a:gd name="connsiteX5" fmla="*/ 1966913 w 4085785"/>
              <a:gd name="connsiteY5" fmla="*/ 5197475 h 5430173"/>
              <a:gd name="connsiteX6" fmla="*/ 1122363 w 4085785"/>
              <a:gd name="connsiteY6" fmla="*/ 5416550 h 5430173"/>
              <a:gd name="connsiteX7" fmla="*/ 284163 w 4085785"/>
              <a:gd name="connsiteY7" fmla="*/ 5197475 h 5430173"/>
              <a:gd name="connsiteX8" fmla="*/ 0 w 4085785"/>
              <a:gd name="connsiteY8" fmla="*/ 5428642 h 5430173"/>
              <a:gd name="connsiteX9" fmla="*/ 0 w 4085785"/>
              <a:gd name="connsiteY9" fmla="*/ 0 h 5430173"/>
              <a:gd name="connsiteX0" fmla="*/ 0 w 4085785"/>
              <a:gd name="connsiteY0" fmla="*/ 0 h 5430173"/>
              <a:gd name="connsiteX1" fmla="*/ 4085785 w 4085785"/>
              <a:gd name="connsiteY1" fmla="*/ 0 h 5430173"/>
              <a:gd name="connsiteX2" fmla="*/ 4085785 w 4085785"/>
              <a:gd name="connsiteY2" fmla="*/ 5352442 h 5430173"/>
              <a:gd name="connsiteX3" fmla="*/ 3636962 w 4085785"/>
              <a:gd name="connsiteY3" fmla="*/ 5187950 h 5430173"/>
              <a:gd name="connsiteX4" fmla="*/ 2779713 w 4085785"/>
              <a:gd name="connsiteY4" fmla="*/ 5413375 h 5430173"/>
              <a:gd name="connsiteX5" fmla="*/ 1966913 w 4085785"/>
              <a:gd name="connsiteY5" fmla="*/ 5197475 h 5430173"/>
              <a:gd name="connsiteX6" fmla="*/ 1122363 w 4085785"/>
              <a:gd name="connsiteY6" fmla="*/ 5416550 h 5430173"/>
              <a:gd name="connsiteX7" fmla="*/ 284163 w 4085785"/>
              <a:gd name="connsiteY7" fmla="*/ 5197475 h 5430173"/>
              <a:gd name="connsiteX8" fmla="*/ 0 w 4085785"/>
              <a:gd name="connsiteY8" fmla="*/ 5428642 h 5430173"/>
              <a:gd name="connsiteX9" fmla="*/ 0 w 4085785"/>
              <a:gd name="connsiteY9" fmla="*/ 0 h 5430173"/>
              <a:gd name="connsiteX0" fmla="*/ 0 w 4085785"/>
              <a:gd name="connsiteY0" fmla="*/ 0 h 5430173"/>
              <a:gd name="connsiteX1" fmla="*/ 4085785 w 4085785"/>
              <a:gd name="connsiteY1" fmla="*/ 0 h 5430173"/>
              <a:gd name="connsiteX2" fmla="*/ 4085785 w 4085785"/>
              <a:gd name="connsiteY2" fmla="*/ 5352442 h 5430173"/>
              <a:gd name="connsiteX3" fmla="*/ 3636962 w 4085785"/>
              <a:gd name="connsiteY3" fmla="*/ 5187950 h 5430173"/>
              <a:gd name="connsiteX4" fmla="*/ 2779713 w 4085785"/>
              <a:gd name="connsiteY4" fmla="*/ 5413375 h 5430173"/>
              <a:gd name="connsiteX5" fmla="*/ 1966913 w 4085785"/>
              <a:gd name="connsiteY5" fmla="*/ 5197475 h 5430173"/>
              <a:gd name="connsiteX6" fmla="*/ 1122363 w 4085785"/>
              <a:gd name="connsiteY6" fmla="*/ 5416550 h 5430173"/>
              <a:gd name="connsiteX7" fmla="*/ 284163 w 4085785"/>
              <a:gd name="connsiteY7" fmla="*/ 5197475 h 5430173"/>
              <a:gd name="connsiteX8" fmla="*/ 0 w 4085785"/>
              <a:gd name="connsiteY8" fmla="*/ 5428642 h 5430173"/>
              <a:gd name="connsiteX9" fmla="*/ 0 w 4085785"/>
              <a:gd name="connsiteY9" fmla="*/ 0 h 5430173"/>
              <a:gd name="connsiteX0" fmla="*/ 0 w 4085785"/>
              <a:gd name="connsiteY0" fmla="*/ 0 h 5430456"/>
              <a:gd name="connsiteX1" fmla="*/ 4085785 w 4085785"/>
              <a:gd name="connsiteY1" fmla="*/ 0 h 5430456"/>
              <a:gd name="connsiteX2" fmla="*/ 4085785 w 4085785"/>
              <a:gd name="connsiteY2" fmla="*/ 5352442 h 5430456"/>
              <a:gd name="connsiteX3" fmla="*/ 3592512 w 4085785"/>
              <a:gd name="connsiteY3" fmla="*/ 5194300 h 5430456"/>
              <a:gd name="connsiteX4" fmla="*/ 2779713 w 4085785"/>
              <a:gd name="connsiteY4" fmla="*/ 5413375 h 5430456"/>
              <a:gd name="connsiteX5" fmla="*/ 1966913 w 4085785"/>
              <a:gd name="connsiteY5" fmla="*/ 5197475 h 5430456"/>
              <a:gd name="connsiteX6" fmla="*/ 1122363 w 4085785"/>
              <a:gd name="connsiteY6" fmla="*/ 5416550 h 5430456"/>
              <a:gd name="connsiteX7" fmla="*/ 284163 w 4085785"/>
              <a:gd name="connsiteY7" fmla="*/ 5197475 h 5430456"/>
              <a:gd name="connsiteX8" fmla="*/ 0 w 4085785"/>
              <a:gd name="connsiteY8" fmla="*/ 5428642 h 5430456"/>
              <a:gd name="connsiteX9" fmla="*/ 0 w 4085785"/>
              <a:gd name="connsiteY9" fmla="*/ 0 h 5430456"/>
              <a:gd name="connsiteX0" fmla="*/ 0 w 4085785"/>
              <a:gd name="connsiteY0" fmla="*/ 0 h 5430456"/>
              <a:gd name="connsiteX1" fmla="*/ 4085785 w 4085785"/>
              <a:gd name="connsiteY1" fmla="*/ 0 h 5430456"/>
              <a:gd name="connsiteX2" fmla="*/ 4085785 w 4085785"/>
              <a:gd name="connsiteY2" fmla="*/ 5352442 h 5430456"/>
              <a:gd name="connsiteX3" fmla="*/ 3592512 w 4085785"/>
              <a:gd name="connsiteY3" fmla="*/ 5194300 h 5430456"/>
              <a:gd name="connsiteX4" fmla="*/ 2779713 w 4085785"/>
              <a:gd name="connsiteY4" fmla="*/ 5413375 h 5430456"/>
              <a:gd name="connsiteX5" fmla="*/ 1966913 w 4085785"/>
              <a:gd name="connsiteY5" fmla="*/ 5197475 h 5430456"/>
              <a:gd name="connsiteX6" fmla="*/ 1122363 w 4085785"/>
              <a:gd name="connsiteY6" fmla="*/ 5416550 h 5430456"/>
              <a:gd name="connsiteX7" fmla="*/ 284163 w 4085785"/>
              <a:gd name="connsiteY7" fmla="*/ 5197475 h 5430456"/>
              <a:gd name="connsiteX8" fmla="*/ 0 w 4085785"/>
              <a:gd name="connsiteY8" fmla="*/ 5428642 h 5430456"/>
              <a:gd name="connsiteX9" fmla="*/ 0 w 4085785"/>
              <a:gd name="connsiteY9" fmla="*/ 0 h 5430456"/>
              <a:gd name="connsiteX0" fmla="*/ 0 w 4085785"/>
              <a:gd name="connsiteY0" fmla="*/ 0 h 5431317"/>
              <a:gd name="connsiteX1" fmla="*/ 4085785 w 4085785"/>
              <a:gd name="connsiteY1" fmla="*/ 0 h 5431317"/>
              <a:gd name="connsiteX2" fmla="*/ 4085785 w 4085785"/>
              <a:gd name="connsiteY2" fmla="*/ 5352442 h 5431317"/>
              <a:gd name="connsiteX3" fmla="*/ 3592512 w 4085785"/>
              <a:gd name="connsiteY3" fmla="*/ 5194300 h 5431317"/>
              <a:gd name="connsiteX4" fmla="*/ 2779713 w 4085785"/>
              <a:gd name="connsiteY4" fmla="*/ 5413375 h 5431317"/>
              <a:gd name="connsiteX5" fmla="*/ 1966913 w 4085785"/>
              <a:gd name="connsiteY5" fmla="*/ 5197475 h 5431317"/>
              <a:gd name="connsiteX6" fmla="*/ 1122363 w 4085785"/>
              <a:gd name="connsiteY6" fmla="*/ 5416550 h 5431317"/>
              <a:gd name="connsiteX7" fmla="*/ 284163 w 4085785"/>
              <a:gd name="connsiteY7" fmla="*/ 5197475 h 5431317"/>
              <a:gd name="connsiteX8" fmla="*/ 0 w 4085785"/>
              <a:gd name="connsiteY8" fmla="*/ 5428642 h 5431317"/>
              <a:gd name="connsiteX9" fmla="*/ 0 w 4085785"/>
              <a:gd name="connsiteY9" fmla="*/ 0 h 5431317"/>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779713 w 4085785"/>
              <a:gd name="connsiteY4" fmla="*/ 5413375 h 5428642"/>
              <a:gd name="connsiteX5" fmla="*/ 1966913 w 4085785"/>
              <a:gd name="connsiteY5" fmla="*/ 5197475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779713 w 4085785"/>
              <a:gd name="connsiteY4" fmla="*/ 5413375 h 5428642"/>
              <a:gd name="connsiteX5" fmla="*/ 1966913 w 4085785"/>
              <a:gd name="connsiteY5" fmla="*/ 5197475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779713 w 4085785"/>
              <a:gd name="connsiteY4" fmla="*/ 5413375 h 5428642"/>
              <a:gd name="connsiteX5" fmla="*/ 1966913 w 4085785"/>
              <a:gd name="connsiteY5" fmla="*/ 5197475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45125"/>
              <a:gd name="connsiteX1" fmla="*/ 4085785 w 4085785"/>
              <a:gd name="connsiteY1" fmla="*/ 0 h 5445125"/>
              <a:gd name="connsiteX2" fmla="*/ 4085785 w 4085785"/>
              <a:gd name="connsiteY2" fmla="*/ 5352442 h 5445125"/>
              <a:gd name="connsiteX3" fmla="*/ 3592512 w 4085785"/>
              <a:gd name="connsiteY3" fmla="*/ 5194300 h 5445125"/>
              <a:gd name="connsiteX4" fmla="*/ 2836863 w 4085785"/>
              <a:gd name="connsiteY4" fmla="*/ 5445125 h 5445125"/>
              <a:gd name="connsiteX5" fmla="*/ 1966913 w 4085785"/>
              <a:gd name="connsiteY5" fmla="*/ 5197475 h 5445125"/>
              <a:gd name="connsiteX6" fmla="*/ 1122363 w 4085785"/>
              <a:gd name="connsiteY6" fmla="*/ 5416550 h 5445125"/>
              <a:gd name="connsiteX7" fmla="*/ 284163 w 4085785"/>
              <a:gd name="connsiteY7" fmla="*/ 5197475 h 5445125"/>
              <a:gd name="connsiteX8" fmla="*/ 0 w 4085785"/>
              <a:gd name="connsiteY8" fmla="*/ 5428642 h 5445125"/>
              <a:gd name="connsiteX9" fmla="*/ 0 w 4085785"/>
              <a:gd name="connsiteY9" fmla="*/ 0 h 5445125"/>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30513 w 4085785"/>
              <a:gd name="connsiteY4" fmla="*/ 5422900 h 5428642"/>
              <a:gd name="connsiteX5" fmla="*/ 1966913 w 4085785"/>
              <a:gd name="connsiteY5" fmla="*/ 5197475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30513 w 4085785"/>
              <a:gd name="connsiteY4" fmla="*/ 5422900 h 5428642"/>
              <a:gd name="connsiteX5" fmla="*/ 1966913 w 4085785"/>
              <a:gd name="connsiteY5" fmla="*/ 5197475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30513 w 4085785"/>
              <a:gd name="connsiteY4" fmla="*/ 5422900 h 5428642"/>
              <a:gd name="connsiteX5" fmla="*/ 1966913 w 4085785"/>
              <a:gd name="connsiteY5" fmla="*/ 5197475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66913 w 4085785"/>
              <a:gd name="connsiteY5" fmla="*/ 5197475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66913 w 4085785"/>
              <a:gd name="connsiteY5" fmla="*/ 5197475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66913 w 4085785"/>
              <a:gd name="connsiteY5" fmla="*/ 5197475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66913 w 4085785"/>
              <a:gd name="connsiteY5" fmla="*/ 5197475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66913 w 4085785"/>
              <a:gd name="connsiteY5" fmla="*/ 5197475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66913 w 4085785"/>
              <a:gd name="connsiteY5" fmla="*/ 5197475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66913 w 4085785"/>
              <a:gd name="connsiteY5" fmla="*/ 5197475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66913 w 4085785"/>
              <a:gd name="connsiteY5" fmla="*/ 5197475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44688 w 4085785"/>
              <a:gd name="connsiteY5" fmla="*/ 5184775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44688 w 4085785"/>
              <a:gd name="connsiteY5" fmla="*/ 5200650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44688 w 4085785"/>
              <a:gd name="connsiteY5" fmla="*/ 5200650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44688 w 4085785"/>
              <a:gd name="connsiteY5" fmla="*/ 5200650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44688 w 4085785"/>
              <a:gd name="connsiteY5" fmla="*/ 5200650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44688 w 4085785"/>
              <a:gd name="connsiteY5" fmla="*/ 5200650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44688 w 4085785"/>
              <a:gd name="connsiteY5" fmla="*/ 5200650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44688 w 4085785"/>
              <a:gd name="connsiteY5" fmla="*/ 5200650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44688 w 4085785"/>
              <a:gd name="connsiteY5" fmla="*/ 5200650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44688 w 4085785"/>
              <a:gd name="connsiteY5" fmla="*/ 5200650 h 5428642"/>
              <a:gd name="connsiteX6" fmla="*/ 1122363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67350"/>
              <a:gd name="connsiteX1" fmla="*/ 4085785 w 4085785"/>
              <a:gd name="connsiteY1" fmla="*/ 0 h 5467350"/>
              <a:gd name="connsiteX2" fmla="*/ 4085785 w 4085785"/>
              <a:gd name="connsiteY2" fmla="*/ 5352442 h 5467350"/>
              <a:gd name="connsiteX3" fmla="*/ 3592512 w 4085785"/>
              <a:gd name="connsiteY3" fmla="*/ 5194300 h 5467350"/>
              <a:gd name="connsiteX4" fmla="*/ 2820988 w 4085785"/>
              <a:gd name="connsiteY4" fmla="*/ 5413375 h 5467350"/>
              <a:gd name="connsiteX5" fmla="*/ 1944688 w 4085785"/>
              <a:gd name="connsiteY5" fmla="*/ 5200650 h 5467350"/>
              <a:gd name="connsiteX6" fmla="*/ 1185863 w 4085785"/>
              <a:gd name="connsiteY6" fmla="*/ 5467350 h 5467350"/>
              <a:gd name="connsiteX7" fmla="*/ 284163 w 4085785"/>
              <a:gd name="connsiteY7" fmla="*/ 5197475 h 5467350"/>
              <a:gd name="connsiteX8" fmla="*/ 0 w 4085785"/>
              <a:gd name="connsiteY8" fmla="*/ 5428642 h 5467350"/>
              <a:gd name="connsiteX9" fmla="*/ 0 w 4085785"/>
              <a:gd name="connsiteY9" fmla="*/ 0 h 5467350"/>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44688 w 4085785"/>
              <a:gd name="connsiteY5" fmla="*/ 5200650 h 5428642"/>
              <a:gd name="connsiteX6" fmla="*/ 1176338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44688 w 4085785"/>
              <a:gd name="connsiteY5" fmla="*/ 5200650 h 5428642"/>
              <a:gd name="connsiteX6" fmla="*/ 1176338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44688 w 4085785"/>
              <a:gd name="connsiteY5" fmla="*/ 5200650 h 5428642"/>
              <a:gd name="connsiteX6" fmla="*/ 1176338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44688 w 4085785"/>
              <a:gd name="connsiteY5" fmla="*/ 5200650 h 5428642"/>
              <a:gd name="connsiteX6" fmla="*/ 1176338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28642"/>
              <a:gd name="connsiteX1" fmla="*/ 4085785 w 4085785"/>
              <a:gd name="connsiteY1" fmla="*/ 0 h 5428642"/>
              <a:gd name="connsiteX2" fmla="*/ 4085785 w 4085785"/>
              <a:gd name="connsiteY2" fmla="*/ 5352442 h 5428642"/>
              <a:gd name="connsiteX3" fmla="*/ 3592512 w 4085785"/>
              <a:gd name="connsiteY3" fmla="*/ 5194300 h 5428642"/>
              <a:gd name="connsiteX4" fmla="*/ 2820988 w 4085785"/>
              <a:gd name="connsiteY4" fmla="*/ 5413375 h 5428642"/>
              <a:gd name="connsiteX5" fmla="*/ 1944688 w 4085785"/>
              <a:gd name="connsiteY5" fmla="*/ 5200650 h 5428642"/>
              <a:gd name="connsiteX6" fmla="*/ 1176338 w 4085785"/>
              <a:gd name="connsiteY6" fmla="*/ 5416550 h 5428642"/>
              <a:gd name="connsiteX7" fmla="*/ 284163 w 4085785"/>
              <a:gd name="connsiteY7" fmla="*/ 5197475 h 5428642"/>
              <a:gd name="connsiteX8" fmla="*/ 0 w 4085785"/>
              <a:gd name="connsiteY8" fmla="*/ 5428642 h 5428642"/>
              <a:gd name="connsiteX9" fmla="*/ 0 w 4085785"/>
              <a:gd name="connsiteY9" fmla="*/ 0 h 5428642"/>
              <a:gd name="connsiteX0" fmla="*/ 0 w 4085785"/>
              <a:gd name="connsiteY0" fmla="*/ 0 h 5416550"/>
              <a:gd name="connsiteX1" fmla="*/ 4085785 w 4085785"/>
              <a:gd name="connsiteY1" fmla="*/ 0 h 5416550"/>
              <a:gd name="connsiteX2" fmla="*/ 4085785 w 4085785"/>
              <a:gd name="connsiteY2" fmla="*/ 5352442 h 5416550"/>
              <a:gd name="connsiteX3" fmla="*/ 3592512 w 4085785"/>
              <a:gd name="connsiteY3" fmla="*/ 5194300 h 5416550"/>
              <a:gd name="connsiteX4" fmla="*/ 2820988 w 4085785"/>
              <a:gd name="connsiteY4" fmla="*/ 5413375 h 5416550"/>
              <a:gd name="connsiteX5" fmla="*/ 1944688 w 4085785"/>
              <a:gd name="connsiteY5" fmla="*/ 5200650 h 5416550"/>
              <a:gd name="connsiteX6" fmla="*/ 1176338 w 4085785"/>
              <a:gd name="connsiteY6" fmla="*/ 5416550 h 5416550"/>
              <a:gd name="connsiteX7" fmla="*/ 284163 w 4085785"/>
              <a:gd name="connsiteY7" fmla="*/ 5197475 h 5416550"/>
              <a:gd name="connsiteX8" fmla="*/ 0 w 4085785"/>
              <a:gd name="connsiteY8" fmla="*/ 5266717 h 5416550"/>
              <a:gd name="connsiteX9" fmla="*/ 0 w 4085785"/>
              <a:gd name="connsiteY9" fmla="*/ 0 h 5416550"/>
              <a:gd name="connsiteX0" fmla="*/ 0 w 4085785"/>
              <a:gd name="connsiteY0" fmla="*/ 0 h 5416550"/>
              <a:gd name="connsiteX1" fmla="*/ 4085785 w 4085785"/>
              <a:gd name="connsiteY1" fmla="*/ 0 h 5416550"/>
              <a:gd name="connsiteX2" fmla="*/ 4085785 w 4085785"/>
              <a:gd name="connsiteY2" fmla="*/ 5352442 h 5416550"/>
              <a:gd name="connsiteX3" fmla="*/ 3592512 w 4085785"/>
              <a:gd name="connsiteY3" fmla="*/ 5194300 h 5416550"/>
              <a:gd name="connsiteX4" fmla="*/ 2820988 w 4085785"/>
              <a:gd name="connsiteY4" fmla="*/ 5413375 h 5416550"/>
              <a:gd name="connsiteX5" fmla="*/ 1944688 w 4085785"/>
              <a:gd name="connsiteY5" fmla="*/ 5200650 h 5416550"/>
              <a:gd name="connsiteX6" fmla="*/ 1176338 w 4085785"/>
              <a:gd name="connsiteY6" fmla="*/ 5416550 h 5416550"/>
              <a:gd name="connsiteX7" fmla="*/ 284163 w 4085785"/>
              <a:gd name="connsiteY7" fmla="*/ 5197475 h 5416550"/>
              <a:gd name="connsiteX8" fmla="*/ 0 w 4085785"/>
              <a:gd name="connsiteY8" fmla="*/ 5266717 h 5416550"/>
              <a:gd name="connsiteX9" fmla="*/ 0 w 4085785"/>
              <a:gd name="connsiteY9" fmla="*/ 0 h 541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5785" h="5416550">
                <a:moveTo>
                  <a:pt x="0" y="0"/>
                </a:moveTo>
                <a:lnTo>
                  <a:pt x="4085785" y="0"/>
                </a:lnTo>
                <a:lnTo>
                  <a:pt x="4085785" y="5352442"/>
                </a:lnTo>
                <a:cubicBezTo>
                  <a:pt x="4027915" y="5304817"/>
                  <a:pt x="3791141" y="5193669"/>
                  <a:pt x="3592512" y="5194300"/>
                </a:cubicBezTo>
                <a:cubicBezTo>
                  <a:pt x="3136708" y="5213981"/>
                  <a:pt x="3221038" y="5410729"/>
                  <a:pt x="2820988" y="5413375"/>
                </a:cubicBezTo>
                <a:cubicBezTo>
                  <a:pt x="2335213" y="5403321"/>
                  <a:pt x="2355850" y="5198004"/>
                  <a:pt x="1944688" y="5200650"/>
                </a:cubicBezTo>
                <a:cubicBezTo>
                  <a:pt x="1574801" y="5209646"/>
                  <a:pt x="1527705" y="5407554"/>
                  <a:pt x="1176338" y="5416550"/>
                </a:cubicBezTo>
                <a:cubicBezTo>
                  <a:pt x="767821" y="5416021"/>
                  <a:pt x="753269" y="5188051"/>
                  <a:pt x="284163" y="5197475"/>
                </a:cubicBezTo>
                <a:cubicBezTo>
                  <a:pt x="189442" y="5220556"/>
                  <a:pt x="170921" y="5205536"/>
                  <a:pt x="0" y="5266717"/>
                </a:cubicBezTo>
                <a:lnTo>
                  <a:pt x="0" y="0"/>
                </a:lnTo>
                <a:close/>
              </a:path>
            </a:pathLst>
          </a:custGeom>
          <a:gradFill flip="none" rotWithShape="1">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1"/>
            <a:tileRect/>
          </a:gradFill>
        </p:spPr>
        <p:txBody>
          <a:bodyPr rtlCol="0">
            <a:noAutofit/>
          </a:bodyPr>
          <a:lstStyle>
            <a:lvl1pPr marL="0" indent="0">
              <a:buNone/>
              <a:defRPr/>
            </a:lvl1pPr>
          </a:lstStyle>
          <a:p>
            <a:pPr lvl="0"/>
            <a:r>
              <a:rPr lang="fi-FI" noProof="0"/>
              <a:t>Lisää kuva napsauttamalla kuvaketta</a:t>
            </a:r>
            <a:endParaRPr lang="en-GB" noProof="0"/>
          </a:p>
        </p:txBody>
      </p:sp>
      <p:sp>
        <p:nvSpPr>
          <p:cNvPr id="10" name="Otsikko 1"/>
          <p:cNvSpPr>
            <a:spLocks noGrp="1"/>
          </p:cNvSpPr>
          <p:nvPr>
            <p:ph type="title"/>
          </p:nvPr>
        </p:nvSpPr>
        <p:spPr>
          <a:xfrm>
            <a:off x="457199" y="5486400"/>
            <a:ext cx="11235447" cy="670884"/>
          </a:xfrm>
          <a:prstGeom prst="rect">
            <a:avLst/>
          </a:prstGeom>
        </p:spPr>
        <p:txBody>
          <a:bodyPr anchor="ctr">
            <a:normAutofit/>
          </a:bodyPr>
          <a:lstStyle>
            <a:lvl1pPr algn="ctr">
              <a:defRPr sz="2800" b="1">
                <a:solidFill>
                  <a:schemeClr val="accent2"/>
                </a:solidFill>
                <a:latin typeface="+mn-lt"/>
              </a:defRPr>
            </a:lvl1pPr>
          </a:lstStyle>
          <a:p>
            <a:r>
              <a:rPr lang="fi-FI"/>
              <a:t>Muokkaa </a:t>
            </a:r>
            <a:r>
              <a:rPr lang="fi-FI" err="1"/>
              <a:t>perustyyl</a:t>
            </a:r>
            <a:r>
              <a:rPr lang="fi-FI"/>
              <a:t>. </a:t>
            </a:r>
            <a:r>
              <a:rPr lang="fi-FI" err="1"/>
              <a:t>napsautt</a:t>
            </a:r>
            <a:r>
              <a:rPr lang="fi-FI"/>
              <a:t>.</a:t>
            </a:r>
          </a:p>
        </p:txBody>
      </p:sp>
      <p:sp>
        <p:nvSpPr>
          <p:cNvPr id="13" name="Dian numeron paikkamerkki 5"/>
          <p:cNvSpPr>
            <a:spLocks noGrp="1"/>
          </p:cNvSpPr>
          <p:nvPr>
            <p:ph type="sldNum" sz="quarter" idx="4"/>
          </p:nvPr>
        </p:nvSpPr>
        <p:spPr>
          <a:xfrm>
            <a:off x="11183917" y="6285098"/>
            <a:ext cx="741504" cy="268427"/>
          </a:xfrm>
          <a:prstGeom prst="rect">
            <a:avLst/>
          </a:prstGeom>
        </p:spPr>
        <p:txBody>
          <a:bodyPr/>
          <a:lstStyle>
            <a:lvl1pPr algn="r">
              <a:defRPr>
                <a:solidFill>
                  <a:schemeClr val="accent2"/>
                </a:solidFill>
              </a:defRPr>
            </a:lvl1pPr>
          </a:lstStyle>
          <a:p>
            <a:pPr>
              <a:defRPr/>
            </a:pPr>
            <a:fld id="{FB346CB8-132A-48E5-A38D-0226F3B6784C}" type="slidenum">
              <a:rPr lang="fi-FI" smtClean="0"/>
              <a:pPr>
                <a:defRPr/>
              </a:pPr>
              <a:t>‹#›</a:t>
            </a:fld>
            <a:endParaRPr lang="fi-FI"/>
          </a:p>
        </p:txBody>
      </p:sp>
      <p:sp>
        <p:nvSpPr>
          <p:cNvPr id="15" name="Päivämäärän paikkamerkki 3"/>
          <p:cNvSpPr>
            <a:spLocks noGrp="1"/>
          </p:cNvSpPr>
          <p:nvPr>
            <p:ph type="dt" sz="half" idx="16"/>
          </p:nvPr>
        </p:nvSpPr>
        <p:spPr>
          <a:xfrm>
            <a:off x="9650498" y="6287486"/>
            <a:ext cx="1471650" cy="268427"/>
          </a:xfrm>
          <a:prstGeom prst="rect">
            <a:avLst/>
          </a:prstGeom>
        </p:spPr>
        <p:txBody>
          <a:bodyPr/>
          <a:lstStyle>
            <a:lvl1pPr>
              <a:defRPr>
                <a:solidFill>
                  <a:schemeClr val="accent2"/>
                </a:solidFill>
              </a:defRPr>
            </a:lvl1pPr>
          </a:lstStyle>
          <a:p>
            <a:pPr>
              <a:defRPr/>
            </a:pPr>
            <a:fld id="{04774C4C-51A1-4CE6-9AD2-E33B1F9EC7CA}" type="datetime1">
              <a:rPr lang="fi-FI" smtClean="0"/>
              <a:pPr>
                <a:defRPr/>
              </a:pPr>
              <a:t>29.9.2024</a:t>
            </a:fld>
            <a:endParaRPr lang="fi-FI"/>
          </a:p>
        </p:txBody>
      </p:sp>
      <p:pic>
        <p:nvPicPr>
          <p:cNvPr id="18" name="Kuva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004" y="6156271"/>
            <a:ext cx="3310619" cy="547094"/>
          </a:xfrm>
          <a:prstGeom prst="rect">
            <a:avLst/>
          </a:prstGeom>
        </p:spPr>
      </p:pic>
    </p:spTree>
    <p:extLst>
      <p:ext uri="{BB962C8B-B14F-4D97-AF65-F5344CB8AC3E}">
        <p14:creationId xmlns:p14="http://schemas.microsoft.com/office/powerpoint/2010/main" val="31678700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userDrawn="1">
  <p:cSld name="Otsikko ja diagrammi">
    <p:spTree>
      <p:nvGrpSpPr>
        <p:cNvPr id="1" name=""/>
        <p:cNvGrpSpPr/>
        <p:nvPr/>
      </p:nvGrpSpPr>
      <p:grpSpPr>
        <a:xfrm>
          <a:off x="0" y="0"/>
          <a:ext cx="0" cy="0"/>
          <a:chOff x="0" y="0"/>
          <a:chExt cx="0" cy="0"/>
        </a:xfrm>
      </p:grpSpPr>
      <p:sp>
        <p:nvSpPr>
          <p:cNvPr id="3" name="Kaavion paikkamerkki 2"/>
          <p:cNvSpPr>
            <a:spLocks noGrp="1"/>
          </p:cNvSpPr>
          <p:nvPr>
            <p:ph type="chart" sz="quarter" idx="10"/>
          </p:nvPr>
        </p:nvSpPr>
        <p:spPr>
          <a:xfrm>
            <a:off x="1817688" y="1323975"/>
            <a:ext cx="8513762" cy="4760913"/>
          </a:xfrm>
          <a:prstGeom prst="rect">
            <a:avLst/>
          </a:prstGeom>
        </p:spPr>
        <p:txBody>
          <a:bodyPr/>
          <a:lstStyle/>
          <a:p>
            <a:endParaRPr lang="fi-FI"/>
          </a:p>
        </p:txBody>
      </p:sp>
      <p:sp>
        <p:nvSpPr>
          <p:cNvPr id="8" name="Dian numeron paikkamerkki 5"/>
          <p:cNvSpPr>
            <a:spLocks noGrp="1"/>
          </p:cNvSpPr>
          <p:nvPr>
            <p:ph type="sldNum" sz="quarter" idx="4"/>
          </p:nvPr>
        </p:nvSpPr>
        <p:spPr>
          <a:xfrm>
            <a:off x="11183917" y="6285098"/>
            <a:ext cx="741504" cy="268427"/>
          </a:xfrm>
          <a:prstGeom prst="rect">
            <a:avLst/>
          </a:prstGeom>
        </p:spPr>
        <p:txBody>
          <a:bodyPr/>
          <a:lstStyle>
            <a:lvl1pPr algn="r">
              <a:defRPr>
                <a:solidFill>
                  <a:schemeClr val="accent2"/>
                </a:solidFill>
              </a:defRPr>
            </a:lvl1pPr>
          </a:lstStyle>
          <a:p>
            <a:pPr>
              <a:defRPr/>
            </a:pPr>
            <a:fld id="{FB346CB8-132A-48E5-A38D-0226F3B6784C}" type="slidenum">
              <a:rPr lang="fi-FI" smtClean="0"/>
              <a:pPr>
                <a:defRPr/>
              </a:pPr>
              <a:t>‹#›</a:t>
            </a:fld>
            <a:endParaRPr lang="fi-FI"/>
          </a:p>
        </p:txBody>
      </p:sp>
      <p:sp>
        <p:nvSpPr>
          <p:cNvPr id="9" name="Päivämäärän paikkamerkki 3"/>
          <p:cNvSpPr>
            <a:spLocks noGrp="1"/>
          </p:cNvSpPr>
          <p:nvPr>
            <p:ph type="dt" sz="half" idx="15"/>
          </p:nvPr>
        </p:nvSpPr>
        <p:spPr>
          <a:xfrm>
            <a:off x="9650498" y="6287486"/>
            <a:ext cx="1471650" cy="268427"/>
          </a:xfrm>
          <a:prstGeom prst="rect">
            <a:avLst/>
          </a:prstGeom>
        </p:spPr>
        <p:txBody>
          <a:bodyPr/>
          <a:lstStyle>
            <a:lvl1pPr>
              <a:defRPr>
                <a:solidFill>
                  <a:schemeClr val="accent2"/>
                </a:solidFill>
              </a:defRPr>
            </a:lvl1pPr>
          </a:lstStyle>
          <a:p>
            <a:pPr>
              <a:defRPr/>
            </a:pPr>
            <a:fld id="{04774C4C-51A1-4CE6-9AD2-E33B1F9EC7CA}" type="datetime1">
              <a:rPr lang="fi-FI" smtClean="0"/>
              <a:pPr>
                <a:defRPr/>
              </a:pPr>
              <a:t>29.9.2024</a:t>
            </a:fld>
            <a:endParaRPr lang="fi-FI"/>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004" y="6156271"/>
            <a:ext cx="3310619" cy="547094"/>
          </a:xfrm>
          <a:prstGeom prst="rect">
            <a:avLst/>
          </a:prstGeom>
        </p:spPr>
      </p:pic>
      <p:sp>
        <p:nvSpPr>
          <p:cNvPr id="7" name="Otsikko 1"/>
          <p:cNvSpPr>
            <a:spLocks noGrp="1"/>
          </p:cNvSpPr>
          <p:nvPr>
            <p:ph type="title"/>
          </p:nvPr>
        </p:nvSpPr>
        <p:spPr>
          <a:xfrm>
            <a:off x="457200" y="407988"/>
            <a:ext cx="11234738" cy="787400"/>
          </a:xfrm>
          <a:prstGeom prst="rect">
            <a:avLst/>
          </a:prstGeom>
        </p:spPr>
        <p:txBody>
          <a:bodyPr/>
          <a:lstStyle/>
          <a:p>
            <a:r>
              <a:rPr lang="fi-FI"/>
              <a:t>Muokkaa perustyyl. napsautt.</a:t>
            </a:r>
          </a:p>
        </p:txBody>
      </p:sp>
    </p:spTree>
    <p:extLst>
      <p:ext uri="{BB962C8B-B14F-4D97-AF65-F5344CB8AC3E}">
        <p14:creationId xmlns:p14="http://schemas.microsoft.com/office/powerpoint/2010/main" val="292562048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userDrawn="1">
  <p:cSld name="Otsikko ja diagrammi ESIMERKKI">
    <p:spTree>
      <p:nvGrpSpPr>
        <p:cNvPr id="1" name=""/>
        <p:cNvGrpSpPr/>
        <p:nvPr/>
      </p:nvGrpSpPr>
      <p:grpSpPr>
        <a:xfrm>
          <a:off x="0" y="0"/>
          <a:ext cx="0" cy="0"/>
          <a:chOff x="0" y="0"/>
          <a:chExt cx="0" cy="0"/>
        </a:xfrm>
      </p:grpSpPr>
      <p:graphicFrame>
        <p:nvGraphicFramePr>
          <p:cNvPr id="4" name="Kaavio 3"/>
          <p:cNvGraphicFramePr/>
          <p:nvPr userDrawn="1"/>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8" name="Dian numeron paikkamerkki 5"/>
          <p:cNvSpPr>
            <a:spLocks noGrp="1"/>
          </p:cNvSpPr>
          <p:nvPr>
            <p:ph type="sldNum" sz="quarter" idx="4"/>
          </p:nvPr>
        </p:nvSpPr>
        <p:spPr>
          <a:xfrm>
            <a:off x="11183917" y="6285098"/>
            <a:ext cx="741504" cy="268427"/>
          </a:xfrm>
          <a:prstGeom prst="rect">
            <a:avLst/>
          </a:prstGeom>
        </p:spPr>
        <p:txBody>
          <a:bodyPr/>
          <a:lstStyle>
            <a:lvl1pPr algn="r">
              <a:defRPr>
                <a:solidFill>
                  <a:schemeClr val="accent2"/>
                </a:solidFill>
              </a:defRPr>
            </a:lvl1pPr>
          </a:lstStyle>
          <a:p>
            <a:pPr>
              <a:defRPr/>
            </a:pPr>
            <a:fld id="{FB346CB8-132A-48E5-A38D-0226F3B6784C}" type="slidenum">
              <a:rPr lang="fi-FI" smtClean="0"/>
              <a:pPr>
                <a:defRPr/>
              </a:pPr>
              <a:t>‹#›</a:t>
            </a:fld>
            <a:endParaRPr lang="fi-FI"/>
          </a:p>
        </p:txBody>
      </p:sp>
      <p:sp>
        <p:nvSpPr>
          <p:cNvPr id="10" name="Päivämäärän paikkamerkki 3"/>
          <p:cNvSpPr>
            <a:spLocks noGrp="1"/>
          </p:cNvSpPr>
          <p:nvPr>
            <p:ph type="dt" sz="half" idx="15"/>
          </p:nvPr>
        </p:nvSpPr>
        <p:spPr>
          <a:xfrm>
            <a:off x="9650498" y="6287486"/>
            <a:ext cx="1471650" cy="268427"/>
          </a:xfrm>
          <a:prstGeom prst="rect">
            <a:avLst/>
          </a:prstGeom>
        </p:spPr>
        <p:txBody>
          <a:bodyPr/>
          <a:lstStyle>
            <a:lvl1pPr>
              <a:defRPr>
                <a:solidFill>
                  <a:schemeClr val="accent2"/>
                </a:solidFill>
              </a:defRPr>
            </a:lvl1pPr>
          </a:lstStyle>
          <a:p>
            <a:pPr>
              <a:defRPr/>
            </a:pPr>
            <a:fld id="{04774C4C-51A1-4CE6-9AD2-E33B1F9EC7CA}" type="datetime1">
              <a:rPr lang="fi-FI" smtClean="0"/>
              <a:pPr>
                <a:defRPr/>
              </a:pPr>
              <a:t>29.9.2024</a:t>
            </a:fld>
            <a:endParaRPr lang="fi-FI"/>
          </a:p>
        </p:txBody>
      </p:sp>
      <p:pic>
        <p:nvPicPr>
          <p:cNvPr id="11" name="Kuva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004" y="6156271"/>
            <a:ext cx="3310619" cy="547094"/>
          </a:xfrm>
          <a:prstGeom prst="rect">
            <a:avLst/>
          </a:prstGeom>
        </p:spPr>
      </p:pic>
      <p:sp>
        <p:nvSpPr>
          <p:cNvPr id="7" name="Otsikko 1"/>
          <p:cNvSpPr>
            <a:spLocks noGrp="1"/>
          </p:cNvSpPr>
          <p:nvPr>
            <p:ph type="title" hasCustomPrompt="1"/>
          </p:nvPr>
        </p:nvSpPr>
        <p:spPr>
          <a:xfrm>
            <a:off x="457200" y="407988"/>
            <a:ext cx="11234738" cy="787400"/>
          </a:xfrm>
          <a:prstGeom prst="rect">
            <a:avLst/>
          </a:prstGeom>
        </p:spPr>
        <p:txBody>
          <a:bodyPr/>
          <a:lstStyle>
            <a:lvl1pPr>
              <a:defRPr/>
            </a:lvl1pPr>
          </a:lstStyle>
          <a:p>
            <a:r>
              <a:rPr lang="fi-FI"/>
              <a:t>Esimerkki diagrammista</a:t>
            </a:r>
          </a:p>
        </p:txBody>
      </p:sp>
    </p:spTree>
    <p:extLst>
      <p:ext uri="{BB962C8B-B14F-4D97-AF65-F5344CB8AC3E}">
        <p14:creationId xmlns:p14="http://schemas.microsoft.com/office/powerpoint/2010/main" val="114618149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Otsikko ja taulukko">
    <p:spTree>
      <p:nvGrpSpPr>
        <p:cNvPr id="1" name=""/>
        <p:cNvGrpSpPr/>
        <p:nvPr/>
      </p:nvGrpSpPr>
      <p:grpSpPr>
        <a:xfrm>
          <a:off x="0" y="0"/>
          <a:ext cx="0" cy="0"/>
          <a:chOff x="0" y="0"/>
          <a:chExt cx="0" cy="0"/>
        </a:xfrm>
      </p:grpSpPr>
      <p:sp>
        <p:nvSpPr>
          <p:cNvPr id="12" name="Dian numeron paikkamerkki 5"/>
          <p:cNvSpPr txBox="1">
            <a:spLocks/>
          </p:cNvSpPr>
          <p:nvPr userDrawn="1"/>
        </p:nvSpPr>
        <p:spPr>
          <a:xfrm>
            <a:off x="11313042" y="6269038"/>
            <a:ext cx="795540" cy="258762"/>
          </a:xfrm>
          <a:prstGeom prst="rect">
            <a:avLst/>
          </a:prstGeom>
        </p:spPr>
        <p:txBody>
          <a:bodyPr/>
          <a:lstStyle>
            <a:defPPr>
              <a:defRPr lang="fi-FI"/>
            </a:defPPr>
            <a:lvl1pPr algn="r" rtl="0" eaLnBrk="0" fontAlgn="base" hangingPunct="0">
              <a:spcBef>
                <a:spcPct val="0"/>
              </a:spcBef>
              <a:spcAft>
                <a:spcPct val="0"/>
              </a:spcAft>
              <a:defRPr kern="1200">
                <a:solidFill>
                  <a:schemeClr val="bg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FB346CB8-132A-48E5-A38D-0226F3B6784C}" type="slidenum">
              <a:rPr lang="fi-FI" smtClean="0"/>
              <a:pPr>
                <a:defRPr/>
              </a:pPr>
              <a:t>‹#›</a:t>
            </a:fld>
            <a:endParaRPr lang="fi-FI"/>
          </a:p>
        </p:txBody>
      </p:sp>
      <p:sp>
        <p:nvSpPr>
          <p:cNvPr id="4" name="Taulukon paikkamerkki 3"/>
          <p:cNvSpPr>
            <a:spLocks noGrp="1"/>
          </p:cNvSpPr>
          <p:nvPr>
            <p:ph type="tbl" sz="quarter" idx="10"/>
          </p:nvPr>
        </p:nvSpPr>
        <p:spPr>
          <a:xfrm>
            <a:off x="886691" y="1282700"/>
            <a:ext cx="10327409" cy="4781550"/>
          </a:xfrm>
          <a:prstGeom prst="rect">
            <a:avLst/>
          </a:prstGeom>
        </p:spPr>
        <p:txBody>
          <a:bodyPr/>
          <a:lstStyle/>
          <a:p>
            <a:endParaRPr lang="fi-FI"/>
          </a:p>
        </p:txBody>
      </p:sp>
      <p:sp>
        <p:nvSpPr>
          <p:cNvPr id="9" name="Dian numeron paikkamerkki 5"/>
          <p:cNvSpPr>
            <a:spLocks noGrp="1"/>
          </p:cNvSpPr>
          <p:nvPr>
            <p:ph type="sldNum" sz="quarter" idx="4"/>
          </p:nvPr>
        </p:nvSpPr>
        <p:spPr>
          <a:xfrm>
            <a:off x="11183917" y="6285098"/>
            <a:ext cx="741504" cy="268427"/>
          </a:xfrm>
          <a:prstGeom prst="rect">
            <a:avLst/>
          </a:prstGeom>
        </p:spPr>
        <p:txBody>
          <a:bodyPr/>
          <a:lstStyle>
            <a:lvl1pPr algn="r">
              <a:defRPr>
                <a:solidFill>
                  <a:schemeClr val="accent2"/>
                </a:solidFill>
              </a:defRPr>
            </a:lvl1pPr>
          </a:lstStyle>
          <a:p>
            <a:pPr>
              <a:defRPr/>
            </a:pPr>
            <a:fld id="{FB346CB8-132A-48E5-A38D-0226F3B6784C}" type="slidenum">
              <a:rPr lang="fi-FI" smtClean="0"/>
              <a:pPr>
                <a:defRPr/>
              </a:pPr>
              <a:t>‹#›</a:t>
            </a:fld>
            <a:endParaRPr lang="fi-FI"/>
          </a:p>
        </p:txBody>
      </p:sp>
      <p:sp>
        <p:nvSpPr>
          <p:cNvPr id="10" name="Päivämäärän paikkamerkki 3"/>
          <p:cNvSpPr>
            <a:spLocks noGrp="1"/>
          </p:cNvSpPr>
          <p:nvPr>
            <p:ph type="dt" sz="half" idx="15"/>
          </p:nvPr>
        </p:nvSpPr>
        <p:spPr>
          <a:xfrm>
            <a:off x="9650498" y="6287486"/>
            <a:ext cx="1471650" cy="268427"/>
          </a:xfrm>
          <a:prstGeom prst="rect">
            <a:avLst/>
          </a:prstGeom>
        </p:spPr>
        <p:txBody>
          <a:bodyPr/>
          <a:lstStyle>
            <a:lvl1pPr>
              <a:defRPr>
                <a:solidFill>
                  <a:schemeClr val="accent2"/>
                </a:solidFill>
              </a:defRPr>
            </a:lvl1pPr>
          </a:lstStyle>
          <a:p>
            <a:pPr>
              <a:defRPr/>
            </a:pPr>
            <a:fld id="{04774C4C-51A1-4CE6-9AD2-E33B1F9EC7CA}" type="datetime1">
              <a:rPr lang="fi-FI" smtClean="0"/>
              <a:pPr>
                <a:defRPr/>
              </a:pPr>
              <a:t>29.9.2024</a:t>
            </a:fld>
            <a:endParaRPr lang="fi-FI"/>
          </a:p>
        </p:txBody>
      </p:sp>
      <p:pic>
        <p:nvPicPr>
          <p:cNvPr id="11" name="Kuva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004" y="6156271"/>
            <a:ext cx="3310619" cy="547094"/>
          </a:xfrm>
          <a:prstGeom prst="rect">
            <a:avLst/>
          </a:prstGeom>
        </p:spPr>
      </p:pic>
      <p:sp>
        <p:nvSpPr>
          <p:cNvPr id="8" name="Otsikko 1"/>
          <p:cNvSpPr>
            <a:spLocks noGrp="1"/>
          </p:cNvSpPr>
          <p:nvPr>
            <p:ph type="title"/>
          </p:nvPr>
        </p:nvSpPr>
        <p:spPr>
          <a:xfrm>
            <a:off x="457200" y="407988"/>
            <a:ext cx="11234738" cy="787400"/>
          </a:xfrm>
          <a:prstGeom prst="rect">
            <a:avLst/>
          </a:prstGeom>
        </p:spPr>
        <p:txBody>
          <a:bodyPr/>
          <a:lstStyle/>
          <a:p>
            <a:r>
              <a:rPr lang="fi-FI"/>
              <a:t>Muokkaa perustyyl. napsautt.</a:t>
            </a:r>
          </a:p>
        </p:txBody>
      </p:sp>
    </p:spTree>
    <p:extLst>
      <p:ext uri="{BB962C8B-B14F-4D97-AF65-F5344CB8AC3E}">
        <p14:creationId xmlns:p14="http://schemas.microsoft.com/office/powerpoint/2010/main" val="208247293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Otsikko ja taulukko ESIMERKKI">
    <p:spTree>
      <p:nvGrpSpPr>
        <p:cNvPr id="1" name=""/>
        <p:cNvGrpSpPr/>
        <p:nvPr/>
      </p:nvGrpSpPr>
      <p:grpSpPr>
        <a:xfrm>
          <a:off x="0" y="0"/>
          <a:ext cx="0" cy="0"/>
          <a:chOff x="0" y="0"/>
          <a:chExt cx="0" cy="0"/>
        </a:xfrm>
      </p:grpSpPr>
      <p:graphicFrame>
        <p:nvGraphicFramePr>
          <p:cNvPr id="2" name="Taulukko 1"/>
          <p:cNvGraphicFramePr>
            <a:graphicFrameLocks noGrp="1"/>
          </p:cNvGraphicFramePr>
          <p:nvPr userDrawn="1"/>
        </p:nvGraphicFramePr>
        <p:xfrm>
          <a:off x="893137" y="1195386"/>
          <a:ext cx="10547495" cy="4801376"/>
        </p:xfrm>
        <a:graphic>
          <a:graphicData uri="http://schemas.openxmlformats.org/drawingml/2006/table">
            <a:tbl>
              <a:tblPr firstRow="1" bandRow="1">
                <a:tableStyleId>{5C22544A-7EE6-4342-B048-85BDC9FD1C3A}</a:tableStyleId>
              </a:tblPr>
              <a:tblGrid>
                <a:gridCol w="2109499">
                  <a:extLst>
                    <a:ext uri="{9D8B030D-6E8A-4147-A177-3AD203B41FA5}">
                      <a16:colId xmlns:a16="http://schemas.microsoft.com/office/drawing/2014/main" val="2121586780"/>
                    </a:ext>
                  </a:extLst>
                </a:gridCol>
                <a:gridCol w="2109499">
                  <a:extLst>
                    <a:ext uri="{9D8B030D-6E8A-4147-A177-3AD203B41FA5}">
                      <a16:colId xmlns:a16="http://schemas.microsoft.com/office/drawing/2014/main" val="3764157875"/>
                    </a:ext>
                  </a:extLst>
                </a:gridCol>
                <a:gridCol w="2109499">
                  <a:extLst>
                    <a:ext uri="{9D8B030D-6E8A-4147-A177-3AD203B41FA5}">
                      <a16:colId xmlns:a16="http://schemas.microsoft.com/office/drawing/2014/main" val="1279749985"/>
                    </a:ext>
                  </a:extLst>
                </a:gridCol>
                <a:gridCol w="2109499">
                  <a:extLst>
                    <a:ext uri="{9D8B030D-6E8A-4147-A177-3AD203B41FA5}">
                      <a16:colId xmlns:a16="http://schemas.microsoft.com/office/drawing/2014/main" val="2365573269"/>
                    </a:ext>
                  </a:extLst>
                </a:gridCol>
                <a:gridCol w="2109499">
                  <a:extLst>
                    <a:ext uri="{9D8B030D-6E8A-4147-A177-3AD203B41FA5}">
                      <a16:colId xmlns:a16="http://schemas.microsoft.com/office/drawing/2014/main" val="329289083"/>
                    </a:ext>
                  </a:extLst>
                </a:gridCol>
              </a:tblGrid>
              <a:tr h="600172">
                <a:tc>
                  <a:txBody>
                    <a:bodyPr/>
                    <a:lstStyle/>
                    <a:p>
                      <a:r>
                        <a:rPr lang="fi-FI"/>
                        <a:t>Päivämäärä</a:t>
                      </a:r>
                    </a:p>
                  </a:txBody>
                  <a:tcPr>
                    <a:solidFill>
                      <a:schemeClr val="accent2"/>
                    </a:solidFill>
                  </a:tcPr>
                </a:tc>
                <a:tc>
                  <a:txBody>
                    <a:bodyPr/>
                    <a:lstStyle/>
                    <a:p>
                      <a:r>
                        <a:rPr lang="fi-FI"/>
                        <a:t>Toimenpide</a:t>
                      </a:r>
                    </a:p>
                  </a:txBody>
                  <a:tcPr>
                    <a:solidFill>
                      <a:schemeClr val="accent2"/>
                    </a:solidFill>
                  </a:tcPr>
                </a:tc>
                <a:tc>
                  <a:txBody>
                    <a:bodyPr/>
                    <a:lstStyle/>
                    <a:p>
                      <a:r>
                        <a:rPr lang="fi-FI"/>
                        <a:t>Vastuuhenkilö</a:t>
                      </a:r>
                    </a:p>
                  </a:txBody>
                  <a:tcPr>
                    <a:solidFill>
                      <a:schemeClr val="accent2"/>
                    </a:solidFill>
                  </a:tcPr>
                </a:tc>
                <a:tc>
                  <a:txBody>
                    <a:bodyPr/>
                    <a:lstStyle/>
                    <a:p>
                      <a:r>
                        <a:rPr lang="fi-FI"/>
                        <a:t>Kanava</a:t>
                      </a:r>
                    </a:p>
                  </a:txBody>
                  <a:tcPr>
                    <a:solidFill>
                      <a:schemeClr val="accent2"/>
                    </a:solidFill>
                  </a:tcPr>
                </a:tc>
                <a:tc>
                  <a:txBody>
                    <a:bodyPr/>
                    <a:lstStyle/>
                    <a:p>
                      <a:r>
                        <a:rPr lang="fi-FI"/>
                        <a:t>DL</a:t>
                      </a:r>
                    </a:p>
                  </a:txBody>
                  <a:tcPr>
                    <a:solidFill>
                      <a:schemeClr val="accent2"/>
                    </a:solidFill>
                  </a:tcPr>
                </a:tc>
                <a:extLst>
                  <a:ext uri="{0D108BD9-81ED-4DB2-BD59-A6C34878D82A}">
                    <a16:rowId xmlns:a16="http://schemas.microsoft.com/office/drawing/2014/main" val="2456553101"/>
                  </a:ext>
                </a:extLst>
              </a:tr>
              <a:tr h="600172">
                <a:tc>
                  <a:txBody>
                    <a:bodyPr/>
                    <a:lstStyle/>
                    <a:p>
                      <a:endParaRPr lang="fi-FI">
                        <a:solidFill>
                          <a:schemeClr val="tx1"/>
                        </a:solidFill>
                      </a:endParaRPr>
                    </a:p>
                  </a:txBody>
                  <a:tcPr>
                    <a:solidFill>
                      <a:schemeClr val="accent3">
                        <a:lumMod val="20000"/>
                        <a:lumOff val="80000"/>
                      </a:schemeClr>
                    </a:solidFill>
                  </a:tcPr>
                </a:tc>
                <a:tc>
                  <a:txBody>
                    <a:bodyPr/>
                    <a:lstStyle/>
                    <a:p>
                      <a:endParaRPr lang="fi-FI">
                        <a:solidFill>
                          <a:schemeClr val="tx1"/>
                        </a:solidFill>
                      </a:endParaRPr>
                    </a:p>
                  </a:txBody>
                  <a:tcPr>
                    <a:solidFill>
                      <a:schemeClr val="accent3">
                        <a:lumMod val="20000"/>
                        <a:lumOff val="80000"/>
                      </a:schemeClr>
                    </a:solidFill>
                  </a:tcPr>
                </a:tc>
                <a:tc>
                  <a:txBody>
                    <a:bodyPr/>
                    <a:lstStyle/>
                    <a:p>
                      <a:endParaRPr lang="fi-FI">
                        <a:solidFill>
                          <a:schemeClr val="tx1"/>
                        </a:solidFill>
                      </a:endParaRPr>
                    </a:p>
                  </a:txBody>
                  <a:tcPr>
                    <a:solidFill>
                      <a:schemeClr val="accent3">
                        <a:lumMod val="20000"/>
                        <a:lumOff val="80000"/>
                      </a:schemeClr>
                    </a:solidFill>
                  </a:tcPr>
                </a:tc>
                <a:tc>
                  <a:txBody>
                    <a:bodyPr/>
                    <a:lstStyle/>
                    <a:p>
                      <a:endParaRPr lang="fi-FI">
                        <a:solidFill>
                          <a:schemeClr val="tx1"/>
                        </a:solidFill>
                      </a:endParaRPr>
                    </a:p>
                  </a:txBody>
                  <a:tcPr>
                    <a:solidFill>
                      <a:schemeClr val="accent3">
                        <a:lumMod val="20000"/>
                        <a:lumOff val="80000"/>
                      </a:schemeClr>
                    </a:solidFill>
                  </a:tcPr>
                </a:tc>
                <a:tc>
                  <a:txBody>
                    <a:bodyPr/>
                    <a:lstStyle/>
                    <a:p>
                      <a:endParaRPr lang="fi-FI">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155899667"/>
                  </a:ext>
                </a:extLst>
              </a:tr>
              <a:tr h="600172">
                <a:tc>
                  <a:txBody>
                    <a:bodyPr/>
                    <a:lstStyle/>
                    <a:p>
                      <a:endParaRPr lang="fi-FI">
                        <a:solidFill>
                          <a:schemeClr val="tx1"/>
                        </a:solidFill>
                      </a:endParaRPr>
                    </a:p>
                  </a:txBody>
                  <a:tcPr>
                    <a:solidFill>
                      <a:schemeClr val="accent3">
                        <a:lumMod val="40000"/>
                        <a:lumOff val="60000"/>
                      </a:schemeClr>
                    </a:solidFill>
                  </a:tcPr>
                </a:tc>
                <a:tc>
                  <a:txBody>
                    <a:bodyPr/>
                    <a:lstStyle/>
                    <a:p>
                      <a:endParaRPr lang="fi-FI">
                        <a:solidFill>
                          <a:schemeClr val="tx1"/>
                        </a:solidFill>
                      </a:endParaRPr>
                    </a:p>
                  </a:txBody>
                  <a:tcPr>
                    <a:solidFill>
                      <a:schemeClr val="accent3">
                        <a:lumMod val="40000"/>
                        <a:lumOff val="60000"/>
                      </a:schemeClr>
                    </a:solidFill>
                  </a:tcPr>
                </a:tc>
                <a:tc>
                  <a:txBody>
                    <a:bodyPr/>
                    <a:lstStyle/>
                    <a:p>
                      <a:endParaRPr lang="fi-FI">
                        <a:solidFill>
                          <a:schemeClr val="tx1"/>
                        </a:solidFill>
                      </a:endParaRPr>
                    </a:p>
                  </a:txBody>
                  <a:tcPr>
                    <a:solidFill>
                      <a:schemeClr val="accent3">
                        <a:lumMod val="40000"/>
                        <a:lumOff val="60000"/>
                      </a:schemeClr>
                    </a:solidFill>
                  </a:tcPr>
                </a:tc>
                <a:tc>
                  <a:txBody>
                    <a:bodyPr/>
                    <a:lstStyle/>
                    <a:p>
                      <a:endParaRPr lang="fi-FI">
                        <a:solidFill>
                          <a:schemeClr val="tx1"/>
                        </a:solidFill>
                      </a:endParaRPr>
                    </a:p>
                  </a:txBody>
                  <a:tcPr>
                    <a:solidFill>
                      <a:schemeClr val="accent3">
                        <a:lumMod val="40000"/>
                        <a:lumOff val="60000"/>
                      </a:schemeClr>
                    </a:solidFill>
                  </a:tcPr>
                </a:tc>
                <a:tc>
                  <a:txBody>
                    <a:bodyPr/>
                    <a:lstStyle/>
                    <a:p>
                      <a:endParaRPr lang="fi-FI">
                        <a:solidFill>
                          <a:schemeClr val="tx1"/>
                        </a:solidFill>
                      </a:endParaRPr>
                    </a:p>
                  </a:txBody>
                  <a:tcPr>
                    <a:solidFill>
                      <a:schemeClr val="accent3">
                        <a:lumMod val="40000"/>
                        <a:lumOff val="60000"/>
                      </a:schemeClr>
                    </a:solidFill>
                  </a:tcPr>
                </a:tc>
                <a:extLst>
                  <a:ext uri="{0D108BD9-81ED-4DB2-BD59-A6C34878D82A}">
                    <a16:rowId xmlns:a16="http://schemas.microsoft.com/office/drawing/2014/main" val="307977988"/>
                  </a:ext>
                </a:extLst>
              </a:tr>
              <a:tr h="600172">
                <a:tc>
                  <a:txBody>
                    <a:bodyPr/>
                    <a:lstStyle/>
                    <a:p>
                      <a:endParaRPr lang="fi-FI">
                        <a:solidFill>
                          <a:schemeClr val="tx1"/>
                        </a:solidFill>
                      </a:endParaRPr>
                    </a:p>
                  </a:txBody>
                  <a:tcPr>
                    <a:solidFill>
                      <a:schemeClr val="accent3">
                        <a:lumMod val="20000"/>
                        <a:lumOff val="80000"/>
                      </a:schemeClr>
                    </a:solidFill>
                  </a:tcPr>
                </a:tc>
                <a:tc>
                  <a:txBody>
                    <a:bodyPr/>
                    <a:lstStyle/>
                    <a:p>
                      <a:endParaRPr lang="fi-FI">
                        <a:solidFill>
                          <a:schemeClr val="tx1"/>
                        </a:solidFill>
                      </a:endParaRPr>
                    </a:p>
                  </a:txBody>
                  <a:tcPr>
                    <a:solidFill>
                      <a:schemeClr val="accent3">
                        <a:lumMod val="20000"/>
                        <a:lumOff val="80000"/>
                      </a:schemeClr>
                    </a:solidFill>
                  </a:tcPr>
                </a:tc>
                <a:tc>
                  <a:txBody>
                    <a:bodyPr/>
                    <a:lstStyle/>
                    <a:p>
                      <a:endParaRPr lang="fi-FI">
                        <a:solidFill>
                          <a:schemeClr val="tx1"/>
                        </a:solidFill>
                      </a:endParaRPr>
                    </a:p>
                  </a:txBody>
                  <a:tcPr>
                    <a:solidFill>
                      <a:schemeClr val="accent3">
                        <a:lumMod val="20000"/>
                        <a:lumOff val="80000"/>
                      </a:schemeClr>
                    </a:solidFill>
                  </a:tcPr>
                </a:tc>
                <a:tc>
                  <a:txBody>
                    <a:bodyPr/>
                    <a:lstStyle/>
                    <a:p>
                      <a:endParaRPr lang="fi-FI">
                        <a:solidFill>
                          <a:schemeClr val="tx1"/>
                        </a:solidFill>
                      </a:endParaRPr>
                    </a:p>
                  </a:txBody>
                  <a:tcPr>
                    <a:solidFill>
                      <a:schemeClr val="accent3">
                        <a:lumMod val="20000"/>
                        <a:lumOff val="80000"/>
                      </a:schemeClr>
                    </a:solidFill>
                  </a:tcPr>
                </a:tc>
                <a:tc>
                  <a:txBody>
                    <a:bodyPr/>
                    <a:lstStyle/>
                    <a:p>
                      <a:endParaRPr lang="fi-FI">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1981434432"/>
                  </a:ext>
                </a:extLst>
              </a:tr>
              <a:tr h="600172">
                <a:tc>
                  <a:txBody>
                    <a:bodyPr/>
                    <a:lstStyle/>
                    <a:p>
                      <a:endParaRPr lang="fi-FI">
                        <a:solidFill>
                          <a:schemeClr val="tx1"/>
                        </a:solidFill>
                      </a:endParaRPr>
                    </a:p>
                  </a:txBody>
                  <a:tcPr>
                    <a:solidFill>
                      <a:schemeClr val="accent3">
                        <a:lumMod val="40000"/>
                        <a:lumOff val="60000"/>
                      </a:schemeClr>
                    </a:solidFill>
                  </a:tcPr>
                </a:tc>
                <a:tc>
                  <a:txBody>
                    <a:bodyPr/>
                    <a:lstStyle/>
                    <a:p>
                      <a:endParaRPr lang="fi-FI">
                        <a:solidFill>
                          <a:schemeClr val="tx1"/>
                        </a:solidFill>
                      </a:endParaRPr>
                    </a:p>
                  </a:txBody>
                  <a:tcPr>
                    <a:solidFill>
                      <a:schemeClr val="accent3">
                        <a:lumMod val="40000"/>
                        <a:lumOff val="60000"/>
                      </a:schemeClr>
                    </a:solidFill>
                  </a:tcPr>
                </a:tc>
                <a:tc>
                  <a:txBody>
                    <a:bodyPr/>
                    <a:lstStyle/>
                    <a:p>
                      <a:endParaRPr lang="fi-FI">
                        <a:solidFill>
                          <a:schemeClr val="tx1"/>
                        </a:solidFill>
                      </a:endParaRPr>
                    </a:p>
                  </a:txBody>
                  <a:tcPr>
                    <a:solidFill>
                      <a:schemeClr val="accent3">
                        <a:lumMod val="40000"/>
                        <a:lumOff val="60000"/>
                      </a:schemeClr>
                    </a:solidFill>
                  </a:tcPr>
                </a:tc>
                <a:tc>
                  <a:txBody>
                    <a:bodyPr/>
                    <a:lstStyle/>
                    <a:p>
                      <a:endParaRPr lang="fi-FI">
                        <a:solidFill>
                          <a:schemeClr val="tx1"/>
                        </a:solidFill>
                      </a:endParaRPr>
                    </a:p>
                  </a:txBody>
                  <a:tcPr>
                    <a:solidFill>
                      <a:schemeClr val="accent3">
                        <a:lumMod val="40000"/>
                        <a:lumOff val="60000"/>
                      </a:schemeClr>
                    </a:solidFill>
                  </a:tcPr>
                </a:tc>
                <a:tc>
                  <a:txBody>
                    <a:bodyPr/>
                    <a:lstStyle/>
                    <a:p>
                      <a:endParaRPr lang="fi-FI">
                        <a:solidFill>
                          <a:schemeClr val="tx1"/>
                        </a:solidFill>
                      </a:endParaRPr>
                    </a:p>
                  </a:txBody>
                  <a:tcPr>
                    <a:solidFill>
                      <a:schemeClr val="accent3">
                        <a:lumMod val="40000"/>
                        <a:lumOff val="60000"/>
                      </a:schemeClr>
                    </a:solidFill>
                  </a:tcPr>
                </a:tc>
                <a:extLst>
                  <a:ext uri="{0D108BD9-81ED-4DB2-BD59-A6C34878D82A}">
                    <a16:rowId xmlns:a16="http://schemas.microsoft.com/office/drawing/2014/main" val="2046199447"/>
                  </a:ext>
                </a:extLst>
              </a:tr>
              <a:tr h="600172">
                <a:tc>
                  <a:txBody>
                    <a:bodyPr/>
                    <a:lstStyle/>
                    <a:p>
                      <a:endParaRPr lang="fi-FI">
                        <a:solidFill>
                          <a:schemeClr val="tx1"/>
                        </a:solidFill>
                      </a:endParaRPr>
                    </a:p>
                  </a:txBody>
                  <a:tcPr>
                    <a:solidFill>
                      <a:schemeClr val="accent3">
                        <a:lumMod val="20000"/>
                        <a:lumOff val="80000"/>
                      </a:schemeClr>
                    </a:solidFill>
                  </a:tcPr>
                </a:tc>
                <a:tc>
                  <a:txBody>
                    <a:bodyPr/>
                    <a:lstStyle/>
                    <a:p>
                      <a:endParaRPr lang="fi-FI">
                        <a:solidFill>
                          <a:schemeClr val="tx1"/>
                        </a:solidFill>
                      </a:endParaRPr>
                    </a:p>
                  </a:txBody>
                  <a:tcPr>
                    <a:solidFill>
                      <a:schemeClr val="accent3">
                        <a:lumMod val="20000"/>
                        <a:lumOff val="80000"/>
                      </a:schemeClr>
                    </a:solidFill>
                  </a:tcPr>
                </a:tc>
                <a:tc>
                  <a:txBody>
                    <a:bodyPr/>
                    <a:lstStyle/>
                    <a:p>
                      <a:endParaRPr lang="fi-FI">
                        <a:solidFill>
                          <a:schemeClr val="tx1"/>
                        </a:solidFill>
                      </a:endParaRPr>
                    </a:p>
                  </a:txBody>
                  <a:tcPr>
                    <a:solidFill>
                      <a:schemeClr val="accent3">
                        <a:lumMod val="20000"/>
                        <a:lumOff val="80000"/>
                      </a:schemeClr>
                    </a:solidFill>
                  </a:tcPr>
                </a:tc>
                <a:tc>
                  <a:txBody>
                    <a:bodyPr/>
                    <a:lstStyle/>
                    <a:p>
                      <a:endParaRPr lang="fi-FI">
                        <a:solidFill>
                          <a:schemeClr val="tx1"/>
                        </a:solidFill>
                      </a:endParaRPr>
                    </a:p>
                  </a:txBody>
                  <a:tcPr>
                    <a:solidFill>
                      <a:schemeClr val="accent3">
                        <a:lumMod val="20000"/>
                        <a:lumOff val="80000"/>
                      </a:schemeClr>
                    </a:solidFill>
                  </a:tcPr>
                </a:tc>
                <a:tc>
                  <a:txBody>
                    <a:bodyPr/>
                    <a:lstStyle/>
                    <a:p>
                      <a:endParaRPr lang="fi-FI">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736762845"/>
                  </a:ext>
                </a:extLst>
              </a:tr>
              <a:tr h="600172">
                <a:tc>
                  <a:txBody>
                    <a:bodyPr/>
                    <a:lstStyle/>
                    <a:p>
                      <a:endParaRPr lang="fi-FI">
                        <a:solidFill>
                          <a:schemeClr val="tx1"/>
                        </a:solidFill>
                      </a:endParaRPr>
                    </a:p>
                  </a:txBody>
                  <a:tcPr>
                    <a:solidFill>
                      <a:schemeClr val="accent3">
                        <a:lumMod val="40000"/>
                        <a:lumOff val="60000"/>
                      </a:schemeClr>
                    </a:solidFill>
                  </a:tcPr>
                </a:tc>
                <a:tc>
                  <a:txBody>
                    <a:bodyPr/>
                    <a:lstStyle/>
                    <a:p>
                      <a:endParaRPr lang="fi-FI">
                        <a:solidFill>
                          <a:schemeClr val="tx1"/>
                        </a:solidFill>
                      </a:endParaRPr>
                    </a:p>
                  </a:txBody>
                  <a:tcPr>
                    <a:solidFill>
                      <a:schemeClr val="accent3">
                        <a:lumMod val="40000"/>
                        <a:lumOff val="60000"/>
                      </a:schemeClr>
                    </a:solidFill>
                  </a:tcPr>
                </a:tc>
                <a:tc>
                  <a:txBody>
                    <a:bodyPr/>
                    <a:lstStyle/>
                    <a:p>
                      <a:endParaRPr lang="fi-FI">
                        <a:solidFill>
                          <a:schemeClr val="tx1"/>
                        </a:solidFill>
                      </a:endParaRPr>
                    </a:p>
                  </a:txBody>
                  <a:tcPr>
                    <a:solidFill>
                      <a:schemeClr val="accent3">
                        <a:lumMod val="40000"/>
                        <a:lumOff val="60000"/>
                      </a:schemeClr>
                    </a:solidFill>
                  </a:tcPr>
                </a:tc>
                <a:tc>
                  <a:txBody>
                    <a:bodyPr/>
                    <a:lstStyle/>
                    <a:p>
                      <a:endParaRPr lang="fi-FI">
                        <a:solidFill>
                          <a:schemeClr val="tx1"/>
                        </a:solidFill>
                      </a:endParaRPr>
                    </a:p>
                  </a:txBody>
                  <a:tcPr>
                    <a:solidFill>
                      <a:schemeClr val="accent3">
                        <a:lumMod val="40000"/>
                        <a:lumOff val="60000"/>
                      </a:schemeClr>
                    </a:solidFill>
                  </a:tcPr>
                </a:tc>
                <a:tc>
                  <a:txBody>
                    <a:bodyPr/>
                    <a:lstStyle/>
                    <a:p>
                      <a:endParaRPr lang="fi-FI">
                        <a:solidFill>
                          <a:schemeClr val="tx1"/>
                        </a:solidFill>
                      </a:endParaRPr>
                    </a:p>
                  </a:txBody>
                  <a:tcPr>
                    <a:solidFill>
                      <a:schemeClr val="accent3">
                        <a:lumMod val="40000"/>
                        <a:lumOff val="60000"/>
                      </a:schemeClr>
                    </a:solidFill>
                  </a:tcPr>
                </a:tc>
                <a:extLst>
                  <a:ext uri="{0D108BD9-81ED-4DB2-BD59-A6C34878D82A}">
                    <a16:rowId xmlns:a16="http://schemas.microsoft.com/office/drawing/2014/main" val="3296281751"/>
                  </a:ext>
                </a:extLst>
              </a:tr>
              <a:tr h="600172">
                <a:tc>
                  <a:txBody>
                    <a:bodyPr/>
                    <a:lstStyle/>
                    <a:p>
                      <a:endParaRPr lang="fi-FI">
                        <a:solidFill>
                          <a:schemeClr val="tx1"/>
                        </a:solidFill>
                      </a:endParaRPr>
                    </a:p>
                  </a:txBody>
                  <a:tcPr>
                    <a:solidFill>
                      <a:schemeClr val="accent3">
                        <a:lumMod val="20000"/>
                        <a:lumOff val="80000"/>
                      </a:schemeClr>
                    </a:solidFill>
                  </a:tcPr>
                </a:tc>
                <a:tc>
                  <a:txBody>
                    <a:bodyPr/>
                    <a:lstStyle/>
                    <a:p>
                      <a:endParaRPr lang="fi-FI">
                        <a:solidFill>
                          <a:schemeClr val="tx1"/>
                        </a:solidFill>
                      </a:endParaRPr>
                    </a:p>
                  </a:txBody>
                  <a:tcPr>
                    <a:solidFill>
                      <a:schemeClr val="accent3">
                        <a:lumMod val="20000"/>
                        <a:lumOff val="80000"/>
                      </a:schemeClr>
                    </a:solidFill>
                  </a:tcPr>
                </a:tc>
                <a:tc>
                  <a:txBody>
                    <a:bodyPr/>
                    <a:lstStyle/>
                    <a:p>
                      <a:endParaRPr lang="fi-FI">
                        <a:solidFill>
                          <a:schemeClr val="tx1"/>
                        </a:solidFill>
                      </a:endParaRPr>
                    </a:p>
                  </a:txBody>
                  <a:tcPr>
                    <a:solidFill>
                      <a:schemeClr val="accent3">
                        <a:lumMod val="20000"/>
                        <a:lumOff val="80000"/>
                      </a:schemeClr>
                    </a:solidFill>
                  </a:tcPr>
                </a:tc>
                <a:tc>
                  <a:txBody>
                    <a:bodyPr/>
                    <a:lstStyle/>
                    <a:p>
                      <a:endParaRPr lang="fi-FI">
                        <a:solidFill>
                          <a:schemeClr val="tx1"/>
                        </a:solidFill>
                      </a:endParaRPr>
                    </a:p>
                  </a:txBody>
                  <a:tcPr>
                    <a:solidFill>
                      <a:schemeClr val="accent3">
                        <a:lumMod val="20000"/>
                        <a:lumOff val="80000"/>
                      </a:schemeClr>
                    </a:solidFill>
                  </a:tcPr>
                </a:tc>
                <a:tc>
                  <a:txBody>
                    <a:bodyPr/>
                    <a:lstStyle/>
                    <a:p>
                      <a:endParaRPr lang="fi-FI">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609854045"/>
                  </a:ext>
                </a:extLst>
              </a:tr>
            </a:tbl>
          </a:graphicData>
        </a:graphic>
      </p:graphicFrame>
      <p:sp>
        <p:nvSpPr>
          <p:cNvPr id="8" name="Dian numeron paikkamerkki 5"/>
          <p:cNvSpPr>
            <a:spLocks noGrp="1"/>
          </p:cNvSpPr>
          <p:nvPr>
            <p:ph type="sldNum" sz="quarter" idx="4"/>
          </p:nvPr>
        </p:nvSpPr>
        <p:spPr>
          <a:xfrm>
            <a:off x="11183917" y="6285098"/>
            <a:ext cx="741504" cy="268427"/>
          </a:xfrm>
          <a:prstGeom prst="rect">
            <a:avLst/>
          </a:prstGeom>
        </p:spPr>
        <p:txBody>
          <a:bodyPr/>
          <a:lstStyle>
            <a:lvl1pPr algn="r">
              <a:defRPr>
                <a:solidFill>
                  <a:schemeClr val="accent2"/>
                </a:solidFill>
              </a:defRPr>
            </a:lvl1pPr>
          </a:lstStyle>
          <a:p>
            <a:pPr>
              <a:defRPr/>
            </a:pPr>
            <a:fld id="{FB346CB8-132A-48E5-A38D-0226F3B6784C}" type="slidenum">
              <a:rPr lang="fi-FI" smtClean="0"/>
              <a:pPr>
                <a:defRPr/>
              </a:pPr>
              <a:t>‹#›</a:t>
            </a:fld>
            <a:endParaRPr lang="fi-FI"/>
          </a:p>
        </p:txBody>
      </p:sp>
      <p:sp>
        <p:nvSpPr>
          <p:cNvPr id="9" name="Päivämäärän paikkamerkki 3"/>
          <p:cNvSpPr>
            <a:spLocks noGrp="1"/>
          </p:cNvSpPr>
          <p:nvPr>
            <p:ph type="dt" sz="half" idx="15"/>
          </p:nvPr>
        </p:nvSpPr>
        <p:spPr>
          <a:xfrm>
            <a:off x="9650498" y="6287486"/>
            <a:ext cx="1471650" cy="268427"/>
          </a:xfrm>
          <a:prstGeom prst="rect">
            <a:avLst/>
          </a:prstGeom>
        </p:spPr>
        <p:txBody>
          <a:bodyPr/>
          <a:lstStyle>
            <a:lvl1pPr>
              <a:defRPr>
                <a:solidFill>
                  <a:schemeClr val="accent2"/>
                </a:solidFill>
              </a:defRPr>
            </a:lvl1pPr>
          </a:lstStyle>
          <a:p>
            <a:pPr>
              <a:defRPr/>
            </a:pPr>
            <a:fld id="{04774C4C-51A1-4CE6-9AD2-E33B1F9EC7CA}" type="datetime1">
              <a:rPr lang="fi-FI" smtClean="0"/>
              <a:pPr>
                <a:defRPr/>
              </a:pPr>
              <a:t>29.9.2024</a:t>
            </a:fld>
            <a:endParaRPr lang="fi-FI"/>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004" y="6156271"/>
            <a:ext cx="3310619" cy="547094"/>
          </a:xfrm>
          <a:prstGeom prst="rect">
            <a:avLst/>
          </a:prstGeom>
        </p:spPr>
      </p:pic>
      <p:sp>
        <p:nvSpPr>
          <p:cNvPr id="7" name="Otsikko 1"/>
          <p:cNvSpPr>
            <a:spLocks noGrp="1"/>
          </p:cNvSpPr>
          <p:nvPr>
            <p:ph type="title" hasCustomPrompt="1"/>
          </p:nvPr>
        </p:nvSpPr>
        <p:spPr>
          <a:xfrm>
            <a:off x="457200" y="407988"/>
            <a:ext cx="11234738" cy="787400"/>
          </a:xfrm>
          <a:prstGeom prst="rect">
            <a:avLst/>
          </a:prstGeom>
        </p:spPr>
        <p:txBody>
          <a:bodyPr/>
          <a:lstStyle>
            <a:lvl1pPr>
              <a:defRPr/>
            </a:lvl1pPr>
          </a:lstStyle>
          <a:p>
            <a:r>
              <a:rPr lang="fi-FI"/>
              <a:t>Esimerkki taulukosta</a:t>
            </a:r>
          </a:p>
        </p:txBody>
      </p:sp>
    </p:spTree>
    <p:extLst>
      <p:ext uri="{BB962C8B-B14F-4D97-AF65-F5344CB8AC3E}">
        <p14:creationId xmlns:p14="http://schemas.microsoft.com/office/powerpoint/2010/main" val="4019113245"/>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009246"/>
                </a:solidFill>
                <a:latin typeface="+mj-lt"/>
              </a:defRPr>
            </a:lvl1pPr>
          </a:lstStyle>
          <a:p>
            <a:r>
              <a:rPr lang="fi-FI"/>
              <a:t>Muokkaa </a:t>
            </a:r>
            <a:r>
              <a:rPr lang="fi-FI" err="1"/>
              <a:t>perustyyl</a:t>
            </a:r>
            <a:r>
              <a:rPr lang="fi-FI"/>
              <a:t>. </a:t>
            </a:r>
            <a:r>
              <a:rPr lang="fi-FI" err="1"/>
              <a:t>napsautt</a:t>
            </a:r>
            <a:r>
              <a:rPr lang="fi-FI"/>
              <a:t>.</a:t>
            </a:r>
          </a:p>
        </p:txBody>
      </p:sp>
      <p:sp>
        <p:nvSpPr>
          <p:cNvPr id="3" name="Päivämäärän paikkamerkki 3"/>
          <p:cNvSpPr>
            <a:spLocks noGrp="1"/>
          </p:cNvSpPr>
          <p:nvPr>
            <p:ph type="dt" sz="half" idx="10"/>
          </p:nvPr>
        </p:nvSpPr>
        <p:spPr/>
        <p:txBody>
          <a:bodyPr/>
          <a:lstStyle>
            <a:lvl1pPr>
              <a:defRPr/>
            </a:lvl1pPr>
          </a:lstStyle>
          <a:p>
            <a:pPr>
              <a:defRPr/>
            </a:pPr>
            <a:fld id="{030B0F0B-3399-48D0-9DBA-D12419CA452C}" type="datetime1">
              <a:rPr lang="fi-FI"/>
              <a:pPr>
                <a:defRPr/>
              </a:pPr>
              <a:t>29.9.2024</a:t>
            </a:fld>
            <a:endParaRPr lang="fi-FI"/>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p:cNvSpPr>
            <a:spLocks noGrp="1"/>
          </p:cNvSpPr>
          <p:nvPr>
            <p:ph type="sldNum" sz="quarter" idx="12"/>
          </p:nvPr>
        </p:nvSpPr>
        <p:spPr/>
        <p:txBody>
          <a:bodyPr/>
          <a:lstStyle>
            <a:lvl1pPr>
              <a:defRPr/>
            </a:lvl1pPr>
          </a:lstStyle>
          <a:p>
            <a:pPr>
              <a:defRPr/>
            </a:pPr>
            <a:fld id="{80DEF7FA-814A-42EE-9FF5-8145637E3287}" type="slidenum">
              <a:rPr lang="fi-FI"/>
              <a:pPr>
                <a:defRPr/>
              </a:pPr>
              <a:t>‹#›</a:t>
            </a:fld>
            <a:endParaRPr lang="fi-FI"/>
          </a:p>
        </p:txBody>
      </p:sp>
    </p:spTree>
    <p:extLst>
      <p:ext uri="{BB962C8B-B14F-4D97-AF65-F5344CB8AC3E}">
        <p14:creationId xmlns:p14="http://schemas.microsoft.com/office/powerpoint/2010/main" val="1150081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964275992"/>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rgbClr val="00924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D7EA7DFB-FF56-46B9-AC12-91CBFA78356C}" type="datetime1">
              <a:rPr lang="fi-FI"/>
              <a:pPr>
                <a:defRPr/>
              </a:pPr>
              <a:t>29.9.2024</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3282FF55-A701-4B72-9E59-8F3FA2AFFFD3}" type="slidenum">
              <a:rPr lang="fi-FI"/>
              <a:pPr>
                <a:defRPr/>
              </a:pPr>
              <a:t>‹#›</a:t>
            </a:fld>
            <a:endParaRPr lang="fi-FI"/>
          </a:p>
        </p:txBody>
      </p:sp>
    </p:spTree>
    <p:extLst>
      <p:ext uri="{BB962C8B-B14F-4D97-AF65-F5344CB8AC3E}">
        <p14:creationId xmlns:p14="http://schemas.microsoft.com/office/powerpoint/2010/main" val="346473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C21F50EB-0C47-47D8-9611-50E8DBEFD81E}" type="datetime1">
              <a:rPr lang="fi-FI"/>
              <a:pPr>
                <a:defRPr/>
              </a:pPr>
              <a:t>29.9.2024</a:t>
            </a:fld>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6" name="Dian numeron paikkamerkki 5"/>
          <p:cNvSpPr>
            <a:spLocks noGrp="1"/>
          </p:cNvSpPr>
          <p:nvPr>
            <p:ph type="sldNum" sz="quarter" idx="12"/>
          </p:nvPr>
        </p:nvSpPr>
        <p:spPr/>
        <p:txBody>
          <a:bodyPr/>
          <a:lstStyle>
            <a:lvl1pPr>
              <a:defRPr/>
            </a:lvl1pPr>
          </a:lstStyle>
          <a:p>
            <a:pPr>
              <a:defRPr/>
            </a:pPr>
            <a:fld id="{5C62063E-90CA-4C26-8F88-627398BD6C35}" type="slidenum">
              <a:rPr lang="fi-FI"/>
              <a:pPr>
                <a:defRPr/>
              </a:pPr>
              <a:t>‹#›</a:t>
            </a:fld>
            <a:endParaRPr lang="fi-FI"/>
          </a:p>
        </p:txBody>
      </p:sp>
    </p:spTree>
    <p:extLst>
      <p:ext uri="{BB962C8B-B14F-4D97-AF65-F5344CB8AC3E}">
        <p14:creationId xmlns:p14="http://schemas.microsoft.com/office/powerpoint/2010/main" val="944445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Suorakulmio 6"/>
          <p:cNvSpPr>
            <a:spLocks noChangeArrowheads="1"/>
          </p:cNvSpPr>
          <p:nvPr/>
        </p:nvSpPr>
        <p:spPr bwMode="auto">
          <a:xfrm>
            <a:off x="11050588" y="0"/>
            <a:ext cx="1141412" cy="6858000"/>
          </a:xfrm>
          <a:prstGeom prst="rect">
            <a:avLst/>
          </a:prstGeom>
          <a:solidFill>
            <a:srgbClr val="0092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fi-FI" alt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8070E598-5B8E-476A-936C-4C4D5212D954}" type="datetime1">
              <a:rPr lang="fi-FI"/>
              <a:pPr>
                <a:defRPr/>
              </a:pPr>
              <a:t>29.9.2024</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smtClean="0">
                <a:solidFill>
                  <a:schemeClr val="bg1"/>
                </a:solidFill>
              </a:defRPr>
            </a:lvl1pPr>
          </a:lstStyle>
          <a:p>
            <a:pPr>
              <a:defRPr/>
            </a:pPr>
            <a:fld id="{16E72A31-BE5D-4585-B282-770DC85018F9}" type="slidenum">
              <a:rPr lang="fi-FI"/>
              <a:pPr>
                <a:defRPr/>
              </a:pPr>
              <a:t>‹#›</a:t>
            </a:fld>
            <a:endParaRPr lang="fi-FI"/>
          </a:p>
        </p:txBody>
      </p:sp>
    </p:spTree>
    <p:extLst>
      <p:ext uri="{BB962C8B-B14F-4D97-AF65-F5344CB8AC3E}">
        <p14:creationId xmlns:p14="http://schemas.microsoft.com/office/powerpoint/2010/main" val="2716536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C91CB425-395F-4E97-A0DF-ACC184AF90A2}" type="datetime1">
              <a:rPr lang="fi-FI"/>
              <a:pPr>
                <a:defRPr/>
              </a:pPr>
              <a:t>29.9.2024</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91C5260F-82A6-479E-A080-D6FB8D1F04C2}" type="slidenum">
              <a:rPr lang="fi-FI"/>
              <a:pPr>
                <a:defRPr/>
              </a:pPr>
              <a:t>‹#›</a:t>
            </a:fld>
            <a:endParaRPr lang="fi-FI"/>
          </a:p>
        </p:txBody>
      </p:sp>
    </p:spTree>
    <p:extLst>
      <p:ext uri="{BB962C8B-B14F-4D97-AF65-F5344CB8AC3E}">
        <p14:creationId xmlns:p14="http://schemas.microsoft.com/office/powerpoint/2010/main" val="2213387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7" name="Päivämäärän paikkamerkki 3"/>
          <p:cNvSpPr>
            <a:spLocks noGrp="1"/>
          </p:cNvSpPr>
          <p:nvPr>
            <p:ph type="dt" sz="half" idx="15"/>
          </p:nvPr>
        </p:nvSpPr>
        <p:spPr/>
        <p:txBody>
          <a:bodyPr/>
          <a:lstStyle>
            <a:lvl1pPr>
              <a:defRPr/>
            </a:lvl1pPr>
          </a:lstStyle>
          <a:p>
            <a:pPr>
              <a:defRPr/>
            </a:pPr>
            <a:fld id="{C9504B2D-5395-4EF1-A0B8-BF2717CB82B8}" type="datetime1">
              <a:rPr lang="fi-FI"/>
              <a:pPr>
                <a:defRPr/>
              </a:pPr>
              <a:t>29.9.2024</a:t>
            </a:fld>
            <a:endParaRPr lang="fi-FI"/>
          </a:p>
        </p:txBody>
      </p:sp>
      <p:sp>
        <p:nvSpPr>
          <p:cNvPr id="8" name="Alatunnisteen paikkamerkki 4"/>
          <p:cNvSpPr>
            <a:spLocks noGrp="1"/>
          </p:cNvSpPr>
          <p:nvPr>
            <p:ph type="ftr" sz="quarter" idx="16"/>
          </p:nvPr>
        </p:nvSpPr>
        <p:spPr/>
        <p:txBody>
          <a:bodyPr/>
          <a:lstStyle>
            <a:lvl1pPr>
              <a:defRPr/>
            </a:lvl1pPr>
          </a:lstStyle>
          <a:p>
            <a:pPr>
              <a:defRPr/>
            </a:pPr>
            <a:r>
              <a:rPr lang="fi-FI"/>
              <a:t>Etunimi Sukunimi</a:t>
            </a:r>
          </a:p>
        </p:txBody>
      </p:sp>
      <p:sp>
        <p:nvSpPr>
          <p:cNvPr id="9" name="Dian numeron paikkamerkki 5"/>
          <p:cNvSpPr>
            <a:spLocks noGrp="1"/>
          </p:cNvSpPr>
          <p:nvPr>
            <p:ph type="sldNum" sz="quarter" idx="17"/>
          </p:nvPr>
        </p:nvSpPr>
        <p:spPr/>
        <p:txBody>
          <a:bodyPr/>
          <a:lstStyle>
            <a:lvl1pPr>
              <a:defRPr/>
            </a:lvl1pPr>
          </a:lstStyle>
          <a:p>
            <a:pPr>
              <a:defRPr/>
            </a:pPr>
            <a:fld id="{AA78DDF9-D677-4A74-B0CD-A3A36C6BB3DC}" type="slidenum">
              <a:rPr lang="fi-FI"/>
              <a:pPr>
                <a:defRPr/>
              </a:pPr>
              <a:t>‹#›</a:t>
            </a:fld>
            <a:endParaRPr lang="fi-FI"/>
          </a:p>
        </p:txBody>
      </p:sp>
    </p:spTree>
    <p:extLst>
      <p:ext uri="{BB962C8B-B14F-4D97-AF65-F5344CB8AC3E}">
        <p14:creationId xmlns:p14="http://schemas.microsoft.com/office/powerpoint/2010/main" val="882953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endParaRPr lang="fi-FI" noProof="0"/>
          </a:p>
        </p:txBody>
      </p:sp>
      <p:sp>
        <p:nvSpPr>
          <p:cNvPr id="5" name="Päivämäärän paikkamerkki 3"/>
          <p:cNvSpPr>
            <a:spLocks noGrp="1"/>
          </p:cNvSpPr>
          <p:nvPr>
            <p:ph type="dt" sz="half" idx="14"/>
          </p:nvPr>
        </p:nvSpPr>
        <p:spPr/>
        <p:txBody>
          <a:bodyPr/>
          <a:lstStyle>
            <a:lvl1pPr>
              <a:defRPr/>
            </a:lvl1pPr>
          </a:lstStyle>
          <a:p>
            <a:pPr>
              <a:defRPr/>
            </a:pPr>
            <a:fld id="{4A738587-832D-42FD-8341-9793EBC9D942}" type="datetime1">
              <a:rPr lang="fi-FI"/>
              <a:pPr>
                <a:defRPr/>
              </a:pPr>
              <a:t>29.9.2024</a:t>
            </a:fld>
            <a:endParaRPr lang="fi-FI"/>
          </a:p>
        </p:txBody>
      </p:sp>
      <p:sp>
        <p:nvSpPr>
          <p:cNvPr id="6" name="Alatunnisteen paikkamerkki 4"/>
          <p:cNvSpPr>
            <a:spLocks noGrp="1"/>
          </p:cNvSpPr>
          <p:nvPr>
            <p:ph type="ftr" sz="quarter" idx="15"/>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6"/>
          </p:nvPr>
        </p:nvSpPr>
        <p:spPr/>
        <p:txBody>
          <a:bodyPr/>
          <a:lstStyle>
            <a:lvl1pPr>
              <a:defRPr/>
            </a:lvl1pPr>
          </a:lstStyle>
          <a:p>
            <a:pPr>
              <a:defRPr/>
            </a:pPr>
            <a:fld id="{B9982B8C-63F0-4A7B-AEBA-C0E7EA0477FD}" type="slidenum">
              <a:rPr lang="fi-FI"/>
              <a:pPr>
                <a:defRPr/>
              </a:pPr>
              <a:t>‹#›</a:t>
            </a:fld>
            <a:endParaRPr lang="fi-FI"/>
          </a:p>
        </p:txBody>
      </p:sp>
    </p:spTree>
    <p:extLst>
      <p:ext uri="{BB962C8B-B14F-4D97-AF65-F5344CB8AC3E}">
        <p14:creationId xmlns:p14="http://schemas.microsoft.com/office/powerpoint/2010/main" val="2729786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29435CBC-9F0B-400D-B4F5-6C0DB76D2065}" type="datetime1">
              <a:rPr lang="fi-FI"/>
              <a:pPr>
                <a:defRPr/>
              </a:pPr>
              <a:t>29.9.2024</a:t>
            </a:fld>
            <a:endParaRPr lang="fi-FI"/>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p:cNvSpPr>
            <a:spLocks noGrp="1"/>
          </p:cNvSpPr>
          <p:nvPr>
            <p:ph type="sldNum" sz="quarter" idx="12"/>
          </p:nvPr>
        </p:nvSpPr>
        <p:spPr/>
        <p:txBody>
          <a:bodyPr/>
          <a:lstStyle>
            <a:lvl1pPr>
              <a:defRPr/>
            </a:lvl1pPr>
          </a:lstStyle>
          <a:p>
            <a:pPr>
              <a:defRPr/>
            </a:pPr>
            <a:fld id="{DD88BE2A-0A83-42EC-B407-16ED4F1D9B0E}" type="slidenum">
              <a:rPr lang="fi-FI"/>
              <a:pPr>
                <a:defRPr/>
              </a:pPr>
              <a:t>‹#›</a:t>
            </a:fld>
            <a:endParaRPr lang="fi-FI"/>
          </a:p>
        </p:txBody>
      </p:sp>
    </p:spTree>
    <p:extLst>
      <p:ext uri="{BB962C8B-B14F-4D97-AF65-F5344CB8AC3E}">
        <p14:creationId xmlns:p14="http://schemas.microsoft.com/office/powerpoint/2010/main" val="3224774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8FC7FB18-019E-4FA4-9C05-FBD2DCBB274E}" type="datetime1">
              <a:rPr lang="fi-FI"/>
              <a:pPr>
                <a:defRPr/>
              </a:pPr>
              <a:t>29.9.2024</a:t>
            </a:fld>
            <a:endParaRPr lang="fi-FI"/>
          </a:p>
        </p:txBody>
      </p:sp>
      <p:sp>
        <p:nvSpPr>
          <p:cNvPr id="3"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4" name="Dian numeron paikkamerkki 5"/>
          <p:cNvSpPr>
            <a:spLocks noGrp="1"/>
          </p:cNvSpPr>
          <p:nvPr>
            <p:ph type="sldNum" sz="quarter" idx="12"/>
          </p:nvPr>
        </p:nvSpPr>
        <p:spPr/>
        <p:txBody>
          <a:bodyPr/>
          <a:lstStyle>
            <a:lvl1pPr>
              <a:defRPr/>
            </a:lvl1pPr>
          </a:lstStyle>
          <a:p>
            <a:pPr>
              <a:defRPr/>
            </a:pPr>
            <a:fld id="{77428F7A-131B-4003-850A-D37AF0D4C369}" type="slidenum">
              <a:rPr lang="fi-FI"/>
              <a:pPr>
                <a:defRPr/>
              </a:pPr>
              <a:t>‹#›</a:t>
            </a:fld>
            <a:endParaRPr lang="fi-FI"/>
          </a:p>
        </p:txBody>
      </p:sp>
    </p:spTree>
    <p:extLst>
      <p:ext uri="{BB962C8B-B14F-4D97-AF65-F5344CB8AC3E}">
        <p14:creationId xmlns:p14="http://schemas.microsoft.com/office/powerpoint/2010/main" val="4812933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624711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967755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534703069"/>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2873856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508086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2465191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4273065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1455101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051113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FFC61E"/>
        </a:solidFill>
        <a:effectLst/>
      </p:bgPr>
    </p:bg>
    <p:spTree>
      <p:nvGrpSpPr>
        <p:cNvPr id="1" name=""/>
        <p:cNvGrpSpPr/>
        <p:nvPr/>
      </p:nvGrpSpPr>
      <p:grpSpPr>
        <a:xfrm>
          <a:off x="0" y="0"/>
          <a:ext cx="0" cy="0"/>
          <a:chOff x="0" y="0"/>
          <a:chExt cx="0" cy="0"/>
        </a:xfrm>
      </p:grpSpPr>
      <p:sp>
        <p:nvSpPr>
          <p:cNvPr id="4" name="Freeform 5"/>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855550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8723114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87644D-1209-90B6-1CF1-E114B0BE5AA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DB205282-5150-3C7B-2F2C-9D6BB2EB17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45BCF33E-30C0-4E04-E614-42D4616BBE2B}"/>
              </a:ext>
            </a:extLst>
          </p:cNvPr>
          <p:cNvSpPr>
            <a:spLocks noGrp="1"/>
          </p:cNvSpPr>
          <p:nvPr>
            <p:ph type="dt" sz="half" idx="10"/>
          </p:nvPr>
        </p:nvSpPr>
        <p:spPr/>
        <p:txBody>
          <a:bodyPr/>
          <a:lstStyle/>
          <a:p>
            <a:fld id="{AF0B5FAA-0ECD-457D-AC88-99048070748B}" type="datetimeFigureOut">
              <a:rPr lang="fi-FI" smtClean="0"/>
              <a:t>29.9.2024</a:t>
            </a:fld>
            <a:endParaRPr lang="fi-FI"/>
          </a:p>
        </p:txBody>
      </p:sp>
      <p:sp>
        <p:nvSpPr>
          <p:cNvPr id="5" name="Alatunnisteen paikkamerkki 4">
            <a:extLst>
              <a:ext uri="{FF2B5EF4-FFF2-40B4-BE49-F238E27FC236}">
                <a16:creationId xmlns:a16="http://schemas.microsoft.com/office/drawing/2014/main" id="{18D7BFE1-04FA-D9B8-4564-6011978D67A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369E76E-779E-073F-D798-542DBF8B13D6}"/>
              </a:ext>
            </a:extLst>
          </p:cNvPr>
          <p:cNvSpPr>
            <a:spLocks noGrp="1"/>
          </p:cNvSpPr>
          <p:nvPr>
            <p:ph type="sldNum" sz="quarter" idx="12"/>
          </p:nvPr>
        </p:nvSpPr>
        <p:spPr/>
        <p:txBody>
          <a:bodyPr/>
          <a:lstStyle/>
          <a:p>
            <a:fld id="{059B7432-8488-463D-9AA9-90CA608126BB}" type="slidenum">
              <a:rPr lang="fi-FI" smtClean="0"/>
              <a:t>‹#›</a:t>
            </a:fld>
            <a:endParaRPr lang="fi-FI"/>
          </a:p>
        </p:txBody>
      </p:sp>
    </p:spTree>
    <p:extLst>
      <p:ext uri="{BB962C8B-B14F-4D97-AF65-F5344CB8AC3E}">
        <p14:creationId xmlns:p14="http://schemas.microsoft.com/office/powerpoint/2010/main" val="49648966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chemeClr val="tx1"/>
                </a:solidFill>
                <a:latin typeface="+mj-lt"/>
              </a:defRPr>
            </a:lvl1pPr>
          </a:lstStyle>
          <a:p>
            <a:r>
              <a:rPr lang="fi-FI"/>
              <a:t>Muokkaa </a:t>
            </a:r>
            <a:r>
              <a:rPr lang="fi-FI" err="1"/>
              <a:t>perustyyl</a:t>
            </a:r>
            <a:r>
              <a:rPr lang="fi-FI"/>
              <a:t>. </a:t>
            </a:r>
            <a:r>
              <a:rPr lang="fi-FI" err="1"/>
              <a:t>napsautt</a:t>
            </a:r>
            <a:r>
              <a:rPr lang="fi-FI"/>
              <a:t>.</a:t>
            </a:r>
          </a:p>
        </p:txBody>
      </p:sp>
      <p:sp>
        <p:nvSpPr>
          <p:cNvPr id="4" name="Päivämäärän paikkamerkki 3"/>
          <p:cNvSpPr>
            <a:spLocks noGrp="1"/>
          </p:cNvSpPr>
          <p:nvPr>
            <p:ph type="dt" sz="half" idx="10"/>
          </p:nvPr>
        </p:nvSpPr>
        <p:spPr>
          <a:xfrm>
            <a:off x="1663430" y="6268800"/>
            <a:ext cx="1305128" cy="258459"/>
          </a:xfrm>
          <a:prstGeom prst="rect">
            <a:avLst/>
          </a:prstGeom>
        </p:spPr>
        <p:txBody>
          <a:bodyPr/>
          <a:lstStyle/>
          <a:p>
            <a:endParaRPr lang="fi-FI"/>
          </a:p>
        </p:txBody>
      </p:sp>
      <p:sp>
        <p:nvSpPr>
          <p:cNvPr id="5" name="Alatunnisteen paikkamerkki 4"/>
          <p:cNvSpPr>
            <a:spLocks noGrp="1"/>
          </p:cNvSpPr>
          <p:nvPr>
            <p:ph type="ftr" sz="quarter" idx="11"/>
          </p:nvPr>
        </p:nvSpPr>
        <p:spPr>
          <a:xfrm>
            <a:off x="3202022" y="6268800"/>
            <a:ext cx="4114800" cy="258459"/>
          </a:xfrm>
          <a:prstGeom prst="rect">
            <a:avLst/>
          </a:prstGeom>
        </p:spPr>
        <p:txBody>
          <a:bodyPr/>
          <a:lstStyle/>
          <a:p>
            <a:endParaRPr lang="fi-FI"/>
          </a:p>
        </p:txBody>
      </p:sp>
      <p:sp>
        <p:nvSpPr>
          <p:cNvPr id="6" name="Dian numeron paikkamerkki 5"/>
          <p:cNvSpPr>
            <a:spLocks noGrp="1"/>
          </p:cNvSpPr>
          <p:nvPr>
            <p:ph type="sldNum" sz="quarter" idx="12"/>
          </p:nvPr>
        </p:nvSpPr>
        <p:spPr>
          <a:xfrm>
            <a:off x="10437780" y="6268800"/>
            <a:ext cx="1237034" cy="258459"/>
          </a:xfrm>
          <a:prstGeom prst="rect">
            <a:avLst/>
          </a:prstGeom>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38602863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18"/>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2350039263"/>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chemeClr val="accent5"/>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Tree>
    <p:extLst>
      <p:ext uri="{BB962C8B-B14F-4D97-AF65-F5344CB8AC3E}">
        <p14:creationId xmlns:p14="http://schemas.microsoft.com/office/powerpoint/2010/main" val="3769580015"/>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a:xfrm>
            <a:off x="1663430" y="6268800"/>
            <a:ext cx="1305128" cy="258459"/>
          </a:xfrm>
          <a:prstGeom prst="rect">
            <a:avLst/>
          </a:prstGeom>
        </p:spPr>
        <p:txBody>
          <a:bodyPr/>
          <a:lstStyle/>
          <a:p>
            <a:endParaRPr lang="fi-FI"/>
          </a:p>
        </p:txBody>
      </p:sp>
      <p:sp>
        <p:nvSpPr>
          <p:cNvPr id="5" name="Alatunnisteen paikkamerkki 4"/>
          <p:cNvSpPr>
            <a:spLocks noGrp="1"/>
          </p:cNvSpPr>
          <p:nvPr>
            <p:ph type="ftr" sz="quarter" idx="11"/>
          </p:nvPr>
        </p:nvSpPr>
        <p:spPr>
          <a:xfrm>
            <a:off x="3202022" y="6268800"/>
            <a:ext cx="4114800" cy="258459"/>
          </a:xfrm>
          <a:prstGeom prst="rect">
            <a:avLst/>
          </a:prstGeom>
        </p:spPr>
        <p:txBody>
          <a:bodyPr/>
          <a:lstStyle/>
          <a:p>
            <a:endParaRPr lang="fi-FI"/>
          </a:p>
        </p:txBody>
      </p:sp>
      <p:sp>
        <p:nvSpPr>
          <p:cNvPr id="6" name="Dian numeron paikkamerkki 5"/>
          <p:cNvSpPr>
            <a:spLocks noGrp="1"/>
          </p:cNvSpPr>
          <p:nvPr>
            <p:ph type="sldNum" sz="quarter" idx="12"/>
          </p:nvPr>
        </p:nvSpPr>
        <p:spPr>
          <a:xfrm>
            <a:off x="10437780" y="6268800"/>
            <a:ext cx="1237034" cy="258459"/>
          </a:xfrm>
          <a:prstGeom prst="rect">
            <a:avLst/>
          </a:prstGeom>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2682380664"/>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a:xfrm>
            <a:off x="1663430" y="6268800"/>
            <a:ext cx="1305128" cy="258459"/>
          </a:xfrm>
          <a:prstGeom prst="rect">
            <a:avLst/>
          </a:prstGeom>
        </p:spPr>
        <p:txBody>
          <a:bodyPr/>
          <a:lstStyle/>
          <a:p>
            <a:endParaRPr lang="fi-FI"/>
          </a:p>
        </p:txBody>
      </p:sp>
      <p:sp>
        <p:nvSpPr>
          <p:cNvPr id="6" name="Alatunnisteen paikkamerkki 5"/>
          <p:cNvSpPr>
            <a:spLocks noGrp="1"/>
          </p:cNvSpPr>
          <p:nvPr>
            <p:ph type="ftr" sz="quarter" idx="11"/>
          </p:nvPr>
        </p:nvSpPr>
        <p:spPr>
          <a:xfrm>
            <a:off x="3202022" y="6268800"/>
            <a:ext cx="4114800" cy="258459"/>
          </a:xfrm>
          <a:prstGeom prst="rect">
            <a:avLst/>
          </a:prstGeom>
        </p:spPr>
        <p:txBody>
          <a:bodyPr/>
          <a:lstStyle/>
          <a:p>
            <a:endParaRPr lang="fi-FI"/>
          </a:p>
        </p:txBody>
      </p:sp>
      <p:sp>
        <p:nvSpPr>
          <p:cNvPr id="7" name="Dian numeron paikkamerkki 6"/>
          <p:cNvSpPr>
            <a:spLocks noGrp="1"/>
          </p:cNvSpPr>
          <p:nvPr>
            <p:ph type="sldNum" sz="quarter" idx="12"/>
          </p:nvPr>
        </p:nvSpPr>
        <p:spPr>
          <a:xfrm>
            <a:off x="10437780" y="6268800"/>
            <a:ext cx="1237034" cy="258459"/>
          </a:xfrm>
          <a:prstGeom prst="rect">
            <a:avLst/>
          </a:prstGeom>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2022471747"/>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a:xfrm>
            <a:off x="1663430" y="6268800"/>
            <a:ext cx="1305128" cy="258459"/>
          </a:xfrm>
          <a:prstGeom prst="rect">
            <a:avLst/>
          </a:prstGeom>
        </p:spPr>
        <p:txBody>
          <a:bodyPr/>
          <a:lstStyle/>
          <a:p>
            <a:endParaRPr lang="fi-FI"/>
          </a:p>
        </p:txBody>
      </p:sp>
      <p:sp>
        <p:nvSpPr>
          <p:cNvPr id="6" name="Alatunnisteen paikkamerkki 5"/>
          <p:cNvSpPr>
            <a:spLocks noGrp="1"/>
          </p:cNvSpPr>
          <p:nvPr>
            <p:ph type="ftr" sz="quarter" idx="11"/>
          </p:nvPr>
        </p:nvSpPr>
        <p:spPr>
          <a:xfrm>
            <a:off x="3202022" y="6268800"/>
            <a:ext cx="4114800" cy="258459"/>
          </a:xfrm>
          <a:prstGeom prst="rect">
            <a:avLst/>
          </a:prstGeom>
        </p:spPr>
        <p:txBody>
          <a:bodyPr/>
          <a:lstStyle/>
          <a:p>
            <a:endParaRPr lang="fi-FI"/>
          </a:p>
        </p:txBody>
      </p:sp>
      <p:sp>
        <p:nvSpPr>
          <p:cNvPr id="7" name="Dian numeron paikkamerkki 6"/>
          <p:cNvSpPr>
            <a:spLocks noGrp="1"/>
          </p:cNvSpPr>
          <p:nvPr>
            <p:ph type="sldNum" sz="quarter" idx="12"/>
          </p:nvPr>
        </p:nvSpPr>
        <p:spPr>
          <a:xfrm>
            <a:off x="10437780" y="6268800"/>
            <a:ext cx="1237034" cy="258459"/>
          </a:xfrm>
          <a:prstGeom prst="rect">
            <a:avLst/>
          </a:prstGeom>
        </p:spPr>
        <p:txBody>
          <a:bodyPr/>
          <a:lstStyle/>
          <a:p>
            <a:fld id="{66B0B938-106A-4E9D-9931-8D19B263D192}" type="slidenum">
              <a:rPr lang="fi-FI" smtClean="0"/>
              <a:t>‹#›</a:t>
            </a:fld>
            <a:endParaRPr lang="fi-FI"/>
          </a:p>
        </p:txBody>
      </p:sp>
      <p:sp>
        <p:nvSpPr>
          <p:cNvPr id="10" name="Tekstin paikkamerkki 9"/>
          <p:cNvSpPr>
            <a:spLocks noGrp="1"/>
          </p:cNvSpPr>
          <p:nvPr>
            <p:ph type="body" sz="quarter" idx="13" hasCustomPrompt="1"/>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a:t>Väliotsikko</a:t>
            </a:r>
          </a:p>
        </p:txBody>
      </p:sp>
      <p:sp>
        <p:nvSpPr>
          <p:cNvPr id="11" name="Tekstin paikkamerkki 9"/>
          <p:cNvSpPr>
            <a:spLocks noGrp="1"/>
          </p:cNvSpPr>
          <p:nvPr>
            <p:ph type="body" sz="quarter" idx="14" hasCustomPrompt="1"/>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a:t>Väliotsikko</a:t>
            </a:r>
          </a:p>
        </p:txBody>
      </p:sp>
    </p:spTree>
    <p:extLst>
      <p:ext uri="{BB962C8B-B14F-4D97-AF65-F5344CB8AC3E}">
        <p14:creationId xmlns:p14="http://schemas.microsoft.com/office/powerpoint/2010/main" val="201076742"/>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Dian numeron paikkamerkki 6"/>
          <p:cNvSpPr>
            <a:spLocks noGrp="1"/>
          </p:cNvSpPr>
          <p:nvPr>
            <p:ph type="sldNum" sz="quarter" idx="12"/>
          </p:nvPr>
        </p:nvSpPr>
        <p:spPr>
          <a:xfrm>
            <a:off x="10437780" y="6268800"/>
            <a:ext cx="1237034" cy="258459"/>
          </a:xfrm>
          <a:prstGeom prst="rect">
            <a:avLst/>
          </a:prstGeom>
        </p:spPr>
        <p:txBody>
          <a:bodyPr/>
          <a:lstStyle/>
          <a:p>
            <a:fld id="{66B0B938-106A-4E9D-9931-8D19B263D192}" type="slidenum">
              <a:rPr lang="fi-FI" smtClean="0"/>
              <a:t>‹#›</a:t>
            </a:fld>
            <a:endParaRPr lang="fi-FI"/>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a:lstStyle>
            <a:lvl1pPr marL="0" indent="0" algn="r">
              <a:buNone/>
              <a:defRPr/>
            </a:lvl1pPr>
          </a:lstStyle>
          <a:p>
            <a:endParaRPr lang="fi-FI"/>
          </a:p>
        </p:txBody>
      </p:sp>
    </p:spTree>
    <p:extLst>
      <p:ext uri="{BB962C8B-B14F-4D97-AF65-F5344CB8AC3E}">
        <p14:creationId xmlns:p14="http://schemas.microsoft.com/office/powerpoint/2010/main" val="1647796500"/>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a:lstStyle>
            <a:lvl1pPr marL="0" indent="0">
              <a:buFontTx/>
              <a:buNone/>
              <a:defRPr/>
            </a:lvl1pPr>
          </a:lstStyle>
          <a:p>
            <a:endParaRPr lang="en-GB"/>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fi-FI"/>
              <a:t>Muokkaa </a:t>
            </a:r>
            <a:r>
              <a:rPr lang="fi-FI" err="1"/>
              <a:t>perustyyl</a:t>
            </a:r>
            <a:r>
              <a:rPr lang="fi-FI"/>
              <a:t>. </a:t>
            </a:r>
            <a:r>
              <a:rPr lang="fi-FI" err="1"/>
              <a:t>napsautt</a:t>
            </a:r>
            <a:r>
              <a:rPr lang="fi-FI"/>
              <a:t>.</a:t>
            </a:r>
          </a:p>
        </p:txBody>
      </p:sp>
    </p:spTree>
    <p:extLst>
      <p:ext uri="{BB962C8B-B14F-4D97-AF65-F5344CB8AC3E}">
        <p14:creationId xmlns:p14="http://schemas.microsoft.com/office/powerpoint/2010/main" val="1914675464"/>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121921051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0" y="0"/>
            <a:ext cx="9679021" cy="6858000"/>
          </a:xfrm>
          <a:custGeom>
            <a:avLst/>
            <a:gdLst>
              <a:gd name="T0" fmla="*/ 0 w 20142"/>
              <a:gd name="T1" fmla="*/ 0 h 14300"/>
              <a:gd name="T2" fmla="*/ 0 w 20142"/>
              <a:gd name="T3" fmla="*/ 14300 h 14300"/>
              <a:gd name="T4" fmla="*/ 20141 w 20142"/>
              <a:gd name="T5" fmla="*/ 14300 h 14300"/>
              <a:gd name="T6" fmla="*/ 18957 w 20142"/>
              <a:gd name="T7" fmla="*/ 12518 h 14300"/>
              <a:gd name="T8" fmla="*/ 20142 w 20142"/>
              <a:gd name="T9" fmla="*/ 10722 h 14300"/>
              <a:gd name="T10" fmla="*/ 18957 w 20142"/>
              <a:gd name="T11" fmla="*/ 8926 h 14300"/>
              <a:gd name="T12" fmla="*/ 20142 w 20142"/>
              <a:gd name="T13" fmla="*/ 7131 h 14300"/>
              <a:gd name="T14" fmla="*/ 18957 w 20142"/>
              <a:gd name="T15" fmla="*/ 5335 h 14300"/>
              <a:gd name="T16" fmla="*/ 20142 w 20142"/>
              <a:gd name="T17" fmla="*/ 3540 h 14300"/>
              <a:gd name="T18" fmla="*/ 18957 w 20142"/>
              <a:gd name="T19" fmla="*/ 1744 h 14300"/>
              <a:gd name="T20" fmla="*/ 20141 w 20142"/>
              <a:gd name="T21" fmla="*/ 0 h 14300"/>
              <a:gd name="T22" fmla="*/ 0 w 20142"/>
              <a:gd name="T23" fmla="*/ 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chemeClr val="tx1"/>
                </a:solidFill>
                <a:latin typeface="+mj-lt"/>
              </a:defRPr>
            </a:lvl1pPr>
          </a:lstStyle>
          <a:p>
            <a:r>
              <a:rPr lang="en-GB"/>
              <a:t>Click to edit Master title style</a:t>
            </a:r>
            <a:endParaRPr lang="fi-FI"/>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chemeClr val="tx1"/>
                </a:solidFill>
                <a:latin typeface="+mj-lt"/>
              </a:defRPr>
            </a:lvl1pPr>
          </a:lstStyle>
          <a:p>
            <a:pPr lvl="0"/>
            <a:r>
              <a:rPr lang="en-GB"/>
              <a:t>Click to edit Master text styles</a:t>
            </a:r>
          </a:p>
        </p:txBody>
      </p:sp>
      <p:pic>
        <p:nvPicPr>
          <p:cNvPr id="27" name="Kuva 2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6F8ABF94-DDC4-7273-FBA0-04C77601BE2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3946" y="5856541"/>
            <a:ext cx="1337110" cy="609128"/>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20B425E8-5094-F9DF-5B26-B0C6BE8BEE1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561056" y="5763289"/>
            <a:ext cx="1506877" cy="795631"/>
          </a:xfrm>
          <a:prstGeom prst="rect">
            <a:avLst/>
          </a:prstGeom>
        </p:spPr>
      </p:pic>
      <p:pic>
        <p:nvPicPr>
          <p:cNvPr id="9" name="Picture 8" descr="Shape, icon&#10;&#10;Description automatically generated">
            <a:extLst>
              <a:ext uri="{FF2B5EF4-FFF2-40B4-BE49-F238E27FC236}">
                <a16:creationId xmlns:a16="http://schemas.microsoft.com/office/drawing/2014/main" id="{FE5E8D65-7FBF-650D-AE28-86407B7C33B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184311" y="5809172"/>
            <a:ext cx="903814" cy="936093"/>
          </a:xfrm>
          <a:prstGeom prst="rect">
            <a:avLst/>
          </a:prstGeom>
        </p:spPr>
      </p:pic>
      <p:pic>
        <p:nvPicPr>
          <p:cNvPr id="10" name="Picture 9" descr="Logo, company name&#10;&#10;Description automatically generated">
            <a:extLst>
              <a:ext uri="{FF2B5EF4-FFF2-40B4-BE49-F238E27FC236}">
                <a16:creationId xmlns:a16="http://schemas.microsoft.com/office/drawing/2014/main" id="{43AE0061-F5F7-F586-24F9-D0C23CCE3146}"/>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4204503" y="5771731"/>
            <a:ext cx="1187450" cy="839187"/>
          </a:xfrm>
          <a:prstGeom prst="rect">
            <a:avLst/>
          </a:prstGeom>
        </p:spPr>
      </p:pic>
    </p:spTree>
    <p:extLst>
      <p:ext uri="{BB962C8B-B14F-4D97-AF65-F5344CB8AC3E}">
        <p14:creationId xmlns:p14="http://schemas.microsoft.com/office/powerpoint/2010/main" val="618031290"/>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chemeClr val="accent5"/>
        </a:solidFill>
        <a:effectLst/>
      </p:bgPr>
    </p:bg>
    <p:spTree>
      <p:nvGrpSpPr>
        <p:cNvPr id="1" name=""/>
        <p:cNvGrpSpPr/>
        <p:nvPr/>
      </p:nvGrpSpPr>
      <p:grpSpPr>
        <a:xfrm>
          <a:off x="0" y="0"/>
          <a:ext cx="0" cy="0"/>
          <a:chOff x="0" y="0"/>
          <a:chExt cx="0" cy="0"/>
        </a:xfrm>
      </p:grpSpPr>
      <p:sp>
        <p:nvSpPr>
          <p:cNvPr id="7" name="Freeform 5"/>
          <p:cNvSpPr>
            <a:spLocks/>
          </p:cNvSpPr>
          <p:nvPr userDrawn="1"/>
        </p:nvSpPr>
        <p:spPr bwMode="auto">
          <a:xfrm>
            <a:off x="0" y="0"/>
            <a:ext cx="12193200" cy="5572461"/>
          </a:xfrm>
          <a:custGeom>
            <a:avLst/>
            <a:gdLst>
              <a:gd name="T0" fmla="*/ 0 w 25400"/>
              <a:gd name="T1" fmla="*/ 9914 h 11590"/>
              <a:gd name="T2" fmla="*/ 2540 w 25400"/>
              <a:gd name="T3" fmla="*/ 11590 h 11590"/>
              <a:gd name="T4" fmla="*/ 5080 w 25400"/>
              <a:gd name="T5" fmla="*/ 9914 h 11590"/>
              <a:gd name="T6" fmla="*/ 7620 w 25400"/>
              <a:gd name="T7" fmla="*/ 11590 h 11590"/>
              <a:gd name="T8" fmla="*/ 10160 w 25400"/>
              <a:gd name="T9" fmla="*/ 9914 h 11590"/>
              <a:gd name="T10" fmla="*/ 12700 w 25400"/>
              <a:gd name="T11" fmla="*/ 11590 h 11590"/>
              <a:gd name="T12" fmla="*/ 15240 w 25400"/>
              <a:gd name="T13" fmla="*/ 9914 h 11590"/>
              <a:gd name="T14" fmla="*/ 17780 w 25400"/>
              <a:gd name="T15" fmla="*/ 11590 h 11590"/>
              <a:gd name="T16" fmla="*/ 20320 w 25400"/>
              <a:gd name="T17" fmla="*/ 9914 h 11590"/>
              <a:gd name="T18" fmla="*/ 22860 w 25400"/>
              <a:gd name="T19" fmla="*/ 11590 h 11590"/>
              <a:gd name="T20" fmla="*/ 25400 w 25400"/>
              <a:gd name="T21" fmla="*/ 9914 h 11590"/>
              <a:gd name="T22" fmla="*/ 25400 w 25400"/>
              <a:gd name="T23" fmla="*/ 0 h 11590"/>
              <a:gd name="T24" fmla="*/ 0 w 25400"/>
              <a:gd name="T25" fmla="*/ 0 h 11590"/>
              <a:gd name="T26" fmla="*/ 0 w 25400"/>
              <a:gd name="T27" fmla="*/ 9914 h 1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1178560"/>
            <a:ext cx="10739336" cy="2071991"/>
          </a:xfrm>
        </p:spPr>
        <p:txBody>
          <a:bodyPr anchor="t" anchorCtr="0"/>
          <a:lstStyle>
            <a:lvl1pPr algn="l">
              <a:lnSpc>
                <a:spcPct val="85000"/>
              </a:lnSpc>
              <a:defRPr sz="7000">
                <a:solidFill>
                  <a:schemeClr val="tx1"/>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3386738"/>
            <a:ext cx="10709478" cy="972000"/>
          </a:xfrm>
        </p:spPr>
        <p:txBody>
          <a:bodyPr/>
          <a:lstStyle>
            <a:lvl1pPr marL="0" indent="0">
              <a:buNone/>
              <a:defRPr b="1">
                <a:solidFill>
                  <a:schemeClr val="tx1"/>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378032167"/>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preserve="1" userDrawn="1">
  <p:cSld name="2_Kansi 2 B">
    <p:bg>
      <p:bgPr>
        <a:solidFill>
          <a:schemeClr val="accent5"/>
        </a:solidFill>
        <a:effectLst/>
      </p:bgPr>
    </p:bg>
    <p:spTree>
      <p:nvGrpSpPr>
        <p:cNvPr id="1" name=""/>
        <p:cNvGrpSpPr/>
        <p:nvPr/>
      </p:nvGrpSpPr>
      <p:grpSpPr>
        <a:xfrm>
          <a:off x="0" y="0"/>
          <a:ext cx="0" cy="0"/>
          <a:chOff x="0" y="0"/>
          <a:chExt cx="0" cy="0"/>
        </a:xfrm>
      </p:grpSpPr>
      <p:sp>
        <p:nvSpPr>
          <p:cNvPr id="7" name="Freeform 5"/>
          <p:cNvSpPr>
            <a:spLocks/>
          </p:cNvSpPr>
          <p:nvPr userDrawn="1"/>
        </p:nvSpPr>
        <p:spPr bwMode="auto">
          <a:xfrm>
            <a:off x="0" y="0"/>
            <a:ext cx="12193200" cy="5572461"/>
          </a:xfrm>
          <a:custGeom>
            <a:avLst/>
            <a:gdLst>
              <a:gd name="T0" fmla="*/ 0 w 25400"/>
              <a:gd name="T1" fmla="*/ 9914 h 11590"/>
              <a:gd name="T2" fmla="*/ 2540 w 25400"/>
              <a:gd name="T3" fmla="*/ 11590 h 11590"/>
              <a:gd name="T4" fmla="*/ 5080 w 25400"/>
              <a:gd name="T5" fmla="*/ 9914 h 11590"/>
              <a:gd name="T6" fmla="*/ 7620 w 25400"/>
              <a:gd name="T7" fmla="*/ 11590 h 11590"/>
              <a:gd name="T8" fmla="*/ 10160 w 25400"/>
              <a:gd name="T9" fmla="*/ 9914 h 11590"/>
              <a:gd name="T10" fmla="*/ 12700 w 25400"/>
              <a:gd name="T11" fmla="*/ 11590 h 11590"/>
              <a:gd name="T12" fmla="*/ 15240 w 25400"/>
              <a:gd name="T13" fmla="*/ 9914 h 11590"/>
              <a:gd name="T14" fmla="*/ 17780 w 25400"/>
              <a:gd name="T15" fmla="*/ 11590 h 11590"/>
              <a:gd name="T16" fmla="*/ 20320 w 25400"/>
              <a:gd name="T17" fmla="*/ 9914 h 11590"/>
              <a:gd name="T18" fmla="*/ 22860 w 25400"/>
              <a:gd name="T19" fmla="*/ 11590 h 11590"/>
              <a:gd name="T20" fmla="*/ 25400 w 25400"/>
              <a:gd name="T21" fmla="*/ 9914 h 11590"/>
              <a:gd name="T22" fmla="*/ 25400 w 25400"/>
              <a:gd name="T23" fmla="*/ 0 h 11590"/>
              <a:gd name="T24" fmla="*/ 0 w 25400"/>
              <a:gd name="T25" fmla="*/ 0 h 11590"/>
              <a:gd name="T26" fmla="*/ 0 w 25400"/>
              <a:gd name="T27" fmla="*/ 9914 h 1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355600"/>
            <a:ext cx="10739336" cy="2071991"/>
          </a:xfrm>
        </p:spPr>
        <p:txBody>
          <a:bodyPr anchor="t" anchorCtr="0"/>
          <a:lstStyle>
            <a:lvl1pPr algn="l">
              <a:lnSpc>
                <a:spcPct val="85000"/>
              </a:lnSpc>
              <a:defRPr sz="7000">
                <a:solidFill>
                  <a:schemeClr val="tx1"/>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563778"/>
            <a:ext cx="10709478" cy="972000"/>
          </a:xfrm>
        </p:spPr>
        <p:txBody>
          <a:bodyPr/>
          <a:lstStyle>
            <a:lvl1pPr marL="0" indent="0">
              <a:buNone/>
              <a:defRPr b="1">
                <a:solidFill>
                  <a:schemeClr val="tx1"/>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436619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720235684"/>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preserve="1" userDrawn="1">
  <p:cSld name="1_Kansi 2 B">
    <p:bg>
      <p:bgPr>
        <a:solidFill>
          <a:schemeClr val="bg1"/>
        </a:solidFill>
        <a:effectLst/>
      </p:bgPr>
    </p:bg>
    <p:spTree>
      <p:nvGrpSpPr>
        <p:cNvPr id="1" name=""/>
        <p:cNvGrpSpPr/>
        <p:nvPr/>
      </p:nvGrpSpPr>
      <p:grpSpPr>
        <a:xfrm>
          <a:off x="0" y="0"/>
          <a:ext cx="0" cy="0"/>
          <a:chOff x="0" y="0"/>
          <a:chExt cx="0" cy="0"/>
        </a:xfrm>
      </p:grpSpPr>
      <p:sp>
        <p:nvSpPr>
          <p:cNvPr id="7" name="Freeform 5"/>
          <p:cNvSpPr>
            <a:spLocks/>
          </p:cNvSpPr>
          <p:nvPr userDrawn="1"/>
        </p:nvSpPr>
        <p:spPr bwMode="auto">
          <a:xfrm>
            <a:off x="-1200" y="0"/>
            <a:ext cx="12193200" cy="5572461"/>
          </a:xfrm>
          <a:custGeom>
            <a:avLst/>
            <a:gdLst>
              <a:gd name="T0" fmla="*/ 0 w 25400"/>
              <a:gd name="T1" fmla="*/ 9914 h 11590"/>
              <a:gd name="T2" fmla="*/ 2540 w 25400"/>
              <a:gd name="T3" fmla="*/ 11590 h 11590"/>
              <a:gd name="T4" fmla="*/ 5080 w 25400"/>
              <a:gd name="T5" fmla="*/ 9914 h 11590"/>
              <a:gd name="T6" fmla="*/ 7620 w 25400"/>
              <a:gd name="T7" fmla="*/ 11590 h 11590"/>
              <a:gd name="T8" fmla="*/ 10160 w 25400"/>
              <a:gd name="T9" fmla="*/ 9914 h 11590"/>
              <a:gd name="T10" fmla="*/ 12700 w 25400"/>
              <a:gd name="T11" fmla="*/ 11590 h 11590"/>
              <a:gd name="T12" fmla="*/ 15240 w 25400"/>
              <a:gd name="T13" fmla="*/ 9914 h 11590"/>
              <a:gd name="T14" fmla="*/ 17780 w 25400"/>
              <a:gd name="T15" fmla="*/ 11590 h 11590"/>
              <a:gd name="T16" fmla="*/ 20320 w 25400"/>
              <a:gd name="T17" fmla="*/ 9914 h 11590"/>
              <a:gd name="T18" fmla="*/ 22860 w 25400"/>
              <a:gd name="T19" fmla="*/ 11590 h 11590"/>
              <a:gd name="T20" fmla="*/ 25400 w 25400"/>
              <a:gd name="T21" fmla="*/ 9914 h 11590"/>
              <a:gd name="T22" fmla="*/ 25400 w 25400"/>
              <a:gd name="T23" fmla="*/ 0 h 11590"/>
              <a:gd name="T24" fmla="*/ 0 w 25400"/>
              <a:gd name="T25" fmla="*/ 0 h 11590"/>
              <a:gd name="T26" fmla="*/ 0 w 25400"/>
              <a:gd name="T27" fmla="*/ 9914 h 1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chemeClr val="bg1"/>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chemeClr val="bg1"/>
                </a:solidFill>
                <a:latin typeface="+mj-lt"/>
              </a:defRPr>
            </a:lvl1pPr>
          </a:lstStyle>
          <a:p>
            <a:pPr lvl="0"/>
            <a:r>
              <a:rPr lang="fi-FI"/>
              <a:t>Muokkaa tekstin perustyylejä napsauttamalla</a:t>
            </a:r>
          </a:p>
        </p:txBody>
      </p:sp>
      <p:pic>
        <p:nvPicPr>
          <p:cNvPr id="5" name="Picture 4" descr="Shape&#10;&#10;Description automatically generated with medium confidence">
            <a:extLst>
              <a:ext uri="{FF2B5EF4-FFF2-40B4-BE49-F238E27FC236}">
                <a16:creationId xmlns:a16="http://schemas.microsoft.com/office/drawing/2014/main" id="{156A2CCC-375E-7A30-FC8B-BC6C2691705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3946" y="5856541"/>
            <a:ext cx="1337110" cy="609128"/>
          </a:xfrm>
          <a:prstGeom prst="rect">
            <a:avLst/>
          </a:prstGeom>
        </p:spPr>
      </p:pic>
      <p:pic>
        <p:nvPicPr>
          <p:cNvPr id="6" name="Picture 5" descr="A picture containing graphical user interface&#10;&#10;Description automatically generated">
            <a:extLst>
              <a:ext uri="{FF2B5EF4-FFF2-40B4-BE49-F238E27FC236}">
                <a16:creationId xmlns:a16="http://schemas.microsoft.com/office/drawing/2014/main" id="{FA24672F-AC27-46A5-C933-6E252AB832E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61056" y="5763289"/>
            <a:ext cx="1506877" cy="795631"/>
          </a:xfrm>
          <a:prstGeom prst="rect">
            <a:avLst/>
          </a:prstGeom>
        </p:spPr>
      </p:pic>
      <p:pic>
        <p:nvPicPr>
          <p:cNvPr id="8" name="Picture 7" descr="Shape, icon&#10;&#10;Description automatically generated">
            <a:extLst>
              <a:ext uri="{FF2B5EF4-FFF2-40B4-BE49-F238E27FC236}">
                <a16:creationId xmlns:a16="http://schemas.microsoft.com/office/drawing/2014/main" id="{26FE7AF3-037A-2012-15DD-FB8E216ED18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184311" y="5809172"/>
            <a:ext cx="903814" cy="936093"/>
          </a:xfrm>
          <a:prstGeom prst="rect">
            <a:avLst/>
          </a:prstGeom>
        </p:spPr>
      </p:pic>
      <p:pic>
        <p:nvPicPr>
          <p:cNvPr id="9" name="Picture 8" descr="Logo, company name&#10;&#10;Description automatically generated">
            <a:extLst>
              <a:ext uri="{FF2B5EF4-FFF2-40B4-BE49-F238E27FC236}">
                <a16:creationId xmlns:a16="http://schemas.microsoft.com/office/drawing/2014/main" id="{33BF1327-4CAC-B8A3-F1B8-1133000EE00F}"/>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204503" y="5771731"/>
            <a:ext cx="1187450" cy="839187"/>
          </a:xfrm>
          <a:prstGeom prst="rect">
            <a:avLst/>
          </a:prstGeom>
        </p:spPr>
      </p:pic>
    </p:spTree>
    <p:extLst>
      <p:ext uri="{BB962C8B-B14F-4D97-AF65-F5344CB8AC3E}">
        <p14:creationId xmlns:p14="http://schemas.microsoft.com/office/powerpoint/2010/main" val="210342617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chemeClr val="accent5"/>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 y="0"/>
            <a:ext cx="12193200" cy="6858000"/>
          </a:xfrm>
          <a:custGeom>
            <a:avLst/>
            <a:gdLst>
              <a:gd name="T0" fmla="*/ 0 w 25400"/>
              <a:gd name="T1" fmla="*/ 14293 h 14293"/>
              <a:gd name="T2" fmla="*/ 11682 w 25400"/>
              <a:gd name="T3" fmla="*/ 14293 h 14293"/>
              <a:gd name="T4" fmla="*/ 11303 w 25400"/>
              <a:gd name="T5" fmla="*/ 13517 h 14293"/>
              <a:gd name="T6" fmla="*/ 11469 w 25400"/>
              <a:gd name="T7" fmla="*/ 12643 h 14293"/>
              <a:gd name="T8" fmla="*/ 12342 w 25400"/>
              <a:gd name="T9" fmla="*/ 12478 h 14293"/>
              <a:gd name="T10" fmla="*/ 13914 w 25400"/>
              <a:gd name="T11" fmla="*/ 13245 h 14293"/>
              <a:gd name="T12" fmla="*/ 14748 w 25400"/>
              <a:gd name="T13" fmla="*/ 13067 h 14293"/>
              <a:gd name="T14" fmla="*/ 14919 w 25400"/>
              <a:gd name="T15" fmla="*/ 12211 h 14293"/>
              <a:gd name="T16" fmla="*/ 14161 w 25400"/>
              <a:gd name="T17" fmla="*/ 10659 h 14293"/>
              <a:gd name="T18" fmla="*/ 14327 w 25400"/>
              <a:gd name="T19" fmla="*/ 9785 h 14293"/>
              <a:gd name="T20" fmla="*/ 15200 w 25400"/>
              <a:gd name="T21" fmla="*/ 9620 h 14293"/>
              <a:gd name="T22" fmla="*/ 16773 w 25400"/>
              <a:gd name="T23" fmla="*/ 10387 h 14293"/>
              <a:gd name="T24" fmla="*/ 17607 w 25400"/>
              <a:gd name="T25" fmla="*/ 10209 h 14293"/>
              <a:gd name="T26" fmla="*/ 17777 w 25400"/>
              <a:gd name="T27" fmla="*/ 9353 h 14293"/>
              <a:gd name="T28" fmla="*/ 17020 w 25400"/>
              <a:gd name="T29" fmla="*/ 7801 h 14293"/>
              <a:gd name="T30" fmla="*/ 17185 w 25400"/>
              <a:gd name="T31" fmla="*/ 6927 h 14293"/>
              <a:gd name="T32" fmla="*/ 18058 w 25400"/>
              <a:gd name="T33" fmla="*/ 6762 h 14293"/>
              <a:gd name="T34" fmla="*/ 19628 w 25400"/>
              <a:gd name="T35" fmla="*/ 7532 h 14293"/>
              <a:gd name="T36" fmla="*/ 20459 w 25400"/>
              <a:gd name="T37" fmla="*/ 7357 h 14293"/>
              <a:gd name="T38" fmla="*/ 20629 w 25400"/>
              <a:gd name="T39" fmla="*/ 6500 h 14293"/>
              <a:gd name="T40" fmla="*/ 19872 w 25400"/>
              <a:gd name="T41" fmla="*/ 4948 h 14293"/>
              <a:gd name="T42" fmla="*/ 20038 w 25400"/>
              <a:gd name="T43" fmla="*/ 4075 h 14293"/>
              <a:gd name="T44" fmla="*/ 20911 w 25400"/>
              <a:gd name="T45" fmla="*/ 3910 h 14293"/>
              <a:gd name="T46" fmla="*/ 22483 w 25400"/>
              <a:gd name="T47" fmla="*/ 4676 h 14293"/>
              <a:gd name="T48" fmla="*/ 23317 w 25400"/>
              <a:gd name="T49" fmla="*/ 4499 h 14293"/>
              <a:gd name="T50" fmla="*/ 23487 w 25400"/>
              <a:gd name="T51" fmla="*/ 3642 h 14293"/>
              <a:gd name="T52" fmla="*/ 22730 w 25400"/>
              <a:gd name="T53" fmla="*/ 2090 h 14293"/>
              <a:gd name="T54" fmla="*/ 22896 w 25400"/>
              <a:gd name="T55" fmla="*/ 1217 h 14293"/>
              <a:gd name="T56" fmla="*/ 23769 w 25400"/>
              <a:gd name="T57" fmla="*/ 1051 h 14293"/>
              <a:gd name="T58" fmla="*/ 25342 w 25400"/>
              <a:gd name="T59" fmla="*/ 1818 h 14293"/>
              <a:gd name="T60" fmla="*/ 25400 w 25400"/>
              <a:gd name="T61" fmla="*/ 1837 h 14293"/>
              <a:gd name="T62" fmla="*/ 25400 w 25400"/>
              <a:gd name="T63" fmla="*/ 0 h 14293"/>
              <a:gd name="T64" fmla="*/ 0 w 25400"/>
              <a:gd name="T65" fmla="*/ 0 h 14293"/>
              <a:gd name="T66" fmla="*/ 0 w 25400"/>
              <a:gd name="T67" fmla="*/ 14293 h 14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chemeClr val="tx1"/>
                </a:solidFill>
                <a:latin typeface="+mj-lt"/>
              </a:defRPr>
            </a:lvl1pPr>
          </a:lstStyle>
          <a:p>
            <a:r>
              <a:rPr lang="en-GB"/>
              <a:t>Click to edit Master title style</a:t>
            </a:r>
            <a:endParaRPr lang="fi-FI"/>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chemeClr val="tx1"/>
                </a:solidFill>
                <a:latin typeface="+mj-lt"/>
              </a:defRPr>
            </a:lvl1pPr>
          </a:lstStyle>
          <a:p>
            <a:pPr lvl="0"/>
            <a:r>
              <a:rPr lang="en-GB"/>
              <a:t>Click to edit Master text styles</a:t>
            </a:r>
          </a:p>
        </p:txBody>
      </p:sp>
      <p:pic>
        <p:nvPicPr>
          <p:cNvPr id="27" name="Kuva 2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9FAD6591-C935-2FD6-0013-12A5BB14D93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3946" y="5856541"/>
            <a:ext cx="1337110" cy="609128"/>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32776EE9-9B93-A670-F1FD-9E1E0101DFC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561056" y="5763289"/>
            <a:ext cx="1506877" cy="795631"/>
          </a:xfrm>
          <a:prstGeom prst="rect">
            <a:avLst/>
          </a:prstGeom>
        </p:spPr>
      </p:pic>
      <p:pic>
        <p:nvPicPr>
          <p:cNvPr id="9" name="Picture 8" descr="Shape, icon&#10;&#10;Description automatically generated">
            <a:extLst>
              <a:ext uri="{FF2B5EF4-FFF2-40B4-BE49-F238E27FC236}">
                <a16:creationId xmlns:a16="http://schemas.microsoft.com/office/drawing/2014/main" id="{1D72A42C-FE82-B911-9314-8B5211B9B9D0}"/>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184311" y="5809172"/>
            <a:ext cx="903814" cy="936093"/>
          </a:xfrm>
          <a:prstGeom prst="rect">
            <a:avLst/>
          </a:prstGeom>
        </p:spPr>
      </p:pic>
      <p:pic>
        <p:nvPicPr>
          <p:cNvPr id="10" name="Picture 9" descr="Logo, company name&#10;&#10;Description automatically generated">
            <a:extLst>
              <a:ext uri="{FF2B5EF4-FFF2-40B4-BE49-F238E27FC236}">
                <a16:creationId xmlns:a16="http://schemas.microsoft.com/office/drawing/2014/main" id="{C5642966-88FB-D95C-A63D-C7BC99C4E6EB}"/>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4204503" y="5771731"/>
            <a:ext cx="1187450" cy="839187"/>
          </a:xfrm>
          <a:prstGeom prst="rect">
            <a:avLst/>
          </a:prstGeom>
        </p:spPr>
      </p:pic>
    </p:spTree>
    <p:extLst>
      <p:ext uri="{BB962C8B-B14F-4D97-AF65-F5344CB8AC3E}">
        <p14:creationId xmlns:p14="http://schemas.microsoft.com/office/powerpoint/2010/main" val="3629540411"/>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chemeClr val="accent5"/>
        </a:solidFill>
        <a:effectLst/>
      </p:bgPr>
    </p:bg>
    <p:spTree>
      <p:nvGrpSpPr>
        <p:cNvPr id="1" name=""/>
        <p:cNvGrpSpPr/>
        <p:nvPr/>
      </p:nvGrpSpPr>
      <p:grpSpPr>
        <a:xfrm>
          <a:off x="0" y="0"/>
          <a:ext cx="0" cy="0"/>
          <a:chOff x="0" y="0"/>
          <a:chExt cx="0" cy="0"/>
        </a:xfrm>
      </p:grpSpPr>
      <p:sp>
        <p:nvSpPr>
          <p:cNvPr id="7" name="Freeform 5"/>
          <p:cNvSpPr>
            <a:spLocks/>
          </p:cNvSpPr>
          <p:nvPr userDrawn="1"/>
        </p:nvSpPr>
        <p:spPr bwMode="auto">
          <a:xfrm>
            <a:off x="0" y="0"/>
            <a:ext cx="12193200" cy="6858000"/>
          </a:xfrm>
          <a:custGeom>
            <a:avLst/>
            <a:gdLst>
              <a:gd name="T0" fmla="*/ 0 w 25400"/>
              <a:gd name="T1" fmla="*/ 0 h 14300"/>
              <a:gd name="T2" fmla="*/ 0 w 25400"/>
              <a:gd name="T3" fmla="*/ 14300 h 14300"/>
              <a:gd name="T4" fmla="*/ 14503 w 25400"/>
              <a:gd name="T5" fmla="*/ 14300 h 14300"/>
              <a:gd name="T6" fmla="*/ 14498 w 25400"/>
              <a:gd name="T7" fmla="*/ 12595 h 14300"/>
              <a:gd name="T8" fmla="*/ 16321 w 25400"/>
              <a:gd name="T9" fmla="*/ 12600 h 14300"/>
              <a:gd name="T10" fmla="*/ 16316 w 25400"/>
              <a:gd name="T11" fmla="*/ 10777 h 14300"/>
              <a:gd name="T12" fmla="*/ 18138 w 25400"/>
              <a:gd name="T13" fmla="*/ 10782 h 14300"/>
              <a:gd name="T14" fmla="*/ 18133 w 25400"/>
              <a:gd name="T15" fmla="*/ 9085 h 14300"/>
              <a:gd name="T16" fmla="*/ 19956 w 25400"/>
              <a:gd name="T17" fmla="*/ 9090 h 14300"/>
              <a:gd name="T18" fmla="*/ 19951 w 25400"/>
              <a:gd name="T19" fmla="*/ 7267 h 14300"/>
              <a:gd name="T20" fmla="*/ 21773 w 25400"/>
              <a:gd name="T21" fmla="*/ 7272 h 14300"/>
              <a:gd name="T22" fmla="*/ 21768 w 25400"/>
              <a:gd name="T23" fmla="*/ 5450 h 14300"/>
              <a:gd name="T24" fmla="*/ 23591 w 25400"/>
              <a:gd name="T25" fmla="*/ 5455 h 14300"/>
              <a:gd name="T26" fmla="*/ 23586 w 25400"/>
              <a:gd name="T27" fmla="*/ 3632 h 14300"/>
              <a:gd name="T28" fmla="*/ 25400 w 25400"/>
              <a:gd name="T29" fmla="*/ 3637 h 14300"/>
              <a:gd name="T30" fmla="*/ 25400 w 25400"/>
              <a:gd name="T31" fmla="*/ 0 h 14300"/>
              <a:gd name="T32" fmla="*/ 0 w 25400"/>
              <a:gd name="T33" fmla="*/ 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chemeClr val="tx1"/>
                </a:solidFill>
                <a:latin typeface="+mj-lt"/>
              </a:defRPr>
            </a:lvl1pPr>
          </a:lstStyle>
          <a:p>
            <a:r>
              <a:rPr lang="en-GB"/>
              <a:t>Click to edit Master title style</a:t>
            </a:r>
            <a:endParaRPr lang="fi-FI"/>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chemeClr val="tx1"/>
                </a:solidFill>
                <a:latin typeface="+mj-lt"/>
              </a:defRPr>
            </a:lvl1pPr>
          </a:lstStyle>
          <a:p>
            <a:pPr lvl="0"/>
            <a:r>
              <a:rPr lang="en-GB"/>
              <a:t>Click to edit Master text styles</a:t>
            </a:r>
          </a:p>
        </p:txBody>
      </p:sp>
      <p:pic>
        <p:nvPicPr>
          <p:cNvPr id="27" name="Kuva 2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C6570494-FBC1-F1C8-1953-5D9D0887D76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3946" y="5856541"/>
            <a:ext cx="1337110" cy="609128"/>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70B8249E-2C3F-BAC7-D5B7-37577AEE4F8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561056" y="5763289"/>
            <a:ext cx="1506877" cy="795631"/>
          </a:xfrm>
          <a:prstGeom prst="rect">
            <a:avLst/>
          </a:prstGeom>
        </p:spPr>
      </p:pic>
      <p:pic>
        <p:nvPicPr>
          <p:cNvPr id="9" name="Picture 8" descr="Shape, icon&#10;&#10;Description automatically generated">
            <a:extLst>
              <a:ext uri="{FF2B5EF4-FFF2-40B4-BE49-F238E27FC236}">
                <a16:creationId xmlns:a16="http://schemas.microsoft.com/office/drawing/2014/main" id="{50AFDAFA-6FD2-0BC6-C367-9DC3651422CA}"/>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184311" y="5809172"/>
            <a:ext cx="903814" cy="936093"/>
          </a:xfrm>
          <a:prstGeom prst="rect">
            <a:avLst/>
          </a:prstGeom>
        </p:spPr>
      </p:pic>
      <p:pic>
        <p:nvPicPr>
          <p:cNvPr id="10" name="Picture 9" descr="Logo, company name&#10;&#10;Description automatically generated">
            <a:extLst>
              <a:ext uri="{FF2B5EF4-FFF2-40B4-BE49-F238E27FC236}">
                <a16:creationId xmlns:a16="http://schemas.microsoft.com/office/drawing/2014/main" id="{CDF25EE4-0EE1-8E8F-E58F-34B94D78C7C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4204503" y="5771731"/>
            <a:ext cx="1187450" cy="839187"/>
          </a:xfrm>
          <a:prstGeom prst="rect">
            <a:avLst/>
          </a:prstGeom>
        </p:spPr>
      </p:pic>
    </p:spTree>
    <p:extLst>
      <p:ext uri="{BB962C8B-B14F-4D97-AF65-F5344CB8AC3E}">
        <p14:creationId xmlns:p14="http://schemas.microsoft.com/office/powerpoint/2010/main" val="295542803"/>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Lopetus">
    <p:bg>
      <p:bgPr>
        <a:solidFill>
          <a:schemeClr val="accent5"/>
        </a:solidFill>
        <a:effectLst/>
      </p:bgPr>
    </p:bg>
    <p:spTree>
      <p:nvGrpSpPr>
        <p:cNvPr id="1" name=""/>
        <p:cNvGrpSpPr/>
        <p:nvPr/>
      </p:nvGrpSpPr>
      <p:grpSpPr>
        <a:xfrm>
          <a:off x="0" y="0"/>
          <a:ext cx="0" cy="0"/>
          <a:chOff x="0" y="0"/>
          <a:chExt cx="0" cy="0"/>
        </a:xfrm>
      </p:grpSpPr>
      <p:sp>
        <p:nvSpPr>
          <p:cNvPr id="11" name="Freeform 5"/>
          <p:cNvSpPr>
            <a:spLocks/>
          </p:cNvSpPr>
          <p:nvPr userDrawn="1"/>
        </p:nvSpPr>
        <p:spPr bwMode="auto">
          <a:xfrm>
            <a:off x="0" y="0"/>
            <a:ext cx="12192000" cy="6858000"/>
          </a:xfrm>
          <a:custGeom>
            <a:avLst/>
            <a:gdLst>
              <a:gd name="T0" fmla="*/ 11070 w 25400"/>
              <a:gd name="T1" fmla="*/ 14300 h 14300"/>
              <a:gd name="T2" fmla="*/ 11503 w 25400"/>
              <a:gd name="T3" fmla="*/ 13565 h 14300"/>
              <a:gd name="T4" fmla="*/ 13018 w 25400"/>
              <a:gd name="T5" fmla="*/ 12686 h 14300"/>
              <a:gd name="T6" fmla="*/ 13897 w 25400"/>
              <a:gd name="T7" fmla="*/ 11171 h 14300"/>
              <a:gd name="T8" fmla="*/ 15412 w 25400"/>
              <a:gd name="T9" fmla="*/ 10292 h 14300"/>
              <a:gd name="T10" fmla="*/ 16291 w 25400"/>
              <a:gd name="T11" fmla="*/ 8777 h 14300"/>
              <a:gd name="T12" fmla="*/ 17807 w 25400"/>
              <a:gd name="T13" fmla="*/ 7898 h 14300"/>
              <a:gd name="T14" fmla="*/ 18686 w 25400"/>
              <a:gd name="T15" fmla="*/ 6382 h 14300"/>
              <a:gd name="T16" fmla="*/ 20201 w 25400"/>
              <a:gd name="T17" fmla="*/ 5503 h 14300"/>
              <a:gd name="T18" fmla="*/ 21080 w 25400"/>
              <a:gd name="T19" fmla="*/ 3988 h 14300"/>
              <a:gd name="T20" fmla="*/ 22595 w 25400"/>
              <a:gd name="T21" fmla="*/ 3109 h 14300"/>
              <a:gd name="T22" fmla="*/ 23474 w 25400"/>
              <a:gd name="T23" fmla="*/ 1594 h 14300"/>
              <a:gd name="T24" fmla="*/ 24988 w 25400"/>
              <a:gd name="T25" fmla="*/ 716 h 14300"/>
              <a:gd name="T26" fmla="*/ 25400 w 25400"/>
              <a:gd name="T27" fmla="*/ 48 h 14300"/>
              <a:gd name="T28" fmla="*/ 25400 w 25400"/>
              <a:gd name="T29" fmla="*/ 0 h 14300"/>
              <a:gd name="T30" fmla="*/ 0 w 25400"/>
              <a:gd name="T31" fmla="*/ 0 h 14300"/>
              <a:gd name="T32" fmla="*/ 0 w 25400"/>
              <a:gd name="T33" fmla="*/ 14300 h 14300"/>
              <a:gd name="T34" fmla="*/ 11070 w 25400"/>
              <a:gd name="T35"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7" name="Tekstin paikkamerkki 6"/>
          <p:cNvSpPr>
            <a:spLocks noGrp="1"/>
          </p:cNvSpPr>
          <p:nvPr>
            <p:ph type="body" sz="quarter" idx="13" hasCustomPrompt="1"/>
          </p:nvPr>
        </p:nvSpPr>
        <p:spPr>
          <a:xfrm>
            <a:off x="457200" y="2344738"/>
            <a:ext cx="5461000" cy="3044385"/>
          </a:xfrm>
        </p:spPr>
        <p:txBody>
          <a:bodyPr anchor="b" anchorCtr="0"/>
          <a:lstStyle>
            <a:lvl1pPr marL="0" indent="0">
              <a:buNone/>
              <a:defRPr baseline="0">
                <a:solidFill>
                  <a:schemeClr val="tx1"/>
                </a:solidFill>
              </a:defRPr>
            </a:lvl1pPr>
          </a:lstStyle>
          <a:p>
            <a:pPr lvl="0"/>
            <a:r>
              <a:rPr lang="fi-FI"/>
              <a:t>Lisää mahdollinen yhteystieto</a:t>
            </a:r>
          </a:p>
        </p:txBody>
      </p:sp>
      <p:sp>
        <p:nvSpPr>
          <p:cNvPr id="8" name="Tekstiruutu 7"/>
          <p:cNvSpPr txBox="1"/>
          <p:nvPr userDrawn="1"/>
        </p:nvSpPr>
        <p:spPr>
          <a:xfrm>
            <a:off x="301556" y="194553"/>
            <a:ext cx="10087583" cy="1739975"/>
          </a:xfrm>
          <a:prstGeom prst="rect">
            <a:avLst/>
          </a:prstGeom>
          <a:noFill/>
        </p:spPr>
        <p:txBody>
          <a:bodyPr wrap="square" rtlCol="0">
            <a:noAutofit/>
          </a:bodyPr>
          <a:lstStyle/>
          <a:p>
            <a:r>
              <a:rPr lang="fi-FI" sz="9000" b="1">
                <a:solidFill>
                  <a:schemeClr val="tx1"/>
                </a:solidFill>
                <a:latin typeface="+mj-lt"/>
              </a:rPr>
              <a:t>Kiitos!</a:t>
            </a:r>
          </a:p>
        </p:txBody>
      </p:sp>
      <p:pic>
        <p:nvPicPr>
          <p:cNvPr id="5" name="Picture 4" descr="Shape&#10;&#10;Description automatically generated with medium confidence">
            <a:extLst>
              <a:ext uri="{FF2B5EF4-FFF2-40B4-BE49-F238E27FC236}">
                <a16:creationId xmlns:a16="http://schemas.microsoft.com/office/drawing/2014/main" id="{A20C9A4C-FB7D-C114-1810-49C8C007AA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3946" y="5856541"/>
            <a:ext cx="1337110" cy="609128"/>
          </a:xfrm>
          <a:prstGeom prst="rect">
            <a:avLst/>
          </a:prstGeom>
        </p:spPr>
      </p:pic>
      <p:pic>
        <p:nvPicPr>
          <p:cNvPr id="6" name="Picture 5" descr="A picture containing graphical user interface&#10;&#10;Description automatically generated">
            <a:extLst>
              <a:ext uri="{FF2B5EF4-FFF2-40B4-BE49-F238E27FC236}">
                <a16:creationId xmlns:a16="http://schemas.microsoft.com/office/drawing/2014/main" id="{4A93FA66-D832-8884-3AF9-507C0E94C9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61056" y="5763289"/>
            <a:ext cx="1506877" cy="795631"/>
          </a:xfrm>
          <a:prstGeom prst="rect">
            <a:avLst/>
          </a:prstGeom>
        </p:spPr>
      </p:pic>
      <p:pic>
        <p:nvPicPr>
          <p:cNvPr id="9" name="Picture 8" descr="Shape, icon&#10;&#10;Description automatically generated">
            <a:extLst>
              <a:ext uri="{FF2B5EF4-FFF2-40B4-BE49-F238E27FC236}">
                <a16:creationId xmlns:a16="http://schemas.microsoft.com/office/drawing/2014/main" id="{113D2E1E-2CE8-1161-51B7-E65E01CB257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184311" y="5809172"/>
            <a:ext cx="903814" cy="936093"/>
          </a:xfrm>
          <a:prstGeom prst="rect">
            <a:avLst/>
          </a:prstGeom>
        </p:spPr>
      </p:pic>
      <p:pic>
        <p:nvPicPr>
          <p:cNvPr id="10" name="Picture 9" descr="Logo, company name&#10;&#10;Description automatically generated">
            <a:extLst>
              <a:ext uri="{FF2B5EF4-FFF2-40B4-BE49-F238E27FC236}">
                <a16:creationId xmlns:a16="http://schemas.microsoft.com/office/drawing/2014/main" id="{E2E89FEA-AAA2-F361-DD40-F1F7252FB45B}"/>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204503" y="5771731"/>
            <a:ext cx="1187450" cy="839187"/>
          </a:xfrm>
          <a:prstGeom prst="rect">
            <a:avLst/>
          </a:prstGeom>
        </p:spPr>
      </p:pic>
    </p:spTree>
    <p:extLst>
      <p:ext uri="{BB962C8B-B14F-4D97-AF65-F5344CB8AC3E}">
        <p14:creationId xmlns:p14="http://schemas.microsoft.com/office/powerpoint/2010/main" val="814168746"/>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userDrawn="1">
  <p:cSld name="Väliotsikko spåra">
    <p:bg>
      <p:bgPr>
        <a:solidFill>
          <a:srgbClr val="00924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A83171E9-DB45-4935-8103-E2FD507E4EE6}" type="datetime1">
              <a:rPr lang="fi-FI"/>
              <a:pPr>
                <a:defRPr/>
              </a:pPr>
              <a:t>29.9.2024</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69E0BBBE-72AA-48AE-B8C9-683FB2D14905}" type="slidenum">
              <a:rPr lang="fi-FI"/>
              <a:pPr>
                <a:defRPr/>
              </a:pPr>
              <a:t>‹#›</a:t>
            </a:fld>
            <a:endParaRPr lang="fi-FI"/>
          </a:p>
        </p:txBody>
      </p:sp>
    </p:spTree>
    <p:extLst>
      <p:ext uri="{BB962C8B-B14F-4D97-AF65-F5344CB8AC3E}">
        <p14:creationId xmlns:p14="http://schemas.microsoft.com/office/powerpoint/2010/main" val="5438328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0000BF"/>
                </a:solidFill>
                <a:latin typeface="+mj-lt"/>
              </a:defRPr>
            </a:lvl1pPr>
          </a:lstStyle>
          <a:p>
            <a:r>
              <a:rPr lang="fi-FI"/>
              <a:t>Muokkaa </a:t>
            </a:r>
            <a:r>
              <a:rPr lang="fi-FI" err="1"/>
              <a:t>perustyyl</a:t>
            </a:r>
            <a:r>
              <a:rPr lang="fi-FI"/>
              <a:t>. </a:t>
            </a:r>
            <a:r>
              <a:rPr lang="fi-FI" err="1"/>
              <a:t>napsautt</a:t>
            </a:r>
            <a:r>
              <a:rPr lang="fi-FI"/>
              <a:t>.</a:t>
            </a:r>
          </a:p>
        </p:txBody>
      </p:sp>
      <p:sp>
        <p:nvSpPr>
          <p:cNvPr id="3" name="Päivämäärän paikkamerkki 3"/>
          <p:cNvSpPr>
            <a:spLocks noGrp="1"/>
          </p:cNvSpPr>
          <p:nvPr>
            <p:ph type="dt" sz="half" idx="10"/>
          </p:nvPr>
        </p:nvSpPr>
        <p:spPr/>
        <p:txBody>
          <a:bodyPr/>
          <a:lstStyle>
            <a:lvl1pPr>
              <a:defRPr/>
            </a:lvl1pPr>
          </a:lstStyle>
          <a:p>
            <a:pPr>
              <a:defRPr/>
            </a:pPr>
            <a:fld id="{D8DCA8A9-FB04-411A-BB33-E8239C288D1D}" type="datetime1">
              <a:rPr lang="fi-FI"/>
              <a:pPr>
                <a:defRPr/>
              </a:pPr>
              <a:t>29.9.2024</a:t>
            </a:fld>
            <a:endParaRPr lang="fi-FI"/>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p:cNvSpPr>
            <a:spLocks noGrp="1"/>
          </p:cNvSpPr>
          <p:nvPr>
            <p:ph type="sldNum" sz="quarter" idx="12"/>
          </p:nvPr>
        </p:nvSpPr>
        <p:spPr/>
        <p:txBody>
          <a:bodyPr/>
          <a:lstStyle>
            <a:lvl1pPr>
              <a:defRPr/>
            </a:lvl1pPr>
          </a:lstStyle>
          <a:p>
            <a:pPr>
              <a:defRPr/>
            </a:pPr>
            <a:fld id="{B4422644-0DE0-4B44-B392-D3D82546F965}" type="slidenum">
              <a:rPr lang="fi-FI"/>
              <a:pPr>
                <a:defRPr/>
              </a:pPr>
              <a:t>‹#›</a:t>
            </a:fld>
            <a:endParaRPr lang="fi-FI"/>
          </a:p>
        </p:txBody>
      </p:sp>
    </p:spTree>
    <p:extLst>
      <p:ext uri="{BB962C8B-B14F-4D97-AF65-F5344CB8AC3E}">
        <p14:creationId xmlns:p14="http://schemas.microsoft.com/office/powerpoint/2010/main" val="23575487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rgbClr val="0000BF"/>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6B7A6C68-645B-4F41-ABC8-019B81F00910}" type="datetime1">
              <a:rPr lang="fi-FI"/>
              <a:pPr>
                <a:defRPr/>
              </a:pPr>
              <a:t>29.9.2024</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809E99C8-8CCD-4720-861E-909799E61B02}" type="slidenum">
              <a:rPr lang="fi-FI"/>
              <a:pPr>
                <a:defRPr/>
              </a:pPr>
              <a:t>‹#›</a:t>
            </a:fld>
            <a:endParaRPr lang="fi-FI"/>
          </a:p>
        </p:txBody>
      </p:sp>
    </p:spTree>
    <p:extLst>
      <p:ext uri="{BB962C8B-B14F-4D97-AF65-F5344CB8AC3E}">
        <p14:creationId xmlns:p14="http://schemas.microsoft.com/office/powerpoint/2010/main" val="40262356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83CC7FC2-07DA-45B3-AEB9-106E4924362D}" type="datetime1">
              <a:rPr lang="fi-FI"/>
              <a:pPr>
                <a:defRPr/>
              </a:pPr>
              <a:t>29.9.2024</a:t>
            </a:fld>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6" name="Dian numeron paikkamerkki 5"/>
          <p:cNvSpPr>
            <a:spLocks noGrp="1"/>
          </p:cNvSpPr>
          <p:nvPr>
            <p:ph type="sldNum" sz="quarter" idx="12"/>
          </p:nvPr>
        </p:nvSpPr>
        <p:spPr/>
        <p:txBody>
          <a:bodyPr/>
          <a:lstStyle>
            <a:lvl1pPr>
              <a:defRPr/>
            </a:lvl1pPr>
          </a:lstStyle>
          <a:p>
            <a:pPr>
              <a:defRPr/>
            </a:pPr>
            <a:fld id="{B332BE6E-C6A5-49AA-ACE1-B5E473E2AE76}" type="slidenum">
              <a:rPr lang="fi-FI"/>
              <a:pPr>
                <a:defRPr/>
              </a:pPr>
              <a:t>‹#›</a:t>
            </a:fld>
            <a:endParaRPr lang="fi-FI"/>
          </a:p>
        </p:txBody>
      </p:sp>
    </p:spTree>
    <p:extLst>
      <p:ext uri="{BB962C8B-B14F-4D97-AF65-F5344CB8AC3E}">
        <p14:creationId xmlns:p14="http://schemas.microsoft.com/office/powerpoint/2010/main" val="452920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rgbClr val="00D7A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9D270131-D298-4E66-8347-236AF470D665}" type="datetime1">
              <a:rPr lang="fi-FI"/>
              <a:pPr>
                <a:defRPr/>
              </a:pPr>
              <a:t>29.9.2024</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2721E670-1F5B-4A49-8DE6-16F3E62BC8C2}" type="slidenum">
              <a:rPr lang="fi-FI"/>
              <a:pPr>
                <a:defRPr/>
              </a:pPr>
              <a:t>‹#›</a:t>
            </a:fld>
            <a:endParaRPr lang="fi-FI"/>
          </a:p>
        </p:txBody>
      </p:sp>
    </p:spTree>
    <p:extLst>
      <p:ext uri="{BB962C8B-B14F-4D97-AF65-F5344CB8AC3E}">
        <p14:creationId xmlns:p14="http://schemas.microsoft.com/office/powerpoint/2010/main" val="33353178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5"/>
          <p:cNvSpPr>
            <a:spLocks noChangeAspect="1"/>
          </p:cNvSpPr>
          <p:nvPr/>
        </p:nvSpPr>
        <p:spPr bwMode="auto">
          <a:xfrm>
            <a:off x="11047413" y="0"/>
            <a:ext cx="1141412" cy="6858000"/>
          </a:xfrm>
          <a:custGeom>
            <a:avLst/>
            <a:gdLst>
              <a:gd name="T0" fmla="*/ 107499 w 2359"/>
              <a:gd name="T1" fmla="*/ 0 h 14300"/>
              <a:gd name="T2" fmla="*/ 0 w 2359"/>
              <a:gd name="T3" fmla="*/ 340023 h 14300"/>
              <a:gd name="T4" fmla="*/ 115731 w 2359"/>
              <a:gd name="T5" fmla="*/ 771645 h 14300"/>
              <a:gd name="T6" fmla="*/ 0 w 2359"/>
              <a:gd name="T7" fmla="*/ 1203267 h 14300"/>
              <a:gd name="T8" fmla="*/ 115731 w 2359"/>
              <a:gd name="T9" fmla="*/ 1634890 h 14300"/>
              <a:gd name="T10" fmla="*/ 0 w 2359"/>
              <a:gd name="T11" fmla="*/ 2066032 h 14300"/>
              <a:gd name="T12" fmla="*/ 115731 w 2359"/>
              <a:gd name="T13" fmla="*/ 2497655 h 14300"/>
              <a:gd name="T14" fmla="*/ 115731 w 2359"/>
              <a:gd name="T15" fmla="*/ 2519716 h 14300"/>
              <a:gd name="T16" fmla="*/ 0 w 2359"/>
              <a:gd name="T17" fmla="*/ 2951338 h 14300"/>
              <a:gd name="T18" fmla="*/ 115731 w 2359"/>
              <a:gd name="T19" fmla="*/ 3382481 h 14300"/>
              <a:gd name="T20" fmla="*/ 0 w 2359"/>
              <a:gd name="T21" fmla="*/ 3814103 h 14300"/>
              <a:gd name="T22" fmla="*/ 115731 w 2359"/>
              <a:gd name="T23" fmla="*/ 4245725 h 14300"/>
              <a:gd name="T24" fmla="*/ 0 w 2359"/>
              <a:gd name="T25" fmla="*/ 4676868 h 14300"/>
              <a:gd name="T26" fmla="*/ 115731 w 2359"/>
              <a:gd name="T27" fmla="*/ 5108491 h 14300"/>
              <a:gd name="T28" fmla="*/ 0 w 2359"/>
              <a:gd name="T29" fmla="*/ 5540113 h 14300"/>
              <a:gd name="T30" fmla="*/ 115731 w 2359"/>
              <a:gd name="T31" fmla="*/ 5971256 h 14300"/>
              <a:gd name="T32" fmla="*/ 0 w 2359"/>
              <a:gd name="T33" fmla="*/ 6402878 h 14300"/>
              <a:gd name="T34" fmla="*/ 115731 w 2359"/>
              <a:gd name="T35" fmla="*/ 6834501 h 14300"/>
              <a:gd name="T36" fmla="*/ 115247 w 2359"/>
              <a:gd name="T37" fmla="*/ 6858000 h 14300"/>
              <a:gd name="T38" fmla="*/ 1142297 w 2359"/>
              <a:gd name="T39" fmla="*/ 6858000 h 14300"/>
              <a:gd name="T40" fmla="*/ 1142297 w 2359"/>
              <a:gd name="T41" fmla="*/ 0 h 14300"/>
              <a:gd name="T42" fmla="*/ 107499 w 2359"/>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59"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359" y="14300"/>
                </a:lnTo>
                <a:lnTo>
                  <a:pt x="2359" y="0"/>
                </a:lnTo>
                <a:lnTo>
                  <a:pt x="222"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A427E746-AEE9-43E9-9922-0DD2E839EB03}" type="datetime1">
              <a:rPr lang="fi-FI"/>
              <a:pPr>
                <a:defRPr/>
              </a:pPr>
              <a:t>29.9.2024</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smtClean="0">
                <a:solidFill>
                  <a:schemeClr val="bg1"/>
                </a:solidFill>
              </a:defRPr>
            </a:lvl1pPr>
          </a:lstStyle>
          <a:p>
            <a:pPr>
              <a:defRPr/>
            </a:pPr>
            <a:fld id="{211FA9CE-8AD9-4364-A5E8-1B0EB4A03ADC}" type="slidenum">
              <a:rPr lang="fi-FI"/>
              <a:pPr>
                <a:defRPr/>
              </a:pPr>
              <a:t>‹#›</a:t>
            </a:fld>
            <a:endParaRPr lang="fi-FI"/>
          </a:p>
        </p:txBody>
      </p:sp>
    </p:spTree>
    <p:extLst>
      <p:ext uri="{BB962C8B-B14F-4D97-AF65-F5344CB8AC3E}">
        <p14:creationId xmlns:p14="http://schemas.microsoft.com/office/powerpoint/2010/main" val="13937403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82EA6415-F9EE-4B1C-A3EE-6B50AD1DACF6}" type="datetime1">
              <a:rPr lang="fi-FI"/>
              <a:pPr>
                <a:defRPr/>
              </a:pPr>
              <a:t>29.9.2024</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A4EC7041-5413-405B-B8C6-BA08AE416F23}" type="slidenum">
              <a:rPr lang="fi-FI"/>
              <a:pPr>
                <a:defRPr/>
              </a:pPr>
              <a:t>‹#›</a:t>
            </a:fld>
            <a:endParaRPr lang="fi-FI"/>
          </a:p>
        </p:txBody>
      </p:sp>
    </p:spTree>
    <p:extLst>
      <p:ext uri="{BB962C8B-B14F-4D97-AF65-F5344CB8AC3E}">
        <p14:creationId xmlns:p14="http://schemas.microsoft.com/office/powerpoint/2010/main" val="2672986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7" name="Päivämäärän paikkamerkki 3"/>
          <p:cNvSpPr>
            <a:spLocks noGrp="1"/>
          </p:cNvSpPr>
          <p:nvPr>
            <p:ph type="dt" sz="half" idx="15"/>
          </p:nvPr>
        </p:nvSpPr>
        <p:spPr/>
        <p:txBody>
          <a:bodyPr/>
          <a:lstStyle>
            <a:lvl1pPr>
              <a:defRPr/>
            </a:lvl1pPr>
          </a:lstStyle>
          <a:p>
            <a:pPr>
              <a:defRPr/>
            </a:pPr>
            <a:fld id="{0EFC9D04-1A1A-455A-8CC1-71DBF07DD539}" type="datetime1">
              <a:rPr lang="fi-FI"/>
              <a:pPr>
                <a:defRPr/>
              </a:pPr>
              <a:t>29.9.2024</a:t>
            </a:fld>
            <a:endParaRPr lang="fi-FI"/>
          </a:p>
        </p:txBody>
      </p:sp>
      <p:sp>
        <p:nvSpPr>
          <p:cNvPr id="8" name="Alatunnisteen paikkamerkki 4"/>
          <p:cNvSpPr>
            <a:spLocks noGrp="1"/>
          </p:cNvSpPr>
          <p:nvPr>
            <p:ph type="ftr" sz="quarter" idx="16"/>
          </p:nvPr>
        </p:nvSpPr>
        <p:spPr/>
        <p:txBody>
          <a:bodyPr/>
          <a:lstStyle>
            <a:lvl1pPr>
              <a:defRPr/>
            </a:lvl1pPr>
          </a:lstStyle>
          <a:p>
            <a:pPr>
              <a:defRPr/>
            </a:pPr>
            <a:r>
              <a:rPr lang="fi-FI"/>
              <a:t>Etunimi Sukunimi</a:t>
            </a:r>
          </a:p>
        </p:txBody>
      </p:sp>
      <p:sp>
        <p:nvSpPr>
          <p:cNvPr id="9" name="Dian numeron paikkamerkki 5"/>
          <p:cNvSpPr>
            <a:spLocks noGrp="1"/>
          </p:cNvSpPr>
          <p:nvPr>
            <p:ph type="sldNum" sz="quarter" idx="17"/>
          </p:nvPr>
        </p:nvSpPr>
        <p:spPr/>
        <p:txBody>
          <a:bodyPr/>
          <a:lstStyle>
            <a:lvl1pPr>
              <a:defRPr/>
            </a:lvl1pPr>
          </a:lstStyle>
          <a:p>
            <a:pPr>
              <a:defRPr/>
            </a:pPr>
            <a:fld id="{C6009A84-7471-4F64-9B22-02420ECEB2D5}" type="slidenum">
              <a:rPr lang="fi-FI"/>
              <a:pPr>
                <a:defRPr/>
              </a:pPr>
              <a:t>‹#›</a:t>
            </a:fld>
            <a:endParaRPr lang="fi-FI"/>
          </a:p>
        </p:txBody>
      </p:sp>
    </p:spTree>
    <p:extLst>
      <p:ext uri="{BB962C8B-B14F-4D97-AF65-F5344CB8AC3E}">
        <p14:creationId xmlns:p14="http://schemas.microsoft.com/office/powerpoint/2010/main" val="39810717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endParaRPr lang="fi-FI" noProof="0"/>
          </a:p>
        </p:txBody>
      </p:sp>
      <p:sp>
        <p:nvSpPr>
          <p:cNvPr id="5" name="Päivämäärän paikkamerkki 3"/>
          <p:cNvSpPr>
            <a:spLocks noGrp="1"/>
          </p:cNvSpPr>
          <p:nvPr>
            <p:ph type="dt" sz="half" idx="14"/>
          </p:nvPr>
        </p:nvSpPr>
        <p:spPr/>
        <p:txBody>
          <a:bodyPr/>
          <a:lstStyle>
            <a:lvl1pPr>
              <a:defRPr/>
            </a:lvl1pPr>
          </a:lstStyle>
          <a:p>
            <a:pPr>
              <a:defRPr/>
            </a:pPr>
            <a:fld id="{8099D27D-658D-446E-8B8C-7D06F02C8DFF}" type="datetime1">
              <a:rPr lang="fi-FI"/>
              <a:pPr>
                <a:defRPr/>
              </a:pPr>
              <a:t>29.9.2024</a:t>
            </a:fld>
            <a:endParaRPr lang="fi-FI"/>
          </a:p>
        </p:txBody>
      </p:sp>
      <p:sp>
        <p:nvSpPr>
          <p:cNvPr id="6" name="Alatunnisteen paikkamerkki 4"/>
          <p:cNvSpPr>
            <a:spLocks noGrp="1"/>
          </p:cNvSpPr>
          <p:nvPr>
            <p:ph type="ftr" sz="quarter" idx="15"/>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6"/>
          </p:nvPr>
        </p:nvSpPr>
        <p:spPr/>
        <p:txBody>
          <a:bodyPr/>
          <a:lstStyle>
            <a:lvl1pPr>
              <a:defRPr/>
            </a:lvl1pPr>
          </a:lstStyle>
          <a:p>
            <a:pPr>
              <a:defRPr/>
            </a:pPr>
            <a:fld id="{BA7ACB81-A70A-4C70-B957-29C415D143BF}" type="slidenum">
              <a:rPr lang="fi-FI"/>
              <a:pPr>
                <a:defRPr/>
              </a:pPr>
              <a:t>‹#›</a:t>
            </a:fld>
            <a:endParaRPr lang="fi-FI"/>
          </a:p>
        </p:txBody>
      </p:sp>
    </p:spTree>
    <p:extLst>
      <p:ext uri="{BB962C8B-B14F-4D97-AF65-F5344CB8AC3E}">
        <p14:creationId xmlns:p14="http://schemas.microsoft.com/office/powerpoint/2010/main" val="12033520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19792F45-133B-4F48-A412-25C77D4196E1}" type="datetime1">
              <a:rPr lang="fi-FI"/>
              <a:pPr>
                <a:defRPr/>
              </a:pPr>
              <a:t>29.9.2024</a:t>
            </a:fld>
            <a:endParaRPr lang="fi-FI"/>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p:cNvSpPr>
            <a:spLocks noGrp="1"/>
          </p:cNvSpPr>
          <p:nvPr>
            <p:ph type="sldNum" sz="quarter" idx="12"/>
          </p:nvPr>
        </p:nvSpPr>
        <p:spPr/>
        <p:txBody>
          <a:bodyPr/>
          <a:lstStyle>
            <a:lvl1pPr>
              <a:defRPr/>
            </a:lvl1pPr>
          </a:lstStyle>
          <a:p>
            <a:pPr>
              <a:defRPr/>
            </a:pPr>
            <a:fld id="{58E0B259-2045-4E90-BAE4-C5F4CC7E6205}" type="slidenum">
              <a:rPr lang="fi-FI"/>
              <a:pPr>
                <a:defRPr/>
              </a:pPr>
              <a:t>‹#›</a:t>
            </a:fld>
            <a:endParaRPr lang="fi-FI"/>
          </a:p>
        </p:txBody>
      </p:sp>
    </p:spTree>
    <p:extLst>
      <p:ext uri="{BB962C8B-B14F-4D97-AF65-F5344CB8AC3E}">
        <p14:creationId xmlns:p14="http://schemas.microsoft.com/office/powerpoint/2010/main" val="12144984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20E83049-BB01-4D89-8773-509A62A189D6}" type="datetime1">
              <a:rPr lang="fi-FI"/>
              <a:pPr>
                <a:defRPr/>
              </a:pPr>
              <a:t>29.9.2024</a:t>
            </a:fld>
            <a:endParaRPr lang="fi-FI"/>
          </a:p>
        </p:txBody>
      </p:sp>
      <p:sp>
        <p:nvSpPr>
          <p:cNvPr id="3"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4" name="Dian numeron paikkamerkki 5"/>
          <p:cNvSpPr>
            <a:spLocks noGrp="1"/>
          </p:cNvSpPr>
          <p:nvPr>
            <p:ph type="sldNum" sz="quarter" idx="12"/>
          </p:nvPr>
        </p:nvSpPr>
        <p:spPr/>
        <p:txBody>
          <a:bodyPr/>
          <a:lstStyle>
            <a:lvl1pPr>
              <a:defRPr/>
            </a:lvl1pPr>
          </a:lstStyle>
          <a:p>
            <a:pPr>
              <a:defRPr/>
            </a:pPr>
            <a:fld id="{87263EC4-A40C-4726-85D3-2B6C002B86D6}" type="slidenum">
              <a:rPr lang="fi-FI"/>
              <a:pPr>
                <a:defRPr/>
              </a:pPr>
              <a:t>‹#›</a:t>
            </a:fld>
            <a:endParaRPr lang="fi-FI"/>
          </a:p>
        </p:txBody>
      </p:sp>
    </p:spTree>
    <p:extLst>
      <p:ext uri="{BB962C8B-B14F-4D97-AF65-F5344CB8AC3E}">
        <p14:creationId xmlns:p14="http://schemas.microsoft.com/office/powerpoint/2010/main" val="15809692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D7A6"/>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41024217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7844006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00D7A6"/>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7237590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71831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äliotsikko vaakuna">
    <p:bg>
      <p:bgPr>
        <a:solidFill>
          <a:srgbClr val="0001BE"/>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6B602477-6AE9-44F3-B257-12DBDF91F737}" type="datetime1">
              <a:rPr lang="fi-FI"/>
              <a:pPr>
                <a:defRPr/>
              </a:pPr>
              <a:t>29.9.2024</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317C3C02-C6D6-4CDD-8E7F-E0FCD70E1CBD}" type="slidenum">
              <a:rPr lang="fi-FI"/>
              <a:pPr>
                <a:defRPr/>
              </a:pPr>
              <a:t>‹#›</a:t>
            </a:fld>
            <a:endParaRPr lang="fi-FI"/>
          </a:p>
        </p:txBody>
      </p:sp>
    </p:spTree>
    <p:extLst>
      <p:ext uri="{BB962C8B-B14F-4D97-AF65-F5344CB8AC3E}">
        <p14:creationId xmlns:p14="http://schemas.microsoft.com/office/powerpoint/2010/main" val="29566137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00D7A6"/>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28576490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5565932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6"/>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6470786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4425583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00D7A6"/>
        </a:solidFill>
        <a:effectLst/>
      </p:bgPr>
    </p:bg>
    <p:spTree>
      <p:nvGrpSpPr>
        <p:cNvPr id="1" name=""/>
        <p:cNvGrpSpPr/>
        <p:nvPr/>
      </p:nvGrpSpPr>
      <p:grpSpPr>
        <a:xfrm>
          <a:off x="0" y="0"/>
          <a:ext cx="0" cy="0"/>
          <a:chOff x="0" y="0"/>
          <a:chExt cx="0" cy="0"/>
        </a:xfrm>
      </p:grpSpPr>
      <p:sp>
        <p:nvSpPr>
          <p:cNvPr id="4" name="Freeform 5"/>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24955963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40202035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D4F00"/>
                </a:solidFill>
                <a:latin typeface="+mj-lt"/>
              </a:defRPr>
            </a:lvl1pPr>
          </a:lstStyle>
          <a:p>
            <a:r>
              <a:rPr lang="fi-FI"/>
              <a:t>Muokkaa </a:t>
            </a:r>
            <a:r>
              <a:rPr lang="fi-FI" err="1"/>
              <a:t>perustyyl</a:t>
            </a:r>
            <a:r>
              <a:rPr lang="fi-FI"/>
              <a:t>. </a:t>
            </a:r>
            <a:r>
              <a:rPr lang="fi-FI" err="1"/>
              <a:t>napsautt</a:t>
            </a:r>
            <a:r>
              <a:rPr lang="fi-FI"/>
              <a:t>.</a:t>
            </a:r>
          </a:p>
        </p:txBody>
      </p:sp>
      <p:sp>
        <p:nvSpPr>
          <p:cNvPr id="3" name="Päivämäärän paikkamerkki 3"/>
          <p:cNvSpPr>
            <a:spLocks noGrp="1"/>
          </p:cNvSpPr>
          <p:nvPr>
            <p:ph type="dt" sz="half" idx="10"/>
          </p:nvPr>
        </p:nvSpPr>
        <p:spPr/>
        <p:txBody>
          <a:bodyPr/>
          <a:lstStyle>
            <a:lvl1pPr>
              <a:defRPr/>
            </a:lvl1pPr>
          </a:lstStyle>
          <a:p>
            <a:pPr>
              <a:defRPr/>
            </a:pPr>
            <a:fld id="{F957A96B-5BDF-4525-AE99-8071C4D672E0}" type="datetime1">
              <a:rPr lang="fi-FI"/>
              <a:pPr>
                <a:defRPr/>
              </a:pPr>
              <a:t>29.9.2024</a:t>
            </a:fld>
            <a:endParaRPr lang="fi-FI"/>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p:cNvSpPr>
            <a:spLocks noGrp="1"/>
          </p:cNvSpPr>
          <p:nvPr>
            <p:ph type="sldNum" sz="quarter" idx="12"/>
          </p:nvPr>
        </p:nvSpPr>
        <p:spPr/>
        <p:txBody>
          <a:bodyPr/>
          <a:lstStyle>
            <a:lvl1pPr>
              <a:defRPr/>
            </a:lvl1pPr>
          </a:lstStyle>
          <a:p>
            <a:pPr>
              <a:defRPr/>
            </a:pPr>
            <a:fld id="{14AA9F6D-94EA-4819-97CB-80D08914EFA0}" type="slidenum">
              <a:rPr lang="fi-FI"/>
              <a:pPr>
                <a:defRPr/>
              </a:pPr>
              <a:t>‹#›</a:t>
            </a:fld>
            <a:endParaRPr lang="fi-FI"/>
          </a:p>
        </p:txBody>
      </p:sp>
    </p:spTree>
    <p:extLst>
      <p:ext uri="{BB962C8B-B14F-4D97-AF65-F5344CB8AC3E}">
        <p14:creationId xmlns:p14="http://schemas.microsoft.com/office/powerpoint/2010/main" val="143365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chemeClr val="accent2"/>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D3C2EB12-E5CA-4578-886C-FD9DFE374A7D}" type="datetime1">
              <a:rPr lang="fi-FI"/>
              <a:pPr>
                <a:defRPr/>
              </a:pPr>
              <a:t>29.9.2024</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57531928-6C38-4BDF-AA8B-509D6C2D62B0}" type="slidenum">
              <a:rPr lang="fi-FI"/>
              <a:pPr>
                <a:defRPr/>
              </a:pPr>
              <a:t>‹#›</a:t>
            </a:fld>
            <a:endParaRPr lang="fi-FI"/>
          </a:p>
        </p:txBody>
      </p:sp>
    </p:spTree>
    <p:extLst>
      <p:ext uri="{BB962C8B-B14F-4D97-AF65-F5344CB8AC3E}">
        <p14:creationId xmlns:p14="http://schemas.microsoft.com/office/powerpoint/2010/main" val="28538338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7179CDFD-6BF5-45AF-8987-54509148083F}" type="datetime1">
              <a:rPr lang="fi-FI"/>
              <a:pPr>
                <a:defRPr/>
              </a:pPr>
              <a:t>29.9.2024</a:t>
            </a:fld>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6" name="Dian numeron paikkamerkki 5"/>
          <p:cNvSpPr>
            <a:spLocks noGrp="1"/>
          </p:cNvSpPr>
          <p:nvPr>
            <p:ph type="sldNum" sz="quarter" idx="12"/>
          </p:nvPr>
        </p:nvSpPr>
        <p:spPr/>
        <p:txBody>
          <a:bodyPr/>
          <a:lstStyle>
            <a:lvl1pPr>
              <a:defRPr/>
            </a:lvl1pPr>
          </a:lstStyle>
          <a:p>
            <a:pPr>
              <a:defRPr/>
            </a:pPr>
            <a:fld id="{7D261783-E466-40C7-BD3C-A81A0BCBAB6D}" type="slidenum">
              <a:rPr lang="fi-FI"/>
              <a:pPr>
                <a:defRPr/>
              </a:pPr>
              <a:t>‹#›</a:t>
            </a:fld>
            <a:endParaRPr lang="fi-FI"/>
          </a:p>
        </p:txBody>
      </p:sp>
    </p:spTree>
    <p:extLst>
      <p:ext uri="{BB962C8B-B14F-4D97-AF65-F5344CB8AC3E}">
        <p14:creationId xmlns:p14="http://schemas.microsoft.com/office/powerpoint/2010/main" val="31774355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5"/>
          <p:cNvSpPr>
            <a:spLocks noChangeAspect="1"/>
          </p:cNvSpPr>
          <p:nvPr/>
        </p:nvSpPr>
        <p:spPr bwMode="auto">
          <a:xfrm>
            <a:off x="10806113" y="0"/>
            <a:ext cx="1395412" cy="6858000"/>
          </a:xfrm>
          <a:custGeom>
            <a:avLst/>
            <a:gdLst>
              <a:gd name="T0" fmla="*/ 30477 w 2885"/>
              <a:gd name="T1" fmla="*/ 0 h 14300"/>
              <a:gd name="T2" fmla="*/ 18383 w 2885"/>
              <a:gd name="T3" fmla="*/ 11990 h 14300"/>
              <a:gd name="T4" fmla="*/ 286874 w 2885"/>
              <a:gd name="T5" fmla="*/ 276718 h 14300"/>
              <a:gd name="T6" fmla="*/ 18383 w 2885"/>
              <a:gd name="T7" fmla="*/ 540967 h 14300"/>
              <a:gd name="T8" fmla="*/ 268491 w 2885"/>
              <a:gd name="T9" fmla="*/ 787951 h 14300"/>
              <a:gd name="T10" fmla="*/ 0 w 2885"/>
              <a:gd name="T11" fmla="*/ 1052199 h 14300"/>
              <a:gd name="T12" fmla="*/ 268491 w 2885"/>
              <a:gd name="T13" fmla="*/ 1316928 h 14300"/>
              <a:gd name="T14" fmla="*/ 0 w 2885"/>
              <a:gd name="T15" fmla="*/ 1581656 h 14300"/>
              <a:gd name="T16" fmla="*/ 268491 w 2885"/>
              <a:gd name="T17" fmla="*/ 1846385 h 14300"/>
              <a:gd name="T18" fmla="*/ 0 w 2885"/>
              <a:gd name="T19" fmla="*/ 2111113 h 14300"/>
              <a:gd name="T20" fmla="*/ 268491 w 2885"/>
              <a:gd name="T21" fmla="*/ 2375841 h 14300"/>
              <a:gd name="T22" fmla="*/ 0 w 2885"/>
              <a:gd name="T23" fmla="*/ 2640570 h 14300"/>
              <a:gd name="T24" fmla="*/ 268491 w 2885"/>
              <a:gd name="T25" fmla="*/ 2905298 h 14300"/>
              <a:gd name="T26" fmla="*/ 0 w 2885"/>
              <a:gd name="T27" fmla="*/ 3170027 h 14300"/>
              <a:gd name="T28" fmla="*/ 281553 w 2885"/>
              <a:gd name="T29" fmla="*/ 3447704 h 14300"/>
              <a:gd name="T30" fmla="*/ 18383 w 2885"/>
              <a:gd name="T31" fmla="*/ 3706677 h 14300"/>
              <a:gd name="T32" fmla="*/ 286874 w 2885"/>
              <a:gd name="T33" fmla="*/ 3971405 h 14300"/>
              <a:gd name="T34" fmla="*/ 18383 w 2885"/>
              <a:gd name="T35" fmla="*/ 4236134 h 14300"/>
              <a:gd name="T36" fmla="*/ 286874 w 2885"/>
              <a:gd name="T37" fmla="*/ 4500862 h 14300"/>
              <a:gd name="T38" fmla="*/ 18383 w 2885"/>
              <a:gd name="T39" fmla="*/ 4765591 h 14300"/>
              <a:gd name="T40" fmla="*/ 286874 w 2885"/>
              <a:gd name="T41" fmla="*/ 5030319 h 14300"/>
              <a:gd name="T42" fmla="*/ 18383 w 2885"/>
              <a:gd name="T43" fmla="*/ 5295047 h 14300"/>
              <a:gd name="T44" fmla="*/ 268491 w 2885"/>
              <a:gd name="T45" fmla="*/ 5541552 h 14300"/>
              <a:gd name="T46" fmla="*/ 0 w 2885"/>
              <a:gd name="T47" fmla="*/ 5806280 h 14300"/>
              <a:gd name="T48" fmla="*/ 268491 w 2885"/>
              <a:gd name="T49" fmla="*/ 6071009 h 14300"/>
              <a:gd name="T50" fmla="*/ 0 w 2885"/>
              <a:gd name="T51" fmla="*/ 6335737 h 14300"/>
              <a:gd name="T52" fmla="*/ 268491 w 2885"/>
              <a:gd name="T53" fmla="*/ 6600465 h 14300"/>
              <a:gd name="T54" fmla="*/ 7257 w 2885"/>
              <a:gd name="T55" fmla="*/ 6858000 h 14300"/>
              <a:gd name="T56" fmla="*/ 1395671 w 2885"/>
              <a:gd name="T57" fmla="*/ 6858000 h 14300"/>
              <a:gd name="T58" fmla="*/ 1395671 w 2885"/>
              <a:gd name="T59" fmla="*/ 0 h 14300"/>
              <a:gd name="T60" fmla="*/ 30477 w 2885"/>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885"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885" y="14300"/>
                </a:lnTo>
                <a:cubicBezTo>
                  <a:pt x="2885" y="9533"/>
                  <a:pt x="2885" y="4767"/>
                  <a:pt x="2885" y="0"/>
                </a:cubicBezTo>
                <a:lnTo>
                  <a:pt x="63" y="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14ECFC25-613F-4021-81BD-7616A7B1195D}" type="datetime1">
              <a:rPr lang="fi-FI"/>
              <a:pPr>
                <a:defRPr/>
              </a:pPr>
              <a:t>29.9.2024</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smtClean="0">
                <a:solidFill>
                  <a:schemeClr val="bg1"/>
                </a:solidFill>
              </a:defRPr>
            </a:lvl1pPr>
          </a:lstStyle>
          <a:p>
            <a:pPr>
              <a:defRPr/>
            </a:pPr>
            <a:fld id="{61887E67-8265-4660-986D-AF78B07ACA88}" type="slidenum">
              <a:rPr lang="fi-FI"/>
              <a:pPr>
                <a:defRPr/>
              </a:pPr>
              <a:t>‹#›</a:t>
            </a:fld>
            <a:endParaRPr lang="fi-FI"/>
          </a:p>
        </p:txBody>
      </p:sp>
    </p:spTree>
    <p:extLst>
      <p:ext uri="{BB962C8B-B14F-4D97-AF65-F5344CB8AC3E}">
        <p14:creationId xmlns:p14="http://schemas.microsoft.com/office/powerpoint/2010/main" val="1400399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Väliotsikko tiili">
    <p:bg>
      <p:bgPr>
        <a:solidFill>
          <a:srgbClr val="DB2719"/>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C3F8DA79-733A-4D37-8AB1-04E62B424756}" type="datetime1">
              <a:rPr lang="fi-FI"/>
              <a:pPr>
                <a:defRPr/>
              </a:pPr>
              <a:t>29.9.2024</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EFC304F7-58E3-453B-B9DD-2C44208D6578}" type="slidenum">
              <a:rPr lang="fi-FI"/>
              <a:pPr>
                <a:defRPr/>
              </a:pPr>
              <a:t>‹#›</a:t>
            </a:fld>
            <a:endParaRPr lang="fi-FI"/>
          </a:p>
        </p:txBody>
      </p:sp>
    </p:spTree>
    <p:extLst>
      <p:ext uri="{BB962C8B-B14F-4D97-AF65-F5344CB8AC3E}">
        <p14:creationId xmlns:p14="http://schemas.microsoft.com/office/powerpoint/2010/main" val="4405914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2B539C00-34E9-4927-8DA5-4EA9181B97CE}" type="datetime1">
              <a:rPr lang="fi-FI"/>
              <a:pPr>
                <a:defRPr/>
              </a:pPr>
              <a:t>29.9.2024</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C17C4075-FB48-4E21-A188-CD59CF4C80FE}" type="slidenum">
              <a:rPr lang="fi-FI"/>
              <a:pPr>
                <a:defRPr/>
              </a:pPr>
              <a:t>‹#›</a:t>
            </a:fld>
            <a:endParaRPr lang="fi-FI"/>
          </a:p>
        </p:txBody>
      </p:sp>
    </p:spTree>
    <p:extLst>
      <p:ext uri="{BB962C8B-B14F-4D97-AF65-F5344CB8AC3E}">
        <p14:creationId xmlns:p14="http://schemas.microsoft.com/office/powerpoint/2010/main" val="39841519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7" name="Päivämäärän paikkamerkki 3"/>
          <p:cNvSpPr>
            <a:spLocks noGrp="1"/>
          </p:cNvSpPr>
          <p:nvPr>
            <p:ph type="dt" sz="half" idx="15"/>
          </p:nvPr>
        </p:nvSpPr>
        <p:spPr/>
        <p:txBody>
          <a:bodyPr/>
          <a:lstStyle>
            <a:lvl1pPr>
              <a:defRPr/>
            </a:lvl1pPr>
          </a:lstStyle>
          <a:p>
            <a:pPr>
              <a:defRPr/>
            </a:pPr>
            <a:fld id="{D8FA4E0F-1472-4939-B58F-5C626EBD5462}" type="datetime1">
              <a:rPr lang="fi-FI"/>
              <a:pPr>
                <a:defRPr/>
              </a:pPr>
              <a:t>29.9.2024</a:t>
            </a:fld>
            <a:endParaRPr lang="fi-FI"/>
          </a:p>
        </p:txBody>
      </p:sp>
      <p:sp>
        <p:nvSpPr>
          <p:cNvPr id="8" name="Alatunnisteen paikkamerkki 4"/>
          <p:cNvSpPr>
            <a:spLocks noGrp="1"/>
          </p:cNvSpPr>
          <p:nvPr>
            <p:ph type="ftr" sz="quarter" idx="16"/>
          </p:nvPr>
        </p:nvSpPr>
        <p:spPr/>
        <p:txBody>
          <a:bodyPr/>
          <a:lstStyle>
            <a:lvl1pPr>
              <a:defRPr/>
            </a:lvl1pPr>
          </a:lstStyle>
          <a:p>
            <a:pPr>
              <a:defRPr/>
            </a:pPr>
            <a:r>
              <a:rPr lang="fi-FI"/>
              <a:t>Etunimi Sukunimi</a:t>
            </a:r>
          </a:p>
        </p:txBody>
      </p:sp>
      <p:sp>
        <p:nvSpPr>
          <p:cNvPr id="9" name="Dian numeron paikkamerkki 5"/>
          <p:cNvSpPr>
            <a:spLocks noGrp="1"/>
          </p:cNvSpPr>
          <p:nvPr>
            <p:ph type="sldNum" sz="quarter" idx="17"/>
          </p:nvPr>
        </p:nvSpPr>
        <p:spPr/>
        <p:txBody>
          <a:bodyPr/>
          <a:lstStyle>
            <a:lvl1pPr>
              <a:defRPr/>
            </a:lvl1pPr>
          </a:lstStyle>
          <a:p>
            <a:pPr>
              <a:defRPr/>
            </a:pPr>
            <a:fld id="{941FA4FC-75C3-45F2-8B96-9FCD9F8B790E}" type="slidenum">
              <a:rPr lang="fi-FI"/>
              <a:pPr>
                <a:defRPr/>
              </a:pPr>
              <a:t>‹#›</a:t>
            </a:fld>
            <a:endParaRPr lang="fi-FI"/>
          </a:p>
        </p:txBody>
      </p:sp>
    </p:spTree>
    <p:extLst>
      <p:ext uri="{BB962C8B-B14F-4D97-AF65-F5344CB8AC3E}">
        <p14:creationId xmlns:p14="http://schemas.microsoft.com/office/powerpoint/2010/main" val="42283044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endParaRPr lang="fi-FI" noProof="0"/>
          </a:p>
        </p:txBody>
      </p:sp>
      <p:sp>
        <p:nvSpPr>
          <p:cNvPr id="5" name="Päivämäärän paikkamerkki 3"/>
          <p:cNvSpPr>
            <a:spLocks noGrp="1"/>
          </p:cNvSpPr>
          <p:nvPr>
            <p:ph type="dt" sz="half" idx="14"/>
          </p:nvPr>
        </p:nvSpPr>
        <p:spPr/>
        <p:txBody>
          <a:bodyPr/>
          <a:lstStyle>
            <a:lvl1pPr>
              <a:defRPr/>
            </a:lvl1pPr>
          </a:lstStyle>
          <a:p>
            <a:pPr>
              <a:defRPr/>
            </a:pPr>
            <a:fld id="{B1FF90EC-B389-4988-865A-61C009F670E5}" type="datetime1">
              <a:rPr lang="fi-FI"/>
              <a:pPr>
                <a:defRPr/>
              </a:pPr>
              <a:t>29.9.2024</a:t>
            </a:fld>
            <a:endParaRPr lang="fi-FI"/>
          </a:p>
        </p:txBody>
      </p:sp>
      <p:sp>
        <p:nvSpPr>
          <p:cNvPr id="6" name="Alatunnisteen paikkamerkki 4"/>
          <p:cNvSpPr>
            <a:spLocks noGrp="1"/>
          </p:cNvSpPr>
          <p:nvPr>
            <p:ph type="ftr" sz="quarter" idx="15"/>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6"/>
          </p:nvPr>
        </p:nvSpPr>
        <p:spPr/>
        <p:txBody>
          <a:bodyPr/>
          <a:lstStyle>
            <a:lvl1pPr>
              <a:defRPr/>
            </a:lvl1pPr>
          </a:lstStyle>
          <a:p>
            <a:pPr>
              <a:defRPr/>
            </a:pPr>
            <a:fld id="{0DAD2282-04A0-4A1E-B0F8-A85A101FF7E1}" type="slidenum">
              <a:rPr lang="fi-FI"/>
              <a:pPr>
                <a:defRPr/>
              </a:pPr>
              <a:t>‹#›</a:t>
            </a:fld>
            <a:endParaRPr lang="fi-FI"/>
          </a:p>
        </p:txBody>
      </p:sp>
    </p:spTree>
    <p:extLst>
      <p:ext uri="{BB962C8B-B14F-4D97-AF65-F5344CB8AC3E}">
        <p14:creationId xmlns:p14="http://schemas.microsoft.com/office/powerpoint/2010/main" val="4334772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DB0FCE41-992E-4D1A-B055-73A540A55356}" type="datetime1">
              <a:rPr lang="fi-FI"/>
              <a:pPr>
                <a:defRPr/>
              </a:pPr>
              <a:t>29.9.2024</a:t>
            </a:fld>
            <a:endParaRPr lang="fi-FI"/>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p:cNvSpPr>
            <a:spLocks noGrp="1"/>
          </p:cNvSpPr>
          <p:nvPr>
            <p:ph type="sldNum" sz="quarter" idx="12"/>
          </p:nvPr>
        </p:nvSpPr>
        <p:spPr/>
        <p:txBody>
          <a:bodyPr/>
          <a:lstStyle>
            <a:lvl1pPr>
              <a:defRPr/>
            </a:lvl1pPr>
          </a:lstStyle>
          <a:p>
            <a:pPr>
              <a:defRPr/>
            </a:pPr>
            <a:fld id="{2A35F329-E48E-4D95-BD79-09A148C0BCEC}" type="slidenum">
              <a:rPr lang="fi-FI"/>
              <a:pPr>
                <a:defRPr/>
              </a:pPr>
              <a:t>‹#›</a:t>
            </a:fld>
            <a:endParaRPr lang="fi-FI"/>
          </a:p>
        </p:txBody>
      </p:sp>
    </p:spTree>
    <p:extLst>
      <p:ext uri="{BB962C8B-B14F-4D97-AF65-F5344CB8AC3E}">
        <p14:creationId xmlns:p14="http://schemas.microsoft.com/office/powerpoint/2010/main" val="5694929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76419266-6B6F-4CEB-9632-42271115D584}" type="datetime1">
              <a:rPr lang="fi-FI"/>
              <a:pPr>
                <a:defRPr/>
              </a:pPr>
              <a:t>29.9.2024</a:t>
            </a:fld>
            <a:endParaRPr lang="fi-FI"/>
          </a:p>
        </p:txBody>
      </p:sp>
      <p:sp>
        <p:nvSpPr>
          <p:cNvPr id="3"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4" name="Dian numeron paikkamerkki 5"/>
          <p:cNvSpPr>
            <a:spLocks noGrp="1"/>
          </p:cNvSpPr>
          <p:nvPr>
            <p:ph type="sldNum" sz="quarter" idx="12"/>
          </p:nvPr>
        </p:nvSpPr>
        <p:spPr/>
        <p:txBody>
          <a:bodyPr/>
          <a:lstStyle>
            <a:lvl1pPr>
              <a:defRPr/>
            </a:lvl1pPr>
          </a:lstStyle>
          <a:p>
            <a:pPr>
              <a:defRPr/>
            </a:pPr>
            <a:fld id="{E8520DA5-8837-4368-9873-6C9E2602C3C4}" type="slidenum">
              <a:rPr lang="fi-FI"/>
              <a:pPr>
                <a:defRPr/>
              </a:pPr>
              <a:t>‹#›</a:t>
            </a:fld>
            <a:endParaRPr lang="fi-FI"/>
          </a:p>
        </p:txBody>
      </p:sp>
    </p:spTree>
    <p:extLst>
      <p:ext uri="{BB962C8B-B14F-4D97-AF65-F5344CB8AC3E}">
        <p14:creationId xmlns:p14="http://schemas.microsoft.com/office/powerpoint/2010/main" val="981884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25973154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5220117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9287697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4278446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61073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Väliotsikko sumu">
    <p:bg>
      <p:bgPr>
        <a:solidFill>
          <a:srgbClr val="9FC9EB"/>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AC02692D-3DC3-4A99-925D-AB96505D3847}" type="datetime1">
              <a:rPr lang="fi-FI"/>
              <a:pPr>
                <a:defRPr/>
              </a:pPr>
              <a:t>29.9.2024</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9AB035FF-B3C0-4CBF-AFCC-217D199882F3}" type="slidenum">
              <a:rPr lang="fi-FI"/>
              <a:pPr>
                <a:defRPr/>
              </a:pPr>
              <a:t>‹#›</a:t>
            </a:fld>
            <a:endParaRPr lang="fi-FI"/>
          </a:p>
        </p:txBody>
      </p:sp>
    </p:spTree>
    <p:extLst>
      <p:ext uri="{BB962C8B-B14F-4D97-AF65-F5344CB8AC3E}">
        <p14:creationId xmlns:p14="http://schemas.microsoft.com/office/powerpoint/2010/main" val="8261330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9FC9EB"/>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29759605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513349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9FC9EB"/>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4720426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5"/>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0991231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6940598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009246"/>
                </a:solidFill>
                <a:latin typeface="+mj-lt"/>
              </a:defRPr>
            </a:lvl1pPr>
          </a:lstStyle>
          <a:p>
            <a:r>
              <a:rPr lang="fi-FI"/>
              <a:t>Muokkaa </a:t>
            </a:r>
            <a:r>
              <a:rPr lang="fi-FI" err="1"/>
              <a:t>perustyyl</a:t>
            </a:r>
            <a:r>
              <a:rPr lang="fi-FI"/>
              <a:t>. </a:t>
            </a:r>
            <a:r>
              <a:rPr lang="fi-FI" err="1"/>
              <a:t>napsautt</a:t>
            </a:r>
            <a:r>
              <a:rPr lang="fi-FI"/>
              <a:t>.</a:t>
            </a:r>
          </a:p>
        </p:txBody>
      </p:sp>
      <p:sp>
        <p:nvSpPr>
          <p:cNvPr id="3" name="Päivämäärän paikkamerkki 3"/>
          <p:cNvSpPr>
            <a:spLocks noGrp="1"/>
          </p:cNvSpPr>
          <p:nvPr>
            <p:ph type="dt" sz="half" idx="10"/>
          </p:nvPr>
        </p:nvSpPr>
        <p:spPr/>
        <p:txBody>
          <a:bodyPr/>
          <a:lstStyle>
            <a:lvl1pPr>
              <a:defRPr/>
            </a:lvl1pPr>
          </a:lstStyle>
          <a:p>
            <a:pPr>
              <a:defRPr/>
            </a:pPr>
            <a:fld id="{030B0F0B-3399-48D0-9DBA-D12419CA452C}" type="datetime1">
              <a:rPr lang="fi-FI"/>
              <a:pPr>
                <a:defRPr/>
              </a:pPr>
              <a:t>29.9.2024</a:t>
            </a:fld>
            <a:endParaRPr lang="fi-FI"/>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p:cNvSpPr>
            <a:spLocks noGrp="1"/>
          </p:cNvSpPr>
          <p:nvPr>
            <p:ph type="sldNum" sz="quarter" idx="12"/>
          </p:nvPr>
        </p:nvSpPr>
        <p:spPr/>
        <p:txBody>
          <a:bodyPr/>
          <a:lstStyle>
            <a:lvl1pPr>
              <a:defRPr/>
            </a:lvl1pPr>
          </a:lstStyle>
          <a:p>
            <a:pPr>
              <a:defRPr/>
            </a:pPr>
            <a:fld id="{80DEF7FA-814A-42EE-9FF5-8145637E3287}" type="slidenum">
              <a:rPr lang="fi-FI"/>
              <a:pPr>
                <a:defRPr/>
              </a:pPr>
              <a:t>‹#›</a:t>
            </a:fld>
            <a:endParaRPr lang="fi-FI"/>
          </a:p>
        </p:txBody>
      </p:sp>
    </p:spTree>
    <p:extLst>
      <p:ext uri="{BB962C8B-B14F-4D97-AF65-F5344CB8AC3E}">
        <p14:creationId xmlns:p14="http://schemas.microsoft.com/office/powerpoint/2010/main" val="39060734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rgbClr val="00924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D7EA7DFB-FF56-46B9-AC12-91CBFA78356C}" type="datetime1">
              <a:rPr lang="fi-FI"/>
              <a:pPr>
                <a:defRPr/>
              </a:pPr>
              <a:t>29.9.2024</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3282FF55-A701-4B72-9E59-8F3FA2AFFFD3}" type="slidenum">
              <a:rPr lang="fi-FI"/>
              <a:pPr>
                <a:defRPr/>
              </a:pPr>
              <a:t>‹#›</a:t>
            </a:fld>
            <a:endParaRPr lang="fi-FI"/>
          </a:p>
        </p:txBody>
      </p:sp>
    </p:spTree>
    <p:extLst>
      <p:ext uri="{BB962C8B-B14F-4D97-AF65-F5344CB8AC3E}">
        <p14:creationId xmlns:p14="http://schemas.microsoft.com/office/powerpoint/2010/main" val="15250216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C21F50EB-0C47-47D8-9611-50E8DBEFD81E}" type="datetime1">
              <a:rPr lang="fi-FI"/>
              <a:pPr>
                <a:defRPr/>
              </a:pPr>
              <a:t>29.9.2024</a:t>
            </a:fld>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6" name="Dian numeron paikkamerkki 5"/>
          <p:cNvSpPr>
            <a:spLocks noGrp="1"/>
          </p:cNvSpPr>
          <p:nvPr>
            <p:ph type="sldNum" sz="quarter" idx="12"/>
          </p:nvPr>
        </p:nvSpPr>
        <p:spPr/>
        <p:txBody>
          <a:bodyPr/>
          <a:lstStyle>
            <a:lvl1pPr>
              <a:defRPr/>
            </a:lvl1pPr>
          </a:lstStyle>
          <a:p>
            <a:pPr>
              <a:defRPr/>
            </a:pPr>
            <a:fld id="{5C62063E-90CA-4C26-8F88-627398BD6C35}" type="slidenum">
              <a:rPr lang="fi-FI"/>
              <a:pPr>
                <a:defRPr/>
              </a:pPr>
              <a:t>‹#›</a:t>
            </a:fld>
            <a:endParaRPr lang="fi-FI"/>
          </a:p>
        </p:txBody>
      </p:sp>
    </p:spTree>
    <p:extLst>
      <p:ext uri="{BB962C8B-B14F-4D97-AF65-F5344CB8AC3E}">
        <p14:creationId xmlns:p14="http://schemas.microsoft.com/office/powerpoint/2010/main" val="16665904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Suorakulmio 6"/>
          <p:cNvSpPr>
            <a:spLocks noChangeArrowheads="1"/>
          </p:cNvSpPr>
          <p:nvPr/>
        </p:nvSpPr>
        <p:spPr bwMode="auto">
          <a:xfrm>
            <a:off x="11050588" y="0"/>
            <a:ext cx="1141412" cy="6858000"/>
          </a:xfrm>
          <a:prstGeom prst="rect">
            <a:avLst/>
          </a:prstGeom>
          <a:solidFill>
            <a:srgbClr val="0092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fi-FI" alt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8070E598-5B8E-476A-936C-4C4D5212D954}" type="datetime1">
              <a:rPr lang="fi-FI"/>
              <a:pPr>
                <a:defRPr/>
              </a:pPr>
              <a:t>29.9.2024</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smtClean="0">
                <a:solidFill>
                  <a:schemeClr val="bg1"/>
                </a:solidFill>
              </a:defRPr>
            </a:lvl1pPr>
          </a:lstStyle>
          <a:p>
            <a:pPr>
              <a:defRPr/>
            </a:pPr>
            <a:fld id="{16E72A31-BE5D-4585-B282-770DC85018F9}" type="slidenum">
              <a:rPr lang="fi-FI"/>
              <a:pPr>
                <a:defRPr/>
              </a:pPr>
              <a:t>‹#›</a:t>
            </a:fld>
            <a:endParaRPr lang="fi-FI"/>
          </a:p>
        </p:txBody>
      </p:sp>
    </p:spTree>
    <p:extLst>
      <p:ext uri="{BB962C8B-B14F-4D97-AF65-F5344CB8AC3E}">
        <p14:creationId xmlns:p14="http://schemas.microsoft.com/office/powerpoint/2010/main" val="39435626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C91CB425-395F-4E97-A0DF-ACC184AF90A2}" type="datetime1">
              <a:rPr lang="fi-FI"/>
              <a:pPr>
                <a:defRPr/>
              </a:pPr>
              <a:t>29.9.2024</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91C5260F-82A6-479E-A080-D6FB8D1F04C2}" type="slidenum">
              <a:rPr lang="fi-FI"/>
              <a:pPr>
                <a:defRPr/>
              </a:pPr>
              <a:t>‹#›</a:t>
            </a:fld>
            <a:endParaRPr lang="fi-FI"/>
          </a:p>
        </p:txBody>
      </p:sp>
    </p:spTree>
    <p:extLst>
      <p:ext uri="{BB962C8B-B14F-4D97-AF65-F5344CB8AC3E}">
        <p14:creationId xmlns:p14="http://schemas.microsoft.com/office/powerpoint/2010/main" val="397683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äliotsikko metro">
    <p:bg>
      <p:bgPr>
        <a:solidFill>
          <a:schemeClr val="accent2"/>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6D460187-8C3F-4E80-9677-9FFE5A4013B7}" type="datetime1">
              <a:rPr lang="fi-FI"/>
              <a:pPr>
                <a:defRPr/>
              </a:pPr>
              <a:t>29.9.2024</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3F3E2A29-3C3C-4B25-ABFE-CBBAD8606CF2}" type="slidenum">
              <a:rPr lang="fi-FI"/>
              <a:pPr>
                <a:defRPr/>
              </a:pPr>
              <a:t>‹#›</a:t>
            </a:fld>
            <a:endParaRPr lang="fi-FI"/>
          </a:p>
        </p:txBody>
      </p:sp>
    </p:spTree>
    <p:extLst>
      <p:ext uri="{BB962C8B-B14F-4D97-AF65-F5344CB8AC3E}">
        <p14:creationId xmlns:p14="http://schemas.microsoft.com/office/powerpoint/2010/main" val="10051913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7" name="Päivämäärän paikkamerkki 3"/>
          <p:cNvSpPr>
            <a:spLocks noGrp="1"/>
          </p:cNvSpPr>
          <p:nvPr>
            <p:ph type="dt" sz="half" idx="15"/>
          </p:nvPr>
        </p:nvSpPr>
        <p:spPr/>
        <p:txBody>
          <a:bodyPr/>
          <a:lstStyle>
            <a:lvl1pPr>
              <a:defRPr/>
            </a:lvl1pPr>
          </a:lstStyle>
          <a:p>
            <a:pPr>
              <a:defRPr/>
            </a:pPr>
            <a:fld id="{C9504B2D-5395-4EF1-A0B8-BF2717CB82B8}" type="datetime1">
              <a:rPr lang="fi-FI"/>
              <a:pPr>
                <a:defRPr/>
              </a:pPr>
              <a:t>29.9.2024</a:t>
            </a:fld>
            <a:endParaRPr lang="fi-FI"/>
          </a:p>
        </p:txBody>
      </p:sp>
      <p:sp>
        <p:nvSpPr>
          <p:cNvPr id="8" name="Alatunnisteen paikkamerkki 4"/>
          <p:cNvSpPr>
            <a:spLocks noGrp="1"/>
          </p:cNvSpPr>
          <p:nvPr>
            <p:ph type="ftr" sz="quarter" idx="16"/>
          </p:nvPr>
        </p:nvSpPr>
        <p:spPr/>
        <p:txBody>
          <a:bodyPr/>
          <a:lstStyle>
            <a:lvl1pPr>
              <a:defRPr/>
            </a:lvl1pPr>
          </a:lstStyle>
          <a:p>
            <a:pPr>
              <a:defRPr/>
            </a:pPr>
            <a:r>
              <a:rPr lang="fi-FI"/>
              <a:t>Etunimi Sukunimi</a:t>
            </a:r>
          </a:p>
        </p:txBody>
      </p:sp>
      <p:sp>
        <p:nvSpPr>
          <p:cNvPr id="9" name="Dian numeron paikkamerkki 5"/>
          <p:cNvSpPr>
            <a:spLocks noGrp="1"/>
          </p:cNvSpPr>
          <p:nvPr>
            <p:ph type="sldNum" sz="quarter" idx="17"/>
          </p:nvPr>
        </p:nvSpPr>
        <p:spPr/>
        <p:txBody>
          <a:bodyPr/>
          <a:lstStyle>
            <a:lvl1pPr>
              <a:defRPr/>
            </a:lvl1pPr>
          </a:lstStyle>
          <a:p>
            <a:pPr>
              <a:defRPr/>
            </a:pPr>
            <a:fld id="{AA78DDF9-D677-4A74-B0CD-A3A36C6BB3DC}" type="slidenum">
              <a:rPr lang="fi-FI"/>
              <a:pPr>
                <a:defRPr/>
              </a:pPr>
              <a:t>‹#›</a:t>
            </a:fld>
            <a:endParaRPr lang="fi-FI"/>
          </a:p>
        </p:txBody>
      </p:sp>
    </p:spTree>
    <p:extLst>
      <p:ext uri="{BB962C8B-B14F-4D97-AF65-F5344CB8AC3E}">
        <p14:creationId xmlns:p14="http://schemas.microsoft.com/office/powerpoint/2010/main" val="27377759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endParaRPr lang="fi-FI" noProof="0"/>
          </a:p>
        </p:txBody>
      </p:sp>
      <p:sp>
        <p:nvSpPr>
          <p:cNvPr id="5" name="Päivämäärän paikkamerkki 3"/>
          <p:cNvSpPr>
            <a:spLocks noGrp="1"/>
          </p:cNvSpPr>
          <p:nvPr>
            <p:ph type="dt" sz="half" idx="14"/>
          </p:nvPr>
        </p:nvSpPr>
        <p:spPr/>
        <p:txBody>
          <a:bodyPr/>
          <a:lstStyle>
            <a:lvl1pPr>
              <a:defRPr/>
            </a:lvl1pPr>
          </a:lstStyle>
          <a:p>
            <a:pPr>
              <a:defRPr/>
            </a:pPr>
            <a:fld id="{4A738587-832D-42FD-8341-9793EBC9D942}" type="datetime1">
              <a:rPr lang="fi-FI"/>
              <a:pPr>
                <a:defRPr/>
              </a:pPr>
              <a:t>29.9.2024</a:t>
            </a:fld>
            <a:endParaRPr lang="fi-FI"/>
          </a:p>
        </p:txBody>
      </p:sp>
      <p:sp>
        <p:nvSpPr>
          <p:cNvPr id="6" name="Alatunnisteen paikkamerkki 4"/>
          <p:cNvSpPr>
            <a:spLocks noGrp="1"/>
          </p:cNvSpPr>
          <p:nvPr>
            <p:ph type="ftr" sz="quarter" idx="15"/>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6"/>
          </p:nvPr>
        </p:nvSpPr>
        <p:spPr/>
        <p:txBody>
          <a:bodyPr/>
          <a:lstStyle>
            <a:lvl1pPr>
              <a:defRPr/>
            </a:lvl1pPr>
          </a:lstStyle>
          <a:p>
            <a:pPr>
              <a:defRPr/>
            </a:pPr>
            <a:fld id="{B9982B8C-63F0-4A7B-AEBA-C0E7EA0477FD}" type="slidenum">
              <a:rPr lang="fi-FI"/>
              <a:pPr>
                <a:defRPr/>
              </a:pPr>
              <a:t>‹#›</a:t>
            </a:fld>
            <a:endParaRPr lang="fi-FI"/>
          </a:p>
        </p:txBody>
      </p:sp>
    </p:spTree>
    <p:extLst>
      <p:ext uri="{BB962C8B-B14F-4D97-AF65-F5344CB8AC3E}">
        <p14:creationId xmlns:p14="http://schemas.microsoft.com/office/powerpoint/2010/main" val="15639460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29435CBC-9F0B-400D-B4F5-6C0DB76D2065}" type="datetime1">
              <a:rPr lang="fi-FI"/>
              <a:pPr>
                <a:defRPr/>
              </a:pPr>
              <a:t>29.9.2024</a:t>
            </a:fld>
            <a:endParaRPr lang="fi-FI"/>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p:cNvSpPr>
            <a:spLocks noGrp="1"/>
          </p:cNvSpPr>
          <p:nvPr>
            <p:ph type="sldNum" sz="quarter" idx="12"/>
          </p:nvPr>
        </p:nvSpPr>
        <p:spPr/>
        <p:txBody>
          <a:bodyPr/>
          <a:lstStyle>
            <a:lvl1pPr>
              <a:defRPr/>
            </a:lvl1pPr>
          </a:lstStyle>
          <a:p>
            <a:pPr>
              <a:defRPr/>
            </a:pPr>
            <a:fld id="{DD88BE2A-0A83-42EC-B407-16ED4F1D9B0E}" type="slidenum">
              <a:rPr lang="fi-FI"/>
              <a:pPr>
                <a:defRPr/>
              </a:pPr>
              <a:t>‹#›</a:t>
            </a:fld>
            <a:endParaRPr lang="fi-FI"/>
          </a:p>
        </p:txBody>
      </p:sp>
    </p:spTree>
    <p:extLst>
      <p:ext uri="{BB962C8B-B14F-4D97-AF65-F5344CB8AC3E}">
        <p14:creationId xmlns:p14="http://schemas.microsoft.com/office/powerpoint/2010/main" val="24619131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8FC7FB18-019E-4FA4-9C05-FBD2DCBB274E}" type="datetime1">
              <a:rPr lang="fi-FI"/>
              <a:pPr>
                <a:defRPr/>
              </a:pPr>
              <a:t>29.9.2024</a:t>
            </a:fld>
            <a:endParaRPr lang="fi-FI"/>
          </a:p>
        </p:txBody>
      </p:sp>
      <p:sp>
        <p:nvSpPr>
          <p:cNvPr id="3"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4" name="Dian numeron paikkamerkki 5"/>
          <p:cNvSpPr>
            <a:spLocks noGrp="1"/>
          </p:cNvSpPr>
          <p:nvPr>
            <p:ph type="sldNum" sz="quarter" idx="12"/>
          </p:nvPr>
        </p:nvSpPr>
        <p:spPr/>
        <p:txBody>
          <a:bodyPr/>
          <a:lstStyle>
            <a:lvl1pPr>
              <a:defRPr/>
            </a:lvl1pPr>
          </a:lstStyle>
          <a:p>
            <a:pPr>
              <a:defRPr/>
            </a:pPr>
            <a:fld id="{77428F7A-131B-4003-850A-D37AF0D4C369}" type="slidenum">
              <a:rPr lang="fi-FI"/>
              <a:pPr>
                <a:defRPr/>
              </a:pPr>
              <a:t>‹#›</a:t>
            </a:fld>
            <a:endParaRPr lang="fi-FI"/>
          </a:p>
        </p:txBody>
      </p:sp>
    </p:spTree>
    <p:extLst>
      <p:ext uri="{BB962C8B-B14F-4D97-AF65-F5344CB8AC3E}">
        <p14:creationId xmlns:p14="http://schemas.microsoft.com/office/powerpoint/2010/main" val="11677215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4211646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1189898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24210813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9446543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9289768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691016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72D3E8FF-0D86-4156-9F0A-94F0D78AD399}" type="datetime1">
              <a:rPr lang="fi-FI"/>
              <a:pPr>
                <a:defRPr/>
              </a:pPr>
              <a:t>29.9.2024</a:t>
            </a:fld>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6" name="Dian numeron paikkamerkki 5"/>
          <p:cNvSpPr>
            <a:spLocks noGrp="1"/>
          </p:cNvSpPr>
          <p:nvPr>
            <p:ph type="sldNum" sz="quarter" idx="12"/>
          </p:nvPr>
        </p:nvSpPr>
        <p:spPr/>
        <p:txBody>
          <a:bodyPr/>
          <a:lstStyle>
            <a:lvl1pPr>
              <a:defRPr/>
            </a:lvl1pPr>
          </a:lstStyle>
          <a:p>
            <a:pPr>
              <a:defRPr/>
            </a:pPr>
            <a:fld id="{13CFDC6C-3633-4E4E-A1CE-7741E7EBFD50}" type="slidenum">
              <a:rPr lang="fi-FI"/>
              <a:pPr>
                <a:defRPr/>
              </a:pPr>
              <a:t>‹#›</a:t>
            </a:fld>
            <a:endParaRPr lang="fi-FI"/>
          </a:p>
        </p:txBody>
      </p:sp>
    </p:spTree>
    <p:extLst>
      <p:ext uri="{BB962C8B-B14F-4D97-AF65-F5344CB8AC3E}">
        <p14:creationId xmlns:p14="http://schemas.microsoft.com/office/powerpoint/2010/main" val="7621141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0753138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9913522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FFC61E"/>
        </a:solidFill>
        <a:effectLst/>
      </p:bgPr>
    </p:bg>
    <p:spTree>
      <p:nvGrpSpPr>
        <p:cNvPr id="1" name=""/>
        <p:cNvGrpSpPr/>
        <p:nvPr/>
      </p:nvGrpSpPr>
      <p:grpSpPr>
        <a:xfrm>
          <a:off x="0" y="0"/>
          <a:ext cx="0" cy="0"/>
          <a:chOff x="0" y="0"/>
          <a:chExt cx="0" cy="0"/>
        </a:xfrm>
      </p:grpSpPr>
      <p:sp>
        <p:nvSpPr>
          <p:cNvPr id="4" name="Freeform 5"/>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482246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9407433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1_Otsikko ja sisältö B">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9A46EF94-EBE5-514D-9468-3D0E8A3107E8}"/>
              </a:ext>
            </a:extLst>
          </p:cNvPr>
          <p:cNvSpPr>
            <a:spLocks noChangeAspect="1"/>
          </p:cNvSpPr>
          <p:nvPr userDrawn="1"/>
        </p:nvSpPr>
        <p:spPr bwMode="auto">
          <a:xfrm>
            <a:off x="11018839" y="0"/>
            <a:ext cx="1189037" cy="6858000"/>
          </a:xfrm>
          <a:custGeom>
            <a:avLst/>
            <a:gdLst>
              <a:gd name="T0" fmla="*/ 51852164 w 2460"/>
              <a:gd name="T1" fmla="*/ 0 h 14300"/>
              <a:gd name="T2" fmla="*/ 0 w 2460"/>
              <a:gd name="T3" fmla="*/ 163068373 h 14300"/>
              <a:gd name="T4" fmla="*/ 55822870 w 2460"/>
              <a:gd name="T5" fmla="*/ 370065833 h 14300"/>
              <a:gd name="T6" fmla="*/ 0 w 2460"/>
              <a:gd name="T7" fmla="*/ 577063293 h 14300"/>
              <a:gd name="T8" fmla="*/ 55822870 w 2460"/>
              <a:gd name="T9" fmla="*/ 784061232 h 14300"/>
              <a:gd name="T10" fmla="*/ 0 w 2460"/>
              <a:gd name="T11" fmla="*/ 990828493 h 14300"/>
              <a:gd name="T12" fmla="*/ 55822870 w 2460"/>
              <a:gd name="T13" fmla="*/ 1197826433 h 14300"/>
              <a:gd name="T14" fmla="*/ 55822870 w 2460"/>
              <a:gd name="T15" fmla="*/ 1208406457 h 14300"/>
              <a:gd name="T16" fmla="*/ 0 w 2460"/>
              <a:gd name="T17" fmla="*/ 1415403916 h 14300"/>
              <a:gd name="T18" fmla="*/ 55822870 w 2460"/>
              <a:gd name="T19" fmla="*/ 1622171657 h 14300"/>
              <a:gd name="T20" fmla="*/ 0 w 2460"/>
              <a:gd name="T21" fmla="*/ 1829169117 h 14300"/>
              <a:gd name="T22" fmla="*/ 55822870 w 2460"/>
              <a:gd name="T23" fmla="*/ 2036166577 h 14300"/>
              <a:gd name="T24" fmla="*/ 0 w 2460"/>
              <a:gd name="T25" fmla="*/ 2147483646 h 14300"/>
              <a:gd name="T26" fmla="*/ 55822870 w 2460"/>
              <a:gd name="T27" fmla="*/ 2147483646 h 14300"/>
              <a:gd name="T28" fmla="*/ 0 w 2460"/>
              <a:gd name="T29" fmla="*/ 2147483646 h 14300"/>
              <a:gd name="T30" fmla="*/ 55822870 w 2460"/>
              <a:gd name="T31" fmla="*/ 2147483646 h 14300"/>
              <a:gd name="T32" fmla="*/ 0 w 2460"/>
              <a:gd name="T33" fmla="*/ 2147483646 h 14300"/>
              <a:gd name="T34" fmla="*/ 55822870 w 2460"/>
              <a:gd name="T35" fmla="*/ 2147483646 h 14300"/>
              <a:gd name="T36" fmla="*/ 55589413 w 2460"/>
              <a:gd name="T37" fmla="*/ 2147483646 h 14300"/>
              <a:gd name="T38" fmla="*/ 574579896 w 2460"/>
              <a:gd name="T39" fmla="*/ 2147483646 h 14300"/>
              <a:gd name="T40" fmla="*/ 574579896 w 2460"/>
              <a:gd name="T41" fmla="*/ 0 h 14300"/>
              <a:gd name="T42" fmla="*/ 51852164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chemeClr val="accent2"/>
          </a:solidFill>
          <a:ln>
            <a:noFill/>
          </a:ln>
        </p:spPr>
        <p:txBody>
          <a:bodyPr/>
          <a:lstStyle/>
          <a:p>
            <a:endParaRPr lang="fi-FI" sz="2400"/>
          </a:p>
        </p:txBody>
      </p:sp>
      <p:sp>
        <p:nvSpPr>
          <p:cNvPr id="2" name="Otsikko 1"/>
          <p:cNvSpPr>
            <a:spLocks noGrp="1"/>
          </p:cNvSpPr>
          <p:nvPr>
            <p:ph type="title"/>
          </p:nvPr>
        </p:nvSpPr>
        <p:spPr>
          <a:xfrm>
            <a:off x="457201" y="407988"/>
            <a:ext cx="9139953" cy="787400"/>
          </a:xfrm>
        </p:spPr>
        <p:txBody>
          <a:bodyPr/>
          <a:lstStyle/>
          <a:p>
            <a:r>
              <a:rPr lang="fi-FI"/>
              <a:t>Muokkaa perustyyl. napsautt.</a:t>
            </a:r>
          </a:p>
        </p:txBody>
      </p:sp>
      <p:sp>
        <p:nvSpPr>
          <p:cNvPr id="3" name="Sisällön paikkamerkki 2"/>
          <p:cNvSpPr>
            <a:spLocks noGrp="1"/>
          </p:cNvSpPr>
          <p:nvPr>
            <p:ph idx="1"/>
          </p:nvPr>
        </p:nvSpPr>
        <p:spPr>
          <a:xfrm>
            <a:off x="457201" y="1196975"/>
            <a:ext cx="9139953" cy="49799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1DEC0AEC-1D96-4153-9E6C-2DF8283B4AF9}" type="datetime1">
              <a:rPr lang="fi-FI" smtClean="0"/>
              <a:t>29.9.2024</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endParaRPr lang="fi-FI"/>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0551" y="0"/>
            <a:ext cx="2368551" cy="6858000"/>
          </a:xfrm>
          <a:prstGeom prst="rect">
            <a:avLst/>
          </a:prstGeom>
        </p:spPr>
      </p:pic>
    </p:spTree>
    <p:extLst>
      <p:ext uri="{BB962C8B-B14F-4D97-AF65-F5344CB8AC3E}">
        <p14:creationId xmlns:p14="http://schemas.microsoft.com/office/powerpoint/2010/main" val="8109077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3_Otsikko ja sisältö B">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7988"/>
            <a:ext cx="9161533" cy="787400"/>
          </a:xfrm>
        </p:spPr>
        <p:txBody>
          <a:bodyPr/>
          <a:lstStyle/>
          <a:p>
            <a:r>
              <a:rPr lang="fi-FI"/>
              <a:t>Muokkaa perustyyl. napsautt.</a:t>
            </a:r>
          </a:p>
        </p:txBody>
      </p:sp>
      <p:sp>
        <p:nvSpPr>
          <p:cNvPr id="3" name="Sisällön paikkamerkki 2"/>
          <p:cNvSpPr>
            <a:spLocks noGrp="1"/>
          </p:cNvSpPr>
          <p:nvPr>
            <p:ph idx="1"/>
          </p:nvPr>
        </p:nvSpPr>
        <p:spPr>
          <a:xfrm>
            <a:off x="457200" y="1196975"/>
            <a:ext cx="9161533" cy="49799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63B8394D-6278-4852-A456-47EF383AE903}" type="datetime1">
              <a:rPr lang="fi-FI" smtClean="0"/>
              <a:t>29.9.2024</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endParaRPr lang="fi-FI"/>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98337" y="0"/>
            <a:ext cx="2381251" cy="6858000"/>
          </a:xfrm>
          <a:prstGeom prst="rect">
            <a:avLst/>
          </a:prstGeom>
        </p:spPr>
      </p:pic>
    </p:spTree>
    <p:extLst>
      <p:ext uri="{BB962C8B-B14F-4D97-AF65-F5344CB8AC3E}">
        <p14:creationId xmlns:p14="http://schemas.microsoft.com/office/powerpoint/2010/main" val="29974888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8_Otsikko ja sisältö B">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7988"/>
            <a:ext cx="9161533" cy="787400"/>
          </a:xfrm>
        </p:spPr>
        <p:txBody>
          <a:bodyPr/>
          <a:lstStyle/>
          <a:p>
            <a:r>
              <a:rPr lang="fi-FI"/>
              <a:t>Muokkaa perustyyl. napsautt.</a:t>
            </a:r>
          </a:p>
        </p:txBody>
      </p:sp>
      <p:sp>
        <p:nvSpPr>
          <p:cNvPr id="3" name="Sisällön paikkamerkki 2"/>
          <p:cNvSpPr>
            <a:spLocks noGrp="1"/>
          </p:cNvSpPr>
          <p:nvPr>
            <p:ph idx="1"/>
          </p:nvPr>
        </p:nvSpPr>
        <p:spPr>
          <a:xfrm>
            <a:off x="457200" y="1196975"/>
            <a:ext cx="9161533" cy="49799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5AA36BBE-0A5C-4B14-90E2-6F14EEEF9B5A}" type="datetime1">
              <a:rPr lang="fi-FI" smtClean="0"/>
              <a:t>29.9.2024</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endParaRPr lang="fi-FI"/>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0774" y="0"/>
            <a:ext cx="2374900" cy="6858000"/>
          </a:xfrm>
          <a:prstGeom prst="rect">
            <a:avLst/>
          </a:prstGeom>
        </p:spPr>
      </p:pic>
    </p:spTree>
    <p:extLst>
      <p:ext uri="{BB962C8B-B14F-4D97-AF65-F5344CB8AC3E}">
        <p14:creationId xmlns:p14="http://schemas.microsoft.com/office/powerpoint/2010/main" val="19172127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9_Otsikko ja sisältö B">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7988"/>
            <a:ext cx="9161533" cy="787400"/>
          </a:xfrm>
        </p:spPr>
        <p:txBody>
          <a:bodyPr/>
          <a:lstStyle/>
          <a:p>
            <a:r>
              <a:rPr lang="fi-FI"/>
              <a:t>Muokkaa perustyyl. napsautt.</a:t>
            </a:r>
          </a:p>
        </p:txBody>
      </p:sp>
      <p:sp>
        <p:nvSpPr>
          <p:cNvPr id="3" name="Sisällön paikkamerkki 2"/>
          <p:cNvSpPr>
            <a:spLocks noGrp="1"/>
          </p:cNvSpPr>
          <p:nvPr>
            <p:ph idx="1"/>
          </p:nvPr>
        </p:nvSpPr>
        <p:spPr>
          <a:xfrm>
            <a:off x="457200" y="1196975"/>
            <a:ext cx="9161533" cy="49799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B45E9CCB-7E28-45CD-8822-B615F7BC39B1}" type="datetime1">
              <a:rPr lang="fi-FI" smtClean="0"/>
              <a:t>29.9.2024</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endParaRPr lang="fi-FI"/>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0771" y="0"/>
            <a:ext cx="2374900" cy="6858000"/>
          </a:xfrm>
          <a:prstGeom prst="rect">
            <a:avLst/>
          </a:prstGeom>
        </p:spPr>
      </p:pic>
    </p:spTree>
    <p:extLst>
      <p:ext uri="{BB962C8B-B14F-4D97-AF65-F5344CB8AC3E}">
        <p14:creationId xmlns:p14="http://schemas.microsoft.com/office/powerpoint/2010/main" val="8421020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10_Otsikko ja sisältö B">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7988"/>
            <a:ext cx="9161533" cy="787400"/>
          </a:xfrm>
        </p:spPr>
        <p:txBody>
          <a:bodyPr/>
          <a:lstStyle/>
          <a:p>
            <a:r>
              <a:rPr lang="fi-FI"/>
              <a:t>Muokkaa perustyyl. napsautt.</a:t>
            </a:r>
          </a:p>
        </p:txBody>
      </p:sp>
      <p:sp>
        <p:nvSpPr>
          <p:cNvPr id="3" name="Sisällön paikkamerkki 2"/>
          <p:cNvSpPr>
            <a:spLocks noGrp="1"/>
          </p:cNvSpPr>
          <p:nvPr>
            <p:ph idx="1"/>
          </p:nvPr>
        </p:nvSpPr>
        <p:spPr>
          <a:xfrm>
            <a:off x="457200" y="1196976"/>
            <a:ext cx="8737600" cy="473392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97538C4E-8EFD-49A0-89A9-8A1F5263E38F}" type="datetime1">
              <a:rPr lang="fi-FI" smtClean="0"/>
              <a:t>29.9.2024</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endParaRPr lang="fi-FI"/>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8205" y="2800350"/>
            <a:ext cx="3993795" cy="4057649"/>
          </a:xfrm>
          <a:prstGeom prst="rect">
            <a:avLst/>
          </a:prstGeom>
        </p:spPr>
      </p:pic>
    </p:spTree>
    <p:extLst>
      <p:ext uri="{BB962C8B-B14F-4D97-AF65-F5344CB8AC3E}">
        <p14:creationId xmlns:p14="http://schemas.microsoft.com/office/powerpoint/2010/main" val="21912006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11_Otsikko ja sisältö B">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7988"/>
            <a:ext cx="9161533" cy="787400"/>
          </a:xfrm>
        </p:spPr>
        <p:txBody>
          <a:bodyPr/>
          <a:lstStyle/>
          <a:p>
            <a:r>
              <a:rPr lang="fi-FI"/>
              <a:t>Muokkaa perustyyl. napsautt.</a:t>
            </a:r>
          </a:p>
        </p:txBody>
      </p:sp>
      <p:sp>
        <p:nvSpPr>
          <p:cNvPr id="3" name="Sisällön paikkamerkki 2"/>
          <p:cNvSpPr>
            <a:spLocks noGrp="1"/>
          </p:cNvSpPr>
          <p:nvPr>
            <p:ph idx="1"/>
          </p:nvPr>
        </p:nvSpPr>
        <p:spPr>
          <a:xfrm>
            <a:off x="457200" y="1196976"/>
            <a:ext cx="8737600" cy="473392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B2EE3F66-32A0-4007-93C9-2CD76F31F46B}" type="datetime1">
              <a:rPr lang="fi-FI" smtClean="0"/>
              <a:t>29.9.2024</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endParaRPr lang="fi-FI"/>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91859" y="2795907"/>
            <a:ext cx="3990784" cy="4062092"/>
          </a:xfrm>
          <a:prstGeom prst="rect">
            <a:avLst/>
          </a:prstGeom>
        </p:spPr>
      </p:pic>
    </p:spTree>
    <p:extLst>
      <p:ext uri="{BB962C8B-B14F-4D97-AF65-F5344CB8AC3E}">
        <p14:creationId xmlns:p14="http://schemas.microsoft.com/office/powerpoint/2010/main" val="9504629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263.xml"/><Relationship Id="rId18" Type="http://schemas.openxmlformats.org/officeDocument/2006/relationships/slideLayout" Target="../slideLayouts/slideLayout268.xml"/><Relationship Id="rId26" Type="http://schemas.openxmlformats.org/officeDocument/2006/relationships/slideLayout" Target="../slideLayouts/slideLayout276.xml"/><Relationship Id="rId39" Type="http://schemas.openxmlformats.org/officeDocument/2006/relationships/slideLayout" Target="../slideLayouts/slideLayout289.xml"/><Relationship Id="rId21" Type="http://schemas.openxmlformats.org/officeDocument/2006/relationships/slideLayout" Target="../slideLayouts/slideLayout271.xml"/><Relationship Id="rId34" Type="http://schemas.openxmlformats.org/officeDocument/2006/relationships/slideLayout" Target="../slideLayouts/slideLayout284.xml"/><Relationship Id="rId7" Type="http://schemas.openxmlformats.org/officeDocument/2006/relationships/slideLayout" Target="../slideLayouts/slideLayout257.xml"/><Relationship Id="rId12" Type="http://schemas.openxmlformats.org/officeDocument/2006/relationships/slideLayout" Target="../slideLayouts/slideLayout262.xml"/><Relationship Id="rId17" Type="http://schemas.openxmlformats.org/officeDocument/2006/relationships/slideLayout" Target="../slideLayouts/slideLayout267.xml"/><Relationship Id="rId25" Type="http://schemas.openxmlformats.org/officeDocument/2006/relationships/slideLayout" Target="../slideLayouts/slideLayout275.xml"/><Relationship Id="rId33" Type="http://schemas.openxmlformats.org/officeDocument/2006/relationships/slideLayout" Target="../slideLayouts/slideLayout283.xml"/><Relationship Id="rId38" Type="http://schemas.openxmlformats.org/officeDocument/2006/relationships/slideLayout" Target="../slideLayouts/slideLayout288.xml"/><Relationship Id="rId2" Type="http://schemas.openxmlformats.org/officeDocument/2006/relationships/slideLayout" Target="../slideLayouts/slideLayout252.xml"/><Relationship Id="rId16" Type="http://schemas.openxmlformats.org/officeDocument/2006/relationships/slideLayout" Target="../slideLayouts/slideLayout266.xml"/><Relationship Id="rId20" Type="http://schemas.openxmlformats.org/officeDocument/2006/relationships/slideLayout" Target="../slideLayouts/slideLayout270.xml"/><Relationship Id="rId29" Type="http://schemas.openxmlformats.org/officeDocument/2006/relationships/slideLayout" Target="../slideLayouts/slideLayout279.xml"/><Relationship Id="rId1" Type="http://schemas.openxmlformats.org/officeDocument/2006/relationships/slideLayout" Target="../slideLayouts/slideLayout251.xml"/><Relationship Id="rId6" Type="http://schemas.openxmlformats.org/officeDocument/2006/relationships/slideLayout" Target="../slideLayouts/slideLayout256.xml"/><Relationship Id="rId11" Type="http://schemas.openxmlformats.org/officeDocument/2006/relationships/slideLayout" Target="../slideLayouts/slideLayout261.xml"/><Relationship Id="rId24" Type="http://schemas.openxmlformats.org/officeDocument/2006/relationships/slideLayout" Target="../slideLayouts/slideLayout274.xml"/><Relationship Id="rId32" Type="http://schemas.openxmlformats.org/officeDocument/2006/relationships/slideLayout" Target="../slideLayouts/slideLayout282.xml"/><Relationship Id="rId37" Type="http://schemas.openxmlformats.org/officeDocument/2006/relationships/slideLayout" Target="../slideLayouts/slideLayout287.xml"/><Relationship Id="rId40" Type="http://schemas.openxmlformats.org/officeDocument/2006/relationships/theme" Target="../theme/theme10.xml"/><Relationship Id="rId5" Type="http://schemas.openxmlformats.org/officeDocument/2006/relationships/slideLayout" Target="../slideLayouts/slideLayout255.xml"/><Relationship Id="rId15" Type="http://schemas.openxmlformats.org/officeDocument/2006/relationships/slideLayout" Target="../slideLayouts/slideLayout265.xml"/><Relationship Id="rId23" Type="http://schemas.openxmlformats.org/officeDocument/2006/relationships/slideLayout" Target="../slideLayouts/slideLayout273.xml"/><Relationship Id="rId28" Type="http://schemas.openxmlformats.org/officeDocument/2006/relationships/slideLayout" Target="../slideLayouts/slideLayout278.xml"/><Relationship Id="rId36" Type="http://schemas.openxmlformats.org/officeDocument/2006/relationships/slideLayout" Target="../slideLayouts/slideLayout286.xml"/><Relationship Id="rId10" Type="http://schemas.openxmlformats.org/officeDocument/2006/relationships/slideLayout" Target="../slideLayouts/slideLayout260.xml"/><Relationship Id="rId19" Type="http://schemas.openxmlformats.org/officeDocument/2006/relationships/slideLayout" Target="../slideLayouts/slideLayout269.xml"/><Relationship Id="rId31" Type="http://schemas.openxmlformats.org/officeDocument/2006/relationships/slideLayout" Target="../slideLayouts/slideLayout281.xml"/><Relationship Id="rId4" Type="http://schemas.openxmlformats.org/officeDocument/2006/relationships/slideLayout" Target="../slideLayouts/slideLayout254.xml"/><Relationship Id="rId9" Type="http://schemas.openxmlformats.org/officeDocument/2006/relationships/slideLayout" Target="../slideLayouts/slideLayout259.xml"/><Relationship Id="rId14" Type="http://schemas.openxmlformats.org/officeDocument/2006/relationships/slideLayout" Target="../slideLayouts/slideLayout264.xml"/><Relationship Id="rId22" Type="http://schemas.openxmlformats.org/officeDocument/2006/relationships/slideLayout" Target="../slideLayouts/slideLayout272.xml"/><Relationship Id="rId27" Type="http://schemas.openxmlformats.org/officeDocument/2006/relationships/slideLayout" Target="../slideLayouts/slideLayout277.xml"/><Relationship Id="rId30" Type="http://schemas.openxmlformats.org/officeDocument/2006/relationships/slideLayout" Target="../slideLayouts/slideLayout280.xml"/><Relationship Id="rId35" Type="http://schemas.openxmlformats.org/officeDocument/2006/relationships/slideLayout" Target="../slideLayouts/slideLayout285.xml"/><Relationship Id="rId8" Type="http://schemas.openxmlformats.org/officeDocument/2006/relationships/slideLayout" Target="../slideLayouts/slideLayout258.xml"/><Relationship Id="rId3" Type="http://schemas.openxmlformats.org/officeDocument/2006/relationships/slideLayout" Target="../slideLayouts/slideLayout253.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302.xml"/><Relationship Id="rId18" Type="http://schemas.openxmlformats.org/officeDocument/2006/relationships/slideLayout" Target="../slideLayouts/slideLayout307.xml"/><Relationship Id="rId26" Type="http://schemas.openxmlformats.org/officeDocument/2006/relationships/slideLayout" Target="../slideLayouts/slideLayout315.xml"/><Relationship Id="rId39" Type="http://schemas.openxmlformats.org/officeDocument/2006/relationships/slideLayout" Target="../slideLayouts/slideLayout328.xml"/><Relationship Id="rId21" Type="http://schemas.openxmlformats.org/officeDocument/2006/relationships/slideLayout" Target="../slideLayouts/slideLayout310.xml"/><Relationship Id="rId34" Type="http://schemas.openxmlformats.org/officeDocument/2006/relationships/slideLayout" Target="../slideLayouts/slideLayout323.xml"/><Relationship Id="rId42" Type="http://schemas.openxmlformats.org/officeDocument/2006/relationships/image" Target="../media/image26.png"/><Relationship Id="rId7" Type="http://schemas.openxmlformats.org/officeDocument/2006/relationships/slideLayout" Target="../slideLayouts/slideLayout296.xml"/><Relationship Id="rId2" Type="http://schemas.openxmlformats.org/officeDocument/2006/relationships/slideLayout" Target="../slideLayouts/slideLayout291.xml"/><Relationship Id="rId16" Type="http://schemas.openxmlformats.org/officeDocument/2006/relationships/slideLayout" Target="../slideLayouts/slideLayout305.xml"/><Relationship Id="rId20" Type="http://schemas.openxmlformats.org/officeDocument/2006/relationships/slideLayout" Target="../slideLayouts/slideLayout309.xml"/><Relationship Id="rId29" Type="http://schemas.openxmlformats.org/officeDocument/2006/relationships/slideLayout" Target="../slideLayouts/slideLayout318.xml"/><Relationship Id="rId41" Type="http://schemas.openxmlformats.org/officeDocument/2006/relationships/image" Target="../media/image25.png"/><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24" Type="http://schemas.openxmlformats.org/officeDocument/2006/relationships/slideLayout" Target="../slideLayouts/slideLayout313.xml"/><Relationship Id="rId32" Type="http://schemas.openxmlformats.org/officeDocument/2006/relationships/slideLayout" Target="../slideLayouts/slideLayout321.xml"/><Relationship Id="rId37" Type="http://schemas.openxmlformats.org/officeDocument/2006/relationships/slideLayout" Target="../slideLayouts/slideLayout326.xml"/><Relationship Id="rId40" Type="http://schemas.openxmlformats.org/officeDocument/2006/relationships/theme" Target="../theme/theme11.xml"/><Relationship Id="rId5" Type="http://schemas.openxmlformats.org/officeDocument/2006/relationships/slideLayout" Target="../slideLayouts/slideLayout294.xml"/><Relationship Id="rId15" Type="http://schemas.openxmlformats.org/officeDocument/2006/relationships/slideLayout" Target="../slideLayouts/slideLayout304.xml"/><Relationship Id="rId23" Type="http://schemas.openxmlformats.org/officeDocument/2006/relationships/slideLayout" Target="../slideLayouts/slideLayout312.xml"/><Relationship Id="rId28" Type="http://schemas.openxmlformats.org/officeDocument/2006/relationships/slideLayout" Target="../slideLayouts/slideLayout317.xml"/><Relationship Id="rId36" Type="http://schemas.openxmlformats.org/officeDocument/2006/relationships/slideLayout" Target="../slideLayouts/slideLayout325.xml"/><Relationship Id="rId10" Type="http://schemas.openxmlformats.org/officeDocument/2006/relationships/slideLayout" Target="../slideLayouts/slideLayout299.xml"/><Relationship Id="rId19" Type="http://schemas.openxmlformats.org/officeDocument/2006/relationships/slideLayout" Target="../slideLayouts/slideLayout308.xml"/><Relationship Id="rId31" Type="http://schemas.openxmlformats.org/officeDocument/2006/relationships/slideLayout" Target="../slideLayouts/slideLayout320.xml"/><Relationship Id="rId4" Type="http://schemas.openxmlformats.org/officeDocument/2006/relationships/slideLayout" Target="../slideLayouts/slideLayout293.xml"/><Relationship Id="rId9" Type="http://schemas.openxmlformats.org/officeDocument/2006/relationships/slideLayout" Target="../slideLayouts/slideLayout298.xml"/><Relationship Id="rId14" Type="http://schemas.openxmlformats.org/officeDocument/2006/relationships/slideLayout" Target="../slideLayouts/slideLayout303.xml"/><Relationship Id="rId22" Type="http://schemas.openxmlformats.org/officeDocument/2006/relationships/slideLayout" Target="../slideLayouts/slideLayout311.xml"/><Relationship Id="rId27" Type="http://schemas.openxmlformats.org/officeDocument/2006/relationships/slideLayout" Target="../slideLayouts/slideLayout316.xml"/><Relationship Id="rId30" Type="http://schemas.openxmlformats.org/officeDocument/2006/relationships/slideLayout" Target="../slideLayouts/slideLayout319.xml"/><Relationship Id="rId35" Type="http://schemas.openxmlformats.org/officeDocument/2006/relationships/slideLayout" Target="../slideLayouts/slideLayout324.xml"/><Relationship Id="rId8" Type="http://schemas.openxmlformats.org/officeDocument/2006/relationships/slideLayout" Target="../slideLayouts/slideLayout297.xml"/><Relationship Id="rId3" Type="http://schemas.openxmlformats.org/officeDocument/2006/relationships/slideLayout" Target="../slideLayouts/slideLayout292.xml"/><Relationship Id="rId12" Type="http://schemas.openxmlformats.org/officeDocument/2006/relationships/slideLayout" Target="../slideLayouts/slideLayout301.xml"/><Relationship Id="rId17" Type="http://schemas.openxmlformats.org/officeDocument/2006/relationships/slideLayout" Target="../slideLayouts/slideLayout306.xml"/><Relationship Id="rId25" Type="http://schemas.openxmlformats.org/officeDocument/2006/relationships/slideLayout" Target="../slideLayouts/slideLayout314.xml"/><Relationship Id="rId33" Type="http://schemas.openxmlformats.org/officeDocument/2006/relationships/slideLayout" Target="../slideLayouts/slideLayout322.xml"/><Relationship Id="rId38" Type="http://schemas.openxmlformats.org/officeDocument/2006/relationships/slideLayout" Target="../slideLayouts/slideLayout32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36.xml"/><Relationship Id="rId13" Type="http://schemas.openxmlformats.org/officeDocument/2006/relationships/slideLayout" Target="../slideLayouts/slideLayout341.xml"/><Relationship Id="rId18" Type="http://schemas.openxmlformats.org/officeDocument/2006/relationships/slideLayout" Target="../slideLayouts/slideLayout346.xml"/><Relationship Id="rId3" Type="http://schemas.openxmlformats.org/officeDocument/2006/relationships/slideLayout" Target="../slideLayouts/slideLayout331.xml"/><Relationship Id="rId21" Type="http://schemas.openxmlformats.org/officeDocument/2006/relationships/theme" Target="../theme/theme12.xml"/><Relationship Id="rId7" Type="http://schemas.openxmlformats.org/officeDocument/2006/relationships/slideLayout" Target="../slideLayouts/slideLayout335.xml"/><Relationship Id="rId12" Type="http://schemas.openxmlformats.org/officeDocument/2006/relationships/slideLayout" Target="../slideLayouts/slideLayout340.xml"/><Relationship Id="rId17" Type="http://schemas.openxmlformats.org/officeDocument/2006/relationships/slideLayout" Target="../slideLayouts/slideLayout345.xml"/><Relationship Id="rId2" Type="http://schemas.openxmlformats.org/officeDocument/2006/relationships/slideLayout" Target="../slideLayouts/slideLayout330.xml"/><Relationship Id="rId16" Type="http://schemas.openxmlformats.org/officeDocument/2006/relationships/slideLayout" Target="../slideLayouts/slideLayout344.xml"/><Relationship Id="rId20" Type="http://schemas.openxmlformats.org/officeDocument/2006/relationships/slideLayout" Target="../slideLayouts/slideLayout348.xml"/><Relationship Id="rId1" Type="http://schemas.openxmlformats.org/officeDocument/2006/relationships/slideLayout" Target="../slideLayouts/slideLayout329.xml"/><Relationship Id="rId6" Type="http://schemas.openxmlformats.org/officeDocument/2006/relationships/slideLayout" Target="../slideLayouts/slideLayout334.xml"/><Relationship Id="rId11" Type="http://schemas.openxmlformats.org/officeDocument/2006/relationships/slideLayout" Target="../slideLayouts/slideLayout339.xml"/><Relationship Id="rId5" Type="http://schemas.openxmlformats.org/officeDocument/2006/relationships/slideLayout" Target="../slideLayouts/slideLayout333.xml"/><Relationship Id="rId15" Type="http://schemas.openxmlformats.org/officeDocument/2006/relationships/slideLayout" Target="../slideLayouts/slideLayout343.xml"/><Relationship Id="rId10" Type="http://schemas.openxmlformats.org/officeDocument/2006/relationships/slideLayout" Target="../slideLayouts/slideLayout338.xml"/><Relationship Id="rId19" Type="http://schemas.openxmlformats.org/officeDocument/2006/relationships/slideLayout" Target="../slideLayouts/slideLayout347.xml"/><Relationship Id="rId4" Type="http://schemas.openxmlformats.org/officeDocument/2006/relationships/slideLayout" Target="../slideLayouts/slideLayout332.xml"/><Relationship Id="rId9" Type="http://schemas.openxmlformats.org/officeDocument/2006/relationships/slideLayout" Target="../slideLayouts/slideLayout337.xml"/><Relationship Id="rId14" Type="http://schemas.openxmlformats.org/officeDocument/2006/relationships/slideLayout" Target="../slideLayouts/slideLayout34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56.xml"/><Relationship Id="rId13" Type="http://schemas.openxmlformats.org/officeDocument/2006/relationships/slideLayout" Target="../slideLayouts/slideLayout361.xml"/><Relationship Id="rId18" Type="http://schemas.openxmlformats.org/officeDocument/2006/relationships/image" Target="../media/image41.png"/><Relationship Id="rId3" Type="http://schemas.openxmlformats.org/officeDocument/2006/relationships/slideLayout" Target="../slideLayouts/slideLayout351.xml"/><Relationship Id="rId21" Type="http://schemas.openxmlformats.org/officeDocument/2006/relationships/image" Target="../media/image44.png"/><Relationship Id="rId7" Type="http://schemas.openxmlformats.org/officeDocument/2006/relationships/slideLayout" Target="../slideLayouts/slideLayout355.xml"/><Relationship Id="rId12" Type="http://schemas.openxmlformats.org/officeDocument/2006/relationships/slideLayout" Target="../slideLayouts/slideLayout360.xml"/><Relationship Id="rId17" Type="http://schemas.openxmlformats.org/officeDocument/2006/relationships/theme" Target="../theme/theme13.xml"/><Relationship Id="rId2" Type="http://schemas.openxmlformats.org/officeDocument/2006/relationships/slideLayout" Target="../slideLayouts/slideLayout350.xml"/><Relationship Id="rId16" Type="http://schemas.openxmlformats.org/officeDocument/2006/relationships/slideLayout" Target="../slideLayouts/slideLayout364.xml"/><Relationship Id="rId20" Type="http://schemas.openxmlformats.org/officeDocument/2006/relationships/image" Target="../media/image43.png"/><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slideLayout" Target="../slideLayouts/slideLayout359.xml"/><Relationship Id="rId5" Type="http://schemas.openxmlformats.org/officeDocument/2006/relationships/slideLayout" Target="../slideLayouts/slideLayout353.xml"/><Relationship Id="rId15" Type="http://schemas.openxmlformats.org/officeDocument/2006/relationships/slideLayout" Target="../slideLayouts/slideLayout363.xml"/><Relationship Id="rId10" Type="http://schemas.openxmlformats.org/officeDocument/2006/relationships/slideLayout" Target="../slideLayouts/slideLayout358.xml"/><Relationship Id="rId19" Type="http://schemas.openxmlformats.org/officeDocument/2006/relationships/image" Target="../media/image42.png"/><Relationship Id="rId4" Type="http://schemas.openxmlformats.org/officeDocument/2006/relationships/slideLayout" Target="../slideLayouts/slideLayout352.xml"/><Relationship Id="rId9" Type="http://schemas.openxmlformats.org/officeDocument/2006/relationships/slideLayout" Target="../slideLayouts/slideLayout357.xml"/><Relationship Id="rId14" Type="http://schemas.openxmlformats.org/officeDocument/2006/relationships/slideLayout" Target="../slideLayouts/slideLayout3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theme" Target="../theme/theme3.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theme" Target="../theme/theme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26" Type="http://schemas.openxmlformats.org/officeDocument/2006/relationships/slideLayout" Target="../slideLayouts/slideLayout119.xml"/><Relationship Id="rId39" Type="http://schemas.openxmlformats.org/officeDocument/2006/relationships/slideLayout" Target="../slideLayouts/slideLayout132.xml"/><Relationship Id="rId21" Type="http://schemas.openxmlformats.org/officeDocument/2006/relationships/slideLayout" Target="../slideLayouts/slideLayout114.xml"/><Relationship Id="rId34" Type="http://schemas.openxmlformats.org/officeDocument/2006/relationships/slideLayout" Target="../slideLayouts/slideLayout127.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slideLayout" Target="../slideLayouts/slideLayout118.xml"/><Relationship Id="rId33" Type="http://schemas.openxmlformats.org/officeDocument/2006/relationships/slideLayout" Target="../slideLayouts/slideLayout126.xml"/><Relationship Id="rId38" Type="http://schemas.openxmlformats.org/officeDocument/2006/relationships/slideLayout" Target="../slideLayouts/slideLayout131.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29" Type="http://schemas.openxmlformats.org/officeDocument/2006/relationships/slideLayout" Target="../slideLayouts/slideLayout122.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slideLayout" Target="../slideLayouts/slideLayout117.xml"/><Relationship Id="rId32" Type="http://schemas.openxmlformats.org/officeDocument/2006/relationships/slideLayout" Target="../slideLayouts/slideLayout125.xml"/><Relationship Id="rId37" Type="http://schemas.openxmlformats.org/officeDocument/2006/relationships/slideLayout" Target="../slideLayouts/slideLayout130.xml"/><Relationship Id="rId40" Type="http://schemas.openxmlformats.org/officeDocument/2006/relationships/theme" Target="../theme/theme5.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28" Type="http://schemas.openxmlformats.org/officeDocument/2006/relationships/slideLayout" Target="../slideLayouts/slideLayout121.xml"/><Relationship Id="rId36" Type="http://schemas.openxmlformats.org/officeDocument/2006/relationships/slideLayout" Target="../slideLayouts/slideLayout129.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31" Type="http://schemas.openxmlformats.org/officeDocument/2006/relationships/slideLayout" Target="../slideLayouts/slideLayout124.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 Id="rId27" Type="http://schemas.openxmlformats.org/officeDocument/2006/relationships/slideLayout" Target="../slideLayouts/slideLayout120.xml"/><Relationship Id="rId30" Type="http://schemas.openxmlformats.org/officeDocument/2006/relationships/slideLayout" Target="../slideLayouts/slideLayout123.xml"/><Relationship Id="rId35" Type="http://schemas.openxmlformats.org/officeDocument/2006/relationships/slideLayout" Target="../slideLayouts/slideLayout128.xml"/><Relationship Id="rId8" Type="http://schemas.openxmlformats.org/officeDocument/2006/relationships/slideLayout" Target="../slideLayouts/slideLayout101.xml"/><Relationship Id="rId3" Type="http://schemas.openxmlformats.org/officeDocument/2006/relationships/slideLayout" Target="../slideLayouts/slideLayout9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3" Type="http://schemas.openxmlformats.org/officeDocument/2006/relationships/slideLayout" Target="../slideLayouts/slideLayout135.xml"/><Relationship Id="rId21" Type="http://schemas.openxmlformats.org/officeDocument/2006/relationships/slideLayout" Target="../slideLayouts/slideLayout153.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slideLayout" Target="../slideLayouts/slideLayout152.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23" Type="http://schemas.openxmlformats.org/officeDocument/2006/relationships/theme" Target="../theme/theme6.xml"/><Relationship Id="rId10" Type="http://schemas.openxmlformats.org/officeDocument/2006/relationships/slideLayout" Target="../slideLayouts/slideLayout142.xml"/><Relationship Id="rId19" Type="http://schemas.openxmlformats.org/officeDocument/2006/relationships/slideLayout" Target="../slideLayouts/slideLayout151.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 Id="rId22" Type="http://schemas.openxmlformats.org/officeDocument/2006/relationships/slideLayout" Target="../slideLayouts/slideLayout154.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26" Type="http://schemas.openxmlformats.org/officeDocument/2006/relationships/slideLayout" Target="../slideLayouts/slideLayout180.xml"/><Relationship Id="rId21" Type="http://schemas.openxmlformats.org/officeDocument/2006/relationships/slideLayout" Target="../slideLayouts/slideLayout175.xml"/><Relationship Id="rId34" Type="http://schemas.openxmlformats.org/officeDocument/2006/relationships/slideLayout" Target="../slideLayouts/slideLayout188.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5" Type="http://schemas.openxmlformats.org/officeDocument/2006/relationships/slideLayout" Target="../slideLayouts/slideLayout179.xml"/><Relationship Id="rId33" Type="http://schemas.openxmlformats.org/officeDocument/2006/relationships/slideLayout" Target="../slideLayouts/slideLayout187.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0" Type="http://schemas.openxmlformats.org/officeDocument/2006/relationships/slideLayout" Target="../slideLayouts/slideLayout174.xml"/><Relationship Id="rId29" Type="http://schemas.openxmlformats.org/officeDocument/2006/relationships/slideLayout" Target="../slideLayouts/slideLayout183.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24" Type="http://schemas.openxmlformats.org/officeDocument/2006/relationships/slideLayout" Target="../slideLayouts/slideLayout178.xml"/><Relationship Id="rId32" Type="http://schemas.openxmlformats.org/officeDocument/2006/relationships/slideLayout" Target="../slideLayouts/slideLayout186.xml"/><Relationship Id="rId37" Type="http://schemas.openxmlformats.org/officeDocument/2006/relationships/theme" Target="../theme/theme7.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23" Type="http://schemas.openxmlformats.org/officeDocument/2006/relationships/slideLayout" Target="../slideLayouts/slideLayout177.xml"/><Relationship Id="rId28" Type="http://schemas.openxmlformats.org/officeDocument/2006/relationships/slideLayout" Target="../slideLayouts/slideLayout182.xml"/><Relationship Id="rId36" Type="http://schemas.openxmlformats.org/officeDocument/2006/relationships/slideLayout" Target="../slideLayouts/slideLayout190.xml"/><Relationship Id="rId10" Type="http://schemas.openxmlformats.org/officeDocument/2006/relationships/slideLayout" Target="../slideLayouts/slideLayout164.xml"/><Relationship Id="rId19" Type="http://schemas.openxmlformats.org/officeDocument/2006/relationships/slideLayout" Target="../slideLayouts/slideLayout173.xml"/><Relationship Id="rId31" Type="http://schemas.openxmlformats.org/officeDocument/2006/relationships/slideLayout" Target="../slideLayouts/slideLayout185.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 Id="rId22" Type="http://schemas.openxmlformats.org/officeDocument/2006/relationships/slideLayout" Target="../slideLayouts/slideLayout176.xml"/><Relationship Id="rId27" Type="http://schemas.openxmlformats.org/officeDocument/2006/relationships/slideLayout" Target="../slideLayouts/slideLayout181.xml"/><Relationship Id="rId30" Type="http://schemas.openxmlformats.org/officeDocument/2006/relationships/slideLayout" Target="../slideLayouts/slideLayout184.xml"/><Relationship Id="rId35" Type="http://schemas.openxmlformats.org/officeDocument/2006/relationships/slideLayout" Target="../slideLayouts/slideLayout189.xml"/><Relationship Id="rId8" Type="http://schemas.openxmlformats.org/officeDocument/2006/relationships/slideLayout" Target="../slideLayouts/slideLayout162.xml"/><Relationship Id="rId3" Type="http://schemas.openxmlformats.org/officeDocument/2006/relationships/slideLayout" Target="../slideLayouts/slideLayout15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03.xml"/><Relationship Id="rId18" Type="http://schemas.openxmlformats.org/officeDocument/2006/relationships/slideLayout" Target="../slideLayouts/slideLayout208.xml"/><Relationship Id="rId26" Type="http://schemas.openxmlformats.org/officeDocument/2006/relationships/slideLayout" Target="../slideLayouts/slideLayout216.xml"/><Relationship Id="rId21" Type="http://schemas.openxmlformats.org/officeDocument/2006/relationships/slideLayout" Target="../slideLayouts/slideLayout211.xml"/><Relationship Id="rId34" Type="http://schemas.openxmlformats.org/officeDocument/2006/relationships/slideLayout" Target="../slideLayouts/slideLayout224.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17" Type="http://schemas.openxmlformats.org/officeDocument/2006/relationships/slideLayout" Target="../slideLayouts/slideLayout207.xml"/><Relationship Id="rId25" Type="http://schemas.openxmlformats.org/officeDocument/2006/relationships/slideLayout" Target="../slideLayouts/slideLayout215.xml"/><Relationship Id="rId33" Type="http://schemas.openxmlformats.org/officeDocument/2006/relationships/slideLayout" Target="../slideLayouts/slideLayout223.xml"/><Relationship Id="rId2" Type="http://schemas.openxmlformats.org/officeDocument/2006/relationships/slideLayout" Target="../slideLayouts/slideLayout192.xml"/><Relationship Id="rId16" Type="http://schemas.openxmlformats.org/officeDocument/2006/relationships/slideLayout" Target="../slideLayouts/slideLayout206.xml"/><Relationship Id="rId20" Type="http://schemas.openxmlformats.org/officeDocument/2006/relationships/slideLayout" Target="../slideLayouts/slideLayout210.xml"/><Relationship Id="rId29" Type="http://schemas.openxmlformats.org/officeDocument/2006/relationships/slideLayout" Target="../slideLayouts/slideLayout219.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24" Type="http://schemas.openxmlformats.org/officeDocument/2006/relationships/slideLayout" Target="../slideLayouts/slideLayout214.xml"/><Relationship Id="rId32" Type="http://schemas.openxmlformats.org/officeDocument/2006/relationships/slideLayout" Target="../slideLayouts/slideLayout222.xml"/><Relationship Id="rId37" Type="http://schemas.openxmlformats.org/officeDocument/2006/relationships/theme" Target="../theme/theme8.xml"/><Relationship Id="rId5" Type="http://schemas.openxmlformats.org/officeDocument/2006/relationships/slideLayout" Target="../slideLayouts/slideLayout195.xml"/><Relationship Id="rId15" Type="http://schemas.openxmlformats.org/officeDocument/2006/relationships/slideLayout" Target="../slideLayouts/slideLayout205.xml"/><Relationship Id="rId23" Type="http://schemas.openxmlformats.org/officeDocument/2006/relationships/slideLayout" Target="../slideLayouts/slideLayout213.xml"/><Relationship Id="rId28" Type="http://schemas.openxmlformats.org/officeDocument/2006/relationships/slideLayout" Target="../slideLayouts/slideLayout218.xml"/><Relationship Id="rId36" Type="http://schemas.openxmlformats.org/officeDocument/2006/relationships/slideLayout" Target="../slideLayouts/slideLayout226.xml"/><Relationship Id="rId10" Type="http://schemas.openxmlformats.org/officeDocument/2006/relationships/slideLayout" Target="../slideLayouts/slideLayout200.xml"/><Relationship Id="rId19" Type="http://schemas.openxmlformats.org/officeDocument/2006/relationships/slideLayout" Target="../slideLayouts/slideLayout209.xml"/><Relationship Id="rId31" Type="http://schemas.openxmlformats.org/officeDocument/2006/relationships/slideLayout" Target="../slideLayouts/slideLayout221.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 Id="rId22" Type="http://schemas.openxmlformats.org/officeDocument/2006/relationships/slideLayout" Target="../slideLayouts/slideLayout212.xml"/><Relationship Id="rId27" Type="http://schemas.openxmlformats.org/officeDocument/2006/relationships/slideLayout" Target="../slideLayouts/slideLayout217.xml"/><Relationship Id="rId30" Type="http://schemas.openxmlformats.org/officeDocument/2006/relationships/slideLayout" Target="../slideLayouts/slideLayout220.xml"/><Relationship Id="rId35" Type="http://schemas.openxmlformats.org/officeDocument/2006/relationships/slideLayout" Target="../slideLayouts/slideLayout225.xml"/><Relationship Id="rId8" Type="http://schemas.openxmlformats.org/officeDocument/2006/relationships/slideLayout" Target="../slideLayouts/slideLayout198.xml"/><Relationship Id="rId3" Type="http://schemas.openxmlformats.org/officeDocument/2006/relationships/slideLayout" Target="../slideLayouts/slideLayout1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34.xml"/><Relationship Id="rId13" Type="http://schemas.openxmlformats.org/officeDocument/2006/relationships/slideLayout" Target="../slideLayouts/slideLayout239.xml"/><Relationship Id="rId18" Type="http://schemas.openxmlformats.org/officeDocument/2006/relationships/slideLayout" Target="../slideLayouts/slideLayout244.xml"/><Relationship Id="rId3" Type="http://schemas.openxmlformats.org/officeDocument/2006/relationships/slideLayout" Target="../slideLayouts/slideLayout229.xml"/><Relationship Id="rId21" Type="http://schemas.openxmlformats.org/officeDocument/2006/relationships/slideLayout" Target="../slideLayouts/slideLayout247.xml"/><Relationship Id="rId7" Type="http://schemas.openxmlformats.org/officeDocument/2006/relationships/slideLayout" Target="../slideLayouts/slideLayout233.xml"/><Relationship Id="rId12" Type="http://schemas.openxmlformats.org/officeDocument/2006/relationships/slideLayout" Target="../slideLayouts/slideLayout238.xml"/><Relationship Id="rId17" Type="http://schemas.openxmlformats.org/officeDocument/2006/relationships/slideLayout" Target="../slideLayouts/slideLayout243.xml"/><Relationship Id="rId25" Type="http://schemas.openxmlformats.org/officeDocument/2006/relationships/theme" Target="../theme/theme9.xml"/><Relationship Id="rId2" Type="http://schemas.openxmlformats.org/officeDocument/2006/relationships/slideLayout" Target="../slideLayouts/slideLayout228.xml"/><Relationship Id="rId16" Type="http://schemas.openxmlformats.org/officeDocument/2006/relationships/slideLayout" Target="../slideLayouts/slideLayout242.xml"/><Relationship Id="rId20" Type="http://schemas.openxmlformats.org/officeDocument/2006/relationships/slideLayout" Target="../slideLayouts/slideLayout246.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slideLayout" Target="../slideLayouts/slideLayout237.xml"/><Relationship Id="rId24" Type="http://schemas.openxmlformats.org/officeDocument/2006/relationships/slideLayout" Target="../slideLayouts/slideLayout250.xml"/><Relationship Id="rId5" Type="http://schemas.openxmlformats.org/officeDocument/2006/relationships/slideLayout" Target="../slideLayouts/slideLayout231.xml"/><Relationship Id="rId15" Type="http://schemas.openxmlformats.org/officeDocument/2006/relationships/slideLayout" Target="../slideLayouts/slideLayout241.xml"/><Relationship Id="rId23" Type="http://schemas.openxmlformats.org/officeDocument/2006/relationships/slideLayout" Target="../slideLayouts/slideLayout249.xml"/><Relationship Id="rId10" Type="http://schemas.openxmlformats.org/officeDocument/2006/relationships/slideLayout" Target="../slideLayouts/slideLayout236.xml"/><Relationship Id="rId19" Type="http://schemas.openxmlformats.org/officeDocument/2006/relationships/slideLayout" Target="../slideLayouts/slideLayout245.xml"/><Relationship Id="rId4" Type="http://schemas.openxmlformats.org/officeDocument/2006/relationships/slideLayout" Target="../slideLayouts/slideLayout230.xml"/><Relationship Id="rId9" Type="http://schemas.openxmlformats.org/officeDocument/2006/relationships/slideLayout" Target="../slideLayouts/slideLayout235.xml"/><Relationship Id="rId14" Type="http://schemas.openxmlformats.org/officeDocument/2006/relationships/slideLayout" Target="../slideLayouts/slideLayout240.xml"/><Relationship Id="rId22" Type="http://schemas.openxmlformats.org/officeDocument/2006/relationships/slideLayout" Target="../slideLayouts/slideLayout2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3075"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00"/>
                </a:solidFill>
                <a:latin typeface="+mn-lt"/>
              </a:defRPr>
            </a:lvl1pPr>
          </a:lstStyle>
          <a:p>
            <a:pPr>
              <a:defRPr/>
            </a:pPr>
            <a:fld id="{21B3815A-B376-4C20-976A-CC788C852782}" type="datetime1">
              <a:rPr lang="fi-FI"/>
              <a:pPr>
                <a:defRPr/>
              </a:pPr>
              <a:t>29.9.2024</a:t>
            </a:fld>
            <a:endParaRPr lang="fi-FI"/>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00"/>
                </a:solidFill>
                <a:latin typeface="+mn-lt"/>
              </a:defRPr>
            </a:lvl1pPr>
          </a:lstStyle>
          <a:p>
            <a:pPr>
              <a:defRPr/>
            </a:pPr>
            <a:r>
              <a:rPr lang="fi-FI"/>
              <a:t>Etunimi Sukunimi</a:t>
            </a:r>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00"/>
                </a:solidFill>
                <a:latin typeface="+mn-lt"/>
              </a:defRPr>
            </a:lvl1pPr>
          </a:lstStyle>
          <a:p>
            <a:pPr>
              <a:defRPr/>
            </a:pPr>
            <a:fld id="{3CC8933F-2D5B-4E8A-B1D8-F79D01572547}" type="slidenum">
              <a:rPr lang="fi-FI"/>
              <a:pPr>
                <a:defRPr/>
              </a:pPr>
              <a:t>‹#›</a:t>
            </a:fld>
            <a:endParaRPr lang="fi-FI"/>
          </a:p>
        </p:txBody>
      </p:sp>
      <p:grpSp>
        <p:nvGrpSpPr>
          <p:cNvPr id="3079" name="Ryhmä 6"/>
          <p:cNvGrpSpPr>
            <a:grpSpLocks/>
          </p:cNvGrpSpPr>
          <p:nvPr/>
        </p:nvGrpSpPr>
        <p:grpSpPr bwMode="auto">
          <a:xfrm>
            <a:off x="465138" y="6221413"/>
            <a:ext cx="804862" cy="374650"/>
            <a:chOff x="228601" y="704851"/>
            <a:chExt cx="11734800" cy="5449888"/>
          </a:xfrm>
        </p:grpSpPr>
        <p:sp>
          <p:nvSpPr>
            <p:cNvPr id="3080"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1"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2"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3083"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4"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5"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6"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3087"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8"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9"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90"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Tree>
  </p:cSld>
  <p:clrMap bg1="lt1" tx1="dk1" bg2="lt2" tx2="dk2" accent1="accent1" accent2="accent2" accent3="accent3" accent4="accent4" accent5="accent5" accent6="accent6" hlink="hlink" folHlink="folHlink"/>
  <p:sldLayoutIdLst>
    <p:sldLayoutId id="2147483820" r:id="rId1"/>
    <p:sldLayoutId id="2147483852" r:id="rId2"/>
    <p:sldLayoutId id="2147483853" r:id="rId3"/>
    <p:sldLayoutId id="2147483854" r:id="rId4"/>
    <p:sldLayoutId id="2147483855" r:id="rId5"/>
    <p:sldLayoutId id="2147483856" r:id="rId6"/>
    <p:sldLayoutId id="2147483857" r:id="rId7"/>
    <p:sldLayoutId id="2147483858" r:id="rId8"/>
    <p:sldLayoutId id="2147483821" r:id="rId9"/>
    <p:sldLayoutId id="2147483859" r:id="rId10"/>
    <p:sldLayoutId id="2147483860" r:id="rId11"/>
    <p:sldLayoutId id="2147483861" r:id="rId12"/>
    <p:sldLayoutId id="2147483862" r:id="rId13"/>
    <p:sldLayoutId id="2147483863" r:id="rId14"/>
    <p:sldLayoutId id="2147483822" r:id="rId15"/>
    <p:sldLayoutId id="2147483823" r:id="rId16"/>
    <p:sldLayoutId id="2147483824" r:id="rId17"/>
    <p:sldLayoutId id="2147483825" r:id="rId18"/>
    <p:sldLayoutId id="2147483826" r:id="rId19"/>
    <p:sldLayoutId id="2147483827" r:id="rId20"/>
    <p:sldLayoutId id="2147483828" r:id="rId21"/>
    <p:sldLayoutId id="2147483864" r:id="rId22"/>
    <p:sldLayoutId id="2147483865" r:id="rId23"/>
    <p:sldLayoutId id="2147483866" r:id="rId24"/>
    <p:sldLayoutId id="2147483829" r:id="rId25"/>
    <p:sldLayoutId id="2147483830" r:id="rId26"/>
    <p:sldLayoutId id="2147483867" r:id="rId27"/>
    <p:sldLayoutId id="2147483868" r:id="rId28"/>
    <p:sldLayoutId id="2147483869" r:id="rId29"/>
    <p:sldLayoutId id="2147483870" r:id="rId30"/>
    <p:sldLayoutId id="2147483871" r:id="rId31"/>
    <p:sldLayoutId id="2147483872" r:id="rId32"/>
    <p:sldLayoutId id="2147483873" r:id="rId33"/>
    <p:sldLayoutId id="2147483874" r:id="rId34"/>
    <p:sldLayoutId id="2147483875" r:id="rId35"/>
    <p:sldLayoutId id="2147483876" r:id="rId36"/>
  </p:sldLayoutIdLst>
  <p:hf hdr="0"/>
  <p:txStyles>
    <p:titleStyle>
      <a:lvl1pPr algn="l" rtl="0" eaLnBrk="1" fontAlgn="base" hangingPunct="1">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5pPr>
      <a:lvl6pPr marL="4572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6pPr>
      <a:lvl7pPr marL="9144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7pPr>
      <a:lvl8pPr marL="13716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8pPr>
      <a:lvl9pPr marL="18288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9pPr>
    </p:titleStyle>
    <p:bodyStyle>
      <a:lvl1pPr marL="228600" indent="-228600"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8850" name="Otsikon paikkamerkki 1">
            <a:extLst>
              <a:ext uri="{FF2B5EF4-FFF2-40B4-BE49-F238E27FC236}">
                <a16:creationId xmlns:a16="http://schemas.microsoft.com/office/drawing/2014/main" id="{6619DE1D-77D2-894F-AE68-0D237A086E88}"/>
              </a:ext>
            </a:extLst>
          </p:cNvPr>
          <p:cNvSpPr>
            <a:spLocks noGrp="1"/>
          </p:cNvSpPr>
          <p:nvPr>
            <p:ph type="title"/>
          </p:nvPr>
        </p:nvSpPr>
        <p:spPr bwMode="auto">
          <a:xfrm>
            <a:off x="457200" y="407988"/>
            <a:ext cx="11234739"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78851" name="Tekstin paikkamerkki 2">
            <a:extLst>
              <a:ext uri="{FF2B5EF4-FFF2-40B4-BE49-F238E27FC236}">
                <a16:creationId xmlns:a16="http://schemas.microsoft.com/office/drawing/2014/main" id="{01F58901-D05C-D54B-8721-F4329BE2B854}"/>
              </a:ext>
            </a:extLst>
          </p:cNvPr>
          <p:cNvSpPr>
            <a:spLocks noGrp="1"/>
          </p:cNvSpPr>
          <p:nvPr>
            <p:ph type="body" idx="1"/>
          </p:nvPr>
        </p:nvSpPr>
        <p:spPr bwMode="auto">
          <a:xfrm>
            <a:off x="457200" y="1196975"/>
            <a:ext cx="11234739"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a:extLst>
              <a:ext uri="{FF2B5EF4-FFF2-40B4-BE49-F238E27FC236}">
                <a16:creationId xmlns:a16="http://schemas.microsoft.com/office/drawing/2014/main" id="{DD813F63-58D1-0141-99EE-C0ADC4A818FB}"/>
              </a:ext>
            </a:extLst>
          </p:cNvPr>
          <p:cNvSpPr>
            <a:spLocks noGrp="1"/>
          </p:cNvSpPr>
          <p:nvPr>
            <p:ph type="dt" sz="half" idx="2"/>
          </p:nvPr>
        </p:nvSpPr>
        <p:spPr>
          <a:xfrm>
            <a:off x="1663700" y="6269037"/>
            <a:ext cx="1304925" cy="258763"/>
          </a:xfrm>
          <a:prstGeom prst="rect">
            <a:avLst/>
          </a:prstGeom>
        </p:spPr>
        <p:txBody>
          <a:bodyPr vert="horz" lIns="0" tIns="0" rIns="0" bIns="0" rtlCol="0" anchor="ctr">
            <a:noAutofit/>
          </a:bodyPr>
          <a:lstStyle>
            <a:lvl1pPr algn="ctr" eaLnBrk="1" fontAlgn="auto" hangingPunct="1">
              <a:spcBef>
                <a:spcPts val="0"/>
              </a:spcBef>
              <a:spcAft>
                <a:spcPts val="0"/>
              </a:spcAft>
              <a:defRPr sz="1300">
                <a:solidFill>
                  <a:srgbClr val="009246"/>
                </a:solidFill>
                <a:latin typeface="+mn-lt"/>
              </a:defRPr>
            </a:lvl1pPr>
          </a:lstStyle>
          <a:p>
            <a:pPr>
              <a:defRPr/>
            </a:pPr>
            <a:fld id="{FEA162A6-74A1-514D-B329-F65643DAAE20}" type="datetime1">
              <a:rPr lang="fi-FI" smtClean="0"/>
              <a:t>29.9.2024</a:t>
            </a:fld>
            <a:endParaRPr lang="fi-FI"/>
          </a:p>
        </p:txBody>
      </p:sp>
      <p:sp>
        <p:nvSpPr>
          <p:cNvPr id="5" name="Alatunnisteen paikkamerkki 4">
            <a:extLst>
              <a:ext uri="{FF2B5EF4-FFF2-40B4-BE49-F238E27FC236}">
                <a16:creationId xmlns:a16="http://schemas.microsoft.com/office/drawing/2014/main" id="{913CC1D0-97CB-B441-BB0E-F6FE5D1288C8}"/>
              </a:ext>
            </a:extLst>
          </p:cNvPr>
          <p:cNvSpPr>
            <a:spLocks noGrp="1"/>
          </p:cNvSpPr>
          <p:nvPr>
            <p:ph type="ftr" sz="quarter" idx="3"/>
          </p:nvPr>
        </p:nvSpPr>
        <p:spPr>
          <a:xfrm>
            <a:off x="3201988" y="6269037"/>
            <a:ext cx="4114800" cy="258763"/>
          </a:xfrm>
          <a:prstGeom prst="rect">
            <a:avLst/>
          </a:prstGeom>
        </p:spPr>
        <p:txBody>
          <a:bodyPr vert="horz" lIns="0" tIns="0" rIns="0" bIns="0" rtlCol="0" anchor="ctr">
            <a:noAutofit/>
          </a:bodyPr>
          <a:lstStyle>
            <a:lvl1pPr algn="l" eaLnBrk="1" fontAlgn="auto" hangingPunct="1">
              <a:spcBef>
                <a:spcPts val="0"/>
              </a:spcBef>
              <a:spcAft>
                <a:spcPts val="0"/>
              </a:spcAft>
              <a:defRPr sz="1300">
                <a:solidFill>
                  <a:srgbClr val="009246"/>
                </a:solidFill>
                <a:latin typeface="+mn-lt"/>
              </a:defRPr>
            </a:lvl1pPr>
          </a:lstStyle>
          <a:p>
            <a:pPr>
              <a:defRPr/>
            </a:pPr>
            <a:r>
              <a:rPr lang="fi-FI"/>
              <a:t>Etunimi Sukunimi</a:t>
            </a:r>
          </a:p>
        </p:txBody>
      </p:sp>
      <p:sp>
        <p:nvSpPr>
          <p:cNvPr id="6" name="Dian numeron paikkamerkki 5">
            <a:extLst>
              <a:ext uri="{FF2B5EF4-FFF2-40B4-BE49-F238E27FC236}">
                <a16:creationId xmlns:a16="http://schemas.microsoft.com/office/drawing/2014/main" id="{045C5770-0397-A942-A798-AAE8065E3FD3}"/>
              </a:ext>
            </a:extLst>
          </p:cNvPr>
          <p:cNvSpPr>
            <a:spLocks noGrp="1"/>
          </p:cNvSpPr>
          <p:nvPr>
            <p:ph type="sldNum" sz="quarter" idx="4"/>
          </p:nvPr>
        </p:nvSpPr>
        <p:spPr>
          <a:xfrm>
            <a:off x="10437814" y="6269037"/>
            <a:ext cx="1236663" cy="258763"/>
          </a:xfrm>
          <a:prstGeom prst="rect">
            <a:avLst/>
          </a:prstGeom>
        </p:spPr>
        <p:txBody>
          <a:bodyPr vert="horz" lIns="0" tIns="0" rIns="0" bIns="0" rtlCol="0" anchor="ctr">
            <a:noAutofit/>
          </a:bodyPr>
          <a:lstStyle>
            <a:lvl1pPr algn="r" eaLnBrk="1" fontAlgn="auto" hangingPunct="1">
              <a:spcBef>
                <a:spcPts val="0"/>
              </a:spcBef>
              <a:spcAft>
                <a:spcPts val="0"/>
              </a:spcAft>
              <a:defRPr sz="1300" b="1">
                <a:solidFill>
                  <a:srgbClr val="009246"/>
                </a:solidFill>
                <a:latin typeface="+mn-lt"/>
              </a:defRPr>
            </a:lvl1pPr>
          </a:lstStyle>
          <a:p>
            <a:pPr>
              <a:defRPr/>
            </a:pPr>
            <a:fld id="{957522B0-61FC-2F4B-A2C1-EE4D041E1F28}" type="slidenum">
              <a:rPr lang="fi-FI"/>
              <a:pPr>
                <a:defRPr/>
              </a:pPr>
              <a:t>‹#›</a:t>
            </a:fld>
            <a:endParaRPr lang="fi-FI"/>
          </a:p>
        </p:txBody>
      </p:sp>
      <p:grpSp>
        <p:nvGrpSpPr>
          <p:cNvPr id="7" name="Ryhmä 6">
            <a:extLst>
              <a:ext uri="{FF2B5EF4-FFF2-40B4-BE49-F238E27FC236}">
                <a16:creationId xmlns:a16="http://schemas.microsoft.com/office/drawing/2014/main" id="{24E098E6-31C8-164A-8F46-7370FB65EC74}"/>
              </a:ext>
            </a:extLst>
          </p:cNvPr>
          <p:cNvGrpSpPr/>
          <p:nvPr userDrawn="1"/>
        </p:nvGrpSpPr>
        <p:grpSpPr bwMode="black">
          <a:xfrm>
            <a:off x="465668" y="6222028"/>
            <a:ext cx="804333" cy="373549"/>
            <a:chOff x="228601" y="704851"/>
            <a:chExt cx="11734800" cy="5449888"/>
          </a:xfrm>
          <a:solidFill>
            <a:srgbClr val="009246"/>
          </a:solidFill>
        </p:grpSpPr>
        <p:sp>
          <p:nvSpPr>
            <p:cNvPr id="8" name="Freeform 5">
              <a:extLst>
                <a:ext uri="{FF2B5EF4-FFF2-40B4-BE49-F238E27FC236}">
                  <a16:creationId xmlns:a16="http://schemas.microsoft.com/office/drawing/2014/main" id="{16D386E4-DCF2-6E4A-8E68-DDC7D66E70AB}"/>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6">
              <a:extLst>
                <a:ext uri="{FF2B5EF4-FFF2-40B4-BE49-F238E27FC236}">
                  <a16:creationId xmlns:a16="http://schemas.microsoft.com/office/drawing/2014/main" id="{6E1D7C50-B662-7144-81CF-9CC0F122DC7F}"/>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7">
              <a:extLst>
                <a:ext uri="{FF2B5EF4-FFF2-40B4-BE49-F238E27FC236}">
                  <a16:creationId xmlns:a16="http://schemas.microsoft.com/office/drawing/2014/main" id="{FBC7DD14-DAE1-3E46-9E5A-EA2A06999D48}"/>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8">
              <a:extLst>
                <a:ext uri="{FF2B5EF4-FFF2-40B4-BE49-F238E27FC236}">
                  <a16:creationId xmlns:a16="http://schemas.microsoft.com/office/drawing/2014/main" id="{235470DF-8ACF-A240-A307-F245930E10C8}"/>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9">
              <a:extLst>
                <a:ext uri="{FF2B5EF4-FFF2-40B4-BE49-F238E27FC236}">
                  <a16:creationId xmlns:a16="http://schemas.microsoft.com/office/drawing/2014/main" id="{0E683DE2-6F26-6245-9760-187BA4E7CDAF}"/>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0">
              <a:extLst>
                <a:ext uri="{FF2B5EF4-FFF2-40B4-BE49-F238E27FC236}">
                  <a16:creationId xmlns:a16="http://schemas.microsoft.com/office/drawing/2014/main" id="{395F6E94-C46C-7842-A3EA-3DC111638AE1}"/>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Rectangle 11">
              <a:extLst>
                <a:ext uri="{FF2B5EF4-FFF2-40B4-BE49-F238E27FC236}">
                  <a16:creationId xmlns:a16="http://schemas.microsoft.com/office/drawing/2014/main" id="{3F84031E-E0ED-D644-8571-40A599EB05E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2">
              <a:extLst>
                <a:ext uri="{FF2B5EF4-FFF2-40B4-BE49-F238E27FC236}">
                  <a16:creationId xmlns:a16="http://schemas.microsoft.com/office/drawing/2014/main" id="{51BF0BA5-973F-FF4E-8DF1-185877104730}"/>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3">
              <a:extLst>
                <a:ext uri="{FF2B5EF4-FFF2-40B4-BE49-F238E27FC236}">
                  <a16:creationId xmlns:a16="http://schemas.microsoft.com/office/drawing/2014/main" id="{92989F9F-F1D3-A74C-9B36-DDA76EC5B8F7}"/>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4">
              <a:extLst>
                <a:ext uri="{FF2B5EF4-FFF2-40B4-BE49-F238E27FC236}">
                  <a16:creationId xmlns:a16="http://schemas.microsoft.com/office/drawing/2014/main" id="{296B1CE3-B2F0-734A-89F0-58B2850AA2C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8" name="Freeform 15">
              <a:extLst>
                <a:ext uri="{FF2B5EF4-FFF2-40B4-BE49-F238E27FC236}">
                  <a16:creationId xmlns:a16="http://schemas.microsoft.com/office/drawing/2014/main" id="{A8CF7F6B-C409-9B46-B616-1A66D26FBFAD}"/>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Tree>
    <p:extLst>
      <p:ext uri="{BB962C8B-B14F-4D97-AF65-F5344CB8AC3E}">
        <p14:creationId xmlns:p14="http://schemas.microsoft.com/office/powerpoint/2010/main" val="2888051493"/>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 id="2147484058" r:id="rId12"/>
    <p:sldLayoutId id="2147484059" r:id="rId13"/>
    <p:sldLayoutId id="2147484060" r:id="rId14"/>
    <p:sldLayoutId id="2147484061" r:id="rId15"/>
    <p:sldLayoutId id="2147484062" r:id="rId16"/>
    <p:sldLayoutId id="2147484063" r:id="rId17"/>
    <p:sldLayoutId id="2147484064" r:id="rId18"/>
    <p:sldLayoutId id="2147484065" r:id="rId19"/>
    <p:sldLayoutId id="2147484066" r:id="rId20"/>
    <p:sldLayoutId id="2147484067" r:id="rId21"/>
    <p:sldLayoutId id="2147484068" r:id="rId22"/>
    <p:sldLayoutId id="2147484069" r:id="rId23"/>
    <p:sldLayoutId id="2147484070" r:id="rId24"/>
    <p:sldLayoutId id="2147484071" r:id="rId25"/>
    <p:sldLayoutId id="2147484072" r:id="rId26"/>
    <p:sldLayoutId id="2147484073" r:id="rId27"/>
    <p:sldLayoutId id="2147484074" r:id="rId28"/>
    <p:sldLayoutId id="2147484075" r:id="rId29"/>
    <p:sldLayoutId id="2147484076" r:id="rId30"/>
    <p:sldLayoutId id="2147484077" r:id="rId31"/>
    <p:sldLayoutId id="2147484078" r:id="rId32"/>
    <p:sldLayoutId id="2147484079" r:id="rId33"/>
    <p:sldLayoutId id="2147484080" r:id="rId34"/>
    <p:sldLayoutId id="2147484081" r:id="rId35"/>
    <p:sldLayoutId id="2147484082" r:id="rId36"/>
    <p:sldLayoutId id="2147484083" r:id="rId37"/>
    <p:sldLayoutId id="2147484084" r:id="rId38"/>
    <p:sldLayoutId id="2147484085" r:id="rId39"/>
  </p:sldLayoutIdLst>
  <p:hf hdr="0" ftr="0" dt="0"/>
  <p:txStyles>
    <p:titleStyle>
      <a:lvl1pPr algn="l" rtl="0" eaLnBrk="1" fontAlgn="base" hangingPunct="1">
        <a:lnSpc>
          <a:spcPct val="90000"/>
        </a:lnSpc>
        <a:spcBef>
          <a:spcPct val="0"/>
        </a:spcBef>
        <a:spcAft>
          <a:spcPct val="0"/>
        </a:spcAft>
        <a:defRPr sz="4200" b="1" kern="1200">
          <a:solidFill>
            <a:srgbClr val="009246"/>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rgbClr val="009246"/>
          </a:solidFill>
          <a:latin typeface="Arial Black" panose="020B0604020202020204" pitchFamily="34" charset="0"/>
        </a:defRPr>
      </a:lvl2pPr>
      <a:lvl3pPr algn="l" rtl="0" eaLnBrk="1" fontAlgn="base" hangingPunct="1">
        <a:lnSpc>
          <a:spcPct val="90000"/>
        </a:lnSpc>
        <a:spcBef>
          <a:spcPct val="0"/>
        </a:spcBef>
        <a:spcAft>
          <a:spcPct val="0"/>
        </a:spcAft>
        <a:defRPr sz="4200" b="1">
          <a:solidFill>
            <a:srgbClr val="009246"/>
          </a:solidFill>
          <a:latin typeface="Arial Black" panose="020B0604020202020204" pitchFamily="34" charset="0"/>
        </a:defRPr>
      </a:lvl3pPr>
      <a:lvl4pPr algn="l" rtl="0" eaLnBrk="1" fontAlgn="base" hangingPunct="1">
        <a:lnSpc>
          <a:spcPct val="90000"/>
        </a:lnSpc>
        <a:spcBef>
          <a:spcPct val="0"/>
        </a:spcBef>
        <a:spcAft>
          <a:spcPct val="0"/>
        </a:spcAft>
        <a:defRPr sz="4200" b="1">
          <a:solidFill>
            <a:srgbClr val="009246"/>
          </a:solidFill>
          <a:latin typeface="Arial Black" panose="020B0604020202020204" pitchFamily="34" charset="0"/>
        </a:defRPr>
      </a:lvl4pPr>
      <a:lvl5pPr algn="l" rtl="0" eaLnBrk="1" fontAlgn="base" hangingPunct="1">
        <a:lnSpc>
          <a:spcPct val="90000"/>
        </a:lnSpc>
        <a:spcBef>
          <a:spcPct val="0"/>
        </a:spcBef>
        <a:spcAft>
          <a:spcPct val="0"/>
        </a:spcAft>
        <a:defRPr sz="4200" b="1">
          <a:solidFill>
            <a:srgbClr val="009246"/>
          </a:solidFill>
          <a:latin typeface="Arial Black" panose="020B0604020202020204" pitchFamily="34" charset="0"/>
        </a:defRPr>
      </a:lvl5pPr>
      <a:lvl6pPr marL="457189" algn="l" rtl="0" eaLnBrk="1" fontAlgn="base" hangingPunct="1">
        <a:lnSpc>
          <a:spcPct val="90000"/>
        </a:lnSpc>
        <a:spcBef>
          <a:spcPct val="0"/>
        </a:spcBef>
        <a:spcAft>
          <a:spcPct val="0"/>
        </a:spcAft>
        <a:defRPr sz="4200" b="1">
          <a:solidFill>
            <a:srgbClr val="009246"/>
          </a:solidFill>
          <a:latin typeface="Arial Black" panose="020B0604020202020204" pitchFamily="34" charset="0"/>
        </a:defRPr>
      </a:lvl6pPr>
      <a:lvl7pPr marL="914377" algn="l" rtl="0" eaLnBrk="1" fontAlgn="base" hangingPunct="1">
        <a:lnSpc>
          <a:spcPct val="90000"/>
        </a:lnSpc>
        <a:spcBef>
          <a:spcPct val="0"/>
        </a:spcBef>
        <a:spcAft>
          <a:spcPct val="0"/>
        </a:spcAft>
        <a:defRPr sz="4200" b="1">
          <a:solidFill>
            <a:srgbClr val="009246"/>
          </a:solidFill>
          <a:latin typeface="Arial Black" panose="020B0604020202020204" pitchFamily="34" charset="0"/>
        </a:defRPr>
      </a:lvl7pPr>
      <a:lvl8pPr marL="1371566" algn="l" rtl="0" eaLnBrk="1" fontAlgn="base" hangingPunct="1">
        <a:lnSpc>
          <a:spcPct val="90000"/>
        </a:lnSpc>
        <a:spcBef>
          <a:spcPct val="0"/>
        </a:spcBef>
        <a:spcAft>
          <a:spcPct val="0"/>
        </a:spcAft>
        <a:defRPr sz="4200" b="1">
          <a:solidFill>
            <a:srgbClr val="009246"/>
          </a:solidFill>
          <a:latin typeface="Arial Black" panose="020B0604020202020204" pitchFamily="34" charset="0"/>
        </a:defRPr>
      </a:lvl8pPr>
      <a:lvl9pPr marL="1828754" algn="l" rtl="0" eaLnBrk="1" fontAlgn="base" hangingPunct="1">
        <a:lnSpc>
          <a:spcPct val="90000"/>
        </a:lnSpc>
        <a:spcBef>
          <a:spcPct val="0"/>
        </a:spcBef>
        <a:spcAft>
          <a:spcPct val="0"/>
        </a:spcAft>
        <a:defRPr sz="4200" b="1">
          <a:solidFill>
            <a:srgbClr val="009246"/>
          </a:solidFill>
          <a:latin typeface="Arial Black" panose="020B0604020202020204" pitchFamily="34" charset="0"/>
        </a:defRPr>
      </a:lvl9pPr>
    </p:titleStyle>
    <p:bodyStyle>
      <a:lvl1pPr marL="228594" indent="-228594"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783" indent="-228594"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1524" y="9236"/>
            <a:ext cx="12190476" cy="6857142"/>
          </a:xfrm>
          <a:prstGeom prst="rect">
            <a:avLst/>
          </a:prstGeom>
        </p:spPr>
      </p:pic>
      <p:sp>
        <p:nvSpPr>
          <p:cNvPr id="4" name="Otsikon paikkamerkki 3"/>
          <p:cNvSpPr>
            <a:spLocks noGrp="1"/>
          </p:cNvSpPr>
          <p:nvPr>
            <p:ph type="title"/>
          </p:nvPr>
        </p:nvSpPr>
        <p:spPr>
          <a:xfrm>
            <a:off x="465667" y="365125"/>
            <a:ext cx="11245070" cy="863311"/>
          </a:xfrm>
          <a:prstGeom prst="rect">
            <a:avLst/>
          </a:prstGeom>
        </p:spPr>
        <p:txBody>
          <a:bodyPr vert="horz" lIns="91440" tIns="45720" rIns="91440" bIns="45720" rtlCol="0" anchor="ctr">
            <a:normAutofit/>
          </a:bodyPr>
          <a:lstStyle/>
          <a:p>
            <a:r>
              <a:rPr lang="fi-FI"/>
              <a:t>Muokkaa </a:t>
            </a:r>
            <a:r>
              <a:rPr lang="fi-FI" err="1"/>
              <a:t>perustyyl</a:t>
            </a:r>
            <a:r>
              <a:rPr lang="fi-FI"/>
              <a:t>. </a:t>
            </a:r>
            <a:r>
              <a:rPr lang="fi-FI" err="1"/>
              <a:t>napsautt</a:t>
            </a:r>
            <a:r>
              <a:rPr lang="fi-FI"/>
              <a:t>.</a:t>
            </a:r>
          </a:p>
        </p:txBody>
      </p:sp>
      <p:sp>
        <p:nvSpPr>
          <p:cNvPr id="5" name="Tekstin paikkamerkki 4"/>
          <p:cNvSpPr>
            <a:spLocks noGrp="1"/>
          </p:cNvSpPr>
          <p:nvPr>
            <p:ph type="body" idx="1"/>
          </p:nvPr>
        </p:nvSpPr>
        <p:spPr>
          <a:xfrm>
            <a:off x="465667" y="1228437"/>
            <a:ext cx="11245070" cy="459194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p:cNvSpPr>
            <a:spLocks noGrp="1"/>
          </p:cNvSpPr>
          <p:nvPr>
            <p:ph type="sldNum" sz="quarter" idx="4"/>
          </p:nvPr>
        </p:nvSpPr>
        <p:spPr>
          <a:xfrm>
            <a:off x="11183917" y="6285098"/>
            <a:ext cx="741504" cy="268427"/>
          </a:xfrm>
          <a:prstGeom prst="rect">
            <a:avLst/>
          </a:prstGeom>
        </p:spPr>
        <p:txBody>
          <a:bodyPr/>
          <a:lstStyle>
            <a:lvl1pPr algn="r">
              <a:defRPr>
                <a:solidFill>
                  <a:schemeClr val="bg1"/>
                </a:solidFill>
              </a:defRPr>
            </a:lvl1pPr>
          </a:lstStyle>
          <a:p>
            <a:pPr>
              <a:defRPr/>
            </a:pPr>
            <a:fld id="{FB346CB8-132A-48E5-A38D-0226F3B6784C}" type="slidenum">
              <a:rPr lang="fi-FI" smtClean="0"/>
              <a:pPr>
                <a:defRPr/>
              </a:pPr>
              <a:t>‹#›</a:t>
            </a:fld>
            <a:endParaRPr lang="fi-FI"/>
          </a:p>
        </p:txBody>
      </p:sp>
      <p:sp>
        <p:nvSpPr>
          <p:cNvPr id="11" name="Päivämäärän paikkamerkki 3"/>
          <p:cNvSpPr>
            <a:spLocks noGrp="1"/>
          </p:cNvSpPr>
          <p:nvPr>
            <p:ph type="dt" sz="half" idx="2"/>
          </p:nvPr>
        </p:nvSpPr>
        <p:spPr>
          <a:xfrm>
            <a:off x="9650498" y="6287486"/>
            <a:ext cx="1471650" cy="268427"/>
          </a:xfrm>
          <a:prstGeom prst="rect">
            <a:avLst/>
          </a:prstGeom>
        </p:spPr>
        <p:txBody>
          <a:bodyPr/>
          <a:lstStyle>
            <a:lvl1pPr>
              <a:defRPr>
                <a:solidFill>
                  <a:schemeClr val="bg1"/>
                </a:solidFill>
              </a:defRPr>
            </a:lvl1pPr>
          </a:lstStyle>
          <a:p>
            <a:pPr>
              <a:defRPr/>
            </a:pPr>
            <a:fld id="{04774C4C-51A1-4CE6-9AD2-E33B1F9EC7CA}" type="datetime1">
              <a:rPr lang="fi-FI" smtClean="0"/>
              <a:pPr>
                <a:defRPr/>
              </a:pPr>
              <a:t>29.9.2024</a:t>
            </a:fld>
            <a:endParaRPr lang="fi-FI"/>
          </a:p>
        </p:txBody>
      </p:sp>
      <p:pic>
        <p:nvPicPr>
          <p:cNvPr id="14" name="Kuva 13"/>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634004" y="6156271"/>
            <a:ext cx="3310619" cy="547094"/>
          </a:xfrm>
          <a:prstGeom prst="rect">
            <a:avLst/>
          </a:prstGeom>
        </p:spPr>
      </p:pic>
    </p:spTree>
    <p:extLst>
      <p:ext uri="{BB962C8B-B14F-4D97-AF65-F5344CB8AC3E}">
        <p14:creationId xmlns:p14="http://schemas.microsoft.com/office/powerpoint/2010/main" val="270005037"/>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 id="2147484101" r:id="rId14"/>
    <p:sldLayoutId id="2147484102" r:id="rId15"/>
    <p:sldLayoutId id="2147484103" r:id="rId16"/>
    <p:sldLayoutId id="2147484104" r:id="rId17"/>
    <p:sldLayoutId id="2147484105" r:id="rId18"/>
    <p:sldLayoutId id="2147484106" r:id="rId19"/>
    <p:sldLayoutId id="2147484107" r:id="rId20"/>
    <p:sldLayoutId id="2147484108" r:id="rId21"/>
    <p:sldLayoutId id="2147484109" r:id="rId22"/>
    <p:sldLayoutId id="2147484110" r:id="rId23"/>
    <p:sldLayoutId id="2147484111" r:id="rId24"/>
    <p:sldLayoutId id="2147484112" r:id="rId25"/>
    <p:sldLayoutId id="2147484113" r:id="rId26"/>
    <p:sldLayoutId id="2147484114" r:id="rId27"/>
    <p:sldLayoutId id="2147484115" r:id="rId28"/>
    <p:sldLayoutId id="2147484116" r:id="rId29"/>
    <p:sldLayoutId id="2147484117" r:id="rId30"/>
    <p:sldLayoutId id="2147484118" r:id="rId31"/>
    <p:sldLayoutId id="2147484119" r:id="rId32"/>
    <p:sldLayoutId id="2147484120" r:id="rId33"/>
    <p:sldLayoutId id="2147484121" r:id="rId34"/>
    <p:sldLayoutId id="2147484122" r:id="rId35"/>
    <p:sldLayoutId id="2147484123" r:id="rId36"/>
    <p:sldLayoutId id="2147484124" r:id="rId37"/>
    <p:sldLayoutId id="2147484125" r:id="rId38"/>
    <p:sldLayoutId id="2147484126" r:id="rId39"/>
  </p:sldLayoutIdLst>
  <p:hf hdr="0"/>
  <p:txStyles>
    <p:titleStyle>
      <a:lvl1pPr algn="l" rtl="0" eaLnBrk="1" fontAlgn="base" hangingPunct="1">
        <a:lnSpc>
          <a:spcPct val="90000"/>
        </a:lnSpc>
        <a:spcBef>
          <a:spcPct val="0"/>
        </a:spcBef>
        <a:spcAft>
          <a:spcPct val="0"/>
        </a:spcAft>
        <a:defRPr sz="3200" b="1"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5pPr>
      <a:lvl6pPr marL="4572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6pPr>
      <a:lvl7pPr marL="9144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7pPr>
      <a:lvl8pPr marL="13716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8pPr>
      <a:lvl9pPr marL="18288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9pPr>
    </p:titleStyle>
    <p:bodyStyle>
      <a:lvl1pPr marL="0" indent="0" algn="l" rtl="0" eaLnBrk="1" fontAlgn="base" hangingPunct="1">
        <a:spcBef>
          <a:spcPct val="0"/>
        </a:spcBef>
        <a:spcAft>
          <a:spcPct val="0"/>
        </a:spcAft>
        <a:buFont typeface="Wingdings" panose="05000000000000000000" pitchFamily="2" charset="2"/>
        <a:buNone/>
        <a:defRPr sz="2500" kern="1200">
          <a:solidFill>
            <a:schemeClr val="tx1"/>
          </a:solidFill>
          <a:latin typeface="+mn-lt"/>
          <a:ea typeface="+mn-ea"/>
          <a:cs typeface="+mn-cs"/>
        </a:defRPr>
      </a:lvl1pPr>
      <a:lvl2pPr marL="800100" indent="-34290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257300" indent="-3429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57350" indent="-28575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114550" indent="-28575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6147"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9246"/>
                </a:solidFill>
                <a:latin typeface="+mn-lt"/>
              </a:defRPr>
            </a:lvl1pPr>
          </a:lstStyle>
          <a:p>
            <a:pPr>
              <a:defRPr/>
            </a:pPr>
            <a:fld id="{34F6C61F-FF08-4D97-84BF-BFD325484222}" type="datetime1">
              <a:rPr lang="fi-FI"/>
              <a:pPr>
                <a:defRPr/>
              </a:pPr>
              <a:t>29.9.2024</a:t>
            </a:fld>
            <a:endParaRPr lang="fi-FI"/>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9246"/>
                </a:solidFill>
                <a:latin typeface="+mn-lt"/>
              </a:defRPr>
            </a:lvl1pPr>
          </a:lstStyle>
          <a:p>
            <a:pPr>
              <a:defRPr/>
            </a:pPr>
            <a:r>
              <a:rPr lang="fi-FI"/>
              <a:t>Etunimi Sukunimi</a:t>
            </a:r>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9246"/>
                </a:solidFill>
                <a:latin typeface="+mn-lt"/>
              </a:defRPr>
            </a:lvl1pPr>
          </a:lstStyle>
          <a:p>
            <a:pPr>
              <a:defRPr/>
            </a:pPr>
            <a:fld id="{29F141BB-E8E2-4B65-B763-31F7DC4C9D5D}" type="slidenum">
              <a:rPr lang="fi-FI"/>
              <a:pPr>
                <a:defRPr/>
              </a:pPr>
              <a:t>‹#›</a:t>
            </a:fld>
            <a:endParaRPr lang="fi-FI"/>
          </a:p>
        </p:txBody>
      </p:sp>
      <p:grpSp>
        <p:nvGrpSpPr>
          <p:cNvPr id="7" name="Ryhmä 6"/>
          <p:cNvGrpSpPr/>
          <p:nvPr/>
        </p:nvGrpSpPr>
        <p:grpSpPr bwMode="black">
          <a:xfrm>
            <a:off x="465667" y="6222027"/>
            <a:ext cx="804333" cy="373549"/>
            <a:chOff x="228601" y="704851"/>
            <a:chExt cx="11734800" cy="5449888"/>
          </a:xfrm>
          <a:solidFill>
            <a:srgbClr val="009246"/>
          </a:solidFill>
        </p:grpSpPr>
        <p:sp>
          <p:nvSpPr>
            <p:cNvPr id="8"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8"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Tree>
    <p:extLst>
      <p:ext uri="{BB962C8B-B14F-4D97-AF65-F5344CB8AC3E}">
        <p14:creationId xmlns:p14="http://schemas.microsoft.com/office/powerpoint/2010/main" val="618424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p:txStyles>
    <p:titleStyle>
      <a:lvl1pPr algn="l" rtl="0" fontAlgn="base">
        <a:lnSpc>
          <a:spcPct val="90000"/>
        </a:lnSpc>
        <a:spcBef>
          <a:spcPct val="0"/>
        </a:spcBef>
        <a:spcAft>
          <a:spcPct val="0"/>
        </a:spcAft>
        <a:defRPr sz="4200" b="1" kern="1200">
          <a:solidFill>
            <a:srgbClr val="009246"/>
          </a:solidFill>
          <a:latin typeface="Arial Black" panose="020B0A04020102020204" pitchFamily="34" charset="0"/>
          <a:ea typeface="+mj-ea"/>
          <a:cs typeface="+mj-cs"/>
        </a:defRPr>
      </a:lvl1pPr>
      <a:lvl2pPr algn="l" rtl="0" fontAlgn="base">
        <a:lnSpc>
          <a:spcPct val="90000"/>
        </a:lnSpc>
        <a:spcBef>
          <a:spcPct val="0"/>
        </a:spcBef>
        <a:spcAft>
          <a:spcPct val="0"/>
        </a:spcAft>
        <a:defRPr sz="4200" b="1">
          <a:solidFill>
            <a:srgbClr val="009246"/>
          </a:solidFill>
          <a:latin typeface="Arial Black" panose="020B0A04020102020204" pitchFamily="34" charset="0"/>
        </a:defRPr>
      </a:lvl2pPr>
      <a:lvl3pPr algn="l" rtl="0" fontAlgn="base">
        <a:lnSpc>
          <a:spcPct val="90000"/>
        </a:lnSpc>
        <a:spcBef>
          <a:spcPct val="0"/>
        </a:spcBef>
        <a:spcAft>
          <a:spcPct val="0"/>
        </a:spcAft>
        <a:defRPr sz="4200" b="1">
          <a:solidFill>
            <a:srgbClr val="009246"/>
          </a:solidFill>
          <a:latin typeface="Arial Black" panose="020B0A04020102020204" pitchFamily="34" charset="0"/>
        </a:defRPr>
      </a:lvl3pPr>
      <a:lvl4pPr algn="l" rtl="0" fontAlgn="base">
        <a:lnSpc>
          <a:spcPct val="90000"/>
        </a:lnSpc>
        <a:spcBef>
          <a:spcPct val="0"/>
        </a:spcBef>
        <a:spcAft>
          <a:spcPct val="0"/>
        </a:spcAft>
        <a:defRPr sz="4200" b="1">
          <a:solidFill>
            <a:srgbClr val="009246"/>
          </a:solidFill>
          <a:latin typeface="Arial Black" panose="020B0A04020102020204" pitchFamily="34" charset="0"/>
        </a:defRPr>
      </a:lvl4pPr>
      <a:lvl5pPr algn="l" rtl="0" fontAlgn="base">
        <a:lnSpc>
          <a:spcPct val="90000"/>
        </a:lnSpc>
        <a:spcBef>
          <a:spcPct val="0"/>
        </a:spcBef>
        <a:spcAft>
          <a:spcPct val="0"/>
        </a:spcAft>
        <a:defRPr sz="4200" b="1">
          <a:solidFill>
            <a:srgbClr val="009246"/>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009246"/>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009246"/>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009246"/>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009246"/>
          </a:solidFill>
          <a:latin typeface="Arial Black" panose="020B0A04020102020204" pitchFamily="34" charset="0"/>
        </a:defRPr>
      </a:lvl9pPr>
    </p:titleStyle>
    <p:bodyStyle>
      <a:lvl1pPr marL="228600" indent="-228600" algn="l" rtl="0" fontAlgn="base">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199" y="408562"/>
            <a:ext cx="9972000" cy="787615"/>
          </a:xfrm>
          <a:prstGeom prst="rect">
            <a:avLst/>
          </a:prstGeom>
        </p:spPr>
        <p:txBody>
          <a:bodyPr vert="horz" lIns="0" tIns="0" rIns="0" bIns="0" rtlCol="0" anchor="t" anchorCtr="0">
            <a:no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457199" y="1196502"/>
            <a:ext cx="9972000" cy="4980461"/>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4" name="Picture 3" descr="Shape&#10;&#10;Description automatically generated with medium confidence">
            <a:extLst>
              <a:ext uri="{FF2B5EF4-FFF2-40B4-BE49-F238E27FC236}">
                <a16:creationId xmlns:a16="http://schemas.microsoft.com/office/drawing/2014/main" id="{406949D6-A2F0-808F-51F9-9283E4D65583}"/>
              </a:ext>
            </a:extLst>
          </p:cNvPr>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223946" y="5856541"/>
            <a:ext cx="1337110" cy="609128"/>
          </a:xfrm>
          <a:prstGeom prst="rect">
            <a:avLst/>
          </a:prstGeom>
        </p:spPr>
      </p:pic>
      <p:pic>
        <p:nvPicPr>
          <p:cNvPr id="5" name="Picture 4" descr="A picture containing graphical user interface&#10;&#10;Description automatically generated">
            <a:extLst>
              <a:ext uri="{FF2B5EF4-FFF2-40B4-BE49-F238E27FC236}">
                <a16:creationId xmlns:a16="http://schemas.microsoft.com/office/drawing/2014/main" id="{0C5263D3-85BE-00E7-4516-1F177C0D8E8A}"/>
              </a:ext>
            </a:extLst>
          </p:cNvPr>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1561056" y="5763289"/>
            <a:ext cx="1506877" cy="795631"/>
          </a:xfrm>
          <a:prstGeom prst="rect">
            <a:avLst/>
          </a:prstGeom>
        </p:spPr>
      </p:pic>
      <p:pic>
        <p:nvPicPr>
          <p:cNvPr id="6" name="Picture 5" descr="Shape, icon&#10;&#10;Description automatically generated">
            <a:extLst>
              <a:ext uri="{FF2B5EF4-FFF2-40B4-BE49-F238E27FC236}">
                <a16:creationId xmlns:a16="http://schemas.microsoft.com/office/drawing/2014/main" id="{58D31D1E-8D8A-5FD1-1C26-207DC05FA7E8}"/>
              </a:ext>
            </a:extLst>
          </p:cNvPr>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3184311" y="5809172"/>
            <a:ext cx="903814" cy="936093"/>
          </a:xfrm>
          <a:prstGeom prst="rect">
            <a:avLst/>
          </a:prstGeom>
        </p:spPr>
      </p:pic>
      <p:pic>
        <p:nvPicPr>
          <p:cNvPr id="7" name="Picture 6" descr="Logo, company name&#10;&#10;Description automatically generated">
            <a:extLst>
              <a:ext uri="{FF2B5EF4-FFF2-40B4-BE49-F238E27FC236}">
                <a16:creationId xmlns:a16="http://schemas.microsoft.com/office/drawing/2014/main" id="{C702A6C0-1BE9-0177-0602-078367212761}"/>
              </a:ext>
            </a:extLst>
          </p:cNvPr>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4204503" y="5771731"/>
            <a:ext cx="1187450" cy="839187"/>
          </a:xfrm>
          <a:prstGeom prst="rect">
            <a:avLst/>
          </a:prstGeom>
        </p:spPr>
      </p:pic>
    </p:spTree>
    <p:extLst>
      <p:ext uri="{BB962C8B-B14F-4D97-AF65-F5344CB8AC3E}">
        <p14:creationId xmlns:p14="http://schemas.microsoft.com/office/powerpoint/2010/main" val="2758179"/>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 id="2147484142" r:id="rId12"/>
    <p:sldLayoutId id="2147484143" r:id="rId13"/>
    <p:sldLayoutId id="2147484144" r:id="rId14"/>
    <p:sldLayoutId id="2147484145" r:id="rId15"/>
    <p:sldLayoutId id="2147484146" r:id="rId16"/>
  </p:sldLayoutIdLst>
  <p:hf hdr="0" ftr="0" dt="0"/>
  <p:txStyles>
    <p:titleStyle>
      <a:lvl1pPr algn="l" defTabSz="914400" rtl="0" eaLnBrk="1" latinLnBrk="0" hangingPunct="1">
        <a:lnSpc>
          <a:spcPct val="90000"/>
        </a:lnSpc>
        <a:spcBef>
          <a:spcPct val="0"/>
        </a:spcBef>
        <a:buNone/>
        <a:defRPr sz="4200" b="1"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4099"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BF"/>
                </a:solidFill>
                <a:latin typeface="+mn-lt"/>
              </a:defRPr>
            </a:lvl1pPr>
          </a:lstStyle>
          <a:p>
            <a:pPr>
              <a:defRPr/>
            </a:pPr>
            <a:fld id="{A6A07C28-4C4B-409B-8008-A5474A209D97}" type="datetime1">
              <a:rPr lang="fi-FI"/>
              <a:pPr>
                <a:defRPr/>
              </a:pPr>
              <a:t>29.9.2024</a:t>
            </a:fld>
            <a:endParaRPr lang="fi-FI"/>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BF"/>
                </a:solidFill>
                <a:latin typeface="+mn-lt"/>
              </a:defRPr>
            </a:lvl1pPr>
          </a:lstStyle>
          <a:p>
            <a:pPr>
              <a:defRPr/>
            </a:pPr>
            <a:r>
              <a:rPr lang="fi-FI"/>
              <a:t>Etunimi Sukunimi</a:t>
            </a:r>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BF"/>
                </a:solidFill>
                <a:latin typeface="+mn-lt"/>
              </a:defRPr>
            </a:lvl1pPr>
          </a:lstStyle>
          <a:p>
            <a:pPr>
              <a:defRPr/>
            </a:pPr>
            <a:fld id="{DD6B484F-519B-41F4-B1D9-AB68BFB479DF}" type="slidenum">
              <a:rPr lang="fi-FI"/>
              <a:pPr>
                <a:defRPr/>
              </a:pPr>
              <a:t>‹#›</a:t>
            </a:fld>
            <a:endParaRPr lang="fi-FI"/>
          </a:p>
        </p:txBody>
      </p:sp>
      <p:grpSp>
        <p:nvGrpSpPr>
          <p:cNvPr id="7" name="Ryhmä 6"/>
          <p:cNvGrpSpPr/>
          <p:nvPr/>
        </p:nvGrpSpPr>
        <p:grpSpPr bwMode="black">
          <a:xfrm>
            <a:off x="465667" y="6222027"/>
            <a:ext cx="804333" cy="373549"/>
            <a:chOff x="228601" y="704851"/>
            <a:chExt cx="11734800" cy="5449888"/>
          </a:xfrm>
          <a:solidFill>
            <a:srgbClr val="0000BF"/>
          </a:solidFill>
        </p:grpSpPr>
        <p:sp>
          <p:nvSpPr>
            <p:cNvPr id="8"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8"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Tree>
  </p:cSld>
  <p:clrMap bg1="lt1" tx1="dk1" bg2="lt2" tx2="dk2" accent1="accent1" accent2="accent2" accent3="accent3" accent4="accent4" accent5="accent5" accent6="accent6" hlink="hlink" folHlink="folHlink"/>
  <p:sldLayoutIdLst>
    <p:sldLayoutId id="2147483831" r:id="rId1"/>
    <p:sldLayoutId id="2147483877" r:id="rId2"/>
    <p:sldLayoutId id="2147483832" r:id="rId3"/>
    <p:sldLayoutId id="2147483878" r:id="rId4"/>
    <p:sldLayoutId id="2147483833" r:id="rId5"/>
    <p:sldLayoutId id="2147483834" r:id="rId6"/>
    <p:sldLayoutId id="2147483835" r:id="rId7"/>
    <p:sldLayoutId id="2147483836" r:id="rId8"/>
    <p:sldLayoutId id="2147483837"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 id="2147483887" r:id="rId18"/>
    <p:sldLayoutId id="2147483888" r:id="rId19"/>
  </p:sldLayoutIdLst>
  <p:hf hdr="0"/>
  <p:txStyles>
    <p:titleStyle>
      <a:lvl1pPr algn="l" rtl="0" fontAlgn="base">
        <a:lnSpc>
          <a:spcPct val="90000"/>
        </a:lnSpc>
        <a:spcBef>
          <a:spcPct val="0"/>
        </a:spcBef>
        <a:spcAft>
          <a:spcPct val="0"/>
        </a:spcAft>
        <a:defRPr sz="4200" b="1" kern="1200">
          <a:solidFill>
            <a:srgbClr val="0000BF"/>
          </a:solidFill>
          <a:latin typeface="Arial Black" panose="020B0A04020102020204" pitchFamily="34" charset="0"/>
          <a:ea typeface="+mj-ea"/>
          <a:cs typeface="+mj-cs"/>
        </a:defRPr>
      </a:lvl1pPr>
      <a:lvl2pPr algn="l" rtl="0" fontAlgn="base">
        <a:lnSpc>
          <a:spcPct val="90000"/>
        </a:lnSpc>
        <a:spcBef>
          <a:spcPct val="0"/>
        </a:spcBef>
        <a:spcAft>
          <a:spcPct val="0"/>
        </a:spcAft>
        <a:defRPr sz="4200" b="1">
          <a:solidFill>
            <a:srgbClr val="0000BF"/>
          </a:solidFill>
          <a:latin typeface="Arial Black" panose="020B0A04020102020204" pitchFamily="34" charset="0"/>
        </a:defRPr>
      </a:lvl2pPr>
      <a:lvl3pPr algn="l" rtl="0" fontAlgn="base">
        <a:lnSpc>
          <a:spcPct val="90000"/>
        </a:lnSpc>
        <a:spcBef>
          <a:spcPct val="0"/>
        </a:spcBef>
        <a:spcAft>
          <a:spcPct val="0"/>
        </a:spcAft>
        <a:defRPr sz="4200" b="1">
          <a:solidFill>
            <a:srgbClr val="0000BF"/>
          </a:solidFill>
          <a:latin typeface="Arial Black" panose="020B0A04020102020204" pitchFamily="34" charset="0"/>
        </a:defRPr>
      </a:lvl3pPr>
      <a:lvl4pPr algn="l" rtl="0" fontAlgn="base">
        <a:lnSpc>
          <a:spcPct val="90000"/>
        </a:lnSpc>
        <a:spcBef>
          <a:spcPct val="0"/>
        </a:spcBef>
        <a:spcAft>
          <a:spcPct val="0"/>
        </a:spcAft>
        <a:defRPr sz="4200" b="1">
          <a:solidFill>
            <a:srgbClr val="0000BF"/>
          </a:solidFill>
          <a:latin typeface="Arial Black" panose="020B0A04020102020204" pitchFamily="34" charset="0"/>
        </a:defRPr>
      </a:lvl4pPr>
      <a:lvl5pPr algn="l" rtl="0" fontAlgn="base">
        <a:lnSpc>
          <a:spcPct val="90000"/>
        </a:lnSpc>
        <a:spcBef>
          <a:spcPct val="0"/>
        </a:spcBef>
        <a:spcAft>
          <a:spcPct val="0"/>
        </a:spcAft>
        <a:defRPr sz="4200" b="1">
          <a:solidFill>
            <a:srgbClr val="0000BF"/>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0000BF"/>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0000BF"/>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0000BF"/>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0000BF"/>
          </a:solidFill>
          <a:latin typeface="Arial Black" panose="020B0A04020102020204" pitchFamily="34" charset="0"/>
        </a:defRPr>
      </a:lvl9pPr>
    </p:titleStyle>
    <p:bodyStyle>
      <a:lvl1pPr marL="228600" indent="-228600" algn="l" rtl="0" fontAlgn="base">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5123"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FD4F00"/>
                </a:solidFill>
                <a:latin typeface="+mn-lt"/>
              </a:defRPr>
            </a:lvl1pPr>
          </a:lstStyle>
          <a:p>
            <a:pPr>
              <a:defRPr/>
            </a:pPr>
            <a:fld id="{AB53A6EC-F388-4159-A04A-7864F2D37154}" type="datetime1">
              <a:rPr lang="fi-FI"/>
              <a:pPr>
                <a:defRPr/>
              </a:pPr>
              <a:t>29.9.2024</a:t>
            </a:fld>
            <a:endParaRPr lang="fi-FI"/>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FD4F00"/>
                </a:solidFill>
                <a:latin typeface="+mn-lt"/>
              </a:defRPr>
            </a:lvl1pPr>
          </a:lstStyle>
          <a:p>
            <a:pPr>
              <a:defRPr/>
            </a:pPr>
            <a:r>
              <a:rPr lang="fi-FI"/>
              <a:t>Etunimi Sukunimi</a:t>
            </a:r>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FD4F00"/>
                </a:solidFill>
                <a:latin typeface="+mn-lt"/>
              </a:defRPr>
            </a:lvl1pPr>
          </a:lstStyle>
          <a:p>
            <a:pPr>
              <a:defRPr/>
            </a:pPr>
            <a:fld id="{17219763-AB9D-4F66-8754-38C9008F6761}" type="slidenum">
              <a:rPr lang="fi-FI"/>
              <a:pPr>
                <a:defRPr/>
              </a:pPr>
              <a:t>‹#›</a:t>
            </a:fld>
            <a:endParaRPr lang="fi-FI"/>
          </a:p>
        </p:txBody>
      </p:sp>
      <p:grpSp>
        <p:nvGrpSpPr>
          <p:cNvPr id="7" name="Ryhmä 6"/>
          <p:cNvGrpSpPr/>
          <p:nvPr/>
        </p:nvGrpSpPr>
        <p:grpSpPr bwMode="black">
          <a:xfrm>
            <a:off x="465667" y="6222027"/>
            <a:ext cx="804333" cy="373549"/>
            <a:chOff x="228601" y="704851"/>
            <a:chExt cx="11734800" cy="5449888"/>
          </a:xfrm>
          <a:solidFill>
            <a:srgbClr val="FD4F00"/>
          </a:solidFill>
        </p:grpSpPr>
        <p:sp>
          <p:nvSpPr>
            <p:cNvPr id="8"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8"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Tree>
  </p:cSld>
  <p:clrMap bg1="lt1" tx1="dk1" bg2="lt2" tx2="dk2" accent1="accent1" accent2="accent2" accent3="accent3" accent4="accent4" accent5="accent5" accent6="accent6" hlink="hlink" folHlink="folHlink"/>
  <p:sldLayoutIdLst>
    <p:sldLayoutId id="2147483838" r:id="rId1"/>
    <p:sldLayoutId id="2147483889" r:id="rId2"/>
    <p:sldLayoutId id="2147483839" r:id="rId3"/>
    <p:sldLayoutId id="2147483890" r:id="rId4"/>
    <p:sldLayoutId id="2147483840" r:id="rId5"/>
    <p:sldLayoutId id="2147483841" r:id="rId6"/>
    <p:sldLayoutId id="2147483842" r:id="rId7"/>
    <p:sldLayoutId id="2147483843" r:id="rId8"/>
    <p:sldLayoutId id="2147483844"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 id="2147483899" r:id="rId18"/>
    <p:sldLayoutId id="2147483900" r:id="rId19"/>
  </p:sldLayoutIdLst>
  <p:hf hdr="0"/>
  <p:txStyles>
    <p:titleStyle>
      <a:lvl1pPr algn="l" rtl="0" fontAlgn="base">
        <a:lnSpc>
          <a:spcPct val="90000"/>
        </a:lnSpc>
        <a:spcBef>
          <a:spcPct val="0"/>
        </a:spcBef>
        <a:spcAft>
          <a:spcPct val="0"/>
        </a:spcAft>
        <a:defRPr sz="4200" b="1" kern="1200">
          <a:solidFill>
            <a:srgbClr val="FD4F00"/>
          </a:solidFill>
          <a:latin typeface="Arial Black" panose="020B0A04020102020204" pitchFamily="34" charset="0"/>
          <a:ea typeface="+mj-ea"/>
          <a:cs typeface="+mj-cs"/>
        </a:defRPr>
      </a:lvl1pPr>
      <a:lvl2pPr algn="l" rtl="0" fontAlgn="base">
        <a:lnSpc>
          <a:spcPct val="90000"/>
        </a:lnSpc>
        <a:spcBef>
          <a:spcPct val="0"/>
        </a:spcBef>
        <a:spcAft>
          <a:spcPct val="0"/>
        </a:spcAft>
        <a:defRPr sz="4200" b="1">
          <a:solidFill>
            <a:srgbClr val="FD4F00"/>
          </a:solidFill>
          <a:latin typeface="Arial Black" panose="020B0A04020102020204" pitchFamily="34" charset="0"/>
        </a:defRPr>
      </a:lvl2pPr>
      <a:lvl3pPr algn="l" rtl="0" fontAlgn="base">
        <a:lnSpc>
          <a:spcPct val="90000"/>
        </a:lnSpc>
        <a:spcBef>
          <a:spcPct val="0"/>
        </a:spcBef>
        <a:spcAft>
          <a:spcPct val="0"/>
        </a:spcAft>
        <a:defRPr sz="4200" b="1">
          <a:solidFill>
            <a:srgbClr val="FD4F00"/>
          </a:solidFill>
          <a:latin typeface="Arial Black" panose="020B0A04020102020204" pitchFamily="34" charset="0"/>
        </a:defRPr>
      </a:lvl3pPr>
      <a:lvl4pPr algn="l" rtl="0" fontAlgn="base">
        <a:lnSpc>
          <a:spcPct val="90000"/>
        </a:lnSpc>
        <a:spcBef>
          <a:spcPct val="0"/>
        </a:spcBef>
        <a:spcAft>
          <a:spcPct val="0"/>
        </a:spcAft>
        <a:defRPr sz="4200" b="1">
          <a:solidFill>
            <a:srgbClr val="FD4F00"/>
          </a:solidFill>
          <a:latin typeface="Arial Black" panose="020B0A04020102020204" pitchFamily="34" charset="0"/>
        </a:defRPr>
      </a:lvl4pPr>
      <a:lvl5pPr algn="l" rtl="0" fontAlgn="base">
        <a:lnSpc>
          <a:spcPct val="90000"/>
        </a:lnSpc>
        <a:spcBef>
          <a:spcPct val="0"/>
        </a:spcBef>
        <a:spcAft>
          <a:spcPct val="0"/>
        </a:spcAft>
        <a:defRPr sz="4200" b="1">
          <a:solidFill>
            <a:srgbClr val="FD4F00"/>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FD4F00"/>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FD4F00"/>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FD4F00"/>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FD4F00"/>
          </a:solidFill>
          <a:latin typeface="Arial Black" panose="020B0A04020102020204" pitchFamily="34" charset="0"/>
        </a:defRPr>
      </a:lvl9pPr>
    </p:titleStyle>
    <p:bodyStyle>
      <a:lvl1pPr marL="228600" indent="-228600" algn="l" rtl="0" fontAlgn="base">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6147"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9246"/>
                </a:solidFill>
                <a:latin typeface="+mn-lt"/>
              </a:defRPr>
            </a:lvl1pPr>
          </a:lstStyle>
          <a:p>
            <a:pPr>
              <a:defRPr/>
            </a:pPr>
            <a:fld id="{34F6C61F-FF08-4D97-84BF-BFD325484222}" type="datetime1">
              <a:rPr lang="fi-FI"/>
              <a:pPr>
                <a:defRPr/>
              </a:pPr>
              <a:t>29.9.2024</a:t>
            </a:fld>
            <a:endParaRPr lang="fi-FI"/>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9246"/>
                </a:solidFill>
                <a:latin typeface="+mn-lt"/>
              </a:defRPr>
            </a:lvl1pPr>
          </a:lstStyle>
          <a:p>
            <a:pPr>
              <a:defRPr/>
            </a:pPr>
            <a:r>
              <a:rPr lang="fi-FI"/>
              <a:t>Etunimi Sukunimi</a:t>
            </a:r>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9246"/>
                </a:solidFill>
                <a:latin typeface="+mn-lt"/>
              </a:defRPr>
            </a:lvl1pPr>
          </a:lstStyle>
          <a:p>
            <a:pPr>
              <a:defRPr/>
            </a:pPr>
            <a:fld id="{29F141BB-E8E2-4B65-B763-31F7DC4C9D5D}" type="slidenum">
              <a:rPr lang="fi-FI"/>
              <a:pPr>
                <a:defRPr/>
              </a:pPr>
              <a:t>‹#›</a:t>
            </a:fld>
            <a:endParaRPr lang="fi-FI"/>
          </a:p>
        </p:txBody>
      </p:sp>
      <p:grpSp>
        <p:nvGrpSpPr>
          <p:cNvPr id="7" name="Ryhmä 6"/>
          <p:cNvGrpSpPr/>
          <p:nvPr/>
        </p:nvGrpSpPr>
        <p:grpSpPr bwMode="black">
          <a:xfrm>
            <a:off x="465667" y="6222027"/>
            <a:ext cx="804333" cy="373549"/>
            <a:chOff x="228601" y="704851"/>
            <a:chExt cx="11734800" cy="5449888"/>
          </a:xfrm>
          <a:solidFill>
            <a:srgbClr val="009246"/>
          </a:solidFill>
        </p:grpSpPr>
        <p:sp>
          <p:nvSpPr>
            <p:cNvPr id="8"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8"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Tree>
  </p:cSld>
  <p:clrMap bg1="lt1" tx1="dk1" bg2="lt2" tx2="dk2" accent1="accent1" accent2="accent2" accent3="accent3" accent4="accent4" accent5="accent5" accent6="accent6" hlink="hlink" folHlink="folHlink"/>
  <p:sldLayoutIdLst>
    <p:sldLayoutId id="2147483845" r:id="rId1"/>
    <p:sldLayoutId id="2147483901" r:id="rId2"/>
    <p:sldLayoutId id="2147483846" r:id="rId3"/>
    <p:sldLayoutId id="2147483902" r:id="rId4"/>
    <p:sldLayoutId id="2147483847" r:id="rId5"/>
    <p:sldLayoutId id="2147483848" r:id="rId6"/>
    <p:sldLayoutId id="2147483849" r:id="rId7"/>
    <p:sldLayoutId id="2147483850" r:id="rId8"/>
    <p:sldLayoutId id="2147483851"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Lst>
  <p:hf hdr="0"/>
  <p:txStyles>
    <p:titleStyle>
      <a:lvl1pPr algn="l" rtl="0" fontAlgn="base">
        <a:lnSpc>
          <a:spcPct val="90000"/>
        </a:lnSpc>
        <a:spcBef>
          <a:spcPct val="0"/>
        </a:spcBef>
        <a:spcAft>
          <a:spcPct val="0"/>
        </a:spcAft>
        <a:defRPr sz="4200" b="1" kern="1200">
          <a:solidFill>
            <a:srgbClr val="009246"/>
          </a:solidFill>
          <a:latin typeface="Arial Black" panose="020B0A04020102020204" pitchFamily="34" charset="0"/>
          <a:ea typeface="+mj-ea"/>
          <a:cs typeface="+mj-cs"/>
        </a:defRPr>
      </a:lvl1pPr>
      <a:lvl2pPr algn="l" rtl="0" fontAlgn="base">
        <a:lnSpc>
          <a:spcPct val="90000"/>
        </a:lnSpc>
        <a:spcBef>
          <a:spcPct val="0"/>
        </a:spcBef>
        <a:spcAft>
          <a:spcPct val="0"/>
        </a:spcAft>
        <a:defRPr sz="4200" b="1">
          <a:solidFill>
            <a:srgbClr val="009246"/>
          </a:solidFill>
          <a:latin typeface="Arial Black" panose="020B0A04020102020204" pitchFamily="34" charset="0"/>
        </a:defRPr>
      </a:lvl2pPr>
      <a:lvl3pPr algn="l" rtl="0" fontAlgn="base">
        <a:lnSpc>
          <a:spcPct val="90000"/>
        </a:lnSpc>
        <a:spcBef>
          <a:spcPct val="0"/>
        </a:spcBef>
        <a:spcAft>
          <a:spcPct val="0"/>
        </a:spcAft>
        <a:defRPr sz="4200" b="1">
          <a:solidFill>
            <a:srgbClr val="009246"/>
          </a:solidFill>
          <a:latin typeface="Arial Black" panose="020B0A04020102020204" pitchFamily="34" charset="0"/>
        </a:defRPr>
      </a:lvl3pPr>
      <a:lvl4pPr algn="l" rtl="0" fontAlgn="base">
        <a:lnSpc>
          <a:spcPct val="90000"/>
        </a:lnSpc>
        <a:spcBef>
          <a:spcPct val="0"/>
        </a:spcBef>
        <a:spcAft>
          <a:spcPct val="0"/>
        </a:spcAft>
        <a:defRPr sz="4200" b="1">
          <a:solidFill>
            <a:srgbClr val="009246"/>
          </a:solidFill>
          <a:latin typeface="Arial Black" panose="020B0A04020102020204" pitchFamily="34" charset="0"/>
        </a:defRPr>
      </a:lvl4pPr>
      <a:lvl5pPr algn="l" rtl="0" fontAlgn="base">
        <a:lnSpc>
          <a:spcPct val="90000"/>
        </a:lnSpc>
        <a:spcBef>
          <a:spcPct val="0"/>
        </a:spcBef>
        <a:spcAft>
          <a:spcPct val="0"/>
        </a:spcAft>
        <a:defRPr sz="4200" b="1">
          <a:solidFill>
            <a:srgbClr val="009246"/>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009246"/>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009246"/>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009246"/>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009246"/>
          </a:solidFill>
          <a:latin typeface="Arial Black" panose="020B0A04020102020204" pitchFamily="34" charset="0"/>
        </a:defRPr>
      </a:lvl9pPr>
    </p:titleStyle>
    <p:bodyStyle>
      <a:lvl1pPr marL="228600" indent="-228600" algn="l" rtl="0" fontAlgn="base">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8850" name="Otsikon paikkamerkki 1">
            <a:extLst>
              <a:ext uri="{FF2B5EF4-FFF2-40B4-BE49-F238E27FC236}">
                <a16:creationId xmlns:a16="http://schemas.microsoft.com/office/drawing/2014/main" id="{6619DE1D-77D2-894F-AE68-0D237A086E88}"/>
              </a:ext>
            </a:extLst>
          </p:cNvPr>
          <p:cNvSpPr>
            <a:spLocks noGrp="1"/>
          </p:cNvSpPr>
          <p:nvPr>
            <p:ph type="title"/>
          </p:nvPr>
        </p:nvSpPr>
        <p:spPr bwMode="auto">
          <a:xfrm>
            <a:off x="457200" y="407988"/>
            <a:ext cx="11234739"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78851" name="Tekstin paikkamerkki 2">
            <a:extLst>
              <a:ext uri="{FF2B5EF4-FFF2-40B4-BE49-F238E27FC236}">
                <a16:creationId xmlns:a16="http://schemas.microsoft.com/office/drawing/2014/main" id="{01F58901-D05C-D54B-8721-F4329BE2B854}"/>
              </a:ext>
            </a:extLst>
          </p:cNvPr>
          <p:cNvSpPr>
            <a:spLocks noGrp="1"/>
          </p:cNvSpPr>
          <p:nvPr>
            <p:ph type="body" idx="1"/>
          </p:nvPr>
        </p:nvSpPr>
        <p:spPr bwMode="auto">
          <a:xfrm>
            <a:off x="457200" y="1196975"/>
            <a:ext cx="11234739"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a:extLst>
              <a:ext uri="{FF2B5EF4-FFF2-40B4-BE49-F238E27FC236}">
                <a16:creationId xmlns:a16="http://schemas.microsoft.com/office/drawing/2014/main" id="{DD813F63-58D1-0141-99EE-C0ADC4A818FB}"/>
              </a:ext>
            </a:extLst>
          </p:cNvPr>
          <p:cNvSpPr>
            <a:spLocks noGrp="1"/>
          </p:cNvSpPr>
          <p:nvPr>
            <p:ph type="dt" sz="half" idx="2"/>
          </p:nvPr>
        </p:nvSpPr>
        <p:spPr>
          <a:xfrm>
            <a:off x="1663700" y="6269037"/>
            <a:ext cx="1304925" cy="258763"/>
          </a:xfrm>
          <a:prstGeom prst="rect">
            <a:avLst/>
          </a:prstGeom>
        </p:spPr>
        <p:txBody>
          <a:bodyPr vert="horz" lIns="0" tIns="0" rIns="0" bIns="0" rtlCol="0" anchor="ctr">
            <a:noAutofit/>
          </a:bodyPr>
          <a:lstStyle>
            <a:lvl1pPr algn="ctr" eaLnBrk="1" fontAlgn="auto" hangingPunct="1">
              <a:spcBef>
                <a:spcPts val="0"/>
              </a:spcBef>
              <a:spcAft>
                <a:spcPts val="0"/>
              </a:spcAft>
              <a:defRPr sz="1300">
                <a:solidFill>
                  <a:srgbClr val="009246"/>
                </a:solidFill>
                <a:latin typeface="+mn-lt"/>
              </a:defRPr>
            </a:lvl1pPr>
          </a:lstStyle>
          <a:p>
            <a:pPr>
              <a:defRPr/>
            </a:pPr>
            <a:fld id="{BE47CBB8-6D26-407D-9955-DCC0E867A69A}" type="datetime1">
              <a:rPr lang="fi-FI" smtClean="0"/>
              <a:t>29.9.2024</a:t>
            </a:fld>
            <a:endParaRPr lang="fi-FI"/>
          </a:p>
        </p:txBody>
      </p:sp>
      <p:sp>
        <p:nvSpPr>
          <p:cNvPr id="5" name="Alatunnisteen paikkamerkki 4">
            <a:extLst>
              <a:ext uri="{FF2B5EF4-FFF2-40B4-BE49-F238E27FC236}">
                <a16:creationId xmlns:a16="http://schemas.microsoft.com/office/drawing/2014/main" id="{913CC1D0-97CB-B441-BB0E-F6FE5D1288C8}"/>
              </a:ext>
            </a:extLst>
          </p:cNvPr>
          <p:cNvSpPr>
            <a:spLocks noGrp="1"/>
          </p:cNvSpPr>
          <p:nvPr>
            <p:ph type="ftr" sz="quarter" idx="3"/>
          </p:nvPr>
        </p:nvSpPr>
        <p:spPr>
          <a:xfrm>
            <a:off x="3201988" y="6269037"/>
            <a:ext cx="4114800" cy="258763"/>
          </a:xfrm>
          <a:prstGeom prst="rect">
            <a:avLst/>
          </a:prstGeom>
        </p:spPr>
        <p:txBody>
          <a:bodyPr vert="horz" lIns="0" tIns="0" rIns="0" bIns="0" rtlCol="0" anchor="ctr">
            <a:noAutofit/>
          </a:bodyPr>
          <a:lstStyle>
            <a:lvl1pPr algn="l" eaLnBrk="1" fontAlgn="auto" hangingPunct="1">
              <a:spcBef>
                <a:spcPts val="0"/>
              </a:spcBef>
              <a:spcAft>
                <a:spcPts val="0"/>
              </a:spcAft>
              <a:defRPr sz="1300">
                <a:solidFill>
                  <a:srgbClr val="009246"/>
                </a:solidFill>
                <a:latin typeface="+mn-lt"/>
              </a:defRPr>
            </a:lvl1pPr>
          </a:lstStyle>
          <a:p>
            <a:pPr>
              <a:defRPr/>
            </a:pPr>
            <a:endParaRPr lang="fi-FI"/>
          </a:p>
        </p:txBody>
      </p:sp>
      <p:sp>
        <p:nvSpPr>
          <p:cNvPr id="6" name="Dian numeron paikkamerkki 5">
            <a:extLst>
              <a:ext uri="{FF2B5EF4-FFF2-40B4-BE49-F238E27FC236}">
                <a16:creationId xmlns:a16="http://schemas.microsoft.com/office/drawing/2014/main" id="{045C5770-0397-A942-A798-AAE8065E3FD3}"/>
              </a:ext>
            </a:extLst>
          </p:cNvPr>
          <p:cNvSpPr>
            <a:spLocks noGrp="1"/>
          </p:cNvSpPr>
          <p:nvPr>
            <p:ph type="sldNum" sz="quarter" idx="4"/>
          </p:nvPr>
        </p:nvSpPr>
        <p:spPr>
          <a:xfrm>
            <a:off x="10437814" y="6269037"/>
            <a:ext cx="1236663" cy="258763"/>
          </a:xfrm>
          <a:prstGeom prst="rect">
            <a:avLst/>
          </a:prstGeom>
        </p:spPr>
        <p:txBody>
          <a:bodyPr vert="horz" lIns="0" tIns="0" rIns="0" bIns="0" rtlCol="0" anchor="ctr">
            <a:noAutofit/>
          </a:bodyPr>
          <a:lstStyle>
            <a:lvl1pPr algn="r" eaLnBrk="1" fontAlgn="auto" hangingPunct="1">
              <a:spcBef>
                <a:spcPts val="0"/>
              </a:spcBef>
              <a:spcAft>
                <a:spcPts val="0"/>
              </a:spcAft>
              <a:defRPr sz="1300" b="1">
                <a:solidFill>
                  <a:srgbClr val="009246"/>
                </a:solidFill>
                <a:latin typeface="+mn-lt"/>
              </a:defRPr>
            </a:lvl1pPr>
          </a:lstStyle>
          <a:p>
            <a:pPr>
              <a:defRPr/>
            </a:pPr>
            <a:fld id="{957522B0-61FC-2F4B-A2C1-EE4D041E1F28}" type="slidenum">
              <a:rPr lang="fi-FI"/>
              <a:pPr>
                <a:defRPr/>
              </a:pPr>
              <a:t>‹#›</a:t>
            </a:fld>
            <a:endParaRPr lang="fi-FI"/>
          </a:p>
        </p:txBody>
      </p:sp>
      <p:grpSp>
        <p:nvGrpSpPr>
          <p:cNvPr id="7" name="Ryhmä 6">
            <a:extLst>
              <a:ext uri="{FF2B5EF4-FFF2-40B4-BE49-F238E27FC236}">
                <a16:creationId xmlns:a16="http://schemas.microsoft.com/office/drawing/2014/main" id="{24E098E6-31C8-164A-8F46-7370FB65EC74}"/>
              </a:ext>
            </a:extLst>
          </p:cNvPr>
          <p:cNvGrpSpPr/>
          <p:nvPr userDrawn="1"/>
        </p:nvGrpSpPr>
        <p:grpSpPr bwMode="black">
          <a:xfrm>
            <a:off x="465668" y="6222028"/>
            <a:ext cx="804333" cy="373549"/>
            <a:chOff x="228601" y="704851"/>
            <a:chExt cx="11734800" cy="5449888"/>
          </a:xfrm>
          <a:solidFill>
            <a:srgbClr val="009246"/>
          </a:solidFill>
        </p:grpSpPr>
        <p:sp>
          <p:nvSpPr>
            <p:cNvPr id="8" name="Freeform 5">
              <a:extLst>
                <a:ext uri="{FF2B5EF4-FFF2-40B4-BE49-F238E27FC236}">
                  <a16:creationId xmlns:a16="http://schemas.microsoft.com/office/drawing/2014/main" id="{16D386E4-DCF2-6E4A-8E68-DDC7D66E70AB}"/>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9" name="Freeform 6">
              <a:extLst>
                <a:ext uri="{FF2B5EF4-FFF2-40B4-BE49-F238E27FC236}">
                  <a16:creationId xmlns:a16="http://schemas.microsoft.com/office/drawing/2014/main" id="{6E1D7C50-B662-7144-81CF-9CC0F122DC7F}"/>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0" name="Rectangle 7">
              <a:extLst>
                <a:ext uri="{FF2B5EF4-FFF2-40B4-BE49-F238E27FC236}">
                  <a16:creationId xmlns:a16="http://schemas.microsoft.com/office/drawing/2014/main" id="{FBC7DD14-DAE1-3E46-9E5A-EA2A06999D48}"/>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1" name="Freeform 8">
              <a:extLst>
                <a:ext uri="{FF2B5EF4-FFF2-40B4-BE49-F238E27FC236}">
                  <a16:creationId xmlns:a16="http://schemas.microsoft.com/office/drawing/2014/main" id="{235470DF-8ACF-A240-A307-F245930E10C8}"/>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2" name="Freeform 9">
              <a:extLst>
                <a:ext uri="{FF2B5EF4-FFF2-40B4-BE49-F238E27FC236}">
                  <a16:creationId xmlns:a16="http://schemas.microsoft.com/office/drawing/2014/main" id="{0E683DE2-6F26-6245-9760-187BA4E7CDAF}"/>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3" name="Freeform 10">
              <a:extLst>
                <a:ext uri="{FF2B5EF4-FFF2-40B4-BE49-F238E27FC236}">
                  <a16:creationId xmlns:a16="http://schemas.microsoft.com/office/drawing/2014/main" id="{395F6E94-C46C-7842-A3EA-3DC111638AE1}"/>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4" name="Rectangle 11">
              <a:extLst>
                <a:ext uri="{FF2B5EF4-FFF2-40B4-BE49-F238E27FC236}">
                  <a16:creationId xmlns:a16="http://schemas.microsoft.com/office/drawing/2014/main" id="{3F84031E-E0ED-D644-8571-40A599EB05E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5" name="Freeform 12">
              <a:extLst>
                <a:ext uri="{FF2B5EF4-FFF2-40B4-BE49-F238E27FC236}">
                  <a16:creationId xmlns:a16="http://schemas.microsoft.com/office/drawing/2014/main" id="{51BF0BA5-973F-FF4E-8DF1-185877104730}"/>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6" name="Freeform 13">
              <a:extLst>
                <a:ext uri="{FF2B5EF4-FFF2-40B4-BE49-F238E27FC236}">
                  <a16:creationId xmlns:a16="http://schemas.microsoft.com/office/drawing/2014/main" id="{92989F9F-F1D3-A74C-9B36-DDA76EC5B8F7}"/>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7" name="Freeform 14">
              <a:extLst>
                <a:ext uri="{FF2B5EF4-FFF2-40B4-BE49-F238E27FC236}">
                  <a16:creationId xmlns:a16="http://schemas.microsoft.com/office/drawing/2014/main" id="{296B1CE3-B2F0-734A-89F0-58B2850AA2C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sp>
          <p:nvSpPr>
            <p:cNvPr id="18" name="Freeform 15">
              <a:extLst>
                <a:ext uri="{FF2B5EF4-FFF2-40B4-BE49-F238E27FC236}">
                  <a16:creationId xmlns:a16="http://schemas.microsoft.com/office/drawing/2014/main" id="{A8CF7F6B-C409-9B46-B616-1A66D26FBFAD}"/>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sz="2400">
                <a:latin typeface="+mn-lt"/>
              </a:endParaRPr>
            </a:p>
          </p:txBody>
        </p:sp>
      </p:grpSp>
    </p:spTree>
    <p:extLst>
      <p:ext uri="{BB962C8B-B14F-4D97-AF65-F5344CB8AC3E}">
        <p14:creationId xmlns:p14="http://schemas.microsoft.com/office/powerpoint/2010/main" val="347847565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 id="2147483802" r:id="rId22"/>
    <p:sldLayoutId id="2147483803" r:id="rId23"/>
    <p:sldLayoutId id="2147483804" r:id="rId24"/>
    <p:sldLayoutId id="2147483805" r:id="rId25"/>
    <p:sldLayoutId id="2147483806" r:id="rId26"/>
    <p:sldLayoutId id="2147483807" r:id="rId27"/>
    <p:sldLayoutId id="2147483808" r:id="rId28"/>
    <p:sldLayoutId id="2147483809" r:id="rId29"/>
    <p:sldLayoutId id="2147483810" r:id="rId30"/>
    <p:sldLayoutId id="2147483811" r:id="rId31"/>
    <p:sldLayoutId id="2147483812" r:id="rId32"/>
    <p:sldLayoutId id="2147483813" r:id="rId33"/>
    <p:sldLayoutId id="2147483814" r:id="rId34"/>
    <p:sldLayoutId id="2147483815" r:id="rId35"/>
    <p:sldLayoutId id="2147483816" r:id="rId36"/>
    <p:sldLayoutId id="2147483817" r:id="rId37"/>
    <p:sldLayoutId id="2147483818" r:id="rId38"/>
    <p:sldLayoutId id="2147483819" r:id="rId39"/>
  </p:sldLayoutIdLst>
  <p:hf hdr="0" ftr="0"/>
  <p:txStyles>
    <p:titleStyle>
      <a:lvl1pPr algn="l" rtl="0" eaLnBrk="1" fontAlgn="base" hangingPunct="1">
        <a:lnSpc>
          <a:spcPct val="90000"/>
        </a:lnSpc>
        <a:spcBef>
          <a:spcPct val="0"/>
        </a:spcBef>
        <a:spcAft>
          <a:spcPct val="0"/>
        </a:spcAft>
        <a:defRPr sz="4200" b="1" kern="1200">
          <a:solidFill>
            <a:srgbClr val="009246"/>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rgbClr val="009246"/>
          </a:solidFill>
          <a:latin typeface="Arial Black" panose="020B0604020202020204" pitchFamily="34" charset="0"/>
        </a:defRPr>
      </a:lvl2pPr>
      <a:lvl3pPr algn="l" rtl="0" eaLnBrk="1" fontAlgn="base" hangingPunct="1">
        <a:lnSpc>
          <a:spcPct val="90000"/>
        </a:lnSpc>
        <a:spcBef>
          <a:spcPct val="0"/>
        </a:spcBef>
        <a:spcAft>
          <a:spcPct val="0"/>
        </a:spcAft>
        <a:defRPr sz="4200" b="1">
          <a:solidFill>
            <a:srgbClr val="009246"/>
          </a:solidFill>
          <a:latin typeface="Arial Black" panose="020B0604020202020204" pitchFamily="34" charset="0"/>
        </a:defRPr>
      </a:lvl3pPr>
      <a:lvl4pPr algn="l" rtl="0" eaLnBrk="1" fontAlgn="base" hangingPunct="1">
        <a:lnSpc>
          <a:spcPct val="90000"/>
        </a:lnSpc>
        <a:spcBef>
          <a:spcPct val="0"/>
        </a:spcBef>
        <a:spcAft>
          <a:spcPct val="0"/>
        </a:spcAft>
        <a:defRPr sz="4200" b="1">
          <a:solidFill>
            <a:srgbClr val="009246"/>
          </a:solidFill>
          <a:latin typeface="Arial Black" panose="020B0604020202020204" pitchFamily="34" charset="0"/>
        </a:defRPr>
      </a:lvl4pPr>
      <a:lvl5pPr algn="l" rtl="0" eaLnBrk="1" fontAlgn="base" hangingPunct="1">
        <a:lnSpc>
          <a:spcPct val="90000"/>
        </a:lnSpc>
        <a:spcBef>
          <a:spcPct val="0"/>
        </a:spcBef>
        <a:spcAft>
          <a:spcPct val="0"/>
        </a:spcAft>
        <a:defRPr sz="4200" b="1">
          <a:solidFill>
            <a:srgbClr val="009246"/>
          </a:solidFill>
          <a:latin typeface="Arial Black" panose="020B0604020202020204" pitchFamily="34" charset="0"/>
        </a:defRPr>
      </a:lvl5pPr>
      <a:lvl6pPr marL="457189" algn="l" rtl="0" eaLnBrk="1" fontAlgn="base" hangingPunct="1">
        <a:lnSpc>
          <a:spcPct val="90000"/>
        </a:lnSpc>
        <a:spcBef>
          <a:spcPct val="0"/>
        </a:spcBef>
        <a:spcAft>
          <a:spcPct val="0"/>
        </a:spcAft>
        <a:defRPr sz="4200" b="1">
          <a:solidFill>
            <a:srgbClr val="009246"/>
          </a:solidFill>
          <a:latin typeface="Arial Black" panose="020B0604020202020204" pitchFamily="34" charset="0"/>
        </a:defRPr>
      </a:lvl6pPr>
      <a:lvl7pPr marL="914377" algn="l" rtl="0" eaLnBrk="1" fontAlgn="base" hangingPunct="1">
        <a:lnSpc>
          <a:spcPct val="90000"/>
        </a:lnSpc>
        <a:spcBef>
          <a:spcPct val="0"/>
        </a:spcBef>
        <a:spcAft>
          <a:spcPct val="0"/>
        </a:spcAft>
        <a:defRPr sz="4200" b="1">
          <a:solidFill>
            <a:srgbClr val="009246"/>
          </a:solidFill>
          <a:latin typeface="Arial Black" panose="020B0604020202020204" pitchFamily="34" charset="0"/>
        </a:defRPr>
      </a:lvl7pPr>
      <a:lvl8pPr marL="1371566" algn="l" rtl="0" eaLnBrk="1" fontAlgn="base" hangingPunct="1">
        <a:lnSpc>
          <a:spcPct val="90000"/>
        </a:lnSpc>
        <a:spcBef>
          <a:spcPct val="0"/>
        </a:spcBef>
        <a:spcAft>
          <a:spcPct val="0"/>
        </a:spcAft>
        <a:defRPr sz="4200" b="1">
          <a:solidFill>
            <a:srgbClr val="009246"/>
          </a:solidFill>
          <a:latin typeface="Arial Black" panose="020B0604020202020204" pitchFamily="34" charset="0"/>
        </a:defRPr>
      </a:lvl8pPr>
      <a:lvl9pPr marL="1828754" algn="l" rtl="0" eaLnBrk="1" fontAlgn="base" hangingPunct="1">
        <a:lnSpc>
          <a:spcPct val="90000"/>
        </a:lnSpc>
        <a:spcBef>
          <a:spcPct val="0"/>
        </a:spcBef>
        <a:spcAft>
          <a:spcPct val="0"/>
        </a:spcAft>
        <a:defRPr sz="4200" b="1">
          <a:solidFill>
            <a:srgbClr val="009246"/>
          </a:solidFill>
          <a:latin typeface="Arial Black" panose="020B0604020202020204" pitchFamily="34" charset="0"/>
        </a:defRPr>
      </a:lvl9pPr>
    </p:titleStyle>
    <p:bodyStyle>
      <a:lvl1pPr marL="228594" indent="-228594"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783" indent="-228594"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12801" y="312000"/>
            <a:ext cx="10769599" cy="1299027"/>
          </a:xfrm>
          <a:prstGeom prst="rect">
            <a:avLst/>
          </a:prstGeom>
        </p:spPr>
        <p:txBody>
          <a:bodyPr vert="horz" lIns="91440" tIns="45720" rIns="91440" bIns="45720" rtlCol="0" anchor="b" anchorCtr="0">
            <a:no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812801" y="1881602"/>
            <a:ext cx="10769599" cy="4331709"/>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317047723"/>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 id="2147483931" r:id="rId17"/>
    <p:sldLayoutId id="2147483932" r:id="rId18"/>
    <p:sldLayoutId id="2147483933" r:id="rId19"/>
    <p:sldLayoutId id="2147484128" r:id="rId20"/>
    <p:sldLayoutId id="2147484129" r:id="rId21"/>
    <p:sldLayoutId id="2147484147" r:id="rId22"/>
  </p:sldLayoutIdLst>
  <p:hf hdr="0" ftr="0"/>
  <p:txStyles>
    <p:titleStyle>
      <a:lvl1pPr algn="l" defTabSz="1219170" rtl="0" eaLnBrk="1" latinLnBrk="0" hangingPunct="1">
        <a:spcBef>
          <a:spcPct val="0"/>
        </a:spcBef>
        <a:buNone/>
        <a:defRPr sz="4267" b="1" kern="1200">
          <a:solidFill>
            <a:schemeClr val="tx1">
              <a:lumMod val="85000"/>
              <a:lumOff val="15000"/>
            </a:schemeClr>
          </a:solidFill>
          <a:latin typeface="Arial Narrow" panose="020B0606020202030204" pitchFamily="34" charset="0"/>
          <a:ea typeface="+mj-ea"/>
          <a:cs typeface="+mj-cs"/>
        </a:defRPr>
      </a:lvl1pPr>
    </p:titleStyle>
    <p:bodyStyle>
      <a:lvl1pPr marL="357708" indent="-357708" algn="l" defTabSz="1219170" rtl="0" eaLnBrk="1" latinLnBrk="0" hangingPunct="1">
        <a:spcBef>
          <a:spcPts val="1867"/>
        </a:spcBef>
        <a:buClr>
          <a:schemeClr val="accent1"/>
        </a:buClr>
        <a:buFont typeface="Arial" panose="020B0604020202020204" pitchFamily="34" charset="0"/>
        <a:buChar char="•"/>
        <a:defRPr sz="2667" kern="1200">
          <a:solidFill>
            <a:schemeClr val="tx1"/>
          </a:solidFill>
          <a:latin typeface="+mn-lt"/>
          <a:ea typeface="+mn-ea"/>
          <a:cs typeface="+mn-cs"/>
        </a:defRPr>
      </a:lvl1pPr>
      <a:lvl2pPr marL="958827" indent="-349242" algn="l" defTabSz="1219170" rtl="0" eaLnBrk="1" latinLnBrk="0" hangingPunct="1">
        <a:spcBef>
          <a:spcPts val="1867"/>
        </a:spcBef>
        <a:buClr>
          <a:schemeClr val="accent1"/>
        </a:buClr>
        <a:buFont typeface="Arial" panose="020B0604020202020204" pitchFamily="34" charset="0"/>
        <a:buChar char="•"/>
        <a:defRPr sz="2400" kern="1200">
          <a:solidFill>
            <a:schemeClr val="tx1"/>
          </a:solidFill>
          <a:latin typeface="+mn-lt"/>
          <a:ea typeface="+mn-ea"/>
          <a:cs typeface="+mn-cs"/>
        </a:defRPr>
      </a:lvl2pPr>
      <a:lvl3pPr marL="1316534" indent="-243411" algn="l" defTabSz="1219170" rtl="0" eaLnBrk="1" latinLnBrk="0" hangingPunct="1">
        <a:spcBef>
          <a:spcPts val="1867"/>
        </a:spcBef>
        <a:buClr>
          <a:schemeClr val="accent1"/>
        </a:buClr>
        <a:buFont typeface="Arial" panose="020B0604020202020204" pitchFamily="34" charset="0"/>
        <a:buChar char="•"/>
        <a:defRPr sz="1867" kern="1200">
          <a:solidFill>
            <a:schemeClr val="tx1"/>
          </a:solidFill>
          <a:latin typeface="+mn-lt"/>
          <a:ea typeface="+mn-ea"/>
          <a:cs typeface="+mn-cs"/>
        </a:defRPr>
      </a:lvl3pPr>
      <a:lvl4pPr marL="1557828" indent="-241294" algn="l" defTabSz="1219170" rtl="0" eaLnBrk="1" latinLnBrk="0" hangingPunct="1">
        <a:spcBef>
          <a:spcPts val="1867"/>
        </a:spcBef>
        <a:buClr>
          <a:schemeClr val="accent1"/>
        </a:buClr>
        <a:buFont typeface="Arial" panose="020B0604020202020204" pitchFamily="34" charset="0"/>
        <a:buChar char="•"/>
        <a:defRPr sz="1867" kern="1200">
          <a:solidFill>
            <a:schemeClr val="tx1"/>
          </a:solidFill>
          <a:latin typeface="+mn-lt"/>
          <a:ea typeface="+mn-ea"/>
          <a:cs typeface="+mn-cs"/>
        </a:defRPr>
      </a:lvl4pPr>
      <a:lvl5pPr marL="1790655" indent="-232828" algn="l" defTabSz="1219170" rtl="0" eaLnBrk="1" latinLnBrk="0" hangingPunct="1">
        <a:spcBef>
          <a:spcPts val="1867"/>
        </a:spcBef>
        <a:buClr>
          <a:schemeClr val="accent1"/>
        </a:buClr>
        <a:buFont typeface="Arial" panose="020B0604020202020204" pitchFamily="34" charset="0"/>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fi-FI"/>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1027"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a:solidFill>
                  <a:srgbClr val="000000"/>
                </a:solidFill>
                <a:latin typeface="+mn-lt"/>
              </a:defRPr>
            </a:lvl1pPr>
          </a:lstStyle>
          <a:p>
            <a:pPr>
              <a:defRPr/>
            </a:pPr>
            <a:fld id="{9B2C720D-9AD9-4593-AA20-5298E6CAB75C}" type="datetime1">
              <a:rPr lang="fi-FI" smtClean="0"/>
              <a:t>29.9.2024</a:t>
            </a:fld>
            <a:endParaRPr lang="fi-FI"/>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a:solidFill>
                  <a:srgbClr val="000000"/>
                </a:solidFill>
                <a:latin typeface="+mn-lt"/>
              </a:defRPr>
            </a:lvl1pPr>
          </a:lstStyle>
          <a:p>
            <a:pPr>
              <a:defRPr/>
            </a:pPr>
            <a:endParaRPr lang="fi-FI"/>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a:solidFill>
                  <a:srgbClr val="000000"/>
                </a:solidFill>
                <a:latin typeface="+mn-lt"/>
              </a:defRPr>
            </a:lvl1pPr>
          </a:lstStyle>
          <a:p>
            <a:pPr>
              <a:defRPr/>
            </a:pPr>
            <a:fld id="{B3F2B88F-C92B-474E-9856-0C16D72BD765}" type="slidenum">
              <a:rPr lang="fi-FI"/>
              <a:pPr>
                <a:defRPr/>
              </a:pPr>
              <a:t>‹#›</a:t>
            </a:fld>
            <a:endParaRPr lang="fi-FI"/>
          </a:p>
        </p:txBody>
      </p:sp>
      <p:grpSp>
        <p:nvGrpSpPr>
          <p:cNvPr id="1031" name="Ryhmä 6"/>
          <p:cNvGrpSpPr>
            <a:grpSpLocks/>
          </p:cNvGrpSpPr>
          <p:nvPr/>
        </p:nvGrpSpPr>
        <p:grpSpPr bwMode="auto">
          <a:xfrm>
            <a:off x="465138" y="6221413"/>
            <a:ext cx="804862" cy="374650"/>
            <a:chOff x="228601" y="704851"/>
            <a:chExt cx="11734800" cy="5449888"/>
          </a:xfrm>
        </p:grpSpPr>
        <p:sp>
          <p:nvSpPr>
            <p:cNvPr id="1032" name="Freeform 5"/>
            <p:cNvSpPr>
              <a:spLocks noEditPoints="1"/>
            </p:cNvSpPr>
            <p:nvPr/>
          </p:nvSpPr>
          <p:spPr bwMode="black">
            <a:xfrm>
              <a:off x="228601" y="704851"/>
              <a:ext cx="11734800" cy="5449888"/>
            </a:xfrm>
            <a:custGeom>
              <a:avLst/>
              <a:gdLst>
                <a:gd name="T0" fmla="*/ 2147483646 w 32573"/>
                <a:gd name="T1" fmla="*/ 2147483646 h 15116"/>
                <a:gd name="T2" fmla="*/ 2147483646 w 32573"/>
                <a:gd name="T3" fmla="*/ 2147483646 h 15116"/>
                <a:gd name="T4" fmla="*/ 2147483646 w 32573"/>
                <a:gd name="T5" fmla="*/ 2147483646 h 15116"/>
                <a:gd name="T6" fmla="*/ 2147483646 w 32573"/>
                <a:gd name="T7" fmla="*/ 2147483646 h 15116"/>
                <a:gd name="T8" fmla="*/ 2147483646 w 32573"/>
                <a:gd name="T9" fmla="*/ 0 h 15116"/>
                <a:gd name="T10" fmla="*/ 0 w 32573"/>
                <a:gd name="T11" fmla="*/ 0 h 15116"/>
                <a:gd name="T12" fmla="*/ 0 w 32573"/>
                <a:gd name="T13" fmla="*/ 2147483646 h 15116"/>
                <a:gd name="T14" fmla="*/ 2147483646 w 32573"/>
                <a:gd name="T15" fmla="*/ 2147483646 h 15116"/>
                <a:gd name="T16" fmla="*/ 2147483646 w 32573"/>
                <a:gd name="T17" fmla="*/ 2147483646 h 15116"/>
                <a:gd name="T18" fmla="*/ 2147483646 w 32573"/>
                <a:gd name="T19" fmla="*/ 2147483646 h 15116"/>
                <a:gd name="T20" fmla="*/ 2147483646 w 32573"/>
                <a:gd name="T21" fmla="*/ 2147483646 h 15116"/>
                <a:gd name="T22" fmla="*/ 2147483646 w 32573"/>
                <a:gd name="T23" fmla="*/ 2147483646 h 15116"/>
                <a:gd name="T24" fmla="*/ 2147483646 w 32573"/>
                <a:gd name="T25" fmla="*/ 2147483646 h 15116"/>
                <a:gd name="T26" fmla="*/ 2147483646 w 32573"/>
                <a:gd name="T27" fmla="*/ 2147483646 h 15116"/>
                <a:gd name="T28" fmla="*/ 2147483646 w 32573"/>
                <a:gd name="T29" fmla="*/ 2147483646 h 15116"/>
                <a:gd name="T30" fmla="*/ 2147483646 w 32573"/>
                <a:gd name="T31" fmla="*/ 2147483646 h 15116"/>
                <a:gd name="T32" fmla="*/ 2147483646 w 32573"/>
                <a:gd name="T33" fmla="*/ 2147483646 h 15116"/>
                <a:gd name="T34" fmla="*/ 2147483646 w 32573"/>
                <a:gd name="T35" fmla="*/ 2147483646 h 15116"/>
                <a:gd name="T36" fmla="*/ 2147483646 w 32573"/>
                <a:gd name="T37" fmla="*/ 2147483646 h 15116"/>
                <a:gd name="T38" fmla="*/ 2147483646 w 32573"/>
                <a:gd name="T39" fmla="*/ 2147483646 h 15116"/>
                <a:gd name="T40" fmla="*/ 2147483646 w 32573"/>
                <a:gd name="T41" fmla="*/ 2147483646 h 15116"/>
                <a:gd name="T42" fmla="*/ 2147483646 w 32573"/>
                <a:gd name="T43" fmla="*/ 2147483646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33" name="Freeform 6"/>
            <p:cNvSpPr>
              <a:spLocks/>
            </p:cNvSpPr>
            <p:nvPr/>
          </p:nvSpPr>
          <p:spPr bwMode="black">
            <a:xfrm>
              <a:off x="9961563" y="2287588"/>
              <a:ext cx="377825" cy="363538"/>
            </a:xfrm>
            <a:custGeom>
              <a:avLst/>
              <a:gdLst>
                <a:gd name="T0" fmla="*/ 2147483646 w 1048"/>
                <a:gd name="T1" fmla="*/ 2147483646 h 1009"/>
                <a:gd name="T2" fmla="*/ 2147483646 w 1048"/>
                <a:gd name="T3" fmla="*/ 2147483646 h 1009"/>
                <a:gd name="T4" fmla="*/ 0 w 1048"/>
                <a:gd name="T5" fmla="*/ 2147483646 h 1009"/>
                <a:gd name="T6" fmla="*/ 2147483646 w 1048"/>
                <a:gd name="T7" fmla="*/ 0 h 1009"/>
                <a:gd name="T8" fmla="*/ 2147483646 w 1048"/>
                <a:gd name="T9" fmla="*/ 2147483646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2" name="Rectangle 7"/>
            <p:cNvSpPr>
              <a:spLocks noChangeArrowheads="1"/>
            </p:cNvSpPr>
            <p:nvPr/>
          </p:nvSpPr>
          <p:spPr bwMode="black">
            <a:xfrm>
              <a:off x="9996034" y="2783198"/>
              <a:ext cx="324038" cy="11777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fi-FI" altLang="fi-FI"/>
            </a:p>
          </p:txBody>
        </p:sp>
        <p:sp>
          <p:nvSpPr>
            <p:cNvPr id="1035" name="Freeform 8"/>
            <p:cNvSpPr>
              <a:spLocks/>
            </p:cNvSpPr>
            <p:nvPr/>
          </p:nvSpPr>
          <p:spPr bwMode="black">
            <a:xfrm>
              <a:off x="8709026" y="2282826"/>
              <a:ext cx="1119188" cy="1668463"/>
            </a:xfrm>
            <a:custGeom>
              <a:avLst/>
              <a:gdLst>
                <a:gd name="T0" fmla="*/ 2147483646 w 3105"/>
                <a:gd name="T1" fmla="*/ 2147483646 h 4625"/>
                <a:gd name="T2" fmla="*/ 2147483646 w 3105"/>
                <a:gd name="T3" fmla="*/ 2147483646 h 4625"/>
                <a:gd name="T4" fmla="*/ 2147483646 w 3105"/>
                <a:gd name="T5" fmla="*/ 2147483646 h 4625"/>
                <a:gd name="T6" fmla="*/ 2147483646 w 3105"/>
                <a:gd name="T7" fmla="*/ 2147483646 h 4625"/>
                <a:gd name="T8" fmla="*/ 2147483646 w 3105"/>
                <a:gd name="T9" fmla="*/ 2147483646 h 4625"/>
                <a:gd name="T10" fmla="*/ 2147483646 w 3105"/>
                <a:gd name="T11" fmla="*/ 2147483646 h 4625"/>
                <a:gd name="T12" fmla="*/ 0 w 3105"/>
                <a:gd name="T13" fmla="*/ 2147483646 h 4625"/>
                <a:gd name="T14" fmla="*/ 0 w 3105"/>
                <a:gd name="T15" fmla="*/ 0 h 4625"/>
                <a:gd name="T16" fmla="*/ 2147483646 w 3105"/>
                <a:gd name="T17" fmla="*/ 0 h 4625"/>
                <a:gd name="T18" fmla="*/ 2147483646 w 3105"/>
                <a:gd name="T19" fmla="*/ 2147483646 h 4625"/>
                <a:gd name="T20" fmla="*/ 2147483646 w 3105"/>
                <a:gd name="T21" fmla="*/ 2147483646 h 4625"/>
                <a:gd name="T22" fmla="*/ 2147483646 w 3105"/>
                <a:gd name="T23" fmla="*/ 2147483646 h 4625"/>
                <a:gd name="T24" fmla="*/ 2147483646 w 3105"/>
                <a:gd name="T25" fmla="*/ 2147483646 h 4625"/>
                <a:gd name="T26" fmla="*/ 2147483646 w 3105"/>
                <a:gd name="T27" fmla="*/ 2147483646 h 4625"/>
                <a:gd name="T28" fmla="*/ 2147483646 w 3105"/>
                <a:gd name="T29" fmla="*/ 2147483646 h 4625"/>
                <a:gd name="T30" fmla="*/ 2147483646 w 3105"/>
                <a:gd name="T31" fmla="*/ 2147483646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36" name="Freeform 9"/>
            <p:cNvSpPr>
              <a:spLocks/>
            </p:cNvSpPr>
            <p:nvPr/>
          </p:nvSpPr>
          <p:spPr bwMode="black">
            <a:xfrm>
              <a:off x="7353301" y="2762251"/>
              <a:ext cx="1027113" cy="1189038"/>
            </a:xfrm>
            <a:custGeom>
              <a:avLst/>
              <a:gdLst>
                <a:gd name="T0" fmla="*/ 2147483646 w 2850"/>
                <a:gd name="T1" fmla="*/ 2147483646 h 3296"/>
                <a:gd name="T2" fmla="*/ 2147483646 w 2850"/>
                <a:gd name="T3" fmla="*/ 0 h 3296"/>
                <a:gd name="T4" fmla="*/ 2147483646 w 2850"/>
                <a:gd name="T5" fmla="*/ 2147483646 h 3296"/>
                <a:gd name="T6" fmla="*/ 2147483646 w 2850"/>
                <a:gd name="T7" fmla="*/ 2147483646 h 3296"/>
                <a:gd name="T8" fmla="*/ 2147483646 w 2850"/>
                <a:gd name="T9" fmla="*/ 2147483646 h 3296"/>
                <a:gd name="T10" fmla="*/ 0 w 2850"/>
                <a:gd name="T11" fmla="*/ 2147483646 h 3296"/>
                <a:gd name="T12" fmla="*/ 0 w 2850"/>
                <a:gd name="T13" fmla="*/ 2147483646 h 3296"/>
                <a:gd name="T14" fmla="*/ 2147483646 w 2850"/>
                <a:gd name="T15" fmla="*/ 2147483646 h 3296"/>
                <a:gd name="T16" fmla="*/ 2147483646 w 2850"/>
                <a:gd name="T17" fmla="*/ 2147483646 h 3296"/>
                <a:gd name="T18" fmla="*/ 2147483646 w 2850"/>
                <a:gd name="T19" fmla="*/ 2147483646 h 3296"/>
                <a:gd name="T20" fmla="*/ 2147483646 w 2850"/>
                <a:gd name="T21" fmla="*/ 2147483646 h 3296"/>
                <a:gd name="T22" fmla="*/ 2147483646 w 2850"/>
                <a:gd name="T23" fmla="*/ 2147483646 h 3296"/>
                <a:gd name="T24" fmla="*/ 2147483646 w 2850"/>
                <a:gd name="T25" fmla="*/ 2147483646 h 3296"/>
                <a:gd name="T26" fmla="*/ 2147483646 w 2850"/>
                <a:gd name="T27" fmla="*/ 21474836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37" name="Freeform 10"/>
            <p:cNvSpPr>
              <a:spLocks/>
            </p:cNvSpPr>
            <p:nvPr/>
          </p:nvSpPr>
          <p:spPr bwMode="black">
            <a:xfrm>
              <a:off x="6664326" y="2287588"/>
              <a:ext cx="377825" cy="363538"/>
            </a:xfrm>
            <a:custGeom>
              <a:avLst/>
              <a:gdLst>
                <a:gd name="T0" fmla="*/ 2147483646 w 1047"/>
                <a:gd name="T1" fmla="*/ 2147483646 h 1009"/>
                <a:gd name="T2" fmla="*/ 2147483646 w 1047"/>
                <a:gd name="T3" fmla="*/ 2147483646 h 1009"/>
                <a:gd name="T4" fmla="*/ 0 w 1047"/>
                <a:gd name="T5" fmla="*/ 2147483646 h 1009"/>
                <a:gd name="T6" fmla="*/ 2147483646 w 1047"/>
                <a:gd name="T7" fmla="*/ 0 h 1009"/>
                <a:gd name="T8" fmla="*/ 2147483646 w 1047"/>
                <a:gd name="T9" fmla="*/ 2147483646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6" name="Rectangle 11"/>
            <p:cNvSpPr>
              <a:spLocks noChangeArrowheads="1"/>
            </p:cNvSpPr>
            <p:nvPr/>
          </p:nvSpPr>
          <p:spPr bwMode="black">
            <a:xfrm>
              <a:off x="6686210" y="2783198"/>
              <a:ext cx="324038" cy="11777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fi-FI" altLang="fi-FI"/>
            </a:p>
          </p:txBody>
        </p:sp>
        <p:sp>
          <p:nvSpPr>
            <p:cNvPr id="1039" name="Freeform 12"/>
            <p:cNvSpPr>
              <a:spLocks/>
            </p:cNvSpPr>
            <p:nvPr/>
          </p:nvSpPr>
          <p:spPr bwMode="black">
            <a:xfrm>
              <a:off x="5399088" y="2762251"/>
              <a:ext cx="1047750" cy="1216025"/>
            </a:xfrm>
            <a:custGeom>
              <a:avLst/>
              <a:gdLst>
                <a:gd name="T0" fmla="*/ 2147483646 w 2907"/>
                <a:gd name="T1" fmla="*/ 2147483646 h 3373"/>
                <a:gd name="T2" fmla="*/ 2147483646 w 2907"/>
                <a:gd name="T3" fmla="*/ 2147483646 h 3373"/>
                <a:gd name="T4" fmla="*/ 2147483646 w 2907"/>
                <a:gd name="T5" fmla="*/ 2147483646 h 3373"/>
                <a:gd name="T6" fmla="*/ 2147483646 w 2907"/>
                <a:gd name="T7" fmla="*/ 0 h 3373"/>
                <a:gd name="T8" fmla="*/ 2147483646 w 2907"/>
                <a:gd name="T9" fmla="*/ 2147483646 h 3373"/>
                <a:gd name="T10" fmla="*/ 2147483646 w 2907"/>
                <a:gd name="T11" fmla="*/ 2147483646 h 3373"/>
                <a:gd name="T12" fmla="*/ 2147483646 w 2907"/>
                <a:gd name="T13" fmla="*/ 2147483646 h 3373"/>
                <a:gd name="T14" fmla="*/ 2147483646 w 2907"/>
                <a:gd name="T15" fmla="*/ 2147483646 h 3373"/>
                <a:gd name="T16" fmla="*/ 2147483646 w 2907"/>
                <a:gd name="T17" fmla="*/ 2147483646 h 3373"/>
                <a:gd name="T18" fmla="*/ 2147483646 w 2907"/>
                <a:gd name="T19" fmla="*/ 2147483646 h 3373"/>
                <a:gd name="T20" fmla="*/ 2147483646 w 2907"/>
                <a:gd name="T21" fmla="*/ 2147483646 h 3373"/>
                <a:gd name="T22" fmla="*/ 0 w 2907"/>
                <a:gd name="T23" fmla="*/ 2147483646 h 3373"/>
                <a:gd name="T24" fmla="*/ 2147483646 w 2907"/>
                <a:gd name="T25" fmla="*/ 2147483646 h 3373"/>
                <a:gd name="T26" fmla="*/ 2147483646 w 2907"/>
                <a:gd name="T27" fmla="*/ 2147483646 h 3373"/>
                <a:gd name="T28" fmla="*/ 2147483646 w 2907"/>
                <a:gd name="T29" fmla="*/ 2147483646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40" name="Freeform 13"/>
            <p:cNvSpPr>
              <a:spLocks/>
            </p:cNvSpPr>
            <p:nvPr/>
          </p:nvSpPr>
          <p:spPr bwMode="black">
            <a:xfrm>
              <a:off x="4770438" y="2295526"/>
              <a:ext cx="563563" cy="1677988"/>
            </a:xfrm>
            <a:custGeom>
              <a:avLst/>
              <a:gdLst>
                <a:gd name="T0" fmla="*/ 2147483646 w 1565"/>
                <a:gd name="T1" fmla="*/ 0 h 4657"/>
                <a:gd name="T2" fmla="*/ 0 w 1565"/>
                <a:gd name="T3" fmla="*/ 0 h 4657"/>
                <a:gd name="T4" fmla="*/ 0 w 1565"/>
                <a:gd name="T5" fmla="*/ 2147483646 h 4657"/>
                <a:gd name="T6" fmla="*/ 2147483646 w 1565"/>
                <a:gd name="T7" fmla="*/ 2147483646 h 4657"/>
                <a:gd name="T8" fmla="*/ 2147483646 w 1565"/>
                <a:gd name="T9" fmla="*/ 2147483646 h 4657"/>
                <a:gd name="T10" fmla="*/ 2147483646 w 1565"/>
                <a:gd name="T11" fmla="*/ 2147483646 h 4657"/>
                <a:gd name="T12" fmla="*/ 2147483646 w 1565"/>
                <a:gd name="T13" fmla="*/ 2147483646 h 4657"/>
                <a:gd name="T14" fmla="*/ 2147483646 w 1565"/>
                <a:gd name="T15" fmla="*/ 2147483646 h 4657"/>
                <a:gd name="T16" fmla="*/ 2147483646 w 1565"/>
                <a:gd name="T17" fmla="*/ 2147483646 h 4657"/>
                <a:gd name="T18" fmla="*/ 2147483646 w 1565"/>
                <a:gd name="T19" fmla="*/ 2147483646 h 4657"/>
                <a:gd name="T20" fmla="*/ 2147483646 w 1565"/>
                <a:gd name="T21" fmla="*/ 2147483646 h 4657"/>
                <a:gd name="T22" fmla="*/ 2147483646 w 1565"/>
                <a:gd name="T23" fmla="*/ 2147483646 h 4657"/>
                <a:gd name="T24" fmla="*/ 2147483646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41" name="Freeform 14"/>
            <p:cNvSpPr>
              <a:spLocks noEditPoints="1"/>
            </p:cNvSpPr>
            <p:nvPr/>
          </p:nvSpPr>
          <p:spPr bwMode="black">
            <a:xfrm>
              <a:off x="3455988" y="2762251"/>
              <a:ext cx="1073150" cy="1216025"/>
            </a:xfrm>
            <a:custGeom>
              <a:avLst/>
              <a:gdLst>
                <a:gd name="T0" fmla="*/ 2147483646 w 2977"/>
                <a:gd name="T1" fmla="*/ 2147483646 h 3373"/>
                <a:gd name="T2" fmla="*/ 2147483646 w 2977"/>
                <a:gd name="T3" fmla="*/ 2147483646 h 3373"/>
                <a:gd name="T4" fmla="*/ 2147483646 w 2977"/>
                <a:gd name="T5" fmla="*/ 2147483646 h 3373"/>
                <a:gd name="T6" fmla="*/ 2147483646 w 2977"/>
                <a:gd name="T7" fmla="*/ 2147483646 h 3373"/>
                <a:gd name="T8" fmla="*/ 2147483646 w 2977"/>
                <a:gd name="T9" fmla="*/ 2147483646 h 3373"/>
                <a:gd name="T10" fmla="*/ 2147483646 w 2977"/>
                <a:gd name="T11" fmla="*/ 2147483646 h 3373"/>
                <a:gd name="T12" fmla="*/ 2147483646 w 2977"/>
                <a:gd name="T13" fmla="*/ 2147483646 h 3373"/>
                <a:gd name="T14" fmla="*/ 2147483646 w 2977"/>
                <a:gd name="T15" fmla="*/ 2147483646 h 3373"/>
                <a:gd name="T16" fmla="*/ 2147483646 w 2977"/>
                <a:gd name="T17" fmla="*/ 2147483646 h 3373"/>
                <a:gd name="T18" fmla="*/ 2147483646 w 2977"/>
                <a:gd name="T19" fmla="*/ 2147483646 h 3373"/>
                <a:gd name="T20" fmla="*/ 0 w 2977"/>
                <a:gd name="T21" fmla="*/ 2147483646 h 3373"/>
                <a:gd name="T22" fmla="*/ 2147483646 w 2977"/>
                <a:gd name="T23" fmla="*/ 0 h 3373"/>
                <a:gd name="T24" fmla="*/ 2147483646 w 2977"/>
                <a:gd name="T25" fmla="*/ 2147483646 h 3373"/>
                <a:gd name="T26" fmla="*/ 2147483646 w 2977"/>
                <a:gd name="T27" fmla="*/ 2147483646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42" name="Freeform 15"/>
            <p:cNvSpPr>
              <a:spLocks/>
            </p:cNvSpPr>
            <p:nvPr/>
          </p:nvSpPr>
          <p:spPr bwMode="black">
            <a:xfrm>
              <a:off x="1879601" y="2357438"/>
              <a:ext cx="1311275" cy="1593850"/>
            </a:xfrm>
            <a:custGeom>
              <a:avLst/>
              <a:gdLst>
                <a:gd name="T0" fmla="*/ 2147483646 w 3641"/>
                <a:gd name="T1" fmla="*/ 2147483646 h 4420"/>
                <a:gd name="T2" fmla="*/ 2147483646 w 3641"/>
                <a:gd name="T3" fmla="*/ 2147483646 h 4420"/>
                <a:gd name="T4" fmla="*/ 2147483646 w 3641"/>
                <a:gd name="T5" fmla="*/ 0 h 4420"/>
                <a:gd name="T6" fmla="*/ 2147483646 w 3641"/>
                <a:gd name="T7" fmla="*/ 0 h 4420"/>
                <a:gd name="T8" fmla="*/ 2147483646 w 3641"/>
                <a:gd name="T9" fmla="*/ 2147483646 h 4420"/>
                <a:gd name="T10" fmla="*/ 2147483646 w 3641"/>
                <a:gd name="T11" fmla="*/ 2147483646 h 4420"/>
                <a:gd name="T12" fmla="*/ 2147483646 w 3641"/>
                <a:gd name="T13" fmla="*/ 0 h 4420"/>
                <a:gd name="T14" fmla="*/ 0 w 3641"/>
                <a:gd name="T15" fmla="*/ 0 h 4420"/>
                <a:gd name="T16" fmla="*/ 0 w 3641"/>
                <a:gd name="T17" fmla="*/ 2147483646 h 4420"/>
                <a:gd name="T18" fmla="*/ 2147483646 w 3641"/>
                <a:gd name="T19" fmla="*/ 2147483646 h 4420"/>
                <a:gd name="T20" fmla="*/ 2147483646 w 3641"/>
                <a:gd name="T21" fmla="*/ 2147483646 h 4420"/>
                <a:gd name="T22" fmla="*/ 2147483646 w 3641"/>
                <a:gd name="T23" fmla="*/ 2147483646 h 4420"/>
                <a:gd name="T24" fmla="*/ 2147483646 w 3641"/>
                <a:gd name="T25" fmla="*/ 2147483646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Tree>
    <p:extLst>
      <p:ext uri="{BB962C8B-B14F-4D97-AF65-F5344CB8AC3E}">
        <p14:creationId xmlns:p14="http://schemas.microsoft.com/office/powerpoint/2010/main" val="2365505585"/>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 id="2147483950" r:id="rId16"/>
    <p:sldLayoutId id="2147483951" r:id="rId17"/>
    <p:sldLayoutId id="2147483952" r:id="rId18"/>
    <p:sldLayoutId id="2147483953" r:id="rId19"/>
    <p:sldLayoutId id="2147483954" r:id="rId20"/>
    <p:sldLayoutId id="2147483955" r:id="rId21"/>
    <p:sldLayoutId id="2147483956" r:id="rId22"/>
    <p:sldLayoutId id="2147483957" r:id="rId23"/>
    <p:sldLayoutId id="2147483958" r:id="rId24"/>
    <p:sldLayoutId id="2147483959" r:id="rId25"/>
    <p:sldLayoutId id="2147483960" r:id="rId26"/>
    <p:sldLayoutId id="2147483961" r:id="rId27"/>
    <p:sldLayoutId id="2147483962" r:id="rId28"/>
    <p:sldLayoutId id="2147483963" r:id="rId29"/>
    <p:sldLayoutId id="2147483964" r:id="rId30"/>
    <p:sldLayoutId id="2147483965" r:id="rId31"/>
    <p:sldLayoutId id="2147483966" r:id="rId32"/>
    <p:sldLayoutId id="2147483967" r:id="rId33"/>
    <p:sldLayoutId id="2147483968" r:id="rId34"/>
    <p:sldLayoutId id="2147483969" r:id="rId35"/>
    <p:sldLayoutId id="2147483970" r:id="rId36"/>
  </p:sldLayoutIdLst>
  <p:hf hdr="0"/>
  <p:txStyles>
    <p:titleStyle>
      <a:lvl1pPr algn="l" rtl="0" eaLnBrk="1" fontAlgn="base" hangingPunct="1">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5pPr>
      <a:lvl6pPr marL="4572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6pPr>
      <a:lvl7pPr marL="9144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7pPr>
      <a:lvl8pPr marL="13716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8pPr>
      <a:lvl9pPr marL="18288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9pPr>
    </p:titleStyle>
    <p:bodyStyle>
      <a:lvl1pPr marL="228600" indent="-228600"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a:extLst>
              <a:ext uri="{FF2B5EF4-FFF2-40B4-BE49-F238E27FC236}">
                <a16:creationId xmlns:a16="http://schemas.microsoft.com/office/drawing/2014/main" id="{61E0872D-12A6-7040-A038-B8D87DF52E64}"/>
              </a:ext>
            </a:extLst>
          </p:cNvPr>
          <p:cNvSpPr>
            <a:spLocks noGrp="1"/>
          </p:cNvSpPr>
          <p:nvPr>
            <p:ph type="title"/>
          </p:nvPr>
        </p:nvSpPr>
        <p:spPr bwMode="auto">
          <a:xfrm>
            <a:off x="457201"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1027" name="Tekstin paikkamerkki 2">
            <a:extLst>
              <a:ext uri="{FF2B5EF4-FFF2-40B4-BE49-F238E27FC236}">
                <a16:creationId xmlns:a16="http://schemas.microsoft.com/office/drawing/2014/main" id="{BBFFD67E-9F7E-1645-9915-D9CD97342686}"/>
              </a:ext>
            </a:extLst>
          </p:cNvPr>
          <p:cNvSpPr>
            <a:spLocks noGrp="1"/>
          </p:cNvSpPr>
          <p:nvPr>
            <p:ph type="body" idx="1"/>
          </p:nvPr>
        </p:nvSpPr>
        <p:spPr bwMode="auto">
          <a:xfrm>
            <a:off x="457201"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a:extLst>
              <a:ext uri="{FF2B5EF4-FFF2-40B4-BE49-F238E27FC236}">
                <a16:creationId xmlns:a16="http://schemas.microsoft.com/office/drawing/2014/main" id="{847745B7-B4A6-6849-9E8C-FB47424046A3}"/>
              </a:ext>
            </a:extLst>
          </p:cNvPr>
          <p:cNvSpPr>
            <a:spLocks noGrp="1"/>
          </p:cNvSpPr>
          <p:nvPr>
            <p:ph type="dt" sz="half" idx="2"/>
          </p:nvPr>
        </p:nvSpPr>
        <p:spPr>
          <a:xfrm>
            <a:off x="1663699" y="6269038"/>
            <a:ext cx="1304926"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a:solidFill>
                  <a:srgbClr val="000000"/>
                </a:solidFill>
                <a:latin typeface="+mn-lt"/>
              </a:defRPr>
            </a:lvl1pPr>
          </a:lstStyle>
          <a:p>
            <a:pPr>
              <a:defRPr/>
            </a:pPr>
            <a:fld id="{D1F97DA7-3535-7845-B086-4E7F46E60465}" type="datetime1">
              <a:rPr lang="fi-FI"/>
              <a:pPr>
                <a:defRPr/>
              </a:pPr>
              <a:t>29.9.2024</a:t>
            </a:fld>
            <a:endParaRPr lang="fi-FI"/>
          </a:p>
        </p:txBody>
      </p:sp>
      <p:sp>
        <p:nvSpPr>
          <p:cNvPr id="5" name="Alatunnisteen paikkamerkki 4">
            <a:extLst>
              <a:ext uri="{FF2B5EF4-FFF2-40B4-BE49-F238E27FC236}">
                <a16:creationId xmlns:a16="http://schemas.microsoft.com/office/drawing/2014/main" id="{9399D890-D74C-7A42-AC89-A56B859B6159}"/>
              </a:ext>
            </a:extLst>
          </p:cNvPr>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a:solidFill>
                  <a:srgbClr val="000000"/>
                </a:solidFill>
                <a:latin typeface="+mn-lt"/>
              </a:defRPr>
            </a:lvl1pPr>
          </a:lstStyle>
          <a:p>
            <a:pPr>
              <a:defRPr/>
            </a:pPr>
            <a:r>
              <a:rPr lang="fi-FI"/>
              <a:t>Etunimi Sukunimi</a:t>
            </a:r>
          </a:p>
        </p:txBody>
      </p:sp>
      <p:sp>
        <p:nvSpPr>
          <p:cNvPr id="6" name="Dian numeron paikkamerkki 5">
            <a:extLst>
              <a:ext uri="{FF2B5EF4-FFF2-40B4-BE49-F238E27FC236}">
                <a16:creationId xmlns:a16="http://schemas.microsoft.com/office/drawing/2014/main" id="{623E8190-4DB8-7446-B96F-2AEF9BE409C1}"/>
              </a:ext>
            </a:extLst>
          </p:cNvPr>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a:solidFill>
                  <a:srgbClr val="000000"/>
                </a:solidFill>
                <a:latin typeface="+mn-lt"/>
              </a:defRPr>
            </a:lvl1pPr>
          </a:lstStyle>
          <a:p>
            <a:pPr>
              <a:defRPr/>
            </a:pPr>
            <a:fld id="{CD91CE02-FF25-A547-85B7-B39A78830B2F}" type="slidenum">
              <a:rPr lang="fi-FI"/>
              <a:pPr>
                <a:defRPr/>
              </a:pPr>
              <a:t>‹#›</a:t>
            </a:fld>
            <a:endParaRPr lang="fi-FI"/>
          </a:p>
        </p:txBody>
      </p:sp>
      <p:grpSp>
        <p:nvGrpSpPr>
          <p:cNvPr id="1031" name="Ryhmä 6">
            <a:extLst>
              <a:ext uri="{FF2B5EF4-FFF2-40B4-BE49-F238E27FC236}">
                <a16:creationId xmlns:a16="http://schemas.microsoft.com/office/drawing/2014/main" id="{6C5D4F43-7B4B-6248-BB03-2E1E3C847354}"/>
              </a:ext>
            </a:extLst>
          </p:cNvPr>
          <p:cNvGrpSpPr>
            <a:grpSpLocks/>
          </p:cNvGrpSpPr>
          <p:nvPr userDrawn="1"/>
        </p:nvGrpSpPr>
        <p:grpSpPr bwMode="auto">
          <a:xfrm>
            <a:off x="465138" y="6221413"/>
            <a:ext cx="804862" cy="374650"/>
            <a:chOff x="228601" y="704851"/>
            <a:chExt cx="11734800" cy="5449888"/>
          </a:xfrm>
        </p:grpSpPr>
        <p:sp>
          <p:nvSpPr>
            <p:cNvPr id="1032" name="Freeform 5">
              <a:extLst>
                <a:ext uri="{FF2B5EF4-FFF2-40B4-BE49-F238E27FC236}">
                  <a16:creationId xmlns:a16="http://schemas.microsoft.com/office/drawing/2014/main" id="{3DE23506-FB8F-434B-9268-C75B6DB48CF6}"/>
                </a:ext>
              </a:extLst>
            </p:cNvPr>
            <p:cNvSpPr>
              <a:spLocks noEditPoints="1"/>
            </p:cNvSpPr>
            <p:nvPr/>
          </p:nvSpPr>
          <p:spPr bwMode="black">
            <a:xfrm>
              <a:off x="228601" y="704851"/>
              <a:ext cx="11734800" cy="5449888"/>
            </a:xfrm>
            <a:custGeom>
              <a:avLst/>
              <a:gdLst>
                <a:gd name="T0" fmla="*/ 2147483646 w 32573"/>
                <a:gd name="T1" fmla="*/ 1900936149 h 15116"/>
                <a:gd name="T2" fmla="*/ 2147483646 w 32573"/>
                <a:gd name="T3" fmla="*/ 1766399340 h 15116"/>
                <a:gd name="T4" fmla="*/ 2147483646 w 32573"/>
                <a:gd name="T5" fmla="*/ 1766399340 h 15116"/>
                <a:gd name="T6" fmla="*/ 2147483646 w 32573"/>
                <a:gd name="T7" fmla="*/ 1253079091 h 15116"/>
                <a:gd name="T8" fmla="*/ 2147483646 w 32573"/>
                <a:gd name="T9" fmla="*/ 0 h 15116"/>
                <a:gd name="T10" fmla="*/ 0 w 32573"/>
                <a:gd name="T11" fmla="*/ 0 h 15116"/>
                <a:gd name="T12" fmla="*/ 0 w 32573"/>
                <a:gd name="T13" fmla="*/ 1253079091 h 15116"/>
                <a:gd name="T14" fmla="*/ 515000394 w 32573"/>
                <a:gd name="T15" fmla="*/ 1766399340 h 15116"/>
                <a:gd name="T16" fmla="*/ 1738385627 w 32573"/>
                <a:gd name="T17" fmla="*/ 1766399340 h 15116"/>
                <a:gd name="T18" fmla="*/ 2063894922 w 32573"/>
                <a:gd name="T19" fmla="*/ 1900936149 h 15116"/>
                <a:gd name="T20" fmla="*/ 2128140367 w 32573"/>
                <a:gd name="T21" fmla="*/ 1964890130 h 15116"/>
                <a:gd name="T22" fmla="*/ 2147483646 w 32573"/>
                <a:gd name="T23" fmla="*/ 1900936149 h 15116"/>
                <a:gd name="T24" fmla="*/ 2147483646 w 32573"/>
                <a:gd name="T25" fmla="*/ 122058238 h 15116"/>
                <a:gd name="T26" fmla="*/ 2147483646 w 32573"/>
                <a:gd name="T27" fmla="*/ 1253079091 h 15116"/>
                <a:gd name="T28" fmla="*/ 2147483646 w 32573"/>
                <a:gd name="T29" fmla="*/ 1644341101 h 15116"/>
                <a:gd name="T30" fmla="*/ 2147483646 w 32573"/>
                <a:gd name="T31" fmla="*/ 1644341101 h 15116"/>
                <a:gd name="T32" fmla="*/ 2128140367 w 32573"/>
                <a:gd name="T33" fmla="*/ 1793566577 h 15116"/>
                <a:gd name="T34" fmla="*/ 1738385627 w 32573"/>
                <a:gd name="T35" fmla="*/ 1644341101 h 15116"/>
                <a:gd name="T36" fmla="*/ 515000394 w 32573"/>
                <a:gd name="T37" fmla="*/ 1644341101 h 15116"/>
                <a:gd name="T38" fmla="*/ 121871444 w 32573"/>
                <a:gd name="T39" fmla="*/ 1253079091 h 15116"/>
                <a:gd name="T40" fmla="*/ 121871444 w 32573"/>
                <a:gd name="T41" fmla="*/ 122058238 h 15116"/>
                <a:gd name="T42" fmla="*/ 2147483646 w 32573"/>
                <a:gd name="T43" fmla="*/ 122058238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sz="1801"/>
            </a:p>
          </p:txBody>
        </p:sp>
        <p:sp>
          <p:nvSpPr>
            <p:cNvPr id="1033" name="Freeform 6">
              <a:extLst>
                <a:ext uri="{FF2B5EF4-FFF2-40B4-BE49-F238E27FC236}">
                  <a16:creationId xmlns:a16="http://schemas.microsoft.com/office/drawing/2014/main" id="{E98052C0-6041-C945-B639-7987A4C02A00}"/>
                </a:ext>
              </a:extLst>
            </p:cNvPr>
            <p:cNvSpPr>
              <a:spLocks/>
            </p:cNvSpPr>
            <p:nvPr/>
          </p:nvSpPr>
          <p:spPr bwMode="black">
            <a:xfrm>
              <a:off x="9961563" y="2287588"/>
              <a:ext cx="377825" cy="363538"/>
            </a:xfrm>
            <a:custGeom>
              <a:avLst/>
              <a:gdLst>
                <a:gd name="T0" fmla="*/ 136213483 w 1048"/>
                <a:gd name="T1" fmla="*/ 65425671 h 1009"/>
                <a:gd name="T2" fmla="*/ 68236709 w 1048"/>
                <a:gd name="T3" fmla="*/ 130981048 h 1009"/>
                <a:gd name="T4" fmla="*/ 0 w 1048"/>
                <a:gd name="T5" fmla="*/ 65425671 h 1009"/>
                <a:gd name="T6" fmla="*/ 68236709 w 1048"/>
                <a:gd name="T7" fmla="*/ 0 h 1009"/>
                <a:gd name="T8" fmla="*/ 136213483 w 1048"/>
                <a:gd name="T9" fmla="*/ 65425671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sz="1801"/>
            </a:p>
          </p:txBody>
        </p:sp>
        <p:sp>
          <p:nvSpPr>
            <p:cNvPr id="3082" name="Rectangle 7">
              <a:extLst>
                <a:ext uri="{FF2B5EF4-FFF2-40B4-BE49-F238E27FC236}">
                  <a16:creationId xmlns:a16="http://schemas.microsoft.com/office/drawing/2014/main" id="{D0EE43C6-B8DF-D747-976D-5D9A6E00132A}"/>
                </a:ext>
              </a:extLst>
            </p:cNvPr>
            <p:cNvSpPr>
              <a:spLocks noChangeArrowheads="1"/>
            </p:cNvSpPr>
            <p:nvPr/>
          </p:nvSpPr>
          <p:spPr bwMode="black">
            <a:xfrm>
              <a:off x="9996034" y="2783198"/>
              <a:ext cx="324038" cy="11777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fi-FI" altLang="fi-FI" sz="1801"/>
            </a:p>
          </p:txBody>
        </p:sp>
        <p:sp>
          <p:nvSpPr>
            <p:cNvPr id="1035" name="Freeform 8">
              <a:extLst>
                <a:ext uri="{FF2B5EF4-FFF2-40B4-BE49-F238E27FC236}">
                  <a16:creationId xmlns:a16="http://schemas.microsoft.com/office/drawing/2014/main" id="{7B837FD0-25EF-BC42-AB63-416055C4FBB5}"/>
                </a:ext>
              </a:extLst>
            </p:cNvPr>
            <p:cNvSpPr>
              <a:spLocks/>
            </p:cNvSpPr>
            <p:nvPr/>
          </p:nvSpPr>
          <p:spPr bwMode="black">
            <a:xfrm>
              <a:off x="8709026" y="2282826"/>
              <a:ext cx="1119188" cy="1668463"/>
            </a:xfrm>
            <a:custGeom>
              <a:avLst/>
              <a:gdLst>
                <a:gd name="T0" fmla="*/ 249840248 w 3105"/>
                <a:gd name="T1" fmla="*/ 349164753 h 4625"/>
                <a:gd name="T2" fmla="*/ 403407980 w 3105"/>
                <a:gd name="T3" fmla="*/ 601895953 h 4625"/>
                <a:gd name="T4" fmla="*/ 275564631 w 3105"/>
                <a:gd name="T5" fmla="*/ 601895953 h 4625"/>
                <a:gd name="T6" fmla="*/ 172536617 w 3105"/>
                <a:gd name="T7" fmla="*/ 434015747 h 4625"/>
                <a:gd name="T8" fmla="*/ 117059856 w 3105"/>
                <a:gd name="T9" fmla="*/ 504681739 h 4625"/>
                <a:gd name="T10" fmla="*/ 117059856 w 3105"/>
                <a:gd name="T11" fmla="*/ 601895953 h 4625"/>
                <a:gd name="T12" fmla="*/ 0 w 3105"/>
                <a:gd name="T13" fmla="*/ 601895953 h 4625"/>
                <a:gd name="T14" fmla="*/ 0 w 3105"/>
                <a:gd name="T15" fmla="*/ 0 h 4625"/>
                <a:gd name="T16" fmla="*/ 117059856 w 3105"/>
                <a:gd name="T17" fmla="*/ 0 h 4625"/>
                <a:gd name="T18" fmla="*/ 117059856 w 3105"/>
                <a:gd name="T19" fmla="*/ 277718101 h 4625"/>
                <a:gd name="T20" fmla="*/ 111213405 w 3105"/>
                <a:gd name="T21" fmla="*/ 380788711 h 4625"/>
                <a:gd name="T22" fmla="*/ 113681746 w 3105"/>
                <a:gd name="T23" fmla="*/ 380788711 h 4625"/>
                <a:gd name="T24" fmla="*/ 164351226 w 3105"/>
                <a:gd name="T25" fmla="*/ 302574773 h 4625"/>
                <a:gd name="T26" fmla="*/ 253997644 w 3105"/>
                <a:gd name="T27" fmla="*/ 182846229 h 4625"/>
                <a:gd name="T28" fmla="*/ 390935432 w 3105"/>
                <a:gd name="T29" fmla="*/ 182846229 h 4625"/>
                <a:gd name="T30" fmla="*/ 249840248 w 3105"/>
                <a:gd name="T31" fmla="*/ 349164753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sz="1801"/>
            </a:p>
          </p:txBody>
        </p:sp>
        <p:sp>
          <p:nvSpPr>
            <p:cNvPr id="1036" name="Freeform 9">
              <a:extLst>
                <a:ext uri="{FF2B5EF4-FFF2-40B4-BE49-F238E27FC236}">
                  <a16:creationId xmlns:a16="http://schemas.microsoft.com/office/drawing/2014/main" id="{29D85B1A-88B0-9941-BC59-0811839441EB}"/>
                </a:ext>
              </a:extLst>
            </p:cNvPr>
            <p:cNvSpPr>
              <a:spLocks/>
            </p:cNvSpPr>
            <p:nvPr/>
          </p:nvSpPr>
          <p:spPr bwMode="black">
            <a:xfrm>
              <a:off x="7353301" y="2762251"/>
              <a:ext cx="1027113" cy="1189038"/>
            </a:xfrm>
            <a:custGeom>
              <a:avLst/>
              <a:gdLst>
                <a:gd name="T0" fmla="*/ 370161795 w 2850"/>
                <a:gd name="T1" fmla="*/ 160334704 h 3296"/>
                <a:gd name="T2" fmla="*/ 238981805 w 2850"/>
                <a:gd name="T3" fmla="*/ 0 h 3296"/>
                <a:gd name="T4" fmla="*/ 113776010 w 2850"/>
                <a:gd name="T5" fmla="*/ 78995991 h 3296"/>
                <a:gd name="T6" fmla="*/ 111178315 w 2850"/>
                <a:gd name="T7" fmla="*/ 78995991 h 3296"/>
                <a:gd name="T8" fmla="*/ 117023129 w 2850"/>
                <a:gd name="T9" fmla="*/ 9890733 h 3296"/>
                <a:gd name="T10" fmla="*/ 0 w 2850"/>
                <a:gd name="T11" fmla="*/ 9890733 h 3296"/>
                <a:gd name="T12" fmla="*/ 0 w 2850"/>
                <a:gd name="T13" fmla="*/ 428947623 h 3296"/>
                <a:gd name="T14" fmla="*/ 117023129 w 2850"/>
                <a:gd name="T15" fmla="*/ 428947623 h 3296"/>
                <a:gd name="T16" fmla="*/ 117023129 w 2850"/>
                <a:gd name="T17" fmla="*/ 180376632 h 3296"/>
                <a:gd name="T18" fmla="*/ 189237101 w 2850"/>
                <a:gd name="T19" fmla="*/ 98907687 h 3296"/>
                <a:gd name="T20" fmla="*/ 252229401 w 2850"/>
                <a:gd name="T21" fmla="*/ 183760484 h 3296"/>
                <a:gd name="T22" fmla="*/ 252229401 w 2850"/>
                <a:gd name="T23" fmla="*/ 428947623 h 3296"/>
                <a:gd name="T24" fmla="*/ 370161795 w 2850"/>
                <a:gd name="T25" fmla="*/ 428947623 h 3296"/>
                <a:gd name="T26" fmla="*/ 370161795 w 2850"/>
                <a:gd name="T27" fmla="*/ 160334704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sz="1801"/>
            </a:p>
          </p:txBody>
        </p:sp>
        <p:sp>
          <p:nvSpPr>
            <p:cNvPr id="1037" name="Freeform 10">
              <a:extLst>
                <a:ext uri="{FF2B5EF4-FFF2-40B4-BE49-F238E27FC236}">
                  <a16:creationId xmlns:a16="http://schemas.microsoft.com/office/drawing/2014/main" id="{FC690A2C-1F06-F34B-9100-8B270D8DD123}"/>
                </a:ext>
              </a:extLst>
            </p:cNvPr>
            <p:cNvSpPr>
              <a:spLocks/>
            </p:cNvSpPr>
            <p:nvPr/>
          </p:nvSpPr>
          <p:spPr bwMode="black">
            <a:xfrm>
              <a:off x="6664326" y="2287588"/>
              <a:ext cx="377825" cy="363538"/>
            </a:xfrm>
            <a:custGeom>
              <a:avLst/>
              <a:gdLst>
                <a:gd name="T0" fmla="*/ 136343582 w 1047"/>
                <a:gd name="T1" fmla="*/ 65425671 h 1009"/>
                <a:gd name="T2" fmla="*/ 68236927 w 1047"/>
                <a:gd name="T3" fmla="*/ 130981048 h 1009"/>
                <a:gd name="T4" fmla="*/ 0 w 1047"/>
                <a:gd name="T5" fmla="*/ 65425671 h 1009"/>
                <a:gd name="T6" fmla="*/ 68236927 w 1047"/>
                <a:gd name="T7" fmla="*/ 0 h 1009"/>
                <a:gd name="T8" fmla="*/ 136343582 w 1047"/>
                <a:gd name="T9" fmla="*/ 65425671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sz="1801"/>
            </a:p>
          </p:txBody>
        </p:sp>
        <p:sp>
          <p:nvSpPr>
            <p:cNvPr id="3086" name="Rectangle 11">
              <a:extLst>
                <a:ext uri="{FF2B5EF4-FFF2-40B4-BE49-F238E27FC236}">
                  <a16:creationId xmlns:a16="http://schemas.microsoft.com/office/drawing/2014/main" id="{13B81E49-BBC7-E348-9335-62CC2A839588}"/>
                </a:ext>
              </a:extLst>
            </p:cNvPr>
            <p:cNvSpPr>
              <a:spLocks noChangeArrowheads="1"/>
            </p:cNvSpPr>
            <p:nvPr/>
          </p:nvSpPr>
          <p:spPr bwMode="black">
            <a:xfrm>
              <a:off x="6686210" y="2783198"/>
              <a:ext cx="324038" cy="11777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fi-FI" altLang="fi-FI" sz="1801"/>
            </a:p>
          </p:txBody>
        </p:sp>
        <p:sp>
          <p:nvSpPr>
            <p:cNvPr id="1039" name="Freeform 12">
              <a:extLst>
                <a:ext uri="{FF2B5EF4-FFF2-40B4-BE49-F238E27FC236}">
                  <a16:creationId xmlns:a16="http://schemas.microsoft.com/office/drawing/2014/main" id="{8016351B-D023-8942-9F39-B3AC080C073E}"/>
                </a:ext>
              </a:extLst>
            </p:cNvPr>
            <p:cNvSpPr>
              <a:spLocks/>
            </p:cNvSpPr>
            <p:nvPr/>
          </p:nvSpPr>
          <p:spPr bwMode="black">
            <a:xfrm>
              <a:off x="5399088" y="2762251"/>
              <a:ext cx="1047750" cy="1216025"/>
            </a:xfrm>
            <a:custGeom>
              <a:avLst/>
              <a:gdLst>
                <a:gd name="T0" fmla="*/ 263057335 w 2907"/>
                <a:gd name="T1" fmla="*/ 312194680 h 3373"/>
                <a:gd name="T2" fmla="*/ 162770684 w 2907"/>
                <a:gd name="T3" fmla="*/ 256566133 h 3373"/>
                <a:gd name="T4" fmla="*/ 20784880 w 2907"/>
                <a:gd name="T5" fmla="*/ 128672966 h 3373"/>
                <a:gd name="T6" fmla="*/ 185893629 w 2907"/>
                <a:gd name="T7" fmla="*/ 0 h 3373"/>
                <a:gd name="T8" fmla="*/ 377633320 w 2907"/>
                <a:gd name="T9" fmla="*/ 95400099 h 3373"/>
                <a:gd name="T10" fmla="*/ 277087165 w 2907"/>
                <a:gd name="T11" fmla="*/ 151938232 h 3373"/>
                <a:gd name="T12" fmla="*/ 190050749 w 2907"/>
                <a:gd name="T13" fmla="*/ 85392138 h 3373"/>
                <a:gd name="T14" fmla="*/ 135360866 w 2907"/>
                <a:gd name="T15" fmla="*/ 122824293 h 3373"/>
                <a:gd name="T16" fmla="*/ 252405029 w 2907"/>
                <a:gd name="T17" fmla="*/ 177672681 h 3373"/>
                <a:gd name="T18" fmla="*/ 377633320 w 2907"/>
                <a:gd name="T19" fmla="*/ 304656263 h 3373"/>
                <a:gd name="T20" fmla="*/ 209146687 w 2907"/>
                <a:gd name="T21" fmla="*/ 438398103 h 3373"/>
                <a:gd name="T22" fmla="*/ 0 w 2907"/>
                <a:gd name="T23" fmla="*/ 330520859 h 3373"/>
                <a:gd name="T24" fmla="*/ 102105346 w 2907"/>
                <a:gd name="T25" fmla="*/ 273202567 h 3373"/>
                <a:gd name="T26" fmla="*/ 207587857 w 2907"/>
                <a:gd name="T27" fmla="*/ 352876179 h 3373"/>
                <a:gd name="T28" fmla="*/ 263057335 w 2907"/>
                <a:gd name="T29" fmla="*/ 312194680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sz="1801"/>
            </a:p>
          </p:txBody>
        </p:sp>
        <p:sp>
          <p:nvSpPr>
            <p:cNvPr id="1040" name="Freeform 13">
              <a:extLst>
                <a:ext uri="{FF2B5EF4-FFF2-40B4-BE49-F238E27FC236}">
                  <a16:creationId xmlns:a16="http://schemas.microsoft.com/office/drawing/2014/main" id="{A8358059-CC88-3547-941C-CAE9D0B41AF3}"/>
                </a:ext>
              </a:extLst>
            </p:cNvPr>
            <p:cNvSpPr>
              <a:spLocks/>
            </p:cNvSpPr>
            <p:nvPr/>
          </p:nvSpPr>
          <p:spPr bwMode="black">
            <a:xfrm>
              <a:off x="4770438" y="2295526"/>
              <a:ext cx="563563" cy="1677988"/>
            </a:xfrm>
            <a:custGeom>
              <a:avLst/>
              <a:gdLst>
                <a:gd name="T0" fmla="*/ 117615058 w 1565"/>
                <a:gd name="T1" fmla="*/ 0 h 4657"/>
                <a:gd name="T2" fmla="*/ 0 w 1565"/>
                <a:gd name="T3" fmla="*/ 0 h 4657"/>
                <a:gd name="T4" fmla="*/ 0 w 1565"/>
                <a:gd name="T5" fmla="*/ 481139008 h 4657"/>
                <a:gd name="T6" fmla="*/ 27750346 w 1565"/>
                <a:gd name="T7" fmla="*/ 575133720 h 4657"/>
                <a:gd name="T8" fmla="*/ 115929410 w 1565"/>
                <a:gd name="T9" fmla="*/ 604604623 h 4657"/>
                <a:gd name="T10" fmla="*/ 158203477 w 1565"/>
                <a:gd name="T11" fmla="*/ 600060687 h 4657"/>
                <a:gd name="T12" fmla="*/ 192956409 w 1565"/>
                <a:gd name="T13" fmla="*/ 587207883 h 4657"/>
                <a:gd name="T14" fmla="*/ 202941377 w 1565"/>
                <a:gd name="T15" fmla="*/ 508402620 h 4657"/>
                <a:gd name="T16" fmla="*/ 178562326 w 1565"/>
                <a:gd name="T17" fmla="*/ 515413273 h 4657"/>
                <a:gd name="T18" fmla="*/ 154053997 w 1565"/>
                <a:gd name="T19" fmla="*/ 517490490 h 4657"/>
                <a:gd name="T20" fmla="*/ 126303291 w 1565"/>
                <a:gd name="T21" fmla="*/ 505935902 h 4657"/>
                <a:gd name="T22" fmla="*/ 117615058 w 1565"/>
                <a:gd name="T23" fmla="*/ 464391556 h 4657"/>
                <a:gd name="T24" fmla="*/ 117615058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sz="1801"/>
            </a:p>
          </p:txBody>
        </p:sp>
        <p:sp>
          <p:nvSpPr>
            <p:cNvPr id="1041" name="Freeform 14">
              <a:extLst>
                <a:ext uri="{FF2B5EF4-FFF2-40B4-BE49-F238E27FC236}">
                  <a16:creationId xmlns:a16="http://schemas.microsoft.com/office/drawing/2014/main" id="{CD73257E-431A-8B49-AD7B-EF5B089E4DCF}"/>
                </a:ext>
              </a:extLst>
            </p:cNvPr>
            <p:cNvSpPr>
              <a:spLocks noEditPoints="1"/>
            </p:cNvSpPr>
            <p:nvPr/>
          </p:nvSpPr>
          <p:spPr bwMode="black">
            <a:xfrm>
              <a:off x="3455988" y="2762251"/>
              <a:ext cx="1073150" cy="1216025"/>
            </a:xfrm>
            <a:custGeom>
              <a:avLst/>
              <a:gdLst>
                <a:gd name="T0" fmla="*/ 200117061 w 2977"/>
                <a:gd name="T1" fmla="*/ 84612339 h 3373"/>
                <a:gd name="T2" fmla="*/ 112922993 w 2977"/>
                <a:gd name="T3" fmla="*/ 172603807 h 3373"/>
                <a:gd name="T4" fmla="*/ 278084635 w 2977"/>
                <a:gd name="T5" fmla="*/ 172603807 h 3373"/>
                <a:gd name="T6" fmla="*/ 200117061 w 2977"/>
                <a:gd name="T7" fmla="*/ 84612339 h 3373"/>
                <a:gd name="T8" fmla="*/ 381001775 w 2977"/>
                <a:gd name="T9" fmla="*/ 250717460 h 3373"/>
                <a:gd name="T10" fmla="*/ 110454063 w 2977"/>
                <a:gd name="T11" fmla="*/ 250717460 h 3373"/>
                <a:gd name="T12" fmla="*/ 202585991 w 2977"/>
                <a:gd name="T13" fmla="*/ 351966233 h 3373"/>
                <a:gd name="T14" fmla="*/ 283152628 w 2977"/>
                <a:gd name="T15" fmla="*/ 283080742 h 3373"/>
                <a:gd name="T16" fmla="*/ 381781494 w 2977"/>
                <a:gd name="T17" fmla="*/ 338708928 h 3373"/>
                <a:gd name="T18" fmla="*/ 202585991 w 2977"/>
                <a:gd name="T19" fmla="*/ 438398103 h 3373"/>
                <a:gd name="T20" fmla="*/ 0 w 2977"/>
                <a:gd name="T21" fmla="*/ 219133978 h 3373"/>
                <a:gd name="T22" fmla="*/ 200117061 w 2977"/>
                <a:gd name="T23" fmla="*/ 0 h 3373"/>
                <a:gd name="T24" fmla="*/ 386849487 w 2977"/>
                <a:gd name="T25" fmla="*/ 193399529 h 3373"/>
                <a:gd name="T26" fmla="*/ 381001775 w 2977"/>
                <a:gd name="T27" fmla="*/ 250717460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sz="1801"/>
            </a:p>
          </p:txBody>
        </p:sp>
        <p:sp>
          <p:nvSpPr>
            <p:cNvPr id="1042" name="Freeform 15">
              <a:extLst>
                <a:ext uri="{FF2B5EF4-FFF2-40B4-BE49-F238E27FC236}">
                  <a16:creationId xmlns:a16="http://schemas.microsoft.com/office/drawing/2014/main" id="{06CA2676-A2CB-2948-B97B-CB45510F7D21}"/>
                </a:ext>
              </a:extLst>
            </p:cNvPr>
            <p:cNvSpPr>
              <a:spLocks/>
            </p:cNvSpPr>
            <p:nvPr/>
          </p:nvSpPr>
          <p:spPr bwMode="black">
            <a:xfrm>
              <a:off x="1879601" y="2357438"/>
              <a:ext cx="1311275" cy="1593850"/>
            </a:xfrm>
            <a:custGeom>
              <a:avLst/>
              <a:gdLst>
                <a:gd name="T0" fmla="*/ 350454360 w 3641"/>
                <a:gd name="T1" fmla="*/ 574741589 h 4420"/>
                <a:gd name="T2" fmla="*/ 472244473 w 3641"/>
                <a:gd name="T3" fmla="*/ 574741589 h 4420"/>
                <a:gd name="T4" fmla="*/ 472244473 w 3641"/>
                <a:gd name="T5" fmla="*/ 0 h 4420"/>
                <a:gd name="T6" fmla="*/ 350454360 w 3641"/>
                <a:gd name="T7" fmla="*/ 0 h 4420"/>
                <a:gd name="T8" fmla="*/ 350454360 w 3641"/>
                <a:gd name="T9" fmla="*/ 227555984 h 4420"/>
                <a:gd name="T10" fmla="*/ 121790113 w 3641"/>
                <a:gd name="T11" fmla="*/ 227555984 h 4420"/>
                <a:gd name="T12" fmla="*/ 121790113 w 3641"/>
                <a:gd name="T13" fmla="*/ 0 h 4420"/>
                <a:gd name="T14" fmla="*/ 0 w 3641"/>
                <a:gd name="T15" fmla="*/ 0 h 4420"/>
                <a:gd name="T16" fmla="*/ 0 w 3641"/>
                <a:gd name="T17" fmla="*/ 574741589 h 4420"/>
                <a:gd name="T18" fmla="*/ 121790113 w 3641"/>
                <a:gd name="T19" fmla="*/ 574741589 h 4420"/>
                <a:gd name="T20" fmla="*/ 121790113 w 3641"/>
                <a:gd name="T21" fmla="*/ 336262684 h 4420"/>
                <a:gd name="T22" fmla="*/ 350454360 w 3641"/>
                <a:gd name="T23" fmla="*/ 336262684 h 4420"/>
                <a:gd name="T24" fmla="*/ 350454360 w 3641"/>
                <a:gd name="T25" fmla="*/ 574741589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sz="1801"/>
            </a:p>
          </p:txBody>
        </p:sp>
      </p:grpSp>
    </p:spTree>
    <p:extLst>
      <p:ext uri="{BB962C8B-B14F-4D97-AF65-F5344CB8AC3E}">
        <p14:creationId xmlns:p14="http://schemas.microsoft.com/office/powerpoint/2010/main" val="3671524076"/>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 id="2147484000" r:id="rId17"/>
    <p:sldLayoutId id="2147484001" r:id="rId18"/>
    <p:sldLayoutId id="2147484002" r:id="rId19"/>
    <p:sldLayoutId id="2147484003" r:id="rId20"/>
    <p:sldLayoutId id="2147484004" r:id="rId21"/>
    <p:sldLayoutId id="2147484005" r:id="rId22"/>
    <p:sldLayoutId id="2147484006" r:id="rId23"/>
    <p:sldLayoutId id="2147484007" r:id="rId24"/>
    <p:sldLayoutId id="2147484008" r:id="rId25"/>
    <p:sldLayoutId id="2147484009" r:id="rId26"/>
    <p:sldLayoutId id="2147484010" r:id="rId27"/>
    <p:sldLayoutId id="2147484011" r:id="rId28"/>
    <p:sldLayoutId id="2147484012" r:id="rId29"/>
    <p:sldLayoutId id="2147484013" r:id="rId30"/>
    <p:sldLayoutId id="2147484014" r:id="rId31"/>
    <p:sldLayoutId id="2147484015" r:id="rId32"/>
    <p:sldLayoutId id="2147484016" r:id="rId33"/>
    <p:sldLayoutId id="2147484017" r:id="rId34"/>
    <p:sldLayoutId id="2147484018" r:id="rId35"/>
    <p:sldLayoutId id="2147484019" r:id="rId36"/>
  </p:sldLayoutIdLst>
  <p:hf hdr="0"/>
  <p:txStyles>
    <p:titleStyle>
      <a:lvl1pPr algn="l" rtl="0" eaLnBrk="0" fontAlgn="base" hangingPunct="0">
        <a:lnSpc>
          <a:spcPct val="90000"/>
        </a:lnSpc>
        <a:spcBef>
          <a:spcPct val="0"/>
        </a:spcBef>
        <a:spcAft>
          <a:spcPct val="0"/>
        </a:spcAft>
        <a:defRPr sz="4201" b="1" kern="1200">
          <a:solidFill>
            <a:schemeClr val="tx1"/>
          </a:solidFill>
          <a:latin typeface="Arial Black" panose="020B0A04020102020204" pitchFamily="34" charset="0"/>
          <a:ea typeface="+mj-ea"/>
          <a:cs typeface="+mj-cs"/>
        </a:defRPr>
      </a:lvl1pPr>
      <a:lvl2pPr algn="l" rtl="0" eaLnBrk="0" fontAlgn="base" hangingPunct="0">
        <a:lnSpc>
          <a:spcPct val="90000"/>
        </a:lnSpc>
        <a:spcBef>
          <a:spcPct val="0"/>
        </a:spcBef>
        <a:spcAft>
          <a:spcPct val="0"/>
        </a:spcAft>
        <a:defRPr sz="4201" b="1">
          <a:solidFill>
            <a:schemeClr val="tx1"/>
          </a:solidFill>
          <a:latin typeface="Arial Black" panose="020B0604020202020204" pitchFamily="34" charset="0"/>
        </a:defRPr>
      </a:lvl2pPr>
      <a:lvl3pPr algn="l" rtl="0" eaLnBrk="0" fontAlgn="base" hangingPunct="0">
        <a:lnSpc>
          <a:spcPct val="90000"/>
        </a:lnSpc>
        <a:spcBef>
          <a:spcPct val="0"/>
        </a:spcBef>
        <a:spcAft>
          <a:spcPct val="0"/>
        </a:spcAft>
        <a:defRPr sz="4201" b="1">
          <a:solidFill>
            <a:schemeClr val="tx1"/>
          </a:solidFill>
          <a:latin typeface="Arial Black" panose="020B0604020202020204" pitchFamily="34" charset="0"/>
        </a:defRPr>
      </a:lvl3pPr>
      <a:lvl4pPr algn="l" rtl="0" eaLnBrk="0" fontAlgn="base" hangingPunct="0">
        <a:lnSpc>
          <a:spcPct val="90000"/>
        </a:lnSpc>
        <a:spcBef>
          <a:spcPct val="0"/>
        </a:spcBef>
        <a:spcAft>
          <a:spcPct val="0"/>
        </a:spcAft>
        <a:defRPr sz="4201" b="1">
          <a:solidFill>
            <a:schemeClr val="tx1"/>
          </a:solidFill>
          <a:latin typeface="Arial Black" panose="020B0604020202020204" pitchFamily="34" charset="0"/>
        </a:defRPr>
      </a:lvl4pPr>
      <a:lvl5pPr algn="l" rtl="0" eaLnBrk="0" fontAlgn="base" hangingPunct="0">
        <a:lnSpc>
          <a:spcPct val="90000"/>
        </a:lnSpc>
        <a:spcBef>
          <a:spcPct val="0"/>
        </a:spcBef>
        <a:spcAft>
          <a:spcPct val="0"/>
        </a:spcAft>
        <a:defRPr sz="4201" b="1">
          <a:solidFill>
            <a:schemeClr val="tx1"/>
          </a:solidFill>
          <a:latin typeface="Arial Black" panose="020B0604020202020204" pitchFamily="34" charset="0"/>
        </a:defRPr>
      </a:lvl5pPr>
      <a:lvl6pPr marL="457211" algn="l" rtl="0" fontAlgn="base">
        <a:lnSpc>
          <a:spcPct val="90000"/>
        </a:lnSpc>
        <a:spcBef>
          <a:spcPct val="0"/>
        </a:spcBef>
        <a:spcAft>
          <a:spcPct val="0"/>
        </a:spcAft>
        <a:defRPr sz="4201" b="1">
          <a:solidFill>
            <a:schemeClr val="tx1"/>
          </a:solidFill>
          <a:latin typeface="Arial Black" panose="020B0604020202020204" pitchFamily="34" charset="0"/>
        </a:defRPr>
      </a:lvl6pPr>
      <a:lvl7pPr marL="914423" algn="l" rtl="0" fontAlgn="base">
        <a:lnSpc>
          <a:spcPct val="90000"/>
        </a:lnSpc>
        <a:spcBef>
          <a:spcPct val="0"/>
        </a:spcBef>
        <a:spcAft>
          <a:spcPct val="0"/>
        </a:spcAft>
        <a:defRPr sz="4201" b="1">
          <a:solidFill>
            <a:schemeClr val="tx1"/>
          </a:solidFill>
          <a:latin typeface="Arial Black" panose="020B0604020202020204" pitchFamily="34" charset="0"/>
        </a:defRPr>
      </a:lvl7pPr>
      <a:lvl8pPr marL="1371634" algn="l" rtl="0" fontAlgn="base">
        <a:lnSpc>
          <a:spcPct val="90000"/>
        </a:lnSpc>
        <a:spcBef>
          <a:spcPct val="0"/>
        </a:spcBef>
        <a:spcAft>
          <a:spcPct val="0"/>
        </a:spcAft>
        <a:defRPr sz="4201" b="1">
          <a:solidFill>
            <a:schemeClr val="tx1"/>
          </a:solidFill>
          <a:latin typeface="Arial Black" panose="020B0604020202020204" pitchFamily="34" charset="0"/>
        </a:defRPr>
      </a:lvl8pPr>
      <a:lvl9pPr marL="1828846" algn="l" rtl="0" fontAlgn="base">
        <a:lnSpc>
          <a:spcPct val="90000"/>
        </a:lnSpc>
        <a:spcBef>
          <a:spcPct val="0"/>
        </a:spcBef>
        <a:spcAft>
          <a:spcPct val="0"/>
        </a:spcAft>
        <a:defRPr sz="4201" b="1">
          <a:solidFill>
            <a:schemeClr val="tx1"/>
          </a:solidFill>
          <a:latin typeface="Arial Black" panose="020B0604020202020204" pitchFamily="34" charset="0"/>
        </a:defRPr>
      </a:lvl9pPr>
    </p:titleStyle>
    <p:bodyStyle>
      <a:lvl1pPr marL="228606" indent="-228606" algn="l" rtl="0" eaLnBrk="0" fontAlgn="base" hangingPunct="0">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18" indent="-228606"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29" indent="-228606"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41" indent="-228606"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52" indent="-228606"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fi-FI"/>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8850" name="Otsikon paikkamerkki 1">
            <a:extLst>
              <a:ext uri="{FF2B5EF4-FFF2-40B4-BE49-F238E27FC236}">
                <a16:creationId xmlns:a16="http://schemas.microsoft.com/office/drawing/2014/main" id="{6619DE1D-77D2-894F-AE68-0D237A086E88}"/>
              </a:ext>
            </a:extLst>
          </p:cNvPr>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78851" name="Tekstin paikkamerkki 2">
            <a:extLst>
              <a:ext uri="{FF2B5EF4-FFF2-40B4-BE49-F238E27FC236}">
                <a16:creationId xmlns:a16="http://schemas.microsoft.com/office/drawing/2014/main" id="{01F58901-D05C-D54B-8721-F4329BE2B854}"/>
              </a:ext>
            </a:extLst>
          </p:cNvPr>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a:extLst>
              <a:ext uri="{FF2B5EF4-FFF2-40B4-BE49-F238E27FC236}">
                <a16:creationId xmlns:a16="http://schemas.microsoft.com/office/drawing/2014/main" id="{DD813F63-58D1-0141-99EE-C0ADC4A818FB}"/>
              </a:ext>
            </a:extLst>
          </p:cNvPr>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a:solidFill>
                  <a:srgbClr val="009246"/>
                </a:solidFill>
                <a:latin typeface="+mn-lt"/>
              </a:defRPr>
            </a:lvl1pPr>
          </a:lstStyle>
          <a:p>
            <a:pPr>
              <a:defRPr/>
            </a:pPr>
            <a:fld id="{E2BA69D2-8D59-2146-92E9-37EF69B3E2E5}" type="datetime1">
              <a:rPr lang="fi-FI"/>
              <a:pPr>
                <a:defRPr/>
              </a:pPr>
              <a:t>29.9.2024</a:t>
            </a:fld>
            <a:endParaRPr lang="fi-FI"/>
          </a:p>
        </p:txBody>
      </p:sp>
      <p:sp>
        <p:nvSpPr>
          <p:cNvPr id="5" name="Alatunnisteen paikkamerkki 4">
            <a:extLst>
              <a:ext uri="{FF2B5EF4-FFF2-40B4-BE49-F238E27FC236}">
                <a16:creationId xmlns:a16="http://schemas.microsoft.com/office/drawing/2014/main" id="{913CC1D0-97CB-B441-BB0E-F6FE5D1288C8}"/>
              </a:ext>
            </a:extLst>
          </p:cNvPr>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a:solidFill>
                  <a:srgbClr val="009246"/>
                </a:solidFill>
                <a:latin typeface="+mn-lt"/>
              </a:defRPr>
            </a:lvl1pPr>
          </a:lstStyle>
          <a:p>
            <a:pPr>
              <a:defRPr/>
            </a:pPr>
            <a:r>
              <a:rPr lang="fi-FI"/>
              <a:t>Etunimi Sukunimi</a:t>
            </a:r>
          </a:p>
        </p:txBody>
      </p:sp>
      <p:sp>
        <p:nvSpPr>
          <p:cNvPr id="6" name="Dian numeron paikkamerkki 5">
            <a:extLst>
              <a:ext uri="{FF2B5EF4-FFF2-40B4-BE49-F238E27FC236}">
                <a16:creationId xmlns:a16="http://schemas.microsoft.com/office/drawing/2014/main" id="{045C5770-0397-A942-A798-AAE8065E3FD3}"/>
              </a:ext>
            </a:extLst>
          </p:cNvPr>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a:solidFill>
                  <a:srgbClr val="009246"/>
                </a:solidFill>
                <a:latin typeface="+mn-lt"/>
              </a:defRPr>
            </a:lvl1pPr>
          </a:lstStyle>
          <a:p>
            <a:pPr>
              <a:defRPr/>
            </a:pPr>
            <a:fld id="{957522B0-61FC-2F4B-A2C1-EE4D041E1F28}" type="slidenum">
              <a:rPr lang="fi-FI"/>
              <a:pPr>
                <a:defRPr/>
              </a:pPr>
              <a:t>‹#›</a:t>
            </a:fld>
            <a:endParaRPr lang="fi-FI"/>
          </a:p>
        </p:txBody>
      </p:sp>
      <p:grpSp>
        <p:nvGrpSpPr>
          <p:cNvPr id="7" name="Ryhmä 6">
            <a:extLst>
              <a:ext uri="{FF2B5EF4-FFF2-40B4-BE49-F238E27FC236}">
                <a16:creationId xmlns:a16="http://schemas.microsoft.com/office/drawing/2014/main" id="{24E098E6-31C8-164A-8F46-7370FB65EC74}"/>
              </a:ext>
            </a:extLst>
          </p:cNvPr>
          <p:cNvGrpSpPr/>
          <p:nvPr userDrawn="1"/>
        </p:nvGrpSpPr>
        <p:grpSpPr bwMode="black">
          <a:xfrm>
            <a:off x="465667" y="6222027"/>
            <a:ext cx="804333" cy="373549"/>
            <a:chOff x="228601" y="704851"/>
            <a:chExt cx="11734800" cy="5449888"/>
          </a:xfrm>
          <a:solidFill>
            <a:srgbClr val="009246"/>
          </a:solidFill>
        </p:grpSpPr>
        <p:sp>
          <p:nvSpPr>
            <p:cNvPr id="8" name="Freeform 5">
              <a:extLst>
                <a:ext uri="{FF2B5EF4-FFF2-40B4-BE49-F238E27FC236}">
                  <a16:creationId xmlns:a16="http://schemas.microsoft.com/office/drawing/2014/main" id="{16D386E4-DCF2-6E4A-8E68-DDC7D66E70AB}"/>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6">
              <a:extLst>
                <a:ext uri="{FF2B5EF4-FFF2-40B4-BE49-F238E27FC236}">
                  <a16:creationId xmlns:a16="http://schemas.microsoft.com/office/drawing/2014/main" id="{6E1D7C50-B662-7144-81CF-9CC0F122DC7F}"/>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7">
              <a:extLst>
                <a:ext uri="{FF2B5EF4-FFF2-40B4-BE49-F238E27FC236}">
                  <a16:creationId xmlns:a16="http://schemas.microsoft.com/office/drawing/2014/main" id="{FBC7DD14-DAE1-3E46-9E5A-EA2A06999D48}"/>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8">
              <a:extLst>
                <a:ext uri="{FF2B5EF4-FFF2-40B4-BE49-F238E27FC236}">
                  <a16:creationId xmlns:a16="http://schemas.microsoft.com/office/drawing/2014/main" id="{235470DF-8ACF-A240-A307-F245930E10C8}"/>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9">
              <a:extLst>
                <a:ext uri="{FF2B5EF4-FFF2-40B4-BE49-F238E27FC236}">
                  <a16:creationId xmlns:a16="http://schemas.microsoft.com/office/drawing/2014/main" id="{0E683DE2-6F26-6245-9760-187BA4E7CDAF}"/>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0">
              <a:extLst>
                <a:ext uri="{FF2B5EF4-FFF2-40B4-BE49-F238E27FC236}">
                  <a16:creationId xmlns:a16="http://schemas.microsoft.com/office/drawing/2014/main" id="{395F6E94-C46C-7842-A3EA-3DC111638AE1}"/>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Rectangle 11">
              <a:extLst>
                <a:ext uri="{FF2B5EF4-FFF2-40B4-BE49-F238E27FC236}">
                  <a16:creationId xmlns:a16="http://schemas.microsoft.com/office/drawing/2014/main" id="{3F84031E-E0ED-D644-8571-40A599EB05E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2">
              <a:extLst>
                <a:ext uri="{FF2B5EF4-FFF2-40B4-BE49-F238E27FC236}">
                  <a16:creationId xmlns:a16="http://schemas.microsoft.com/office/drawing/2014/main" id="{51BF0BA5-973F-FF4E-8DF1-185877104730}"/>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3">
              <a:extLst>
                <a:ext uri="{FF2B5EF4-FFF2-40B4-BE49-F238E27FC236}">
                  <a16:creationId xmlns:a16="http://schemas.microsoft.com/office/drawing/2014/main" id="{92989F9F-F1D3-A74C-9B36-DDA76EC5B8F7}"/>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4">
              <a:extLst>
                <a:ext uri="{FF2B5EF4-FFF2-40B4-BE49-F238E27FC236}">
                  <a16:creationId xmlns:a16="http://schemas.microsoft.com/office/drawing/2014/main" id="{296B1CE3-B2F0-734A-89F0-58B2850AA2C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8" name="Freeform 15">
              <a:extLst>
                <a:ext uri="{FF2B5EF4-FFF2-40B4-BE49-F238E27FC236}">
                  <a16:creationId xmlns:a16="http://schemas.microsoft.com/office/drawing/2014/main" id="{A8CF7F6B-C409-9B46-B616-1A66D26FBFAD}"/>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Tree>
    <p:extLst>
      <p:ext uri="{BB962C8B-B14F-4D97-AF65-F5344CB8AC3E}">
        <p14:creationId xmlns:p14="http://schemas.microsoft.com/office/powerpoint/2010/main" val="1744125599"/>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 id="2147484035" r:id="rId15"/>
    <p:sldLayoutId id="2147484036" r:id="rId16"/>
    <p:sldLayoutId id="2147484037" r:id="rId17"/>
    <p:sldLayoutId id="2147484038" r:id="rId18"/>
    <p:sldLayoutId id="2147484039" r:id="rId19"/>
    <p:sldLayoutId id="2147484040" r:id="rId20"/>
    <p:sldLayoutId id="2147484041" r:id="rId21"/>
    <p:sldLayoutId id="2147484042" r:id="rId22"/>
    <p:sldLayoutId id="2147484043" r:id="rId23"/>
    <p:sldLayoutId id="2147484044" r:id="rId24"/>
  </p:sldLayoutIdLst>
  <p:hf hdr="0"/>
  <p:txStyles>
    <p:titleStyle>
      <a:lvl1pPr algn="l" rtl="0" eaLnBrk="0" fontAlgn="base" hangingPunct="0">
        <a:lnSpc>
          <a:spcPct val="90000"/>
        </a:lnSpc>
        <a:spcBef>
          <a:spcPct val="0"/>
        </a:spcBef>
        <a:spcAft>
          <a:spcPct val="0"/>
        </a:spcAft>
        <a:defRPr sz="4200" b="1" kern="1200">
          <a:solidFill>
            <a:srgbClr val="009246"/>
          </a:solidFill>
          <a:latin typeface="Arial Black" panose="020B0A04020102020204" pitchFamily="34" charset="0"/>
          <a:ea typeface="+mj-ea"/>
          <a:cs typeface="+mj-cs"/>
        </a:defRPr>
      </a:lvl1pPr>
      <a:lvl2pPr algn="l" rtl="0" eaLnBrk="0" fontAlgn="base" hangingPunct="0">
        <a:lnSpc>
          <a:spcPct val="90000"/>
        </a:lnSpc>
        <a:spcBef>
          <a:spcPct val="0"/>
        </a:spcBef>
        <a:spcAft>
          <a:spcPct val="0"/>
        </a:spcAft>
        <a:defRPr sz="4200" b="1">
          <a:solidFill>
            <a:srgbClr val="009246"/>
          </a:solidFill>
          <a:latin typeface="Arial Black" panose="020B0604020202020204" pitchFamily="34" charset="0"/>
        </a:defRPr>
      </a:lvl2pPr>
      <a:lvl3pPr algn="l" rtl="0" eaLnBrk="0" fontAlgn="base" hangingPunct="0">
        <a:lnSpc>
          <a:spcPct val="90000"/>
        </a:lnSpc>
        <a:spcBef>
          <a:spcPct val="0"/>
        </a:spcBef>
        <a:spcAft>
          <a:spcPct val="0"/>
        </a:spcAft>
        <a:defRPr sz="4200" b="1">
          <a:solidFill>
            <a:srgbClr val="009246"/>
          </a:solidFill>
          <a:latin typeface="Arial Black" panose="020B0604020202020204" pitchFamily="34" charset="0"/>
        </a:defRPr>
      </a:lvl3pPr>
      <a:lvl4pPr algn="l" rtl="0" eaLnBrk="0" fontAlgn="base" hangingPunct="0">
        <a:lnSpc>
          <a:spcPct val="90000"/>
        </a:lnSpc>
        <a:spcBef>
          <a:spcPct val="0"/>
        </a:spcBef>
        <a:spcAft>
          <a:spcPct val="0"/>
        </a:spcAft>
        <a:defRPr sz="4200" b="1">
          <a:solidFill>
            <a:srgbClr val="009246"/>
          </a:solidFill>
          <a:latin typeface="Arial Black" panose="020B0604020202020204" pitchFamily="34" charset="0"/>
        </a:defRPr>
      </a:lvl4pPr>
      <a:lvl5pPr algn="l" rtl="0" eaLnBrk="0" fontAlgn="base" hangingPunct="0">
        <a:lnSpc>
          <a:spcPct val="90000"/>
        </a:lnSpc>
        <a:spcBef>
          <a:spcPct val="0"/>
        </a:spcBef>
        <a:spcAft>
          <a:spcPct val="0"/>
        </a:spcAft>
        <a:defRPr sz="4200" b="1">
          <a:solidFill>
            <a:srgbClr val="009246"/>
          </a:solidFill>
          <a:latin typeface="Arial Black" panose="020B0604020202020204" pitchFamily="34" charset="0"/>
        </a:defRPr>
      </a:lvl5pPr>
      <a:lvl6pPr marL="457200" algn="l" rtl="0" fontAlgn="base">
        <a:lnSpc>
          <a:spcPct val="90000"/>
        </a:lnSpc>
        <a:spcBef>
          <a:spcPct val="0"/>
        </a:spcBef>
        <a:spcAft>
          <a:spcPct val="0"/>
        </a:spcAft>
        <a:defRPr sz="4200" b="1">
          <a:solidFill>
            <a:srgbClr val="009246"/>
          </a:solidFill>
          <a:latin typeface="Arial Black" panose="020B0604020202020204" pitchFamily="34" charset="0"/>
        </a:defRPr>
      </a:lvl6pPr>
      <a:lvl7pPr marL="914400" algn="l" rtl="0" fontAlgn="base">
        <a:lnSpc>
          <a:spcPct val="90000"/>
        </a:lnSpc>
        <a:spcBef>
          <a:spcPct val="0"/>
        </a:spcBef>
        <a:spcAft>
          <a:spcPct val="0"/>
        </a:spcAft>
        <a:defRPr sz="4200" b="1">
          <a:solidFill>
            <a:srgbClr val="009246"/>
          </a:solidFill>
          <a:latin typeface="Arial Black" panose="020B0604020202020204" pitchFamily="34" charset="0"/>
        </a:defRPr>
      </a:lvl7pPr>
      <a:lvl8pPr marL="1371600" algn="l" rtl="0" fontAlgn="base">
        <a:lnSpc>
          <a:spcPct val="90000"/>
        </a:lnSpc>
        <a:spcBef>
          <a:spcPct val="0"/>
        </a:spcBef>
        <a:spcAft>
          <a:spcPct val="0"/>
        </a:spcAft>
        <a:defRPr sz="4200" b="1">
          <a:solidFill>
            <a:srgbClr val="009246"/>
          </a:solidFill>
          <a:latin typeface="Arial Black" panose="020B0604020202020204" pitchFamily="34" charset="0"/>
        </a:defRPr>
      </a:lvl8pPr>
      <a:lvl9pPr marL="1828800" algn="l" rtl="0" fontAlgn="base">
        <a:lnSpc>
          <a:spcPct val="90000"/>
        </a:lnSpc>
        <a:spcBef>
          <a:spcPct val="0"/>
        </a:spcBef>
        <a:spcAft>
          <a:spcPct val="0"/>
        </a:spcAft>
        <a:defRPr sz="4200" b="1">
          <a:solidFill>
            <a:srgbClr val="009246"/>
          </a:solidFill>
          <a:latin typeface="Arial Black" panose="020B0604020202020204" pitchFamily="34" charset="0"/>
        </a:defRPr>
      </a:lvl9pPr>
    </p:titleStyle>
    <p:bodyStyle>
      <a:lvl1pPr marL="228600" indent="-228600" algn="l" rtl="0" eaLnBrk="0" fontAlgn="base" hangingPunct="0">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xml"/><Relationship Id="rId1" Type="http://schemas.openxmlformats.org/officeDocument/2006/relationships/slideLayout" Target="../slideLayouts/slideLayout152.xml"/><Relationship Id="rId5" Type="http://schemas.openxmlformats.org/officeDocument/2006/relationships/image" Target="../media/image48.png"/><Relationship Id="rId4" Type="http://schemas.openxmlformats.org/officeDocument/2006/relationships/image" Target="../media/image47.jpeg"/></Relationships>
</file>

<file path=ppt/slides/_rels/slide1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152.xml"/><Relationship Id="rId4" Type="http://schemas.openxmlformats.org/officeDocument/2006/relationships/image" Target="../media/image58.png"/></Relationships>
</file>

<file path=ppt/slides/_rels/slide1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xml"/><Relationship Id="rId1" Type="http://schemas.openxmlformats.org/officeDocument/2006/relationships/slideLayout" Target="../slideLayouts/slideLayout152.xml"/><Relationship Id="rId4" Type="http://schemas.openxmlformats.org/officeDocument/2006/relationships/image" Target="../media/image5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0.xml"/><Relationship Id="rId1" Type="http://schemas.openxmlformats.org/officeDocument/2006/relationships/slideLayout" Target="../slideLayouts/slideLayout75.xml"/><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1.xml"/><Relationship Id="rId1" Type="http://schemas.openxmlformats.org/officeDocument/2006/relationships/slideLayout" Target="../slideLayouts/slideLayout75.xml"/><Relationship Id="rId4" Type="http://schemas.openxmlformats.org/officeDocument/2006/relationships/image" Target="../media/image62.png"/></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75.xml"/><Relationship Id="rId5" Type="http://schemas.openxmlformats.org/officeDocument/2006/relationships/image" Target="../media/image64.png"/><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2.xml"/></Relationships>
</file>

<file path=ppt/slides/_rels/slide1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54.xml"/></Relationships>
</file>

<file path=ppt/slides/_rels/slide18.xml.rels><?xml version="1.0" encoding="UTF-8" standalone="yes"?>
<Relationships xmlns="http://schemas.openxmlformats.org/package/2006/relationships"><Relationship Id="rId3" Type="http://schemas.openxmlformats.org/officeDocument/2006/relationships/hyperlink" Target="https://forumvirium.fi/release/helsingin-pitkaaikaistyottomille-tyoelamataitoja-virtuaalisesti/" TargetMode="External"/><Relationship Id="rId7" Type="http://schemas.openxmlformats.org/officeDocument/2006/relationships/hyperlink" Target="https://library.iated.org/view/VAINIO2024TRA" TargetMode="External"/><Relationship Id="rId2" Type="http://schemas.openxmlformats.org/officeDocument/2006/relationships/hyperlink" Target="https://forumvirium.fi/release/uusi-digiratkaisu-auttaa-pitkaaikaistyottomia-helsingissa/" TargetMode="External"/><Relationship Id="rId1" Type="http://schemas.openxmlformats.org/officeDocument/2006/relationships/slideLayout" Target="../slideLayouts/slideLayout154.xml"/><Relationship Id="rId6" Type="http://schemas.openxmlformats.org/officeDocument/2006/relationships/hyperlink" Target="https://library.iated.org/view/VAINIO2024PRO" TargetMode="External"/><Relationship Id="rId5" Type="http://schemas.openxmlformats.org/officeDocument/2006/relationships/hyperlink" Target="https://forumvirium.fi/release/tyoelamataitoja-tekoalyn-avulla-helsingin-kaupungin-ja-startupin-pilottihankkeessa/" TargetMode="External"/><Relationship Id="rId4" Type="http://schemas.openxmlformats.org/officeDocument/2006/relationships/hyperlink" Target="https://forumvirium.fi/impact/etatapaamiset-jaivat-pysyvaan-kayttoon-helsingin-kaupungin-kuntouttavassa-tyotoiminnass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75.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0.jpeg"/><Relationship Id="rId1" Type="http://schemas.openxmlformats.org/officeDocument/2006/relationships/slideLayout" Target="../slideLayouts/slideLayout152.xml"/></Relationships>
</file>

<file path=ppt/slides/_rels/slide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xml"/><Relationship Id="rId1" Type="http://schemas.openxmlformats.org/officeDocument/2006/relationships/slideLayout" Target="../slideLayouts/slideLayout152.xml"/><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xml"/><Relationship Id="rId1" Type="http://schemas.openxmlformats.org/officeDocument/2006/relationships/slideLayout" Target="../slideLayouts/slideLayout152.xml"/><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2.xml"/></Relationships>
</file>

<file path=ppt/slides/_rels/slide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xml"/><Relationship Id="rId1" Type="http://schemas.openxmlformats.org/officeDocument/2006/relationships/slideLayout" Target="../slideLayouts/slideLayout152.xml"/><Relationship Id="rId4" Type="http://schemas.openxmlformats.org/officeDocument/2006/relationships/image" Target="../media/image56.png"/></Relationships>
</file>

<file path=ppt/slides/_rels/slide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152.xml"/><Relationship Id="rId4"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Kuva 22">
            <a:extLst>
              <a:ext uri="{FF2B5EF4-FFF2-40B4-BE49-F238E27FC236}">
                <a16:creationId xmlns:a16="http://schemas.microsoft.com/office/drawing/2014/main" id="{2A0F7AAF-D21C-41BE-B016-FA5F17A0996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Otsikko 6">
            <a:extLst>
              <a:ext uri="{FF2B5EF4-FFF2-40B4-BE49-F238E27FC236}">
                <a16:creationId xmlns:a16="http://schemas.microsoft.com/office/drawing/2014/main" id="{31F81A56-2E10-E321-F27D-FA607E39525E}"/>
              </a:ext>
            </a:extLst>
          </p:cNvPr>
          <p:cNvSpPr>
            <a:spLocks noGrp="1"/>
          </p:cNvSpPr>
          <p:nvPr>
            <p:ph type="ctrTitle"/>
          </p:nvPr>
        </p:nvSpPr>
        <p:spPr/>
        <p:txBody>
          <a:bodyPr/>
          <a:lstStyle/>
          <a:p>
            <a:endParaRPr lang="fi-FI"/>
          </a:p>
        </p:txBody>
      </p:sp>
      <p:sp>
        <p:nvSpPr>
          <p:cNvPr id="3" name="Päivämäärän paikkamerkki 2">
            <a:extLst>
              <a:ext uri="{FF2B5EF4-FFF2-40B4-BE49-F238E27FC236}">
                <a16:creationId xmlns:a16="http://schemas.microsoft.com/office/drawing/2014/main" id="{F9C4A75A-2374-EE4F-FA4C-BEB0AEE61601}"/>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7EA7DFB-FF56-46B9-AC12-91CBFA78356C}" type="datetime1">
              <a:rPr kumimoji="0" lang="fi-FI" sz="1300" b="0" i="0" u="none" strike="noStrike" kern="1200" cap="none" spc="0" normalizeH="0" baseline="0" noProof="0" smtClean="0">
                <a:ln>
                  <a:noFill/>
                </a:ln>
                <a:solidFill>
                  <a:srgbClr val="0092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29.9.2024</a:t>
            </a:fld>
            <a:endParaRPr kumimoji="0" lang="fi-FI" sz="1300" b="0" i="0" u="none" strike="noStrike" kern="1200" cap="none" spc="0" normalizeH="0" baseline="0" noProof="0">
              <a:ln>
                <a:noFill/>
              </a:ln>
              <a:solidFill>
                <a:srgbClr val="009246"/>
              </a:solidFill>
              <a:effectLst/>
              <a:uLnTx/>
              <a:uFillTx/>
              <a:latin typeface="Arial" panose="020B0604020202020204"/>
              <a:ea typeface="+mn-ea"/>
              <a:cs typeface="+mn-cs"/>
            </a:endParaRPr>
          </a:p>
        </p:txBody>
      </p:sp>
      <p:sp>
        <p:nvSpPr>
          <p:cNvPr id="4" name="Alatunnisteen paikkamerkki 3">
            <a:extLst>
              <a:ext uri="{FF2B5EF4-FFF2-40B4-BE49-F238E27FC236}">
                <a16:creationId xmlns:a16="http://schemas.microsoft.com/office/drawing/2014/main" id="{86CF9869-3C92-46CD-0E7D-6ED55327729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300" b="0" i="0" u="none" strike="noStrike" kern="1200" cap="none" spc="0" normalizeH="0" baseline="0" noProof="0">
                <a:ln>
                  <a:noFill/>
                </a:ln>
                <a:solidFill>
                  <a:srgbClr val="009246"/>
                </a:solidFill>
                <a:effectLst/>
                <a:uLnTx/>
                <a:uFillTx/>
                <a:latin typeface="Arial" panose="020B0604020202020204"/>
                <a:ea typeface="+mn-ea"/>
                <a:cs typeface="+mn-cs"/>
              </a:rPr>
              <a:t>Etunimi Sukunimi</a:t>
            </a:r>
          </a:p>
        </p:txBody>
      </p:sp>
      <p:sp>
        <p:nvSpPr>
          <p:cNvPr id="5" name="Dian numeron paikkamerkki 4">
            <a:extLst>
              <a:ext uri="{FF2B5EF4-FFF2-40B4-BE49-F238E27FC236}">
                <a16:creationId xmlns:a16="http://schemas.microsoft.com/office/drawing/2014/main" id="{48F1BC90-A036-835B-75A5-ECD977BDC9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82FF55-A701-4B72-9E59-8F3FA2AFFFD3}" type="slidenum">
              <a:rPr kumimoji="0" lang="fi-FI" sz="1300" b="1" i="0" u="none" strike="noStrike" kern="1200" cap="none" spc="0" normalizeH="0" baseline="0" noProof="0" smtClean="0">
                <a:ln>
                  <a:noFill/>
                </a:ln>
                <a:solidFill>
                  <a:srgbClr val="009246"/>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300" b="1" i="0" u="none" strike="noStrike" kern="1200" cap="none" spc="0" normalizeH="0" baseline="0" noProof="0">
              <a:ln>
                <a:noFill/>
              </a:ln>
              <a:solidFill>
                <a:srgbClr val="009246"/>
              </a:solidFill>
              <a:effectLst/>
              <a:uLnTx/>
              <a:uFillTx/>
              <a:latin typeface="Arial" panose="020B0604020202020204"/>
              <a:ea typeface="+mn-ea"/>
              <a:cs typeface="+mn-cs"/>
            </a:endParaRPr>
          </a:p>
        </p:txBody>
      </p:sp>
      <p:pic>
        <p:nvPicPr>
          <p:cNvPr id="6" name="Kuva 5">
            <a:extLst>
              <a:ext uri="{FF2B5EF4-FFF2-40B4-BE49-F238E27FC236}">
                <a16:creationId xmlns:a16="http://schemas.microsoft.com/office/drawing/2014/main" id="{39F93DB6-B918-A9D3-4C5A-E9A976E42A79}"/>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Otsikko 3">
            <a:extLst>
              <a:ext uri="{FF2B5EF4-FFF2-40B4-BE49-F238E27FC236}">
                <a16:creationId xmlns:a16="http://schemas.microsoft.com/office/drawing/2014/main" id="{C1690617-06B3-74DE-18EC-CB21DAAD213F}"/>
              </a:ext>
            </a:extLst>
          </p:cNvPr>
          <p:cNvSpPr txBox="1">
            <a:spLocks/>
          </p:cNvSpPr>
          <p:nvPr/>
        </p:nvSpPr>
        <p:spPr bwMode="auto">
          <a:xfrm>
            <a:off x="486383" y="455616"/>
            <a:ext cx="8897618" cy="485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lnSpc>
                <a:spcPct val="85000"/>
              </a:lnSpc>
              <a:spcBef>
                <a:spcPct val="0"/>
              </a:spcBef>
              <a:spcAft>
                <a:spcPct val="0"/>
              </a:spcAft>
              <a:defRPr sz="7000" b="1" kern="1200">
                <a:solidFill>
                  <a:srgbClr val="009246"/>
                </a:solidFill>
                <a:latin typeface="+mj-lt"/>
                <a:ea typeface="+mj-ea"/>
                <a:cs typeface="+mj-cs"/>
              </a:defRPr>
            </a:lvl1pPr>
            <a:lvl2pPr algn="l" rtl="0" fontAlgn="base">
              <a:lnSpc>
                <a:spcPct val="90000"/>
              </a:lnSpc>
              <a:spcBef>
                <a:spcPct val="0"/>
              </a:spcBef>
              <a:spcAft>
                <a:spcPct val="0"/>
              </a:spcAft>
              <a:defRPr sz="4200" b="1">
                <a:solidFill>
                  <a:srgbClr val="009246"/>
                </a:solidFill>
                <a:latin typeface="Arial Black" panose="020B0A04020102020204" pitchFamily="34" charset="0"/>
              </a:defRPr>
            </a:lvl2pPr>
            <a:lvl3pPr algn="l" rtl="0" fontAlgn="base">
              <a:lnSpc>
                <a:spcPct val="90000"/>
              </a:lnSpc>
              <a:spcBef>
                <a:spcPct val="0"/>
              </a:spcBef>
              <a:spcAft>
                <a:spcPct val="0"/>
              </a:spcAft>
              <a:defRPr sz="4200" b="1">
                <a:solidFill>
                  <a:srgbClr val="009246"/>
                </a:solidFill>
                <a:latin typeface="Arial Black" panose="020B0A04020102020204" pitchFamily="34" charset="0"/>
              </a:defRPr>
            </a:lvl3pPr>
            <a:lvl4pPr algn="l" rtl="0" fontAlgn="base">
              <a:lnSpc>
                <a:spcPct val="90000"/>
              </a:lnSpc>
              <a:spcBef>
                <a:spcPct val="0"/>
              </a:spcBef>
              <a:spcAft>
                <a:spcPct val="0"/>
              </a:spcAft>
              <a:defRPr sz="4200" b="1">
                <a:solidFill>
                  <a:srgbClr val="009246"/>
                </a:solidFill>
                <a:latin typeface="Arial Black" panose="020B0A04020102020204" pitchFamily="34" charset="0"/>
              </a:defRPr>
            </a:lvl4pPr>
            <a:lvl5pPr algn="l" rtl="0" fontAlgn="base">
              <a:lnSpc>
                <a:spcPct val="90000"/>
              </a:lnSpc>
              <a:spcBef>
                <a:spcPct val="0"/>
              </a:spcBef>
              <a:spcAft>
                <a:spcPct val="0"/>
              </a:spcAft>
              <a:defRPr sz="4200" b="1">
                <a:solidFill>
                  <a:srgbClr val="009246"/>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009246"/>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009246"/>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009246"/>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009246"/>
                </a:solidFill>
                <a:latin typeface="Arial Black" panose="020B0A04020102020204" pitchFamily="34" charset="0"/>
              </a:defRPr>
            </a:lvl9pPr>
          </a:lstStyle>
          <a:p>
            <a:r>
              <a:rPr lang="fi-FI" sz="4800" b="1">
                <a:solidFill>
                  <a:srgbClr val="0072C6"/>
                </a:solidFill>
              </a:rPr>
              <a:t>Osaamisen vahvistamista digiratkaisujen avulla</a:t>
            </a:r>
            <a:r>
              <a:rPr lang="fi-FI" sz="4800">
                <a:solidFill>
                  <a:srgbClr val="0072C6"/>
                </a:solidFill>
              </a:rPr>
              <a:t> Helsingin aikuissosiaalityön kuntouttavassa työtoiminnassa</a:t>
            </a:r>
            <a:endParaRPr lang="fi-FI" sz="4800">
              <a:solidFill>
                <a:srgbClr val="0072C6"/>
              </a:solidFill>
              <a:cs typeface="Arial"/>
            </a:endParaRPr>
          </a:p>
          <a:p>
            <a:pPr>
              <a:defRPr/>
            </a:pPr>
            <a:endParaRPr lang="fi-FI" sz="6000">
              <a:solidFill>
                <a:srgbClr val="0072C6"/>
              </a:solidFill>
              <a:latin typeface="Arial" panose="020B0604020202020204" pitchFamily="34" charset="0"/>
              <a:cs typeface="Arial" panose="020B0604020202020204" pitchFamily="34" charset="0"/>
            </a:endParaRPr>
          </a:p>
          <a:p>
            <a:pPr>
              <a:defRPr/>
            </a:pPr>
            <a:r>
              <a:rPr kumimoji="0" lang="fi-FI" sz="3600" b="0" i="0" u="none" strike="noStrike" kern="1200" cap="none" spc="0" normalizeH="0" baseline="0" noProof="0">
                <a:ln>
                  <a:noFill/>
                </a:ln>
                <a:solidFill>
                  <a:srgbClr val="009247"/>
                </a:solidFill>
                <a:effectLst/>
                <a:uLnTx/>
                <a:uFillTx/>
                <a:latin typeface="Arial"/>
                <a:cs typeface="Arial"/>
              </a:rPr>
              <a:t>Työtoiminnasta työelämään –hanke</a:t>
            </a:r>
            <a:br>
              <a:rPr lang="fi-FI" sz="3600"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lang="fi-FI" sz="3600" b="0">
                <a:solidFill>
                  <a:srgbClr val="009247"/>
                </a:solidFill>
                <a:latin typeface="Arial"/>
                <a:cs typeface="Arial"/>
              </a:rPr>
              <a:t>Meri Vainio, Forum </a:t>
            </a:r>
            <a:r>
              <a:rPr lang="fi-FI" sz="3600" b="0" err="1">
                <a:solidFill>
                  <a:srgbClr val="009247"/>
                </a:solidFill>
                <a:latin typeface="Arial"/>
                <a:cs typeface="Arial"/>
              </a:rPr>
              <a:t>Virium</a:t>
            </a:r>
            <a:r>
              <a:rPr lang="fi-FI" sz="3600" b="0">
                <a:solidFill>
                  <a:srgbClr val="009247"/>
                </a:solidFill>
                <a:latin typeface="Arial"/>
                <a:cs typeface="Arial"/>
              </a:rPr>
              <a:t> Helsinki</a:t>
            </a:r>
            <a:endParaRPr lang="fi-FI" sz="3600" b="0" i="0" u="none" strike="noStrike" kern="1200" cap="none" spc="0" normalizeH="0" baseline="0" noProof="0">
              <a:ln>
                <a:noFill/>
              </a:ln>
              <a:solidFill>
                <a:srgbClr val="009247"/>
              </a:solidFill>
              <a:effectLst/>
              <a:uLnTx/>
              <a:uFillTx/>
              <a:latin typeface="Arial"/>
              <a:cs typeface="Arial"/>
            </a:endParaRPr>
          </a:p>
        </p:txBody>
      </p:sp>
      <p:pic>
        <p:nvPicPr>
          <p:cNvPr id="11" name="Kuva 10">
            <a:extLst>
              <a:ext uri="{FF2B5EF4-FFF2-40B4-BE49-F238E27FC236}">
                <a16:creationId xmlns:a16="http://schemas.microsoft.com/office/drawing/2014/main" id="{F336925A-A4F8-F64F-9CF3-9830BC9FA09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8784"/>
          <a:stretch/>
        </p:blipFill>
        <p:spPr>
          <a:xfrm>
            <a:off x="44677" y="5787184"/>
            <a:ext cx="5606716" cy="1070811"/>
          </a:xfrm>
          <a:prstGeom prst="rect">
            <a:avLst/>
          </a:prstGeom>
        </p:spPr>
      </p:pic>
    </p:spTree>
    <p:extLst>
      <p:ext uri="{BB962C8B-B14F-4D97-AF65-F5344CB8AC3E}">
        <p14:creationId xmlns:p14="http://schemas.microsoft.com/office/powerpoint/2010/main" val="1904269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2ECFC4B3-7928-D85D-8272-A35D38049D2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4A034621-726B-616C-1B33-A1AAB9310F7B}"/>
              </a:ext>
            </a:extLst>
          </p:cNvPr>
          <p:cNvSpPr txBox="1">
            <a:spLocks/>
          </p:cNvSpPr>
          <p:nvPr/>
        </p:nvSpPr>
        <p:spPr bwMode="auto">
          <a:xfrm>
            <a:off x="457201" y="407988"/>
            <a:ext cx="8820805" cy="57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lnSpc>
                <a:spcPct val="85000"/>
              </a:lnSpc>
              <a:spcBef>
                <a:spcPct val="0"/>
              </a:spcBef>
              <a:spcAft>
                <a:spcPct val="0"/>
              </a:spcAft>
              <a:defRPr sz="7000" b="1" kern="1200">
                <a:solidFill>
                  <a:srgbClr val="009246"/>
                </a:solidFill>
                <a:latin typeface="+mj-lt"/>
                <a:ea typeface="+mj-ea"/>
                <a:cs typeface="+mj-cs"/>
              </a:defRPr>
            </a:lvl1pPr>
            <a:lvl2pPr algn="l" rtl="0" fontAlgn="base">
              <a:lnSpc>
                <a:spcPct val="90000"/>
              </a:lnSpc>
              <a:spcBef>
                <a:spcPct val="0"/>
              </a:spcBef>
              <a:spcAft>
                <a:spcPct val="0"/>
              </a:spcAft>
              <a:defRPr sz="4200" b="1">
                <a:solidFill>
                  <a:srgbClr val="009246"/>
                </a:solidFill>
                <a:latin typeface="Arial Black" panose="020B0A04020102020204" pitchFamily="34" charset="0"/>
              </a:defRPr>
            </a:lvl2pPr>
            <a:lvl3pPr algn="l" rtl="0" fontAlgn="base">
              <a:lnSpc>
                <a:spcPct val="90000"/>
              </a:lnSpc>
              <a:spcBef>
                <a:spcPct val="0"/>
              </a:spcBef>
              <a:spcAft>
                <a:spcPct val="0"/>
              </a:spcAft>
              <a:defRPr sz="4200" b="1">
                <a:solidFill>
                  <a:srgbClr val="009246"/>
                </a:solidFill>
                <a:latin typeface="Arial Black" panose="020B0A04020102020204" pitchFamily="34" charset="0"/>
              </a:defRPr>
            </a:lvl3pPr>
            <a:lvl4pPr algn="l" rtl="0" fontAlgn="base">
              <a:lnSpc>
                <a:spcPct val="90000"/>
              </a:lnSpc>
              <a:spcBef>
                <a:spcPct val="0"/>
              </a:spcBef>
              <a:spcAft>
                <a:spcPct val="0"/>
              </a:spcAft>
              <a:defRPr sz="4200" b="1">
                <a:solidFill>
                  <a:srgbClr val="009246"/>
                </a:solidFill>
                <a:latin typeface="Arial Black" panose="020B0A04020102020204" pitchFamily="34" charset="0"/>
              </a:defRPr>
            </a:lvl4pPr>
            <a:lvl5pPr algn="l" rtl="0" fontAlgn="base">
              <a:lnSpc>
                <a:spcPct val="90000"/>
              </a:lnSpc>
              <a:spcBef>
                <a:spcPct val="0"/>
              </a:spcBef>
              <a:spcAft>
                <a:spcPct val="0"/>
              </a:spcAft>
              <a:defRPr sz="4200" b="1">
                <a:solidFill>
                  <a:srgbClr val="009246"/>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009246"/>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009246"/>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009246"/>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009246"/>
                </a:solidFill>
                <a:latin typeface="Arial Black" panose="020B0A04020102020204" pitchFamily="34" charset="0"/>
              </a:defRPr>
            </a:lvl9pPr>
          </a:lstStyle>
          <a:p>
            <a:pPr>
              <a:defRPr/>
            </a:pPr>
            <a:r>
              <a:rPr lang="fi-FI" sz="3600">
                <a:solidFill>
                  <a:srgbClr val="0072C6"/>
                </a:solidFill>
                <a:cs typeface="Arial"/>
              </a:rPr>
              <a:t>Osaamisen tunnistaminen</a:t>
            </a:r>
          </a:p>
        </p:txBody>
      </p:sp>
      <p:pic>
        <p:nvPicPr>
          <p:cNvPr id="15" name="Picture 14">
            <a:extLst>
              <a:ext uri="{FF2B5EF4-FFF2-40B4-BE49-F238E27FC236}">
                <a16:creationId xmlns:a16="http://schemas.microsoft.com/office/drawing/2014/main" id="{F100927A-34EE-0635-9C51-C048DEED4C9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59" t="30194" r="-559" b="43076"/>
          <a:stretch/>
        </p:blipFill>
        <p:spPr bwMode="auto">
          <a:xfrm>
            <a:off x="457201" y="1861851"/>
            <a:ext cx="10190268" cy="38529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779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2ECFC4B3-7928-D85D-8272-A35D38049D2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4A034621-726B-616C-1B33-A1AAB9310F7B}"/>
              </a:ext>
            </a:extLst>
          </p:cNvPr>
          <p:cNvSpPr txBox="1">
            <a:spLocks/>
          </p:cNvSpPr>
          <p:nvPr/>
        </p:nvSpPr>
        <p:spPr bwMode="auto">
          <a:xfrm>
            <a:off x="457201" y="407988"/>
            <a:ext cx="8820805" cy="57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lnSpc>
                <a:spcPct val="85000"/>
              </a:lnSpc>
              <a:spcBef>
                <a:spcPct val="0"/>
              </a:spcBef>
              <a:spcAft>
                <a:spcPct val="0"/>
              </a:spcAft>
              <a:defRPr sz="7000" b="1" kern="1200">
                <a:solidFill>
                  <a:srgbClr val="009246"/>
                </a:solidFill>
                <a:latin typeface="+mj-lt"/>
                <a:ea typeface="+mj-ea"/>
                <a:cs typeface="+mj-cs"/>
              </a:defRPr>
            </a:lvl1pPr>
            <a:lvl2pPr algn="l" rtl="0" fontAlgn="base">
              <a:lnSpc>
                <a:spcPct val="90000"/>
              </a:lnSpc>
              <a:spcBef>
                <a:spcPct val="0"/>
              </a:spcBef>
              <a:spcAft>
                <a:spcPct val="0"/>
              </a:spcAft>
              <a:defRPr sz="4200" b="1">
                <a:solidFill>
                  <a:srgbClr val="009246"/>
                </a:solidFill>
                <a:latin typeface="Arial Black" panose="020B0A04020102020204" pitchFamily="34" charset="0"/>
              </a:defRPr>
            </a:lvl2pPr>
            <a:lvl3pPr algn="l" rtl="0" fontAlgn="base">
              <a:lnSpc>
                <a:spcPct val="90000"/>
              </a:lnSpc>
              <a:spcBef>
                <a:spcPct val="0"/>
              </a:spcBef>
              <a:spcAft>
                <a:spcPct val="0"/>
              </a:spcAft>
              <a:defRPr sz="4200" b="1">
                <a:solidFill>
                  <a:srgbClr val="009246"/>
                </a:solidFill>
                <a:latin typeface="Arial Black" panose="020B0A04020102020204" pitchFamily="34" charset="0"/>
              </a:defRPr>
            </a:lvl3pPr>
            <a:lvl4pPr algn="l" rtl="0" fontAlgn="base">
              <a:lnSpc>
                <a:spcPct val="90000"/>
              </a:lnSpc>
              <a:spcBef>
                <a:spcPct val="0"/>
              </a:spcBef>
              <a:spcAft>
                <a:spcPct val="0"/>
              </a:spcAft>
              <a:defRPr sz="4200" b="1">
                <a:solidFill>
                  <a:srgbClr val="009246"/>
                </a:solidFill>
                <a:latin typeface="Arial Black" panose="020B0A04020102020204" pitchFamily="34" charset="0"/>
              </a:defRPr>
            </a:lvl4pPr>
            <a:lvl5pPr algn="l" rtl="0" fontAlgn="base">
              <a:lnSpc>
                <a:spcPct val="90000"/>
              </a:lnSpc>
              <a:spcBef>
                <a:spcPct val="0"/>
              </a:spcBef>
              <a:spcAft>
                <a:spcPct val="0"/>
              </a:spcAft>
              <a:defRPr sz="4200" b="1">
                <a:solidFill>
                  <a:srgbClr val="009246"/>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009246"/>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009246"/>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009246"/>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009246"/>
                </a:solidFill>
                <a:latin typeface="Arial Black" panose="020B0A04020102020204" pitchFamily="34" charset="0"/>
              </a:defRPr>
            </a:lvl9pPr>
          </a:lstStyle>
          <a:p>
            <a:pPr>
              <a:defRPr/>
            </a:pPr>
            <a:r>
              <a:rPr lang="fi-FI" sz="3600">
                <a:solidFill>
                  <a:srgbClr val="0072C6"/>
                </a:solidFill>
                <a:cs typeface="Arial"/>
              </a:rPr>
              <a:t>Osaamisen tunnistaminen</a:t>
            </a:r>
          </a:p>
        </p:txBody>
      </p:sp>
      <p:pic>
        <p:nvPicPr>
          <p:cNvPr id="4" name="Picture 3">
            <a:extLst>
              <a:ext uri="{FF2B5EF4-FFF2-40B4-BE49-F238E27FC236}">
                <a16:creationId xmlns:a16="http://schemas.microsoft.com/office/drawing/2014/main" id="{06003826-7F0C-00F6-CAFD-BC06D72AE55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0495"/>
          <a:stretch/>
        </p:blipFill>
        <p:spPr bwMode="auto">
          <a:xfrm>
            <a:off x="859179" y="1614857"/>
            <a:ext cx="9111085" cy="38020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0055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00017-9310-7F06-C110-FD80B36BA943}"/>
              </a:ext>
            </a:extLst>
          </p:cNvPr>
          <p:cNvSpPr>
            <a:spLocks noGrp="1"/>
          </p:cNvSpPr>
          <p:nvPr>
            <p:ph type="ctrTitle"/>
          </p:nvPr>
        </p:nvSpPr>
        <p:spPr>
          <a:xfrm>
            <a:off x="486383" y="457199"/>
            <a:ext cx="10661515" cy="5526505"/>
          </a:xfrm>
        </p:spPr>
        <p:txBody>
          <a:bodyPr/>
          <a:lstStyle/>
          <a:p>
            <a:br>
              <a:rPr lang="fi-FI" sz="4000"/>
            </a:br>
            <a:br>
              <a:rPr lang="fi-FI" sz="4000"/>
            </a:br>
            <a:br>
              <a:rPr lang="fi-FI" sz="4000"/>
            </a:br>
            <a:r>
              <a:rPr lang="fi-FI" sz="4000"/>
              <a:t>DIGITAALISEN OSAAMISEN TUNNISTAMISEN PILOTTI:</a:t>
            </a:r>
            <a:br>
              <a:rPr lang="fi-FI" sz="4000"/>
            </a:br>
            <a:br>
              <a:rPr lang="fi-FI" sz="4000"/>
            </a:br>
            <a:r>
              <a:rPr lang="fi-FI" sz="4000"/>
              <a:t>Työelämässä toimiminen (2osp)</a:t>
            </a:r>
            <a:br>
              <a:rPr lang="fi-FI" sz="4000"/>
            </a:br>
            <a:br>
              <a:rPr lang="fi-FI" sz="4000"/>
            </a:br>
            <a:endParaRPr lang="fi-FI" sz="4000"/>
          </a:p>
        </p:txBody>
      </p:sp>
    </p:spTree>
    <p:extLst>
      <p:ext uri="{BB962C8B-B14F-4D97-AF65-F5344CB8AC3E}">
        <p14:creationId xmlns:p14="http://schemas.microsoft.com/office/powerpoint/2010/main" val="1439905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2ECFC4B3-7928-D85D-8272-A35D38049D2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4A034621-726B-616C-1B33-A1AAB9310F7B}"/>
              </a:ext>
            </a:extLst>
          </p:cNvPr>
          <p:cNvSpPr txBox="1">
            <a:spLocks/>
          </p:cNvSpPr>
          <p:nvPr/>
        </p:nvSpPr>
        <p:spPr bwMode="auto">
          <a:xfrm>
            <a:off x="457201" y="407988"/>
            <a:ext cx="8820805" cy="57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lnSpc>
                <a:spcPct val="85000"/>
              </a:lnSpc>
              <a:spcBef>
                <a:spcPct val="0"/>
              </a:spcBef>
              <a:spcAft>
                <a:spcPct val="0"/>
              </a:spcAft>
              <a:defRPr sz="7000" b="1" kern="1200">
                <a:solidFill>
                  <a:srgbClr val="009246"/>
                </a:solidFill>
                <a:latin typeface="+mj-lt"/>
                <a:ea typeface="+mj-ea"/>
                <a:cs typeface="+mj-cs"/>
              </a:defRPr>
            </a:lvl1pPr>
            <a:lvl2pPr algn="l" rtl="0" fontAlgn="base">
              <a:lnSpc>
                <a:spcPct val="90000"/>
              </a:lnSpc>
              <a:spcBef>
                <a:spcPct val="0"/>
              </a:spcBef>
              <a:spcAft>
                <a:spcPct val="0"/>
              </a:spcAft>
              <a:defRPr sz="4200" b="1">
                <a:solidFill>
                  <a:srgbClr val="009246"/>
                </a:solidFill>
                <a:latin typeface="Arial Black" panose="020B0A04020102020204" pitchFamily="34" charset="0"/>
              </a:defRPr>
            </a:lvl2pPr>
            <a:lvl3pPr algn="l" rtl="0" fontAlgn="base">
              <a:lnSpc>
                <a:spcPct val="90000"/>
              </a:lnSpc>
              <a:spcBef>
                <a:spcPct val="0"/>
              </a:spcBef>
              <a:spcAft>
                <a:spcPct val="0"/>
              </a:spcAft>
              <a:defRPr sz="4200" b="1">
                <a:solidFill>
                  <a:srgbClr val="009246"/>
                </a:solidFill>
                <a:latin typeface="Arial Black" panose="020B0A04020102020204" pitchFamily="34" charset="0"/>
              </a:defRPr>
            </a:lvl3pPr>
            <a:lvl4pPr algn="l" rtl="0" fontAlgn="base">
              <a:lnSpc>
                <a:spcPct val="90000"/>
              </a:lnSpc>
              <a:spcBef>
                <a:spcPct val="0"/>
              </a:spcBef>
              <a:spcAft>
                <a:spcPct val="0"/>
              </a:spcAft>
              <a:defRPr sz="4200" b="1">
                <a:solidFill>
                  <a:srgbClr val="009246"/>
                </a:solidFill>
                <a:latin typeface="Arial Black" panose="020B0A04020102020204" pitchFamily="34" charset="0"/>
              </a:defRPr>
            </a:lvl4pPr>
            <a:lvl5pPr algn="l" rtl="0" fontAlgn="base">
              <a:lnSpc>
                <a:spcPct val="90000"/>
              </a:lnSpc>
              <a:spcBef>
                <a:spcPct val="0"/>
              </a:spcBef>
              <a:spcAft>
                <a:spcPct val="0"/>
              </a:spcAft>
              <a:defRPr sz="4200" b="1">
                <a:solidFill>
                  <a:srgbClr val="009246"/>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009246"/>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009246"/>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009246"/>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009246"/>
                </a:solidFill>
                <a:latin typeface="Arial Black" panose="020B0A040201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fi-FI" sz="3600" b="1" i="0" u="none" strike="noStrike" kern="1200" cap="none" spc="0" normalizeH="0" baseline="0" noProof="0">
                <a:ln>
                  <a:noFill/>
                </a:ln>
                <a:solidFill>
                  <a:srgbClr val="0072C6"/>
                </a:solidFill>
                <a:effectLst/>
                <a:uLnTx/>
                <a:uFillTx/>
                <a:latin typeface="Arial" panose="020B0604020202020204"/>
                <a:ea typeface="+mj-ea"/>
                <a:cs typeface="Arial"/>
              </a:rPr>
              <a:t>Työelämässä toimiminen</a:t>
            </a:r>
          </a:p>
        </p:txBody>
      </p:sp>
      <p:pic>
        <p:nvPicPr>
          <p:cNvPr id="4" name="Picture 3" descr="A screenshot of a computer&#10;&#10;Description automatically generated">
            <a:extLst>
              <a:ext uri="{FF2B5EF4-FFF2-40B4-BE49-F238E27FC236}">
                <a16:creationId xmlns:a16="http://schemas.microsoft.com/office/drawing/2014/main" id="{BB628017-602E-06A2-0FBF-A6F655742C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159" y="2434773"/>
            <a:ext cx="9369845" cy="3841637"/>
          </a:xfrm>
          <a:prstGeom prst="rect">
            <a:avLst/>
          </a:prstGeom>
          <a:noFill/>
        </p:spPr>
      </p:pic>
      <p:sp>
        <p:nvSpPr>
          <p:cNvPr id="3" name="TextBox 4">
            <a:extLst>
              <a:ext uri="{FF2B5EF4-FFF2-40B4-BE49-F238E27FC236}">
                <a16:creationId xmlns:a16="http://schemas.microsoft.com/office/drawing/2014/main" id="{766A8F86-E49B-EA59-14FB-C67F514E6414}"/>
              </a:ext>
            </a:extLst>
          </p:cNvPr>
          <p:cNvSpPr txBox="1"/>
          <p:nvPr/>
        </p:nvSpPr>
        <p:spPr>
          <a:xfrm>
            <a:off x="441159" y="984810"/>
            <a:ext cx="9913085" cy="830997"/>
          </a:xfrm>
          <a:prstGeom prst="rect">
            <a:avLst/>
          </a:prstGeom>
          <a:noFill/>
        </p:spPr>
        <p:txBody>
          <a:bodyPr wrap="square">
            <a:spAutoFit/>
          </a:bodyPr>
          <a:lstStyle/>
          <a:p>
            <a:pPr algn="l"/>
            <a:r>
              <a:rPr lang="en-GB" sz="1600" b="0" i="0" err="1">
                <a:effectLst/>
                <a:latin typeface="+mn-lt"/>
              </a:rPr>
              <a:t>Työelämässä</a:t>
            </a:r>
            <a:r>
              <a:rPr lang="en-GB" sz="1600" b="0" i="0">
                <a:effectLst/>
                <a:latin typeface="+mn-lt"/>
              </a:rPr>
              <a:t> </a:t>
            </a:r>
            <a:r>
              <a:rPr lang="en-GB" sz="1600" b="0" i="0" err="1">
                <a:effectLst/>
                <a:latin typeface="+mn-lt"/>
              </a:rPr>
              <a:t>toimiminen</a:t>
            </a:r>
            <a:r>
              <a:rPr lang="en-GB" sz="1600" b="0" i="0">
                <a:effectLst/>
                <a:latin typeface="+mn-lt"/>
              </a:rPr>
              <a:t> – </a:t>
            </a:r>
            <a:r>
              <a:rPr lang="en-GB" sz="1600" b="0" i="0" err="1">
                <a:effectLst/>
                <a:latin typeface="+mn-lt"/>
              </a:rPr>
              <a:t>tutkinnon</a:t>
            </a:r>
            <a:r>
              <a:rPr lang="en-GB" sz="1600" b="0" i="0">
                <a:effectLst/>
                <a:latin typeface="+mn-lt"/>
              </a:rPr>
              <a:t> </a:t>
            </a:r>
            <a:r>
              <a:rPr lang="en-GB" sz="1600" b="0" i="0" err="1">
                <a:effectLst/>
                <a:latin typeface="+mn-lt"/>
              </a:rPr>
              <a:t>osan</a:t>
            </a:r>
            <a:r>
              <a:rPr lang="en-GB" sz="1600" b="0" i="0">
                <a:effectLst/>
                <a:latin typeface="+mn-lt"/>
              </a:rPr>
              <a:t> </a:t>
            </a:r>
            <a:r>
              <a:rPr lang="en-GB" sz="1600" b="0" i="0" err="1">
                <a:effectLst/>
                <a:latin typeface="+mn-lt"/>
              </a:rPr>
              <a:t>suorittamista</a:t>
            </a:r>
            <a:r>
              <a:rPr lang="en-GB" sz="1600" b="0" i="0">
                <a:effectLst/>
                <a:latin typeface="+mn-lt"/>
              </a:rPr>
              <a:t> </a:t>
            </a:r>
            <a:r>
              <a:rPr lang="en-GB" sz="1600" b="0" i="0" err="1">
                <a:effectLst/>
                <a:latin typeface="+mn-lt"/>
              </a:rPr>
              <a:t>pilotointiin</a:t>
            </a:r>
            <a:r>
              <a:rPr lang="en-GB" sz="1600" b="0" i="0">
                <a:effectLst/>
                <a:latin typeface="+mn-lt"/>
              </a:rPr>
              <a:t> </a:t>
            </a:r>
            <a:r>
              <a:rPr lang="en-GB" sz="1600" b="0" i="0" err="1">
                <a:effectLst/>
                <a:latin typeface="+mn-lt"/>
              </a:rPr>
              <a:t>osana</a:t>
            </a:r>
            <a:r>
              <a:rPr lang="en-GB" sz="1600" b="0" i="0">
                <a:effectLst/>
                <a:latin typeface="+mn-lt"/>
              </a:rPr>
              <a:t> </a:t>
            </a:r>
            <a:r>
              <a:rPr lang="en-GB" sz="1600" b="0" i="0" err="1">
                <a:effectLst/>
                <a:latin typeface="+mn-lt"/>
              </a:rPr>
              <a:t>työtoiminnan</a:t>
            </a:r>
            <a:r>
              <a:rPr lang="en-GB" sz="1600" b="0" i="0">
                <a:effectLst/>
                <a:latin typeface="+mn-lt"/>
              </a:rPr>
              <a:t> </a:t>
            </a:r>
            <a:r>
              <a:rPr lang="en-GB" sz="1600" b="0" i="0" err="1">
                <a:effectLst/>
                <a:latin typeface="+mn-lt"/>
              </a:rPr>
              <a:t>etätyövalmennusta</a:t>
            </a:r>
            <a:r>
              <a:rPr lang="en-GB" sz="1600" b="0" i="0">
                <a:effectLst/>
                <a:latin typeface="+mn-lt"/>
              </a:rPr>
              <a:t> </a:t>
            </a:r>
            <a:r>
              <a:rPr lang="en-GB" sz="1600" b="0" i="0" err="1">
                <a:effectLst/>
                <a:latin typeface="+mn-lt"/>
              </a:rPr>
              <a:t>Virtuaaliverstaalla</a:t>
            </a:r>
            <a:r>
              <a:rPr lang="en-GB" sz="1600" b="0" i="0">
                <a:effectLst/>
                <a:latin typeface="+mn-lt"/>
              </a:rPr>
              <a:t>. </a:t>
            </a:r>
            <a:r>
              <a:rPr lang="en-GB" sz="1600" err="1">
                <a:latin typeface="+mn-lt"/>
              </a:rPr>
              <a:t>Valmennuksen</a:t>
            </a:r>
            <a:r>
              <a:rPr lang="en-GB" sz="1600">
                <a:latin typeface="+mn-lt"/>
              </a:rPr>
              <a:t> </a:t>
            </a:r>
            <a:r>
              <a:rPr lang="en-GB" sz="1600" err="1">
                <a:latin typeface="+mn-lt"/>
              </a:rPr>
              <a:t>sisältö</a:t>
            </a:r>
            <a:r>
              <a:rPr lang="en-GB" sz="1600">
                <a:latin typeface="+mn-lt"/>
              </a:rPr>
              <a:t> </a:t>
            </a:r>
            <a:r>
              <a:rPr lang="en-GB" sz="1600" err="1">
                <a:latin typeface="+mn-lt"/>
              </a:rPr>
              <a:t>pohjautui</a:t>
            </a:r>
            <a:r>
              <a:rPr lang="en-GB" sz="1600">
                <a:latin typeface="+mn-lt"/>
              </a:rPr>
              <a:t> </a:t>
            </a:r>
            <a:r>
              <a:rPr lang="en-GB" sz="1600" err="1">
                <a:latin typeface="+mn-lt"/>
              </a:rPr>
              <a:t>tutkintovaatimuksiin</a:t>
            </a:r>
            <a:r>
              <a:rPr lang="en-GB" sz="1600">
                <a:latin typeface="+mn-lt"/>
              </a:rPr>
              <a:t>. </a:t>
            </a:r>
            <a:r>
              <a:rPr lang="en-GB" sz="1600" err="1">
                <a:latin typeface="+mn-lt"/>
              </a:rPr>
              <a:t>Halutessaan</a:t>
            </a:r>
            <a:r>
              <a:rPr lang="en-GB" sz="1600">
                <a:latin typeface="+mn-lt"/>
              </a:rPr>
              <a:t> </a:t>
            </a:r>
            <a:r>
              <a:rPr lang="en-GB" sz="1600" err="1">
                <a:latin typeface="+mn-lt"/>
              </a:rPr>
              <a:t>asiakkaat</a:t>
            </a:r>
            <a:r>
              <a:rPr lang="en-GB" sz="1600">
                <a:latin typeface="+mn-lt"/>
              </a:rPr>
              <a:t> </a:t>
            </a:r>
            <a:r>
              <a:rPr lang="en-GB" sz="1600" err="1">
                <a:latin typeface="+mn-lt"/>
              </a:rPr>
              <a:t>etenivät</a:t>
            </a:r>
            <a:r>
              <a:rPr lang="en-GB" sz="1600">
                <a:latin typeface="+mn-lt"/>
              </a:rPr>
              <a:t> </a:t>
            </a:r>
            <a:r>
              <a:rPr lang="en-GB" sz="1600" err="1">
                <a:latin typeface="+mn-lt"/>
              </a:rPr>
              <a:t>osaamisen</a:t>
            </a:r>
            <a:r>
              <a:rPr lang="en-GB" sz="1600">
                <a:latin typeface="+mn-lt"/>
              </a:rPr>
              <a:t> </a:t>
            </a:r>
            <a:r>
              <a:rPr lang="en-GB" sz="1600" err="1">
                <a:latin typeface="+mn-lt"/>
              </a:rPr>
              <a:t>tunnistamiseen</a:t>
            </a:r>
            <a:r>
              <a:rPr lang="en-GB" sz="1600">
                <a:latin typeface="+mn-lt"/>
              </a:rPr>
              <a:t> </a:t>
            </a:r>
            <a:r>
              <a:rPr lang="en-GB" sz="1600" err="1">
                <a:latin typeface="+mn-lt"/>
              </a:rPr>
              <a:t>ja</a:t>
            </a:r>
            <a:r>
              <a:rPr lang="en-GB" sz="1600">
                <a:latin typeface="+mn-lt"/>
              </a:rPr>
              <a:t> </a:t>
            </a:r>
            <a:r>
              <a:rPr lang="en-GB" sz="1600" err="1">
                <a:latin typeface="+mn-lt"/>
              </a:rPr>
              <a:t>tunnustamiseen</a:t>
            </a:r>
            <a:r>
              <a:rPr lang="en-GB" sz="1600">
                <a:latin typeface="+mn-lt"/>
              </a:rPr>
              <a:t> </a:t>
            </a:r>
            <a:r>
              <a:rPr lang="en-GB" sz="1600" err="1">
                <a:latin typeface="+mn-lt"/>
              </a:rPr>
              <a:t>eli</a:t>
            </a:r>
            <a:r>
              <a:rPr lang="en-GB" sz="1600">
                <a:latin typeface="+mn-lt"/>
              </a:rPr>
              <a:t> </a:t>
            </a:r>
            <a:r>
              <a:rPr lang="en-GB" sz="1600" err="1">
                <a:latin typeface="+mn-lt"/>
              </a:rPr>
              <a:t>tutkinnon</a:t>
            </a:r>
            <a:r>
              <a:rPr lang="en-GB" sz="1600">
                <a:latin typeface="+mn-lt"/>
              </a:rPr>
              <a:t> </a:t>
            </a:r>
            <a:r>
              <a:rPr lang="en-GB" sz="1600" err="1">
                <a:latin typeface="+mn-lt"/>
              </a:rPr>
              <a:t>osan</a:t>
            </a:r>
            <a:r>
              <a:rPr lang="en-GB" sz="1600">
                <a:latin typeface="+mn-lt"/>
              </a:rPr>
              <a:t> </a:t>
            </a:r>
            <a:r>
              <a:rPr lang="en-GB" sz="1600" err="1">
                <a:latin typeface="+mn-lt"/>
              </a:rPr>
              <a:t>suorittamiseen</a:t>
            </a:r>
            <a:r>
              <a:rPr lang="en-GB" sz="1600">
                <a:latin typeface="+mn-lt"/>
              </a:rPr>
              <a:t>.</a:t>
            </a:r>
            <a:endParaRPr lang="en-GB" sz="1600" b="0" i="0">
              <a:effectLst/>
              <a:latin typeface="+mn-lt"/>
            </a:endParaRPr>
          </a:p>
        </p:txBody>
      </p:sp>
    </p:spTree>
    <p:extLst>
      <p:ext uri="{BB962C8B-B14F-4D97-AF65-F5344CB8AC3E}">
        <p14:creationId xmlns:p14="http://schemas.microsoft.com/office/powerpoint/2010/main" val="1814139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2ECFC4B3-7928-D85D-8272-A35D38049D2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4A034621-726B-616C-1B33-A1AAB9310F7B}"/>
              </a:ext>
            </a:extLst>
          </p:cNvPr>
          <p:cNvSpPr txBox="1">
            <a:spLocks/>
          </p:cNvSpPr>
          <p:nvPr/>
        </p:nvSpPr>
        <p:spPr bwMode="auto">
          <a:xfrm>
            <a:off x="457201" y="407988"/>
            <a:ext cx="8820805" cy="57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lnSpc>
                <a:spcPct val="85000"/>
              </a:lnSpc>
              <a:spcBef>
                <a:spcPct val="0"/>
              </a:spcBef>
              <a:spcAft>
                <a:spcPct val="0"/>
              </a:spcAft>
              <a:defRPr sz="7000" b="1" kern="1200">
                <a:solidFill>
                  <a:srgbClr val="009246"/>
                </a:solidFill>
                <a:latin typeface="+mj-lt"/>
                <a:ea typeface="+mj-ea"/>
                <a:cs typeface="+mj-cs"/>
              </a:defRPr>
            </a:lvl1pPr>
            <a:lvl2pPr algn="l" rtl="0" fontAlgn="base">
              <a:lnSpc>
                <a:spcPct val="90000"/>
              </a:lnSpc>
              <a:spcBef>
                <a:spcPct val="0"/>
              </a:spcBef>
              <a:spcAft>
                <a:spcPct val="0"/>
              </a:spcAft>
              <a:defRPr sz="4200" b="1">
                <a:solidFill>
                  <a:srgbClr val="009246"/>
                </a:solidFill>
                <a:latin typeface="Arial Black" panose="020B0A04020102020204" pitchFamily="34" charset="0"/>
              </a:defRPr>
            </a:lvl2pPr>
            <a:lvl3pPr algn="l" rtl="0" fontAlgn="base">
              <a:lnSpc>
                <a:spcPct val="90000"/>
              </a:lnSpc>
              <a:spcBef>
                <a:spcPct val="0"/>
              </a:spcBef>
              <a:spcAft>
                <a:spcPct val="0"/>
              </a:spcAft>
              <a:defRPr sz="4200" b="1">
                <a:solidFill>
                  <a:srgbClr val="009246"/>
                </a:solidFill>
                <a:latin typeface="Arial Black" panose="020B0A04020102020204" pitchFamily="34" charset="0"/>
              </a:defRPr>
            </a:lvl3pPr>
            <a:lvl4pPr algn="l" rtl="0" fontAlgn="base">
              <a:lnSpc>
                <a:spcPct val="90000"/>
              </a:lnSpc>
              <a:spcBef>
                <a:spcPct val="0"/>
              </a:spcBef>
              <a:spcAft>
                <a:spcPct val="0"/>
              </a:spcAft>
              <a:defRPr sz="4200" b="1">
                <a:solidFill>
                  <a:srgbClr val="009246"/>
                </a:solidFill>
                <a:latin typeface="Arial Black" panose="020B0A04020102020204" pitchFamily="34" charset="0"/>
              </a:defRPr>
            </a:lvl4pPr>
            <a:lvl5pPr algn="l" rtl="0" fontAlgn="base">
              <a:lnSpc>
                <a:spcPct val="90000"/>
              </a:lnSpc>
              <a:spcBef>
                <a:spcPct val="0"/>
              </a:spcBef>
              <a:spcAft>
                <a:spcPct val="0"/>
              </a:spcAft>
              <a:defRPr sz="4200" b="1">
                <a:solidFill>
                  <a:srgbClr val="009246"/>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009246"/>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009246"/>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009246"/>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009246"/>
                </a:solidFill>
                <a:latin typeface="Arial Black" panose="020B0A040201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fi-FI" sz="3600" b="1" i="0" u="none" strike="noStrike" kern="1200" cap="none" spc="0" normalizeH="0" baseline="0" noProof="0">
                <a:ln>
                  <a:noFill/>
                </a:ln>
                <a:solidFill>
                  <a:srgbClr val="0072C6"/>
                </a:solidFill>
                <a:effectLst/>
                <a:uLnTx/>
                <a:uFillTx/>
                <a:latin typeface="Arial" panose="020B0604020202020204"/>
                <a:ea typeface="+mj-ea"/>
                <a:cs typeface="Arial"/>
              </a:rPr>
              <a:t>Työelämässä toimiminen</a:t>
            </a:r>
          </a:p>
        </p:txBody>
      </p:sp>
      <p:pic>
        <p:nvPicPr>
          <p:cNvPr id="5" name="Picture 4">
            <a:extLst>
              <a:ext uri="{FF2B5EF4-FFF2-40B4-BE49-F238E27FC236}">
                <a16:creationId xmlns:a16="http://schemas.microsoft.com/office/drawing/2014/main" id="{6D372995-4832-877C-010A-701444B63C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1" y="982205"/>
            <a:ext cx="7772400" cy="5246732"/>
          </a:xfrm>
          <a:prstGeom prst="rect">
            <a:avLst/>
          </a:prstGeom>
        </p:spPr>
      </p:pic>
    </p:spTree>
    <p:extLst>
      <p:ext uri="{BB962C8B-B14F-4D97-AF65-F5344CB8AC3E}">
        <p14:creationId xmlns:p14="http://schemas.microsoft.com/office/powerpoint/2010/main" val="1808621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2ECFC4B3-7928-D85D-8272-A35D38049D2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4A034621-726B-616C-1B33-A1AAB9310F7B}"/>
              </a:ext>
            </a:extLst>
          </p:cNvPr>
          <p:cNvSpPr txBox="1">
            <a:spLocks/>
          </p:cNvSpPr>
          <p:nvPr/>
        </p:nvSpPr>
        <p:spPr bwMode="auto">
          <a:xfrm>
            <a:off x="457201" y="407988"/>
            <a:ext cx="8820805" cy="57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lnSpc>
                <a:spcPct val="85000"/>
              </a:lnSpc>
              <a:spcBef>
                <a:spcPct val="0"/>
              </a:spcBef>
              <a:spcAft>
                <a:spcPct val="0"/>
              </a:spcAft>
              <a:defRPr sz="7000" b="1" kern="1200">
                <a:solidFill>
                  <a:srgbClr val="009246"/>
                </a:solidFill>
                <a:latin typeface="+mj-lt"/>
                <a:ea typeface="+mj-ea"/>
                <a:cs typeface="+mj-cs"/>
              </a:defRPr>
            </a:lvl1pPr>
            <a:lvl2pPr algn="l" rtl="0" fontAlgn="base">
              <a:lnSpc>
                <a:spcPct val="90000"/>
              </a:lnSpc>
              <a:spcBef>
                <a:spcPct val="0"/>
              </a:spcBef>
              <a:spcAft>
                <a:spcPct val="0"/>
              </a:spcAft>
              <a:defRPr sz="4200" b="1">
                <a:solidFill>
                  <a:srgbClr val="009246"/>
                </a:solidFill>
                <a:latin typeface="Arial Black" panose="020B0A04020102020204" pitchFamily="34" charset="0"/>
              </a:defRPr>
            </a:lvl2pPr>
            <a:lvl3pPr algn="l" rtl="0" fontAlgn="base">
              <a:lnSpc>
                <a:spcPct val="90000"/>
              </a:lnSpc>
              <a:spcBef>
                <a:spcPct val="0"/>
              </a:spcBef>
              <a:spcAft>
                <a:spcPct val="0"/>
              </a:spcAft>
              <a:defRPr sz="4200" b="1">
                <a:solidFill>
                  <a:srgbClr val="009246"/>
                </a:solidFill>
                <a:latin typeface="Arial Black" panose="020B0A04020102020204" pitchFamily="34" charset="0"/>
              </a:defRPr>
            </a:lvl3pPr>
            <a:lvl4pPr algn="l" rtl="0" fontAlgn="base">
              <a:lnSpc>
                <a:spcPct val="90000"/>
              </a:lnSpc>
              <a:spcBef>
                <a:spcPct val="0"/>
              </a:spcBef>
              <a:spcAft>
                <a:spcPct val="0"/>
              </a:spcAft>
              <a:defRPr sz="4200" b="1">
                <a:solidFill>
                  <a:srgbClr val="009246"/>
                </a:solidFill>
                <a:latin typeface="Arial Black" panose="020B0A04020102020204" pitchFamily="34" charset="0"/>
              </a:defRPr>
            </a:lvl4pPr>
            <a:lvl5pPr algn="l" rtl="0" fontAlgn="base">
              <a:lnSpc>
                <a:spcPct val="90000"/>
              </a:lnSpc>
              <a:spcBef>
                <a:spcPct val="0"/>
              </a:spcBef>
              <a:spcAft>
                <a:spcPct val="0"/>
              </a:spcAft>
              <a:defRPr sz="4200" b="1">
                <a:solidFill>
                  <a:srgbClr val="009246"/>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009246"/>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009246"/>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009246"/>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009246"/>
                </a:solidFill>
                <a:latin typeface="Arial Black" panose="020B0A040201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fi-FI" sz="3600" b="1" i="0" u="none" strike="noStrike" kern="1200" cap="none" spc="0" normalizeH="0" baseline="0" noProof="0">
                <a:ln>
                  <a:noFill/>
                </a:ln>
                <a:solidFill>
                  <a:srgbClr val="0072C6"/>
                </a:solidFill>
                <a:effectLst/>
                <a:uLnTx/>
                <a:uFillTx/>
                <a:latin typeface="Arial" panose="020B0604020202020204"/>
                <a:ea typeface="+mj-ea"/>
                <a:cs typeface="Arial"/>
              </a:rPr>
              <a:t>Työelämässä toimiminen</a:t>
            </a:r>
          </a:p>
        </p:txBody>
      </p:sp>
      <p:pic>
        <p:nvPicPr>
          <p:cNvPr id="3" name="Picture 2" descr="A screenshot of a computer&#10;&#10;Description automatically generated">
            <a:extLst>
              <a:ext uri="{FF2B5EF4-FFF2-40B4-BE49-F238E27FC236}">
                <a16:creationId xmlns:a16="http://schemas.microsoft.com/office/drawing/2014/main" id="{8AC7DD53-7FF9-8C35-5B49-843AC821E4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1" y="1210329"/>
            <a:ext cx="5693946" cy="4373053"/>
          </a:xfrm>
          <a:prstGeom prst="rect">
            <a:avLst/>
          </a:prstGeom>
        </p:spPr>
      </p:pic>
      <p:pic>
        <p:nvPicPr>
          <p:cNvPr id="4" name="Content Placeholder 8" descr="A screenshot of a document&#10;&#10;Description automatically generated">
            <a:extLst>
              <a:ext uri="{FF2B5EF4-FFF2-40B4-BE49-F238E27FC236}">
                <a16:creationId xmlns:a16="http://schemas.microsoft.com/office/drawing/2014/main" id="{0CD5FEA0-5083-5E3C-CECD-5AEA9424C85A}"/>
              </a:ext>
            </a:extLst>
          </p:cNvPr>
          <p:cNvPicPr>
            <a:picLocks noChangeAspect="1"/>
          </p:cNvPicPr>
          <p:nvPr/>
        </p:nvPicPr>
        <p:blipFill>
          <a:blip r:embed="rId5" cstate="email">
            <a:extLst>
              <a:ext uri="{28A0092B-C50C-407E-A947-70E740481C1C}">
                <a14:useLocalDpi xmlns:a14="http://schemas.microsoft.com/office/drawing/2010/main"/>
              </a:ext>
            </a:extLst>
          </a:blip>
          <a:srcRect l="5364" r="4448"/>
          <a:stretch/>
        </p:blipFill>
        <p:spPr>
          <a:xfrm>
            <a:off x="6608348" y="1210329"/>
            <a:ext cx="3805165" cy="4795140"/>
          </a:xfrm>
          <a:prstGeom prst="rect">
            <a:avLst/>
          </a:prstGeom>
          <a:ln>
            <a:solidFill>
              <a:schemeClr val="tx1"/>
            </a:solidFill>
          </a:ln>
        </p:spPr>
      </p:pic>
    </p:spTree>
    <p:extLst>
      <p:ext uri="{BB962C8B-B14F-4D97-AF65-F5344CB8AC3E}">
        <p14:creationId xmlns:p14="http://schemas.microsoft.com/office/powerpoint/2010/main" val="3655739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a:extLst>
              <a:ext uri="{FF2B5EF4-FFF2-40B4-BE49-F238E27FC236}">
                <a16:creationId xmlns:a16="http://schemas.microsoft.com/office/drawing/2014/main" id="{2DF4AE2D-61CC-5222-3F7A-3E8FFB123354}"/>
              </a:ext>
            </a:extLst>
          </p:cNvPr>
          <p:cNvSpPr txBox="1">
            <a:spLocks/>
          </p:cNvSpPr>
          <p:nvPr/>
        </p:nvSpPr>
        <p:spPr>
          <a:xfrm>
            <a:off x="4255993" y="227077"/>
            <a:ext cx="5517776" cy="5253037"/>
          </a:xfrm>
          <a:prstGeom prst="rect">
            <a:avLst/>
          </a:prstGeom>
        </p:spPr>
        <p:txBody>
          <a:bodyPr/>
          <a:lstStyle>
            <a:lvl1pPr marL="228600" indent="-228600" algn="l" rtl="0" fontAlgn="base">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pPr>
            <a:endParaRPr lang="fi-FI" sz="1600">
              <a:latin typeface="Calibri" panose="020F0502020204030204" pitchFamily="34" charset="0"/>
              <a:cs typeface="Calibri" panose="020F0502020204030204" pitchFamily="34" charset="0"/>
            </a:endParaRPr>
          </a:p>
        </p:txBody>
      </p:sp>
      <p:sp>
        <p:nvSpPr>
          <p:cNvPr id="5" name="Rounded Rectangular Callout 4">
            <a:extLst>
              <a:ext uri="{FF2B5EF4-FFF2-40B4-BE49-F238E27FC236}">
                <a16:creationId xmlns:a16="http://schemas.microsoft.com/office/drawing/2014/main" id="{7029ACA1-F394-E497-E1F7-6764C209156C}"/>
              </a:ext>
            </a:extLst>
          </p:cNvPr>
          <p:cNvSpPr/>
          <p:nvPr/>
        </p:nvSpPr>
        <p:spPr>
          <a:xfrm>
            <a:off x="6544091" y="729655"/>
            <a:ext cx="3899647" cy="2495552"/>
          </a:xfrm>
          <a:prstGeom prst="wedgeRoundRectCallout">
            <a:avLst>
              <a:gd name="adj1" fmla="val -64418"/>
              <a:gd name="adj2" fmla="val 28824"/>
              <a:gd name="adj3" fmla="val 16667"/>
            </a:avLst>
          </a:prstGeom>
          <a:solidFill>
            <a:srgbClr val="FFD4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fi-FI" sz="1600" kern="100" dirty="0" err="1">
                <a:ea typeface="Calibri" panose="020F0502020204030204" pitchFamily="34" charset="0"/>
                <a:cs typeface="Calibri" panose="020F0502020204030204" pitchFamily="34" charset="0"/>
              </a:rPr>
              <a:t>Opinnollistaminen</a:t>
            </a:r>
            <a:r>
              <a:rPr lang="fi-FI" sz="1600" kern="100" dirty="0">
                <a:ea typeface="Calibri" panose="020F0502020204030204" pitchFamily="34" charset="0"/>
                <a:cs typeface="Calibri" panose="020F0502020204030204" pitchFamily="34" charset="0"/>
              </a:rPr>
              <a:t> voi kuulostaa haasteelliselta, mutta se ei tarkoita pinoa koulutehtäviä eikä työnkuva muutu vaan on sujunut helposti. Ja on ihan itsestä kiinni, kuinka paljon tekee suorituksia.</a:t>
            </a:r>
          </a:p>
          <a:p>
            <a:pPr algn="ctr"/>
            <a:endParaRPr lang="fi-FI" sz="1600" kern="100" dirty="0">
              <a:ea typeface="Calibri" panose="020F0502020204030204" pitchFamily="34" charset="0"/>
              <a:cs typeface="Calibri" panose="020F0502020204030204" pitchFamily="34" charset="0"/>
            </a:endParaRPr>
          </a:p>
          <a:p>
            <a:pPr algn="ctr"/>
            <a:r>
              <a:rPr lang="fi-FI" sz="1600" dirty="0"/>
              <a:t>- Työtoiminnan asiakas</a:t>
            </a:r>
          </a:p>
        </p:txBody>
      </p:sp>
      <p:sp>
        <p:nvSpPr>
          <p:cNvPr id="9" name="Oval Callout 8">
            <a:extLst>
              <a:ext uri="{FF2B5EF4-FFF2-40B4-BE49-F238E27FC236}">
                <a16:creationId xmlns:a16="http://schemas.microsoft.com/office/drawing/2014/main" id="{4B6DC0CF-8AEB-BE5D-E36E-857A0AE1BB92}"/>
              </a:ext>
            </a:extLst>
          </p:cNvPr>
          <p:cNvSpPr/>
          <p:nvPr/>
        </p:nvSpPr>
        <p:spPr>
          <a:xfrm>
            <a:off x="6331326" y="3716108"/>
            <a:ext cx="3209364" cy="2784833"/>
          </a:xfrm>
          <a:prstGeom prst="wedgeEllipseCallout">
            <a:avLst>
              <a:gd name="adj1" fmla="val -58121"/>
              <a:gd name="adj2" fmla="val -58432"/>
            </a:avLst>
          </a:prstGeom>
          <a:solidFill>
            <a:srgbClr val="9FC9E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i-FI" sz="1600"/>
              <a:t>Pilotti sai aivot matemaattiseen tilaan ja muistisoukat liikkeelle. Näytti että osaa asiat. </a:t>
            </a:r>
          </a:p>
          <a:p>
            <a:pPr algn="ctr"/>
            <a:endParaRPr lang="fi-FI" sz="1600"/>
          </a:p>
          <a:p>
            <a:pPr algn="ctr"/>
            <a:r>
              <a:rPr lang="fi-FI" sz="1600"/>
              <a:t>- Työtoiminnan asiakas</a:t>
            </a:r>
          </a:p>
        </p:txBody>
      </p:sp>
      <p:sp>
        <p:nvSpPr>
          <p:cNvPr id="3" name="Rounded Rectangular Callout 2">
            <a:extLst>
              <a:ext uri="{FF2B5EF4-FFF2-40B4-BE49-F238E27FC236}">
                <a16:creationId xmlns:a16="http://schemas.microsoft.com/office/drawing/2014/main" id="{FA1BB37B-4BB7-30A8-5D7E-42D7D7D3EB8F}"/>
              </a:ext>
            </a:extLst>
          </p:cNvPr>
          <p:cNvSpPr/>
          <p:nvPr/>
        </p:nvSpPr>
        <p:spPr>
          <a:xfrm>
            <a:off x="1701233" y="4030564"/>
            <a:ext cx="3899647" cy="2495552"/>
          </a:xfrm>
          <a:prstGeom prst="wedgeRoundRectCallout">
            <a:avLst>
              <a:gd name="adj1" fmla="val 34032"/>
              <a:gd name="adj2" fmla="val -67169"/>
              <a:gd name="adj3" fmla="val 16667"/>
            </a:avLst>
          </a:prstGeom>
          <a:solidFill>
            <a:srgbClr val="0072C6"/>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fi-FI" sz="1600" dirty="0">
                <a:solidFill>
                  <a:schemeClr val="bg1"/>
                </a:solidFill>
              </a:rPr>
              <a:t>Kuntouttavan työtoiminnan työtehtävät voi rakentaa tutkinnon perusteista nousevien työtehtävien perustalle ja silloin kohotamme myös työtoiminnan profiilia suhteessa työelämään ja oppilaitokseen</a:t>
            </a:r>
          </a:p>
          <a:p>
            <a:pPr algn="ctr"/>
            <a:endParaRPr lang="fi-FI" sz="1600" dirty="0">
              <a:solidFill>
                <a:schemeClr val="bg1"/>
              </a:solidFill>
            </a:endParaRPr>
          </a:p>
          <a:p>
            <a:pPr algn="ctr"/>
            <a:r>
              <a:rPr lang="fi-FI" sz="1600" dirty="0">
                <a:solidFill>
                  <a:schemeClr val="bg1"/>
                </a:solidFill>
              </a:rPr>
              <a:t>- Työtoiminnan ohjaaja</a:t>
            </a:r>
          </a:p>
        </p:txBody>
      </p:sp>
      <p:sp>
        <p:nvSpPr>
          <p:cNvPr id="10" name="Oval Callout 9">
            <a:extLst>
              <a:ext uri="{FF2B5EF4-FFF2-40B4-BE49-F238E27FC236}">
                <a16:creationId xmlns:a16="http://schemas.microsoft.com/office/drawing/2014/main" id="{77AD5DDE-4190-1DA7-0BA7-7E21E04311F7}"/>
              </a:ext>
            </a:extLst>
          </p:cNvPr>
          <p:cNvSpPr/>
          <p:nvPr/>
        </p:nvSpPr>
        <p:spPr>
          <a:xfrm>
            <a:off x="266662" y="482905"/>
            <a:ext cx="3722669" cy="3233203"/>
          </a:xfrm>
          <a:prstGeom prst="wedgeEllipseCallout">
            <a:avLst>
              <a:gd name="adj1" fmla="val 62820"/>
              <a:gd name="adj2" fmla="val 30052"/>
            </a:avLst>
          </a:prstGeom>
          <a:solidFill>
            <a:srgbClr val="009246"/>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fi-FI" sz="1600" dirty="0">
                <a:solidFill>
                  <a:schemeClr val="bg1"/>
                </a:solidFill>
              </a:rPr>
              <a:t>Asiakkaat, jotka eivät ikinä hakisi oppilaitokseen opiskelemaan voivat kokea </a:t>
            </a:r>
            <a:r>
              <a:rPr lang="fi-FI" sz="1600" dirty="0" err="1">
                <a:solidFill>
                  <a:schemeClr val="bg1"/>
                </a:solidFill>
              </a:rPr>
              <a:t>opinnollistamisen</a:t>
            </a:r>
            <a:r>
              <a:rPr lang="fi-FI" sz="1600" dirty="0">
                <a:solidFill>
                  <a:schemeClr val="bg1"/>
                </a:solidFill>
              </a:rPr>
              <a:t> itselleen erinomaiseksi tavaksi opintoja</a:t>
            </a:r>
          </a:p>
          <a:p>
            <a:pPr algn="ctr"/>
            <a:r>
              <a:rPr lang="fi-FI" sz="1600" dirty="0">
                <a:solidFill>
                  <a:schemeClr val="bg1"/>
                </a:solidFill>
              </a:rPr>
              <a:t>suorittaa</a:t>
            </a:r>
          </a:p>
          <a:p>
            <a:pPr algn="ctr"/>
            <a:r>
              <a:rPr lang="fi-FI" sz="1600" dirty="0">
                <a:solidFill>
                  <a:schemeClr val="bg1"/>
                </a:solidFill>
              </a:rPr>
              <a:t>- Työtoiminnan ohjaaja</a:t>
            </a:r>
          </a:p>
        </p:txBody>
      </p:sp>
    </p:spTree>
    <p:extLst>
      <p:ext uri="{BB962C8B-B14F-4D97-AF65-F5344CB8AC3E}">
        <p14:creationId xmlns:p14="http://schemas.microsoft.com/office/powerpoint/2010/main" val="2738373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65459-71D7-47BD-F8D5-22F246D3C78C}"/>
              </a:ext>
            </a:extLst>
          </p:cNvPr>
          <p:cNvSpPr>
            <a:spLocks noGrp="1"/>
          </p:cNvSpPr>
          <p:nvPr>
            <p:ph type="ctrTitle"/>
          </p:nvPr>
        </p:nvSpPr>
        <p:spPr>
          <a:xfrm>
            <a:off x="3798410" y="1795749"/>
            <a:ext cx="7404573" cy="4337481"/>
          </a:xfrm>
        </p:spPr>
        <p:txBody>
          <a:bodyPr/>
          <a:lstStyle/>
          <a:p>
            <a:r>
              <a:rPr lang="fi-FI" sz="2000" b="0" dirty="0"/>
              <a:t>YHTEENVETONA</a:t>
            </a:r>
            <a:br>
              <a:rPr lang="fi-FI" sz="2000" b="0" dirty="0"/>
            </a:br>
            <a:br>
              <a:rPr lang="fi-FI" sz="2000" b="0" dirty="0"/>
            </a:br>
            <a:r>
              <a:rPr lang="fi-FI" sz="2000" b="0" dirty="0"/>
              <a:t>Hanke on kehittänyt työtoimintaa tukemaan asiakasta jatkopoluille sekä etunsa mukaisiin palveluihin. Asiakastarpeen huomioiva ja tasa-arvoinen työtoiminta tunnistaa eri asiakasryhmät ja heidän tarpeensa jatkossa paremmin</a:t>
            </a:r>
            <a:br>
              <a:rPr lang="fi-FI" sz="2000" b="0" dirty="0"/>
            </a:br>
            <a:br>
              <a:rPr lang="fi-FI" sz="2000" b="0" dirty="0"/>
            </a:br>
            <a:r>
              <a:rPr lang="fi-FI" sz="2000" b="0" dirty="0"/>
              <a:t>Hankkeen aikana pilotoitu ja hankittu digitaalinen oppimisympäristö mahdollistaa asiakkaiden digitaitojen ja työelämätaitojen harjoittelun myös tulevaisuudessa. Skaalautuva ja tehokas työtoiminta tukee tiedolla johtamista ja mahdollistaa palveluita samalla resurssilla laajemmalle ryhmälle </a:t>
            </a:r>
            <a:br>
              <a:rPr lang="fi-FI" sz="2000" b="0" dirty="0"/>
            </a:br>
            <a:br>
              <a:rPr lang="fi-FI" sz="2000" b="0" dirty="0"/>
            </a:br>
            <a:r>
              <a:rPr lang="fi-FI" sz="2000" b="0" dirty="0"/>
              <a:t>Osaamisen tunnistaminen mahdollistaa työtoiminta-aikana kerrytetyn osaamisen näkyväksi tuomisen, vahvistaa työelämätaitoja ja digiosaamista</a:t>
            </a:r>
            <a:endParaRPr lang="fi-FI" sz="2000" dirty="0"/>
          </a:p>
        </p:txBody>
      </p:sp>
      <p:sp>
        <p:nvSpPr>
          <p:cNvPr id="3" name="Date Placeholder 2">
            <a:extLst>
              <a:ext uri="{FF2B5EF4-FFF2-40B4-BE49-F238E27FC236}">
                <a16:creationId xmlns:a16="http://schemas.microsoft.com/office/drawing/2014/main" id="{22C78949-0270-F2C4-DEBC-6A76C5D0A5F9}"/>
              </a:ext>
            </a:extLst>
          </p:cNvPr>
          <p:cNvSpPr>
            <a:spLocks noGrp="1"/>
          </p:cNvSpPr>
          <p:nvPr>
            <p:ph type="dt" sz="half" idx="10"/>
          </p:nvPr>
        </p:nvSpPr>
        <p:spPr/>
        <p:txBody>
          <a:bodyPr/>
          <a:lstStyle/>
          <a:p>
            <a:pPr>
              <a:defRPr/>
            </a:pPr>
            <a:r>
              <a:rPr lang="fi-FI" dirty="0"/>
              <a:t> </a:t>
            </a:r>
          </a:p>
        </p:txBody>
      </p:sp>
      <p:sp>
        <p:nvSpPr>
          <p:cNvPr id="4" name="Slide Number Placeholder 3">
            <a:extLst>
              <a:ext uri="{FF2B5EF4-FFF2-40B4-BE49-F238E27FC236}">
                <a16:creationId xmlns:a16="http://schemas.microsoft.com/office/drawing/2014/main" id="{DC297D67-30DA-7879-A955-C5FB47621089}"/>
              </a:ext>
            </a:extLst>
          </p:cNvPr>
          <p:cNvSpPr>
            <a:spLocks noGrp="1"/>
          </p:cNvSpPr>
          <p:nvPr>
            <p:ph type="sldNum" sz="quarter" idx="12"/>
          </p:nvPr>
        </p:nvSpPr>
        <p:spPr/>
        <p:txBody>
          <a:bodyPr/>
          <a:lstStyle/>
          <a:p>
            <a:pPr>
              <a:defRPr/>
            </a:pPr>
            <a:r>
              <a:rPr lang="fi-FI" dirty="0"/>
              <a:t> </a:t>
            </a:r>
          </a:p>
        </p:txBody>
      </p:sp>
      <p:pic>
        <p:nvPicPr>
          <p:cNvPr id="5" name="Kuva 9" descr="Kuva, joka sisältää kohteen piirros, clipart, kuvitus, animaatio&#10;&#10;Kuvaus luotu automaattisesti">
            <a:extLst>
              <a:ext uri="{FF2B5EF4-FFF2-40B4-BE49-F238E27FC236}">
                <a16:creationId xmlns:a16="http://schemas.microsoft.com/office/drawing/2014/main" id="{1350A5B7-A21E-0E7B-3C3F-75CA37067713}"/>
              </a:ext>
            </a:extLst>
          </p:cNvPr>
          <p:cNvPicPr>
            <a:picLocks noChangeAspect="1"/>
          </p:cNvPicPr>
          <p:nvPr/>
        </p:nvPicPr>
        <p:blipFill>
          <a:blip r:embed="rId2"/>
          <a:stretch>
            <a:fillRect/>
          </a:stretch>
        </p:blipFill>
        <p:spPr>
          <a:xfrm>
            <a:off x="862965" y="2865322"/>
            <a:ext cx="2342696" cy="3373664"/>
          </a:xfrm>
          <a:prstGeom prst="rect">
            <a:avLst/>
          </a:prstGeom>
        </p:spPr>
      </p:pic>
    </p:spTree>
    <p:extLst>
      <p:ext uri="{BB962C8B-B14F-4D97-AF65-F5344CB8AC3E}">
        <p14:creationId xmlns:p14="http://schemas.microsoft.com/office/powerpoint/2010/main" val="3247893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31B8C-DE2C-F5C9-236D-D56A9CE51C73}"/>
              </a:ext>
            </a:extLst>
          </p:cNvPr>
          <p:cNvSpPr>
            <a:spLocks noGrp="1"/>
          </p:cNvSpPr>
          <p:nvPr>
            <p:ph type="ctrTitle"/>
          </p:nvPr>
        </p:nvSpPr>
        <p:spPr/>
        <p:txBody>
          <a:bodyPr/>
          <a:lstStyle/>
          <a:p>
            <a:pPr indent="228600">
              <a:lnSpc>
                <a:spcPct val="107000"/>
              </a:lnSpc>
              <a:spcAft>
                <a:spcPts val="800"/>
              </a:spcAft>
            </a:pPr>
            <a:br>
              <a:rPr lang="en-FI" sz="1800">
                <a:solidFill>
                  <a:schemeClr val="bg1"/>
                </a:solidFill>
                <a:effectLst/>
                <a:latin typeface="+mn-lt"/>
                <a:ea typeface="Calibri" panose="020F0502020204030204" pitchFamily="34" charset="0"/>
                <a:cs typeface="Arial" panose="020B0604020202020204" pitchFamily="34" charset="0"/>
              </a:rPr>
            </a:br>
            <a:r>
              <a:rPr lang="en-FI" sz="1800">
                <a:solidFill>
                  <a:schemeClr val="bg1"/>
                </a:solidFill>
                <a:effectLst/>
                <a:latin typeface="+mn-lt"/>
                <a:ea typeface="Calibri" panose="020F0502020204030204" pitchFamily="34" charset="0"/>
                <a:cs typeface="Arial" panose="020B0604020202020204" pitchFamily="34" charset="0"/>
              </a:rPr>
              <a:t>UUTISET:</a:t>
            </a:r>
            <a:br>
              <a:rPr lang="en-FI" sz="1800">
                <a:solidFill>
                  <a:schemeClr val="bg1"/>
                </a:solidFill>
                <a:effectLst/>
                <a:latin typeface="+mn-lt"/>
                <a:ea typeface="Calibri" panose="020F0502020204030204" pitchFamily="34" charset="0"/>
                <a:cs typeface="Arial" panose="020B0604020202020204" pitchFamily="34" charset="0"/>
              </a:rPr>
            </a:br>
            <a:r>
              <a:rPr lang="fi-FI" sz="1600" u="sng">
                <a:solidFill>
                  <a:schemeClr val="bg1"/>
                </a:solidFill>
                <a:effectLst/>
                <a:latin typeface="+mn-lt"/>
                <a:ea typeface="Arial Nova" panose="020B05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Uusi digiratkaisu auttaa pitkäaikaistyöttömiä Helsingissä</a:t>
            </a:r>
            <a:br>
              <a:rPr lang="en-FI" sz="1600">
                <a:solidFill>
                  <a:schemeClr val="bg1"/>
                </a:solidFill>
                <a:effectLst/>
                <a:latin typeface="+mn-lt"/>
                <a:ea typeface="Calibri" panose="020F0502020204030204" pitchFamily="34" charset="0"/>
                <a:cs typeface="Arial" panose="020B0604020202020204" pitchFamily="34" charset="0"/>
              </a:rPr>
            </a:br>
            <a:r>
              <a:rPr lang="fi-FI" sz="1600" u="sng">
                <a:solidFill>
                  <a:schemeClr val="bg1"/>
                </a:solidFill>
                <a:effectLst/>
                <a:latin typeface="+mn-lt"/>
                <a:ea typeface="Arial Nova" panose="020B05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Helsingin pitkäaikaistyöttomille työelämätaitoja virtuaalisesti</a:t>
            </a:r>
            <a:br>
              <a:rPr lang="en-FI" sz="1600">
                <a:solidFill>
                  <a:schemeClr val="bg1"/>
                </a:solidFill>
                <a:effectLst/>
                <a:latin typeface="+mn-lt"/>
                <a:ea typeface="Calibri" panose="020F0502020204030204" pitchFamily="34" charset="0"/>
                <a:cs typeface="Arial" panose="020B0604020202020204" pitchFamily="34" charset="0"/>
              </a:rPr>
            </a:br>
            <a:r>
              <a:rPr lang="fi-FI" sz="1600" u="sng">
                <a:solidFill>
                  <a:schemeClr val="bg1"/>
                </a:solidFill>
                <a:effectLst/>
                <a:latin typeface="+mn-lt"/>
                <a:ea typeface="Arial Nova" panose="020B05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Etätapaamiset jäivät pysyvään käyttöön Helsingin kaupungin Kuntouttavassa työtoiminnassa</a:t>
            </a:r>
            <a:br>
              <a:rPr lang="en-FI" sz="1600">
                <a:solidFill>
                  <a:schemeClr val="bg1"/>
                </a:solidFill>
                <a:effectLst/>
                <a:latin typeface="+mn-lt"/>
                <a:ea typeface="Calibri" panose="020F0502020204030204" pitchFamily="34" charset="0"/>
                <a:cs typeface="Arial" panose="020B0604020202020204" pitchFamily="34" charset="0"/>
              </a:rPr>
            </a:br>
            <a:r>
              <a:rPr lang="fi-FI" sz="1600" u="sng" kern="0">
                <a:solidFill>
                  <a:schemeClr val="bg1"/>
                </a:solidFill>
                <a:effectLst/>
                <a:latin typeface="+mn-lt"/>
                <a:ea typeface="Arial Nova" panose="020B05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Työelämätaitoja tekoälyn avulla Helsingin kaupungin ja startupin pilottihankkeessa</a:t>
            </a:r>
            <a:r>
              <a:rPr lang="fi-FI" sz="1600" kern="0">
                <a:solidFill>
                  <a:schemeClr val="bg1"/>
                </a:solidFill>
                <a:effectLst/>
                <a:latin typeface="+mn-lt"/>
                <a:ea typeface="Arial Nova" panose="020B0504020202020204" pitchFamily="34" charset="0"/>
              </a:rPr>
              <a:t> </a:t>
            </a:r>
            <a:br>
              <a:rPr lang="fi-FI" sz="1800" kern="0">
                <a:solidFill>
                  <a:srgbClr val="000000"/>
                </a:solidFill>
                <a:effectLst/>
                <a:latin typeface="+mn-lt"/>
                <a:ea typeface="Arial Nova" panose="020B0504020202020204" pitchFamily="34" charset="0"/>
              </a:rPr>
            </a:br>
            <a:br>
              <a:rPr lang="fi-FI" sz="1800" kern="0">
                <a:solidFill>
                  <a:srgbClr val="000000"/>
                </a:solidFill>
                <a:effectLst/>
                <a:latin typeface="+mn-lt"/>
                <a:ea typeface="Arial Nova" panose="020B0504020202020204" pitchFamily="34" charset="0"/>
              </a:rPr>
            </a:br>
            <a:r>
              <a:rPr lang="en-US" sz="1800" b="1">
                <a:solidFill>
                  <a:schemeClr val="bg1"/>
                </a:solidFill>
                <a:effectLst/>
                <a:latin typeface="+mn-lt"/>
                <a:ea typeface="Arial Nova" panose="020B0504020202020204" pitchFamily="34" charset="0"/>
                <a:cs typeface="Arial" panose="020B0604020202020204" pitchFamily="34" charset="0"/>
              </a:rPr>
              <a:t>JULKAISUT:</a:t>
            </a:r>
            <a:br>
              <a:rPr lang="en-FI" sz="1800">
                <a:solidFill>
                  <a:schemeClr val="bg1"/>
                </a:solidFill>
                <a:effectLst/>
                <a:latin typeface="+mn-lt"/>
                <a:ea typeface="Calibri" panose="020F0502020204030204" pitchFamily="34" charset="0"/>
                <a:cs typeface="Arial" panose="020B0604020202020204" pitchFamily="34" charset="0"/>
              </a:rPr>
            </a:br>
            <a:r>
              <a:rPr lang="en-US" sz="1600" u="sng">
                <a:solidFill>
                  <a:schemeClr val="bg1"/>
                </a:solidFill>
                <a:effectLst/>
                <a:latin typeface="+mn-lt"/>
                <a:ea typeface="Arial Nova" panose="020B05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Program To Offer Critical Digital Skills And To Increase Societal Participation Among Long-term Unemployed Citizens</a:t>
            </a:r>
            <a:br>
              <a:rPr lang="en-US" sz="1600">
                <a:solidFill>
                  <a:schemeClr val="bg1"/>
                </a:solidFill>
                <a:effectLst/>
                <a:latin typeface="+mn-lt"/>
                <a:ea typeface="Arial Nova" panose="020B0504020202020204" pitchFamily="34" charset="0"/>
                <a:cs typeface="Arial" panose="020B0604020202020204" pitchFamily="34" charset="0"/>
              </a:rPr>
            </a:br>
            <a:r>
              <a:rPr lang="en-US" sz="1600" u="sng">
                <a:solidFill>
                  <a:schemeClr val="bg1"/>
                </a:solidFill>
                <a:effectLst/>
                <a:latin typeface="+mn-lt"/>
                <a:ea typeface="Arial Nova" panose="020B05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Transfer From Physical To Digital Learning Environment: Piloting Digital Learning Platform In Helsinki's Social Services</a:t>
            </a:r>
            <a:br>
              <a:rPr lang="en-US" sz="1600" u="sng">
                <a:solidFill>
                  <a:schemeClr val="bg1"/>
                </a:solidFill>
                <a:effectLst/>
                <a:latin typeface="+mn-lt"/>
                <a:ea typeface="Arial Nova" panose="020B0504020202020204" pitchFamily="34" charset="0"/>
                <a:cs typeface="Arial" panose="020B0604020202020204" pitchFamily="34" charset="0"/>
              </a:rPr>
            </a:br>
            <a:br>
              <a:rPr lang="en-FI" sz="180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en-FI" sz="1800">
                <a:solidFill>
                  <a:schemeClr val="bg1"/>
                </a:solidFill>
                <a:effectLst/>
                <a:latin typeface="Calibri" panose="020F0502020204030204" pitchFamily="34" charset="0"/>
                <a:ea typeface="Calibri" panose="020F0502020204030204" pitchFamily="34" charset="0"/>
                <a:cs typeface="Arial" panose="020B0604020202020204" pitchFamily="34" charset="0"/>
              </a:rPr>
              <a:t>LISÄTIETOJA:</a:t>
            </a:r>
            <a:br>
              <a:rPr lang="en-FI" sz="180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fi-FI" sz="1600" err="1"/>
              <a:t>meri.vainio@forumvirium.fi</a:t>
            </a:r>
            <a:endParaRPr lang="fi-FI" sz="1800"/>
          </a:p>
        </p:txBody>
      </p:sp>
      <p:sp>
        <p:nvSpPr>
          <p:cNvPr id="3" name="Date Placeholder 2">
            <a:extLst>
              <a:ext uri="{FF2B5EF4-FFF2-40B4-BE49-F238E27FC236}">
                <a16:creationId xmlns:a16="http://schemas.microsoft.com/office/drawing/2014/main" id="{9D28A9E2-FE9F-096A-91E7-17623FE413D9}"/>
              </a:ext>
            </a:extLst>
          </p:cNvPr>
          <p:cNvSpPr>
            <a:spLocks noGrp="1"/>
          </p:cNvSpPr>
          <p:nvPr>
            <p:ph type="dt" sz="half" idx="10"/>
          </p:nvPr>
        </p:nvSpPr>
        <p:spPr/>
        <p:txBody>
          <a:bodyPr/>
          <a:lstStyle/>
          <a:p>
            <a:pPr>
              <a:defRPr/>
            </a:pPr>
            <a:endParaRPr lang="fi-FI"/>
          </a:p>
        </p:txBody>
      </p:sp>
      <p:sp>
        <p:nvSpPr>
          <p:cNvPr id="4" name="Slide Number Placeholder 3">
            <a:extLst>
              <a:ext uri="{FF2B5EF4-FFF2-40B4-BE49-F238E27FC236}">
                <a16:creationId xmlns:a16="http://schemas.microsoft.com/office/drawing/2014/main" id="{B944AAF1-BAE0-CA86-7815-73C7DE7080EC}"/>
              </a:ext>
            </a:extLst>
          </p:cNvPr>
          <p:cNvSpPr>
            <a:spLocks noGrp="1"/>
          </p:cNvSpPr>
          <p:nvPr>
            <p:ph type="sldNum" sz="quarter" idx="12"/>
          </p:nvPr>
        </p:nvSpPr>
        <p:spPr/>
        <p:txBody>
          <a:bodyPr/>
          <a:lstStyle/>
          <a:p>
            <a:pPr>
              <a:defRPr/>
            </a:pPr>
            <a:fld id="{3282FF55-A701-4B72-9E59-8F3FA2AFFFD3}" type="slidenum">
              <a:rPr lang="fi-FI" smtClean="0"/>
              <a:pPr>
                <a:defRPr/>
              </a:pPr>
              <a:t>18</a:t>
            </a:fld>
            <a:endParaRPr lang="fi-FI"/>
          </a:p>
        </p:txBody>
      </p:sp>
    </p:spTree>
    <p:extLst>
      <p:ext uri="{BB962C8B-B14F-4D97-AF65-F5344CB8AC3E}">
        <p14:creationId xmlns:p14="http://schemas.microsoft.com/office/powerpoint/2010/main" val="2035695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9247"/>
        </a:solidFill>
        <a:effectLst/>
      </p:bgPr>
    </p:bg>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944FC32A-6D0C-3D6B-A42A-1A6777342FED}"/>
              </a:ext>
            </a:extLst>
          </p:cNvPr>
          <p:cNvSpPr txBox="1"/>
          <p:nvPr/>
        </p:nvSpPr>
        <p:spPr>
          <a:xfrm>
            <a:off x="3052243" y="1898558"/>
            <a:ext cx="9146006" cy="1938992"/>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4000" b="1" i="0" u="none" strike="noStrike" kern="1200" cap="none" spc="0" normalizeH="0" baseline="0" noProof="0">
                <a:ln>
                  <a:noFill/>
                </a:ln>
                <a:solidFill>
                  <a:prstClr val="white"/>
                </a:solidFill>
                <a:effectLst/>
                <a:uLnTx/>
                <a:uFillTx/>
                <a:latin typeface="Arial"/>
                <a:ea typeface="+mn-ea"/>
                <a:cs typeface="Arial"/>
              </a:rPr>
              <a:t>Digiratkaisujen pilotit Työtoiminnasta työelämään -hankkeessa</a:t>
            </a:r>
          </a:p>
        </p:txBody>
      </p:sp>
      <p:pic>
        <p:nvPicPr>
          <p:cNvPr id="2" name="Kuva 1" descr="Kuva, joka sisältää kohteen piirros, kuvitus, clipart, animaatio&#10;&#10;Kuvaus luotu automaattisesti">
            <a:extLst>
              <a:ext uri="{FF2B5EF4-FFF2-40B4-BE49-F238E27FC236}">
                <a16:creationId xmlns:a16="http://schemas.microsoft.com/office/drawing/2014/main" id="{F4FF222C-C68A-BF1E-78B0-E84392BEE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926" y="2593977"/>
            <a:ext cx="2317895" cy="3702408"/>
          </a:xfrm>
          <a:prstGeom prst="rect">
            <a:avLst/>
          </a:prstGeom>
        </p:spPr>
      </p:pic>
    </p:spTree>
    <p:extLst>
      <p:ext uri="{BB962C8B-B14F-4D97-AF65-F5344CB8AC3E}">
        <p14:creationId xmlns:p14="http://schemas.microsoft.com/office/powerpoint/2010/main" val="1920346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2ECFC4B3-7928-D85D-8272-A35D38049D2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Otsikko 1">
            <a:extLst>
              <a:ext uri="{FF2B5EF4-FFF2-40B4-BE49-F238E27FC236}">
                <a16:creationId xmlns:a16="http://schemas.microsoft.com/office/drawing/2014/main" id="{0E40BC73-2F65-582C-774B-4E1B3FA12FA9}"/>
              </a:ext>
            </a:extLst>
          </p:cNvPr>
          <p:cNvSpPr txBox="1">
            <a:spLocks/>
          </p:cNvSpPr>
          <p:nvPr/>
        </p:nvSpPr>
        <p:spPr bwMode="auto">
          <a:xfrm>
            <a:off x="457201" y="407988"/>
            <a:ext cx="10279379"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lnSpc>
                <a:spcPct val="85000"/>
              </a:lnSpc>
              <a:spcBef>
                <a:spcPct val="0"/>
              </a:spcBef>
              <a:spcAft>
                <a:spcPct val="0"/>
              </a:spcAft>
              <a:defRPr sz="7000" b="1" kern="1200">
                <a:solidFill>
                  <a:srgbClr val="009246"/>
                </a:solidFill>
                <a:latin typeface="+mj-lt"/>
                <a:ea typeface="+mj-ea"/>
                <a:cs typeface="+mj-cs"/>
              </a:defRPr>
            </a:lvl1pPr>
            <a:lvl2pPr algn="l" rtl="0" fontAlgn="base">
              <a:lnSpc>
                <a:spcPct val="90000"/>
              </a:lnSpc>
              <a:spcBef>
                <a:spcPct val="0"/>
              </a:spcBef>
              <a:spcAft>
                <a:spcPct val="0"/>
              </a:spcAft>
              <a:defRPr sz="4200" b="1">
                <a:solidFill>
                  <a:srgbClr val="009246"/>
                </a:solidFill>
                <a:latin typeface="Arial Black" panose="020B0A04020102020204" pitchFamily="34" charset="0"/>
              </a:defRPr>
            </a:lvl2pPr>
            <a:lvl3pPr algn="l" rtl="0" fontAlgn="base">
              <a:lnSpc>
                <a:spcPct val="90000"/>
              </a:lnSpc>
              <a:spcBef>
                <a:spcPct val="0"/>
              </a:spcBef>
              <a:spcAft>
                <a:spcPct val="0"/>
              </a:spcAft>
              <a:defRPr sz="4200" b="1">
                <a:solidFill>
                  <a:srgbClr val="009246"/>
                </a:solidFill>
                <a:latin typeface="Arial Black" panose="020B0A04020102020204" pitchFamily="34" charset="0"/>
              </a:defRPr>
            </a:lvl3pPr>
            <a:lvl4pPr algn="l" rtl="0" fontAlgn="base">
              <a:lnSpc>
                <a:spcPct val="90000"/>
              </a:lnSpc>
              <a:spcBef>
                <a:spcPct val="0"/>
              </a:spcBef>
              <a:spcAft>
                <a:spcPct val="0"/>
              </a:spcAft>
              <a:defRPr sz="4200" b="1">
                <a:solidFill>
                  <a:srgbClr val="009246"/>
                </a:solidFill>
                <a:latin typeface="Arial Black" panose="020B0A04020102020204" pitchFamily="34" charset="0"/>
              </a:defRPr>
            </a:lvl4pPr>
            <a:lvl5pPr algn="l" rtl="0" fontAlgn="base">
              <a:lnSpc>
                <a:spcPct val="90000"/>
              </a:lnSpc>
              <a:spcBef>
                <a:spcPct val="0"/>
              </a:spcBef>
              <a:spcAft>
                <a:spcPct val="0"/>
              </a:spcAft>
              <a:defRPr sz="4200" b="1">
                <a:solidFill>
                  <a:srgbClr val="009246"/>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009246"/>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009246"/>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009246"/>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009246"/>
                </a:solidFill>
                <a:latin typeface="Arial Black" panose="020B0A04020102020204" pitchFamily="34" charset="0"/>
              </a:defRPr>
            </a:lvl9pPr>
          </a:lstStyle>
          <a:p>
            <a:pPr>
              <a:defRPr/>
            </a:pPr>
            <a:r>
              <a:rPr lang="fi-FI" sz="3600">
                <a:solidFill>
                  <a:srgbClr val="0072C6"/>
                </a:solidFill>
                <a:latin typeface="Arial" panose="020B0604020202020204"/>
                <a:cs typeface="Arial"/>
              </a:rPr>
              <a:t>Tausta</a:t>
            </a:r>
            <a:endParaRPr lang="fi-FI" sz="3600" b="1" i="0" u="none" strike="noStrike" kern="1200" cap="none" spc="0" normalizeH="0" baseline="0" noProof="0">
              <a:ln>
                <a:noFill/>
              </a:ln>
              <a:solidFill>
                <a:srgbClr val="0072C6"/>
              </a:solidFill>
              <a:effectLst/>
              <a:uLnTx/>
              <a:uFillTx/>
              <a:latin typeface="Arial" panose="020B0604020202020204"/>
              <a:cs typeface="Arial"/>
            </a:endParaRPr>
          </a:p>
        </p:txBody>
      </p:sp>
      <p:sp>
        <p:nvSpPr>
          <p:cNvPr id="7" name="Sisällön paikkamerkki 2">
            <a:extLst>
              <a:ext uri="{FF2B5EF4-FFF2-40B4-BE49-F238E27FC236}">
                <a16:creationId xmlns:a16="http://schemas.microsoft.com/office/drawing/2014/main" id="{DB59876B-394B-4A47-5D71-DBB29D91A9CF}"/>
              </a:ext>
            </a:extLst>
          </p:cNvPr>
          <p:cNvSpPr txBox="1">
            <a:spLocks/>
          </p:cNvSpPr>
          <p:nvPr/>
        </p:nvSpPr>
        <p:spPr>
          <a:xfrm>
            <a:off x="457201" y="1497724"/>
            <a:ext cx="10089930" cy="5052847"/>
          </a:xfrm>
          <a:prstGeom prst="rect">
            <a:avLst/>
          </a:prstGeom>
        </p:spPr>
        <p:txBody>
          <a:bodyPr lIns="91440" tIns="45720" rIns="91440" bIns="45720" anchor="t"/>
          <a:lstStyle>
            <a:lvl1pPr marL="228600" indent="-228600" algn="l" rtl="0" fontAlgn="base">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fi-FI" sz="2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Tekstiruutu 1">
            <a:extLst>
              <a:ext uri="{FF2B5EF4-FFF2-40B4-BE49-F238E27FC236}">
                <a16:creationId xmlns:a16="http://schemas.microsoft.com/office/drawing/2014/main" id="{0967FF04-0CB2-C963-D71B-CE97122B42F5}"/>
              </a:ext>
            </a:extLst>
          </p:cNvPr>
          <p:cNvSpPr txBox="1"/>
          <p:nvPr/>
        </p:nvSpPr>
        <p:spPr>
          <a:xfrm>
            <a:off x="457201" y="1328184"/>
            <a:ext cx="6107048"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Sans-Serif"/>
              <a:buChar char="•"/>
            </a:pPr>
            <a:r>
              <a:rPr lang="fi-FI">
                <a:latin typeface="Arial"/>
                <a:cs typeface="Arial"/>
              </a:rPr>
              <a:t>Työtoiminnasta työelämään -hankkeessa digitaalinen oppimisympäristö ja sen sisällöt kehitettiin erityisesti kuntouttavan työtoiminnan asiakkaiden tarpeisiin</a:t>
            </a:r>
            <a:endParaRPr lang="fi-FI">
              <a:cs typeface="Arial"/>
            </a:endParaRPr>
          </a:p>
          <a:p>
            <a:pPr marL="342900" indent="-342900">
              <a:buFont typeface="Arial,Sans-Serif"/>
              <a:buChar char="•"/>
            </a:pPr>
            <a:endParaRPr lang="fi-FI">
              <a:solidFill>
                <a:srgbClr val="000000"/>
              </a:solidFill>
              <a:latin typeface="Arial"/>
              <a:cs typeface="Arial"/>
            </a:endParaRPr>
          </a:p>
          <a:p>
            <a:pPr marL="342900" indent="-342900">
              <a:buFont typeface="Arial,Sans-Serif"/>
              <a:buChar char="•"/>
            </a:pPr>
            <a:r>
              <a:rPr lang="fi-FI">
                <a:solidFill>
                  <a:srgbClr val="000000"/>
                </a:solidFill>
                <a:latin typeface="Arial"/>
                <a:cs typeface="Arial"/>
              </a:rPr>
              <a:t>Taustalla DOT – Digiosaamisen tunnistaminen työtoiminnassa –projektin havainnot ja tulokset digiratkaisujen soveltamisesta kuntouttavan työtoiminnan asiakkaille</a:t>
            </a:r>
          </a:p>
          <a:p>
            <a:pPr marL="342900" indent="-342900">
              <a:buFont typeface="Arial,Sans-Serif"/>
              <a:buChar char="•"/>
            </a:pPr>
            <a:endParaRPr lang="fi-FI">
              <a:latin typeface="Arial"/>
              <a:cs typeface="Arial"/>
            </a:endParaRPr>
          </a:p>
          <a:p>
            <a:pPr marL="342900" indent="-342900">
              <a:buFont typeface="Arial,Sans-Serif"/>
              <a:buChar char="•"/>
            </a:pPr>
            <a:r>
              <a:rPr lang="fi-FI">
                <a:latin typeface="Arial"/>
                <a:cs typeface="Arial"/>
              </a:rPr>
              <a:t>Digitaalisia palveluita kehitettiin yhdessä Stadin soten työtoiminnan henkilöstön, digikehittäjien, </a:t>
            </a:r>
            <a:r>
              <a:rPr lang="fi-FI" err="1">
                <a:latin typeface="Arial"/>
                <a:cs typeface="Arial"/>
              </a:rPr>
              <a:t>opinnollistamisen</a:t>
            </a:r>
            <a:r>
              <a:rPr lang="fi-FI">
                <a:latin typeface="Arial"/>
                <a:cs typeface="Arial"/>
              </a:rPr>
              <a:t> kehittämisryhmän ja hankkeen projektiryhmän kanssa. </a:t>
            </a:r>
          </a:p>
          <a:p>
            <a:pPr marL="342900" indent="-342900">
              <a:buFont typeface="Arial,Sans-Serif"/>
              <a:buChar char="•"/>
            </a:pPr>
            <a:endParaRPr lang="fi-FI">
              <a:latin typeface="Arial"/>
              <a:cs typeface="Arial"/>
            </a:endParaRPr>
          </a:p>
          <a:p>
            <a:pPr marL="342900" indent="-342900">
              <a:buFont typeface="Arial,Sans-Serif"/>
              <a:buChar char="•"/>
            </a:pPr>
            <a:r>
              <a:rPr lang="fi-FI">
                <a:latin typeface="Arial"/>
                <a:cs typeface="Arial"/>
              </a:rPr>
              <a:t>Kaupungin digitalisaatiostrategia siirtää palvelut digitaalisiksi, jolloin tarvitaan digiosaamista myös haavoittuvassa asemassa olevien asukkaiden keskuudessa ja turvallinen ympäristö, jossa näitä harjoitella</a:t>
            </a:r>
          </a:p>
          <a:p>
            <a:pPr marL="342900" indent="-342900">
              <a:buFont typeface="Arial,Sans-Serif"/>
              <a:buChar char="•"/>
            </a:pPr>
            <a:endParaRPr lang="fi-FI">
              <a:solidFill>
                <a:srgbClr val="202020"/>
              </a:solidFill>
              <a:latin typeface="Arial"/>
              <a:cs typeface="Arial"/>
            </a:endParaRPr>
          </a:p>
          <a:p>
            <a:pPr marL="342900" indent="-342900">
              <a:buFont typeface="Arial,Sans-Serif"/>
              <a:buChar char="•"/>
            </a:pPr>
            <a:endParaRPr lang="fi-FI">
              <a:solidFill>
                <a:srgbClr val="202020"/>
              </a:solidFill>
              <a:latin typeface="Arial"/>
              <a:cs typeface="Arial"/>
            </a:endParaRPr>
          </a:p>
        </p:txBody>
      </p:sp>
      <p:pic>
        <p:nvPicPr>
          <p:cNvPr id="3" name="Kuva 2" descr="Kuva, joka sisältää kohteen animaatio, luonnos, piirros, mustavalkoinen&#10;&#10;Kuvaus luotu automaattisesti">
            <a:extLst>
              <a:ext uri="{FF2B5EF4-FFF2-40B4-BE49-F238E27FC236}">
                <a16:creationId xmlns:a16="http://schemas.microsoft.com/office/drawing/2014/main" id="{12C390D6-2B7C-4566-4468-9A0524AF6E5E}"/>
              </a:ext>
            </a:extLst>
          </p:cNvPr>
          <p:cNvPicPr>
            <a:picLocks noChangeAspect="1"/>
          </p:cNvPicPr>
          <p:nvPr/>
        </p:nvPicPr>
        <p:blipFill>
          <a:blip r:embed="rId3"/>
          <a:stretch>
            <a:fillRect/>
          </a:stretch>
        </p:blipFill>
        <p:spPr>
          <a:xfrm rot="360000">
            <a:off x="8435886" y="2629702"/>
            <a:ext cx="2105025" cy="3724275"/>
          </a:xfrm>
          <a:prstGeom prst="rect">
            <a:avLst/>
          </a:prstGeom>
        </p:spPr>
      </p:pic>
      <p:pic>
        <p:nvPicPr>
          <p:cNvPr id="9" name="Kuva 8" descr="Kuva, joka sisältää kohteen lintu, siipi, clipart&#10;&#10;Kuvaus luotu automaattisesti">
            <a:extLst>
              <a:ext uri="{FF2B5EF4-FFF2-40B4-BE49-F238E27FC236}">
                <a16:creationId xmlns:a16="http://schemas.microsoft.com/office/drawing/2014/main" id="{93EE74F4-EB70-A7D0-0370-4AE4103EC3ED}"/>
              </a:ext>
            </a:extLst>
          </p:cNvPr>
          <p:cNvPicPr>
            <a:picLocks noChangeAspect="1"/>
          </p:cNvPicPr>
          <p:nvPr/>
        </p:nvPicPr>
        <p:blipFill>
          <a:blip r:embed="rId4"/>
          <a:stretch>
            <a:fillRect/>
          </a:stretch>
        </p:blipFill>
        <p:spPr>
          <a:xfrm>
            <a:off x="5764086" y="546235"/>
            <a:ext cx="1782990" cy="1391104"/>
          </a:xfrm>
          <a:prstGeom prst="rect">
            <a:avLst/>
          </a:prstGeom>
        </p:spPr>
      </p:pic>
    </p:spTree>
    <p:extLst>
      <p:ext uri="{BB962C8B-B14F-4D97-AF65-F5344CB8AC3E}">
        <p14:creationId xmlns:p14="http://schemas.microsoft.com/office/powerpoint/2010/main" val="3023003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2ECFC4B3-7928-D85D-8272-A35D38049D2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Kuva 3" descr="Kuva, joka sisältää kohteen teksti, kuvakaappaus, Fontti, muotoilu&#10;&#10;Kuvaus luotu automaattisesti">
            <a:extLst>
              <a:ext uri="{FF2B5EF4-FFF2-40B4-BE49-F238E27FC236}">
                <a16:creationId xmlns:a16="http://schemas.microsoft.com/office/drawing/2014/main" id="{83527434-5AFE-AC19-E3A2-17154C01DB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31" y="1326967"/>
            <a:ext cx="9754933" cy="3874185"/>
          </a:xfrm>
          <a:prstGeom prst="rect">
            <a:avLst/>
          </a:prstGeom>
        </p:spPr>
      </p:pic>
      <p:sp>
        <p:nvSpPr>
          <p:cNvPr id="6" name="Suorakulmio: Pyöristetyt kulmat 2">
            <a:extLst>
              <a:ext uri="{FF2B5EF4-FFF2-40B4-BE49-F238E27FC236}">
                <a16:creationId xmlns:a16="http://schemas.microsoft.com/office/drawing/2014/main" id="{13EADC47-0EE3-697A-B10C-F5C4A038A4E8}"/>
              </a:ext>
            </a:extLst>
          </p:cNvPr>
          <p:cNvSpPr/>
          <p:nvPr/>
        </p:nvSpPr>
        <p:spPr>
          <a:xfrm>
            <a:off x="3916480" y="1461775"/>
            <a:ext cx="3259020" cy="3489082"/>
          </a:xfrm>
          <a:prstGeom prst="roundRect">
            <a:avLst/>
          </a:prstGeom>
          <a:noFill/>
          <a:ln w="57150">
            <a:solidFill>
              <a:srgbClr val="009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C61E"/>
              </a:solidFill>
              <a:effectLst/>
              <a:uLnTx/>
              <a:uFillTx/>
              <a:latin typeface="Arial"/>
              <a:ea typeface="+mn-ea"/>
              <a:cs typeface="+mn-cs"/>
            </a:endParaRPr>
          </a:p>
        </p:txBody>
      </p:sp>
      <p:sp>
        <p:nvSpPr>
          <p:cNvPr id="2" name="Otsikko 1">
            <a:extLst>
              <a:ext uri="{FF2B5EF4-FFF2-40B4-BE49-F238E27FC236}">
                <a16:creationId xmlns:a16="http://schemas.microsoft.com/office/drawing/2014/main" id="{24108888-724D-D020-42DC-4397923BBE22}"/>
              </a:ext>
            </a:extLst>
          </p:cNvPr>
          <p:cNvSpPr txBox="1">
            <a:spLocks/>
          </p:cNvSpPr>
          <p:nvPr/>
        </p:nvSpPr>
        <p:spPr bwMode="auto">
          <a:xfrm>
            <a:off x="457201" y="407988"/>
            <a:ext cx="10279379" cy="49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lnSpc>
                <a:spcPct val="85000"/>
              </a:lnSpc>
              <a:spcBef>
                <a:spcPct val="0"/>
              </a:spcBef>
              <a:spcAft>
                <a:spcPct val="0"/>
              </a:spcAft>
              <a:defRPr sz="7000" b="1" kern="1200">
                <a:solidFill>
                  <a:srgbClr val="009246"/>
                </a:solidFill>
                <a:latin typeface="+mj-lt"/>
                <a:ea typeface="+mj-ea"/>
                <a:cs typeface="+mj-cs"/>
              </a:defRPr>
            </a:lvl1pPr>
            <a:lvl2pPr algn="l" rtl="0" fontAlgn="base">
              <a:lnSpc>
                <a:spcPct val="90000"/>
              </a:lnSpc>
              <a:spcBef>
                <a:spcPct val="0"/>
              </a:spcBef>
              <a:spcAft>
                <a:spcPct val="0"/>
              </a:spcAft>
              <a:defRPr sz="4200" b="1">
                <a:solidFill>
                  <a:srgbClr val="009246"/>
                </a:solidFill>
                <a:latin typeface="Arial Black" panose="020B0A04020102020204" pitchFamily="34" charset="0"/>
              </a:defRPr>
            </a:lvl2pPr>
            <a:lvl3pPr algn="l" rtl="0" fontAlgn="base">
              <a:lnSpc>
                <a:spcPct val="90000"/>
              </a:lnSpc>
              <a:spcBef>
                <a:spcPct val="0"/>
              </a:spcBef>
              <a:spcAft>
                <a:spcPct val="0"/>
              </a:spcAft>
              <a:defRPr sz="4200" b="1">
                <a:solidFill>
                  <a:srgbClr val="009246"/>
                </a:solidFill>
                <a:latin typeface="Arial Black" panose="020B0A04020102020204" pitchFamily="34" charset="0"/>
              </a:defRPr>
            </a:lvl3pPr>
            <a:lvl4pPr algn="l" rtl="0" fontAlgn="base">
              <a:lnSpc>
                <a:spcPct val="90000"/>
              </a:lnSpc>
              <a:spcBef>
                <a:spcPct val="0"/>
              </a:spcBef>
              <a:spcAft>
                <a:spcPct val="0"/>
              </a:spcAft>
              <a:defRPr sz="4200" b="1">
                <a:solidFill>
                  <a:srgbClr val="009246"/>
                </a:solidFill>
                <a:latin typeface="Arial Black" panose="020B0A04020102020204" pitchFamily="34" charset="0"/>
              </a:defRPr>
            </a:lvl4pPr>
            <a:lvl5pPr algn="l" rtl="0" fontAlgn="base">
              <a:lnSpc>
                <a:spcPct val="90000"/>
              </a:lnSpc>
              <a:spcBef>
                <a:spcPct val="0"/>
              </a:spcBef>
              <a:spcAft>
                <a:spcPct val="0"/>
              </a:spcAft>
              <a:defRPr sz="4200" b="1">
                <a:solidFill>
                  <a:srgbClr val="009246"/>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009246"/>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009246"/>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009246"/>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009246"/>
                </a:solidFill>
                <a:latin typeface="Arial Black" panose="020B0A04020102020204" pitchFamily="34" charset="0"/>
              </a:defRPr>
            </a:lvl9pPr>
          </a:lstStyle>
          <a:p>
            <a:pPr eaLnBrk="0" hangingPunct="0">
              <a:defRPr/>
            </a:pPr>
            <a:r>
              <a:rPr kumimoji="0" lang="fi-FI" sz="3600" b="1" i="0" u="none" strike="noStrike" kern="1200" cap="none" spc="0" normalizeH="0" baseline="0" noProof="0">
                <a:ln>
                  <a:noFill/>
                </a:ln>
                <a:solidFill>
                  <a:srgbClr val="0072C6"/>
                </a:solidFill>
                <a:effectLst/>
                <a:uLnTx/>
                <a:uFillTx/>
                <a:latin typeface="Arial" panose="020B0604020202020204"/>
                <a:ea typeface="+mj-ea"/>
                <a:cs typeface="Arial"/>
              </a:rPr>
              <a:t>Hankkeen tavoitteet</a:t>
            </a:r>
          </a:p>
        </p:txBody>
      </p:sp>
      <p:sp>
        <p:nvSpPr>
          <p:cNvPr id="5" name="TextBox 4">
            <a:extLst>
              <a:ext uri="{FF2B5EF4-FFF2-40B4-BE49-F238E27FC236}">
                <a16:creationId xmlns:a16="http://schemas.microsoft.com/office/drawing/2014/main" id="{28E55C32-7839-8E94-AAF5-8BAC9D1A9488}"/>
              </a:ext>
            </a:extLst>
          </p:cNvPr>
          <p:cNvSpPr txBox="1"/>
          <p:nvPr/>
        </p:nvSpPr>
        <p:spPr>
          <a:xfrm>
            <a:off x="823495" y="5318319"/>
            <a:ext cx="9913085" cy="923330"/>
          </a:xfrm>
          <a:prstGeom prst="rect">
            <a:avLst/>
          </a:prstGeom>
          <a:noFill/>
        </p:spPr>
        <p:txBody>
          <a:bodyPr wrap="square">
            <a:spAutoFit/>
          </a:bodyPr>
          <a:lstStyle/>
          <a:p>
            <a:pPr algn="l"/>
            <a:r>
              <a:rPr lang="en-GB" err="1">
                <a:latin typeface="+mn-lt"/>
              </a:rPr>
              <a:t>H</a:t>
            </a:r>
            <a:r>
              <a:rPr lang="en-GB" b="0" i="0" err="1">
                <a:effectLst/>
                <a:latin typeface="+mn-lt"/>
              </a:rPr>
              <a:t>ankkeessa</a:t>
            </a:r>
            <a:r>
              <a:rPr lang="en-GB" b="0" i="0">
                <a:effectLst/>
                <a:latin typeface="+mn-lt"/>
              </a:rPr>
              <a:t> </a:t>
            </a:r>
            <a:r>
              <a:rPr lang="en-GB" b="0" i="0" err="1">
                <a:effectLst/>
                <a:latin typeface="+mn-lt"/>
              </a:rPr>
              <a:t>kokeiltiin</a:t>
            </a:r>
            <a:r>
              <a:rPr lang="en-GB" b="0" i="0">
                <a:effectLst/>
                <a:latin typeface="+mn-lt"/>
              </a:rPr>
              <a:t> ja </a:t>
            </a:r>
            <a:r>
              <a:rPr lang="en-GB" b="0" i="0" err="1">
                <a:effectLst/>
                <a:latin typeface="+mn-lt"/>
              </a:rPr>
              <a:t>kehitettiin</a:t>
            </a:r>
            <a:r>
              <a:rPr lang="en-GB" b="0" i="0">
                <a:effectLst/>
                <a:latin typeface="+mn-lt"/>
              </a:rPr>
              <a:t> </a:t>
            </a:r>
            <a:r>
              <a:rPr lang="en-GB" b="0" i="0" err="1">
                <a:effectLst/>
                <a:latin typeface="+mn-lt"/>
              </a:rPr>
              <a:t>digitaalisia</a:t>
            </a:r>
            <a:r>
              <a:rPr lang="en-GB" b="0" i="0">
                <a:effectLst/>
                <a:latin typeface="+mn-lt"/>
              </a:rPr>
              <a:t> </a:t>
            </a:r>
            <a:r>
              <a:rPr lang="en-GB" b="0" i="0" err="1">
                <a:effectLst/>
                <a:latin typeface="+mn-lt"/>
              </a:rPr>
              <a:t>ratkaisuja</a:t>
            </a:r>
            <a:r>
              <a:rPr lang="en-GB" b="0" i="0">
                <a:effectLst/>
                <a:latin typeface="+mn-lt"/>
              </a:rPr>
              <a:t> </a:t>
            </a:r>
            <a:r>
              <a:rPr lang="en-GB" b="0" i="0" err="1">
                <a:effectLst/>
                <a:latin typeface="+mn-lt"/>
              </a:rPr>
              <a:t>kartoittamaan</a:t>
            </a:r>
            <a:r>
              <a:rPr lang="en-GB" b="0" i="0">
                <a:effectLst/>
                <a:latin typeface="+mn-lt"/>
              </a:rPr>
              <a:t> </a:t>
            </a:r>
            <a:r>
              <a:rPr lang="en-GB" b="0" i="0" err="1">
                <a:effectLst/>
                <a:latin typeface="+mn-lt"/>
              </a:rPr>
              <a:t>asiakkaiden</a:t>
            </a:r>
            <a:r>
              <a:rPr lang="en-GB" b="0" i="0">
                <a:effectLst/>
                <a:latin typeface="+mn-lt"/>
              </a:rPr>
              <a:t> </a:t>
            </a:r>
            <a:r>
              <a:rPr lang="en-GB" b="0" i="0" err="1">
                <a:effectLst/>
                <a:latin typeface="+mn-lt"/>
              </a:rPr>
              <a:t>digi</a:t>
            </a:r>
            <a:r>
              <a:rPr lang="en-GB" b="0" i="0">
                <a:effectLst/>
                <a:latin typeface="+mn-lt"/>
              </a:rPr>
              <a:t>- ja </a:t>
            </a:r>
            <a:r>
              <a:rPr lang="en-GB" b="0" i="0" err="1">
                <a:effectLst/>
                <a:latin typeface="+mn-lt"/>
              </a:rPr>
              <a:t>työelämätaitoja</a:t>
            </a:r>
            <a:r>
              <a:rPr lang="en-GB" b="0" i="0">
                <a:effectLst/>
                <a:latin typeface="+mn-lt"/>
              </a:rPr>
              <a:t> </a:t>
            </a:r>
            <a:r>
              <a:rPr lang="en-GB" b="0" i="0" err="1">
                <a:effectLst/>
                <a:latin typeface="+mn-lt"/>
              </a:rPr>
              <a:t>sekä</a:t>
            </a:r>
            <a:r>
              <a:rPr lang="en-GB" b="0" i="0">
                <a:effectLst/>
                <a:latin typeface="+mn-lt"/>
              </a:rPr>
              <a:t> </a:t>
            </a:r>
            <a:r>
              <a:rPr lang="en-GB" b="0" i="0" err="1">
                <a:effectLst/>
                <a:latin typeface="+mn-lt"/>
              </a:rPr>
              <a:t>tukemaan</a:t>
            </a:r>
            <a:r>
              <a:rPr lang="en-GB" b="0" i="0">
                <a:effectLst/>
                <a:latin typeface="+mn-lt"/>
              </a:rPr>
              <a:t> </a:t>
            </a:r>
            <a:r>
              <a:rPr lang="en-GB" b="0" i="0" err="1">
                <a:effectLst/>
                <a:latin typeface="+mn-lt"/>
              </a:rPr>
              <a:t>tutkintojen</a:t>
            </a:r>
            <a:r>
              <a:rPr lang="en-GB" b="0" i="0">
                <a:effectLst/>
                <a:latin typeface="+mn-lt"/>
              </a:rPr>
              <a:t> ja </a:t>
            </a:r>
            <a:r>
              <a:rPr lang="en-GB" b="0" i="0" err="1">
                <a:effectLst/>
                <a:latin typeface="+mn-lt"/>
              </a:rPr>
              <a:t>kurssien</a:t>
            </a:r>
            <a:r>
              <a:rPr lang="en-GB" b="0" i="0">
                <a:effectLst/>
                <a:latin typeface="+mn-lt"/>
              </a:rPr>
              <a:t> </a:t>
            </a:r>
            <a:r>
              <a:rPr lang="en-GB" b="0" i="0" err="1">
                <a:effectLst/>
                <a:latin typeface="+mn-lt"/>
              </a:rPr>
              <a:t>suorittamista</a:t>
            </a:r>
            <a:r>
              <a:rPr lang="en-GB" b="0" i="0">
                <a:effectLst/>
                <a:latin typeface="+mn-lt"/>
              </a:rPr>
              <a:t>. </a:t>
            </a:r>
            <a:r>
              <a:rPr lang="en-GB" b="0" i="0" err="1">
                <a:effectLst/>
                <a:latin typeface="+mn-lt"/>
              </a:rPr>
              <a:t>Digitaalisilla</a:t>
            </a:r>
            <a:r>
              <a:rPr lang="en-GB" b="0" i="0">
                <a:effectLst/>
                <a:latin typeface="+mn-lt"/>
              </a:rPr>
              <a:t> </a:t>
            </a:r>
            <a:r>
              <a:rPr lang="en-GB" b="0" i="0" err="1">
                <a:effectLst/>
                <a:latin typeface="+mn-lt"/>
              </a:rPr>
              <a:t>ratkaisuilla</a:t>
            </a:r>
            <a:r>
              <a:rPr lang="en-GB" b="0" i="0">
                <a:effectLst/>
                <a:latin typeface="+mn-lt"/>
              </a:rPr>
              <a:t> </a:t>
            </a:r>
            <a:r>
              <a:rPr lang="en-GB" b="0" i="0" err="1">
                <a:effectLst/>
                <a:latin typeface="+mn-lt"/>
              </a:rPr>
              <a:t>edistetään</a:t>
            </a:r>
            <a:r>
              <a:rPr lang="en-GB" b="0" i="0">
                <a:effectLst/>
                <a:latin typeface="+mn-lt"/>
              </a:rPr>
              <a:t> </a:t>
            </a:r>
            <a:r>
              <a:rPr lang="en-GB" b="0" i="0" err="1">
                <a:effectLst/>
                <a:latin typeface="+mn-lt"/>
              </a:rPr>
              <a:t>asiakkaiden</a:t>
            </a:r>
            <a:r>
              <a:rPr lang="en-GB" b="0" i="0">
                <a:effectLst/>
                <a:latin typeface="+mn-lt"/>
              </a:rPr>
              <a:t> </a:t>
            </a:r>
            <a:r>
              <a:rPr lang="en-GB" b="0" i="0" err="1">
                <a:effectLst/>
                <a:latin typeface="+mn-lt"/>
              </a:rPr>
              <a:t>siirtymistä</a:t>
            </a:r>
            <a:r>
              <a:rPr lang="en-GB" b="0" i="0">
                <a:effectLst/>
                <a:latin typeface="+mn-lt"/>
              </a:rPr>
              <a:t> </a:t>
            </a:r>
            <a:r>
              <a:rPr lang="en-GB" b="0" i="0" err="1">
                <a:effectLst/>
                <a:latin typeface="+mn-lt"/>
              </a:rPr>
              <a:t>kohti</a:t>
            </a:r>
            <a:r>
              <a:rPr lang="en-GB" b="0" i="0">
                <a:effectLst/>
                <a:latin typeface="+mn-lt"/>
              </a:rPr>
              <a:t> </a:t>
            </a:r>
            <a:r>
              <a:rPr lang="en-GB" b="0" i="0" err="1">
                <a:effectLst/>
                <a:latin typeface="+mn-lt"/>
              </a:rPr>
              <a:t>opintoja</a:t>
            </a:r>
            <a:r>
              <a:rPr lang="en-GB" b="0" i="0">
                <a:effectLst/>
                <a:latin typeface="+mn-lt"/>
              </a:rPr>
              <a:t> tai </a:t>
            </a:r>
            <a:r>
              <a:rPr lang="en-GB" b="0" i="0" err="1">
                <a:effectLst/>
                <a:latin typeface="+mn-lt"/>
              </a:rPr>
              <a:t>työelämää</a:t>
            </a:r>
            <a:r>
              <a:rPr lang="en-GB" b="0" i="0">
                <a:effectLst/>
                <a:latin typeface="+mn-lt"/>
              </a:rPr>
              <a:t>.</a:t>
            </a:r>
          </a:p>
        </p:txBody>
      </p:sp>
    </p:spTree>
    <p:extLst>
      <p:ext uri="{BB962C8B-B14F-4D97-AF65-F5344CB8AC3E}">
        <p14:creationId xmlns:p14="http://schemas.microsoft.com/office/powerpoint/2010/main" val="454139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2ECFC4B3-7928-D85D-8272-A35D38049D2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4A034621-726B-616C-1B33-A1AAB9310F7B}"/>
              </a:ext>
            </a:extLst>
          </p:cNvPr>
          <p:cNvSpPr txBox="1">
            <a:spLocks/>
          </p:cNvSpPr>
          <p:nvPr/>
        </p:nvSpPr>
        <p:spPr bwMode="auto">
          <a:xfrm>
            <a:off x="457201" y="407988"/>
            <a:ext cx="8820805" cy="57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lnSpc>
                <a:spcPct val="85000"/>
              </a:lnSpc>
              <a:spcBef>
                <a:spcPct val="0"/>
              </a:spcBef>
              <a:spcAft>
                <a:spcPct val="0"/>
              </a:spcAft>
              <a:defRPr sz="7000" b="1" kern="1200">
                <a:solidFill>
                  <a:srgbClr val="009246"/>
                </a:solidFill>
                <a:latin typeface="+mj-lt"/>
                <a:ea typeface="+mj-ea"/>
                <a:cs typeface="+mj-cs"/>
              </a:defRPr>
            </a:lvl1pPr>
            <a:lvl2pPr algn="l" rtl="0" fontAlgn="base">
              <a:lnSpc>
                <a:spcPct val="90000"/>
              </a:lnSpc>
              <a:spcBef>
                <a:spcPct val="0"/>
              </a:spcBef>
              <a:spcAft>
                <a:spcPct val="0"/>
              </a:spcAft>
              <a:defRPr sz="4200" b="1">
                <a:solidFill>
                  <a:srgbClr val="009246"/>
                </a:solidFill>
                <a:latin typeface="Arial Black" panose="020B0A04020102020204" pitchFamily="34" charset="0"/>
              </a:defRPr>
            </a:lvl2pPr>
            <a:lvl3pPr algn="l" rtl="0" fontAlgn="base">
              <a:lnSpc>
                <a:spcPct val="90000"/>
              </a:lnSpc>
              <a:spcBef>
                <a:spcPct val="0"/>
              </a:spcBef>
              <a:spcAft>
                <a:spcPct val="0"/>
              </a:spcAft>
              <a:defRPr sz="4200" b="1">
                <a:solidFill>
                  <a:srgbClr val="009246"/>
                </a:solidFill>
                <a:latin typeface="Arial Black" panose="020B0A04020102020204" pitchFamily="34" charset="0"/>
              </a:defRPr>
            </a:lvl3pPr>
            <a:lvl4pPr algn="l" rtl="0" fontAlgn="base">
              <a:lnSpc>
                <a:spcPct val="90000"/>
              </a:lnSpc>
              <a:spcBef>
                <a:spcPct val="0"/>
              </a:spcBef>
              <a:spcAft>
                <a:spcPct val="0"/>
              </a:spcAft>
              <a:defRPr sz="4200" b="1">
                <a:solidFill>
                  <a:srgbClr val="009246"/>
                </a:solidFill>
                <a:latin typeface="Arial Black" panose="020B0A04020102020204" pitchFamily="34" charset="0"/>
              </a:defRPr>
            </a:lvl4pPr>
            <a:lvl5pPr algn="l" rtl="0" fontAlgn="base">
              <a:lnSpc>
                <a:spcPct val="90000"/>
              </a:lnSpc>
              <a:spcBef>
                <a:spcPct val="0"/>
              </a:spcBef>
              <a:spcAft>
                <a:spcPct val="0"/>
              </a:spcAft>
              <a:defRPr sz="4200" b="1">
                <a:solidFill>
                  <a:srgbClr val="009246"/>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009246"/>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009246"/>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009246"/>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009246"/>
                </a:solidFill>
                <a:latin typeface="Arial Black" panose="020B0A04020102020204" pitchFamily="34" charset="0"/>
              </a:defRPr>
            </a:lvl9pPr>
          </a:lstStyle>
          <a:p>
            <a:pPr>
              <a:defRPr/>
            </a:pPr>
            <a:r>
              <a:rPr lang="fi-FI" sz="3600">
                <a:solidFill>
                  <a:srgbClr val="0072C6"/>
                </a:solidFill>
                <a:cs typeface="Arial"/>
              </a:rPr>
              <a:t>Miksi digitaalisuutta palveluihin</a:t>
            </a:r>
          </a:p>
        </p:txBody>
      </p:sp>
      <p:pic>
        <p:nvPicPr>
          <p:cNvPr id="13" name="Picture 12" descr="A person running with a frisbee&#10;&#10;Description automatically generated">
            <a:extLst>
              <a:ext uri="{FF2B5EF4-FFF2-40B4-BE49-F238E27FC236}">
                <a16:creationId xmlns:a16="http://schemas.microsoft.com/office/drawing/2014/main" id="{1D2B4F2C-9C4B-A708-9795-E1508DECA1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835" y="1043484"/>
            <a:ext cx="6912010" cy="4907432"/>
          </a:xfrm>
          <a:prstGeom prst="rect">
            <a:avLst/>
          </a:prstGeom>
        </p:spPr>
      </p:pic>
      <p:sp>
        <p:nvSpPr>
          <p:cNvPr id="12" name="Tekstiruutu 11">
            <a:extLst>
              <a:ext uri="{FF2B5EF4-FFF2-40B4-BE49-F238E27FC236}">
                <a16:creationId xmlns:a16="http://schemas.microsoft.com/office/drawing/2014/main" id="{9121A6C0-7542-6C21-AFE3-0A4437F7959E}"/>
              </a:ext>
            </a:extLst>
          </p:cNvPr>
          <p:cNvSpPr txBox="1"/>
          <p:nvPr/>
        </p:nvSpPr>
        <p:spPr>
          <a:xfrm>
            <a:off x="5027922" y="2732471"/>
            <a:ext cx="6366995" cy="3970318"/>
          </a:xfrm>
          <a:prstGeom prst="rect">
            <a:avLst/>
          </a:prstGeom>
          <a:noFill/>
        </p:spPr>
        <p:txBody>
          <a:bodyPr wrap="square" lIns="91440" tIns="45720" rIns="91440" bIns="45720" anchor="t">
            <a:spAutoFit/>
          </a:bodyPr>
          <a:lstStyle/>
          <a:p>
            <a:pPr marL="342900" indent="-342900">
              <a:buFont typeface="Arial" panose="020B0604020202020204" pitchFamily="34" charset="0"/>
              <a:buChar char="•"/>
              <a:defRPr/>
            </a:pPr>
            <a:endParaRPr lang="fi-FI">
              <a:solidFill>
                <a:prstClr val="black"/>
              </a:solidFill>
              <a:latin typeface="Arial"/>
              <a:cs typeface="Arial"/>
            </a:endParaRPr>
          </a:p>
          <a:p>
            <a:r>
              <a:rPr lang="fi-FI"/>
              <a:t>Vastuu omasta oppimisesta ja etenemisestä</a:t>
            </a:r>
          </a:p>
          <a:p>
            <a:endParaRPr lang="fi-FI"/>
          </a:p>
          <a:p>
            <a:r>
              <a:rPr lang="fi-FI"/>
              <a:t>Oman osaamisen näkyväksi tekeminen</a:t>
            </a:r>
          </a:p>
          <a:p>
            <a:pPr marL="457200" indent="-457200">
              <a:buFont typeface="Arial" panose="020B0604020202020204" pitchFamily="34" charset="0"/>
              <a:buChar char="•"/>
            </a:pPr>
            <a:endParaRPr lang="fi-FI"/>
          </a:p>
          <a:p>
            <a:r>
              <a:rPr lang="fi-FI"/>
              <a:t>Digiosallisuus arjessa</a:t>
            </a:r>
          </a:p>
          <a:p>
            <a:endParaRPr lang="fi-FI"/>
          </a:p>
          <a:p>
            <a:r>
              <a:rPr lang="fi-FI"/>
              <a:t>Tulevaisuuden työelämätaidot ja hakeutuminen opintoihin</a:t>
            </a:r>
          </a:p>
          <a:p>
            <a:endParaRPr lang="fi-FI"/>
          </a:p>
          <a:p>
            <a:r>
              <a:rPr lang="fi-FI"/>
              <a:t>Tiedon säilyminen, tallennus ja siirto</a:t>
            </a:r>
          </a:p>
          <a:p>
            <a:endParaRPr lang="fi-FI"/>
          </a:p>
          <a:p>
            <a:r>
              <a:rPr lang="fi-FI"/>
              <a:t>Tiedolla johtaminen</a:t>
            </a:r>
          </a:p>
          <a:p>
            <a:pPr marL="342900" indent="-342900">
              <a:buFont typeface="Arial" panose="020B0604020202020204" pitchFamily="34" charset="0"/>
              <a:buChar char="•"/>
              <a:defRPr/>
            </a:pPr>
            <a:endParaRPr lang="fi-FI">
              <a:solidFill>
                <a:prstClr val="black"/>
              </a:solidFill>
              <a:cs typeface="Arial"/>
            </a:endParaRPr>
          </a:p>
          <a:p>
            <a:pPr marL="342900" indent="-342900">
              <a:buFont typeface="Arial" panose="020B0604020202020204" pitchFamily="34" charset="0"/>
              <a:buChar char="•"/>
              <a:defRPr/>
            </a:pPr>
            <a:endParaRPr lang="fi-FI">
              <a:solidFill>
                <a:prstClr val="black"/>
              </a:solidFill>
              <a:latin typeface="Arial"/>
              <a:cs typeface="Arial"/>
            </a:endParaRPr>
          </a:p>
        </p:txBody>
      </p:sp>
    </p:spTree>
    <p:extLst>
      <p:ext uri="{BB962C8B-B14F-4D97-AF65-F5344CB8AC3E}">
        <p14:creationId xmlns:p14="http://schemas.microsoft.com/office/powerpoint/2010/main" val="389032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2ECFC4B3-7928-D85D-8272-A35D38049D2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4A034621-726B-616C-1B33-A1AAB9310F7B}"/>
              </a:ext>
            </a:extLst>
          </p:cNvPr>
          <p:cNvSpPr txBox="1">
            <a:spLocks/>
          </p:cNvSpPr>
          <p:nvPr/>
        </p:nvSpPr>
        <p:spPr bwMode="auto">
          <a:xfrm>
            <a:off x="457201" y="407988"/>
            <a:ext cx="8820805" cy="57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lnSpc>
                <a:spcPct val="85000"/>
              </a:lnSpc>
              <a:spcBef>
                <a:spcPct val="0"/>
              </a:spcBef>
              <a:spcAft>
                <a:spcPct val="0"/>
              </a:spcAft>
              <a:defRPr sz="7000" b="1" kern="1200">
                <a:solidFill>
                  <a:srgbClr val="009246"/>
                </a:solidFill>
                <a:latin typeface="+mj-lt"/>
                <a:ea typeface="+mj-ea"/>
                <a:cs typeface="+mj-cs"/>
              </a:defRPr>
            </a:lvl1pPr>
            <a:lvl2pPr algn="l" rtl="0" fontAlgn="base">
              <a:lnSpc>
                <a:spcPct val="90000"/>
              </a:lnSpc>
              <a:spcBef>
                <a:spcPct val="0"/>
              </a:spcBef>
              <a:spcAft>
                <a:spcPct val="0"/>
              </a:spcAft>
              <a:defRPr sz="4200" b="1">
                <a:solidFill>
                  <a:srgbClr val="009246"/>
                </a:solidFill>
                <a:latin typeface="Arial Black" panose="020B0A04020102020204" pitchFamily="34" charset="0"/>
              </a:defRPr>
            </a:lvl2pPr>
            <a:lvl3pPr algn="l" rtl="0" fontAlgn="base">
              <a:lnSpc>
                <a:spcPct val="90000"/>
              </a:lnSpc>
              <a:spcBef>
                <a:spcPct val="0"/>
              </a:spcBef>
              <a:spcAft>
                <a:spcPct val="0"/>
              </a:spcAft>
              <a:defRPr sz="4200" b="1">
                <a:solidFill>
                  <a:srgbClr val="009246"/>
                </a:solidFill>
                <a:latin typeface="Arial Black" panose="020B0A04020102020204" pitchFamily="34" charset="0"/>
              </a:defRPr>
            </a:lvl3pPr>
            <a:lvl4pPr algn="l" rtl="0" fontAlgn="base">
              <a:lnSpc>
                <a:spcPct val="90000"/>
              </a:lnSpc>
              <a:spcBef>
                <a:spcPct val="0"/>
              </a:spcBef>
              <a:spcAft>
                <a:spcPct val="0"/>
              </a:spcAft>
              <a:defRPr sz="4200" b="1">
                <a:solidFill>
                  <a:srgbClr val="009246"/>
                </a:solidFill>
                <a:latin typeface="Arial Black" panose="020B0A04020102020204" pitchFamily="34" charset="0"/>
              </a:defRPr>
            </a:lvl4pPr>
            <a:lvl5pPr algn="l" rtl="0" fontAlgn="base">
              <a:lnSpc>
                <a:spcPct val="90000"/>
              </a:lnSpc>
              <a:spcBef>
                <a:spcPct val="0"/>
              </a:spcBef>
              <a:spcAft>
                <a:spcPct val="0"/>
              </a:spcAft>
              <a:defRPr sz="4200" b="1">
                <a:solidFill>
                  <a:srgbClr val="009246"/>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009246"/>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009246"/>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009246"/>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009246"/>
                </a:solidFill>
                <a:latin typeface="Arial Black" panose="020B0A04020102020204" pitchFamily="34" charset="0"/>
              </a:defRPr>
            </a:lvl9pPr>
          </a:lstStyle>
          <a:p>
            <a:pPr>
              <a:defRPr/>
            </a:pPr>
            <a:r>
              <a:rPr lang="fi-FI" sz="3600">
                <a:solidFill>
                  <a:srgbClr val="0072C6"/>
                </a:solidFill>
                <a:cs typeface="Arial"/>
              </a:rPr>
              <a:t>Yhteiskehittäminen</a:t>
            </a:r>
          </a:p>
        </p:txBody>
      </p:sp>
      <p:sp>
        <p:nvSpPr>
          <p:cNvPr id="32" name="Rounded Rectangle 31">
            <a:extLst>
              <a:ext uri="{FF2B5EF4-FFF2-40B4-BE49-F238E27FC236}">
                <a16:creationId xmlns:a16="http://schemas.microsoft.com/office/drawing/2014/main" id="{80C0334C-3542-A35D-0123-BBC28D81B6E4}"/>
              </a:ext>
            </a:extLst>
          </p:cNvPr>
          <p:cNvSpPr/>
          <p:nvPr/>
        </p:nvSpPr>
        <p:spPr>
          <a:xfrm>
            <a:off x="4282046" y="3324742"/>
            <a:ext cx="1576295" cy="1031566"/>
          </a:xfrm>
          <a:prstGeom prst="roundRect">
            <a:avLst/>
          </a:prstGeom>
          <a:solidFill>
            <a:srgbClr val="FFFFFF"/>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400" b="1" i="0" u="none" strike="noStrike" kern="0" cap="none" spc="0" normalizeH="0" baseline="0" noProof="0">
                <a:ln>
                  <a:noFill/>
                </a:ln>
                <a:solidFill>
                  <a:srgbClr val="000000"/>
                </a:solidFill>
                <a:effectLst/>
                <a:uLnTx/>
                <a:uFillTx/>
                <a:latin typeface="Arial" panose="020B0604020202020204"/>
                <a:ea typeface="+mn-ea"/>
                <a:cs typeface="+mn-cs"/>
              </a:rPr>
              <a:t>Työpajat, opinnäytetyöt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a:ln>
                  <a:noFill/>
                </a:ln>
                <a:solidFill>
                  <a:srgbClr val="000000"/>
                </a:solidFill>
                <a:effectLst/>
                <a:uLnTx/>
                <a:uFillTx/>
                <a:latin typeface="Arial" panose="020B0604020202020204"/>
                <a:ea typeface="+mn-ea"/>
                <a:cs typeface="+mn-cs"/>
              </a:rPr>
              <a:t>(tarpeet &amp; vaatimukset)</a:t>
            </a:r>
          </a:p>
        </p:txBody>
      </p:sp>
      <p:sp>
        <p:nvSpPr>
          <p:cNvPr id="33" name="Rounded Rectangle 32">
            <a:extLst>
              <a:ext uri="{FF2B5EF4-FFF2-40B4-BE49-F238E27FC236}">
                <a16:creationId xmlns:a16="http://schemas.microsoft.com/office/drawing/2014/main" id="{32490933-4650-BAA6-7E23-0BAE51309FAA}"/>
              </a:ext>
            </a:extLst>
          </p:cNvPr>
          <p:cNvSpPr/>
          <p:nvPr/>
        </p:nvSpPr>
        <p:spPr>
          <a:xfrm>
            <a:off x="7710302" y="1972988"/>
            <a:ext cx="1576294" cy="1031566"/>
          </a:xfrm>
          <a:prstGeom prst="roundRect">
            <a:avLst/>
          </a:prstGeom>
          <a:solidFill>
            <a:srgbClr val="FFFFFF"/>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400" b="1" i="0" u="none" strike="noStrike" kern="0" cap="none" spc="0" normalizeH="0" baseline="0" noProof="0">
                <a:ln>
                  <a:noFill/>
                </a:ln>
                <a:solidFill>
                  <a:srgbClr val="000000"/>
                </a:solidFill>
                <a:effectLst/>
                <a:uLnTx/>
                <a:uFillTx/>
                <a:latin typeface="Arial" panose="020B0604020202020204"/>
                <a:ea typeface="+mn-ea"/>
                <a:cs typeface="+mn-cs"/>
              </a:rPr>
              <a:t>Pelisäännöt</a:t>
            </a:r>
          </a:p>
        </p:txBody>
      </p:sp>
      <p:sp>
        <p:nvSpPr>
          <p:cNvPr id="34" name="Rounded Rectangle 33">
            <a:extLst>
              <a:ext uri="{FF2B5EF4-FFF2-40B4-BE49-F238E27FC236}">
                <a16:creationId xmlns:a16="http://schemas.microsoft.com/office/drawing/2014/main" id="{1361B20A-2C57-CD31-514C-EFB09AED61C5}"/>
              </a:ext>
            </a:extLst>
          </p:cNvPr>
          <p:cNvSpPr/>
          <p:nvPr/>
        </p:nvSpPr>
        <p:spPr>
          <a:xfrm>
            <a:off x="5858341" y="1972988"/>
            <a:ext cx="1576294" cy="1031566"/>
          </a:xfrm>
          <a:prstGeom prst="roundRect">
            <a:avLst/>
          </a:prstGeom>
          <a:solidFill>
            <a:srgbClr val="FFFFFF"/>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400" b="1" i="0" u="none" strike="noStrike" kern="0" cap="none" spc="0" normalizeH="0" baseline="0" noProof="0">
                <a:ln>
                  <a:noFill/>
                </a:ln>
                <a:solidFill>
                  <a:srgbClr val="000000"/>
                </a:solidFill>
                <a:effectLst/>
                <a:uLnTx/>
                <a:uFillTx/>
                <a:latin typeface="Arial" panose="020B0604020202020204"/>
                <a:ea typeface="+mn-ea"/>
                <a:cs typeface="+mn-cs"/>
              </a:rPr>
              <a:t>Koekäytöt</a:t>
            </a:r>
            <a:r>
              <a:rPr kumimoji="0" lang="fi-FI" sz="1400" b="0" i="0" u="none" strike="noStrike" kern="0" cap="none" spc="0" normalizeH="0" baseline="0" noProof="0">
                <a:ln>
                  <a:noFill/>
                </a:ln>
                <a:solidFill>
                  <a:srgbClr val="000000"/>
                </a:solidFill>
                <a:effectLst/>
                <a:uLnTx/>
                <a:uFillTx/>
                <a:latin typeface="Arial" panose="020B0604020202020204"/>
                <a:ea typeface="+mn-ea"/>
                <a:cs typeface="+mn-cs"/>
              </a:rPr>
              <a:t> (digiratkaisujen valinta)</a:t>
            </a:r>
          </a:p>
        </p:txBody>
      </p:sp>
      <p:sp>
        <p:nvSpPr>
          <p:cNvPr id="35" name="Rounded Rectangle 34">
            <a:extLst>
              <a:ext uri="{FF2B5EF4-FFF2-40B4-BE49-F238E27FC236}">
                <a16:creationId xmlns:a16="http://schemas.microsoft.com/office/drawing/2014/main" id="{BE9E5CBD-DE9D-C266-AEBB-D9F0BBE2E323}"/>
              </a:ext>
            </a:extLst>
          </p:cNvPr>
          <p:cNvSpPr/>
          <p:nvPr/>
        </p:nvSpPr>
        <p:spPr>
          <a:xfrm>
            <a:off x="7710302" y="4596876"/>
            <a:ext cx="1576294" cy="1031566"/>
          </a:xfrm>
          <a:prstGeom prst="roundRect">
            <a:avLst/>
          </a:prstGeom>
          <a:solidFill>
            <a:srgbClr val="FFFFFF"/>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400" b="1" i="0" u="none" strike="noStrike" kern="0" cap="none" spc="0" normalizeH="0" baseline="0" noProof="0">
                <a:ln>
                  <a:noFill/>
                </a:ln>
                <a:solidFill>
                  <a:srgbClr val="000000"/>
                </a:solidFill>
                <a:effectLst/>
                <a:uLnTx/>
                <a:uFillTx/>
                <a:latin typeface="Arial" panose="020B0604020202020204"/>
                <a:ea typeface="+mn-ea"/>
                <a:cs typeface="+mn-cs"/>
              </a:rPr>
              <a:t>Arviointi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a:ln>
                  <a:noFill/>
                </a:ln>
                <a:solidFill>
                  <a:srgbClr val="000000"/>
                </a:solidFill>
                <a:effectLst/>
                <a:uLnTx/>
                <a:uFillTx/>
                <a:latin typeface="Arial" panose="020B0604020202020204"/>
                <a:ea typeface="+mn-ea"/>
                <a:cs typeface="+mn-cs"/>
              </a:rPr>
              <a:t>(palautteet)</a:t>
            </a:r>
          </a:p>
        </p:txBody>
      </p:sp>
      <p:sp>
        <p:nvSpPr>
          <p:cNvPr id="36" name="Rounded Rectangle 35">
            <a:extLst>
              <a:ext uri="{FF2B5EF4-FFF2-40B4-BE49-F238E27FC236}">
                <a16:creationId xmlns:a16="http://schemas.microsoft.com/office/drawing/2014/main" id="{8702C576-D2C4-8E04-E4D1-B47CD851A5F0}"/>
              </a:ext>
            </a:extLst>
          </p:cNvPr>
          <p:cNvSpPr/>
          <p:nvPr/>
        </p:nvSpPr>
        <p:spPr>
          <a:xfrm>
            <a:off x="9278006" y="3324742"/>
            <a:ext cx="1576294" cy="1031566"/>
          </a:xfrm>
          <a:prstGeom prst="roundRect">
            <a:avLst/>
          </a:prstGeom>
          <a:solidFill>
            <a:srgbClr val="FFFFFF"/>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400" b="1" i="0" u="none" strike="noStrike" kern="0" cap="none" spc="0" normalizeH="0" baseline="0" noProof="0">
                <a:ln>
                  <a:noFill/>
                </a:ln>
                <a:solidFill>
                  <a:srgbClr val="000000"/>
                </a:solidFill>
                <a:effectLst/>
                <a:uLnTx/>
                <a:uFillTx/>
                <a:latin typeface="Arial" panose="020B0604020202020204"/>
                <a:ea typeface="+mn-ea"/>
                <a:cs typeface="+mn-cs"/>
              </a:rPr>
              <a:t>Pilotit </a:t>
            </a:r>
            <a:r>
              <a:rPr kumimoji="0" lang="fi-FI" sz="1400" b="0" i="0" u="none" strike="noStrike" kern="0" cap="none" spc="0" normalizeH="0" baseline="0" noProof="0">
                <a:ln>
                  <a:noFill/>
                </a:ln>
                <a:solidFill>
                  <a:srgbClr val="000000"/>
                </a:solidFill>
                <a:effectLst/>
                <a:uLnTx/>
                <a:uFillTx/>
                <a:latin typeface="Arial" panose="020B0604020202020204"/>
                <a:ea typeface="+mn-ea"/>
                <a:cs typeface="+mn-cs"/>
              </a:rPr>
              <a:t>(kokemukset)</a:t>
            </a:r>
          </a:p>
        </p:txBody>
      </p:sp>
      <p:cxnSp>
        <p:nvCxnSpPr>
          <p:cNvPr id="37" name="Straight Arrow Connector 36">
            <a:extLst>
              <a:ext uri="{FF2B5EF4-FFF2-40B4-BE49-F238E27FC236}">
                <a16:creationId xmlns:a16="http://schemas.microsoft.com/office/drawing/2014/main" id="{31CF827C-5EAE-B4BE-2A93-DB1B6107011A}"/>
              </a:ext>
            </a:extLst>
          </p:cNvPr>
          <p:cNvCxnSpPr>
            <a:cxnSpLocks/>
            <a:stCxn id="32" idx="0"/>
            <a:endCxn id="34" idx="1"/>
          </p:cNvCxnSpPr>
          <p:nvPr/>
        </p:nvCxnSpPr>
        <p:spPr>
          <a:xfrm flipV="1">
            <a:off x="5070194" y="2488771"/>
            <a:ext cx="788147" cy="835971"/>
          </a:xfrm>
          <a:prstGeom prst="straightConnector1">
            <a:avLst/>
          </a:prstGeom>
          <a:noFill/>
          <a:ln w="12700" cap="flat" cmpd="sng" algn="ctr">
            <a:solidFill>
              <a:srgbClr val="000000"/>
            </a:solidFill>
            <a:prstDash val="solid"/>
            <a:miter lim="800000"/>
            <a:tailEnd type="triangle"/>
          </a:ln>
          <a:effectLst/>
        </p:spPr>
      </p:cxnSp>
      <p:cxnSp>
        <p:nvCxnSpPr>
          <p:cNvPr id="38" name="Straight Arrow Connector 37">
            <a:extLst>
              <a:ext uri="{FF2B5EF4-FFF2-40B4-BE49-F238E27FC236}">
                <a16:creationId xmlns:a16="http://schemas.microsoft.com/office/drawing/2014/main" id="{DDE51D90-1012-C51D-28E9-5BB339D61A88}"/>
              </a:ext>
            </a:extLst>
          </p:cNvPr>
          <p:cNvCxnSpPr>
            <a:cxnSpLocks/>
            <a:stCxn id="33" idx="3"/>
            <a:endCxn id="36" idx="0"/>
          </p:cNvCxnSpPr>
          <p:nvPr/>
        </p:nvCxnSpPr>
        <p:spPr>
          <a:xfrm>
            <a:off x="9286596" y="2488771"/>
            <a:ext cx="779557" cy="835971"/>
          </a:xfrm>
          <a:prstGeom prst="straightConnector1">
            <a:avLst/>
          </a:prstGeom>
          <a:noFill/>
          <a:ln w="12700" cap="flat" cmpd="sng" algn="ctr">
            <a:solidFill>
              <a:srgbClr val="000000"/>
            </a:solidFill>
            <a:prstDash val="solid"/>
            <a:miter lim="800000"/>
            <a:tailEnd type="triangle"/>
          </a:ln>
          <a:effectLst/>
        </p:spPr>
      </p:cxnSp>
      <p:cxnSp>
        <p:nvCxnSpPr>
          <p:cNvPr id="39" name="Straight Arrow Connector 38">
            <a:extLst>
              <a:ext uri="{FF2B5EF4-FFF2-40B4-BE49-F238E27FC236}">
                <a16:creationId xmlns:a16="http://schemas.microsoft.com/office/drawing/2014/main" id="{C2FD30BD-608E-131F-1C58-546DB29EA29E}"/>
              </a:ext>
            </a:extLst>
          </p:cNvPr>
          <p:cNvCxnSpPr>
            <a:cxnSpLocks/>
            <a:stCxn id="36" idx="2"/>
            <a:endCxn id="35" idx="3"/>
          </p:cNvCxnSpPr>
          <p:nvPr/>
        </p:nvCxnSpPr>
        <p:spPr>
          <a:xfrm flipH="1">
            <a:off x="9286596" y="4356308"/>
            <a:ext cx="779557" cy="756351"/>
          </a:xfrm>
          <a:prstGeom prst="straightConnector1">
            <a:avLst/>
          </a:prstGeom>
          <a:solidFill>
            <a:srgbClr val="FFFFFF"/>
          </a:solidFill>
          <a:ln w="12700" cap="flat" cmpd="sng" algn="ctr">
            <a:solidFill>
              <a:srgbClr val="000000"/>
            </a:solidFill>
            <a:prstDash val="solid"/>
            <a:miter lim="800000"/>
            <a:tailEnd type="triangle"/>
          </a:ln>
          <a:effectLst/>
        </p:spPr>
      </p:cxnSp>
      <p:cxnSp>
        <p:nvCxnSpPr>
          <p:cNvPr id="40" name="Straight Arrow Connector 39">
            <a:extLst>
              <a:ext uri="{FF2B5EF4-FFF2-40B4-BE49-F238E27FC236}">
                <a16:creationId xmlns:a16="http://schemas.microsoft.com/office/drawing/2014/main" id="{A5D1C1FD-DE40-C3DD-2195-8BCD30CF448E}"/>
              </a:ext>
            </a:extLst>
          </p:cNvPr>
          <p:cNvCxnSpPr>
            <a:cxnSpLocks/>
            <a:stCxn id="34" idx="3"/>
            <a:endCxn id="33" idx="1"/>
          </p:cNvCxnSpPr>
          <p:nvPr/>
        </p:nvCxnSpPr>
        <p:spPr>
          <a:xfrm>
            <a:off x="7434635" y="2488771"/>
            <a:ext cx="275667" cy="0"/>
          </a:xfrm>
          <a:prstGeom prst="straightConnector1">
            <a:avLst/>
          </a:prstGeom>
          <a:solidFill>
            <a:srgbClr val="FFFFFF"/>
          </a:solidFill>
          <a:ln w="12700" cap="flat" cmpd="sng" algn="ctr">
            <a:solidFill>
              <a:srgbClr val="000000"/>
            </a:solidFill>
            <a:prstDash val="solid"/>
            <a:miter lim="800000"/>
            <a:tailEnd type="triangle"/>
          </a:ln>
          <a:effectLst/>
        </p:spPr>
      </p:cxnSp>
      <p:sp>
        <p:nvSpPr>
          <p:cNvPr id="41" name="Rounded Rectangle 40">
            <a:extLst>
              <a:ext uri="{FF2B5EF4-FFF2-40B4-BE49-F238E27FC236}">
                <a16:creationId xmlns:a16="http://schemas.microsoft.com/office/drawing/2014/main" id="{E63068DF-1AA9-0CE0-9BC3-878D38C14F0D}"/>
              </a:ext>
            </a:extLst>
          </p:cNvPr>
          <p:cNvSpPr/>
          <p:nvPr/>
        </p:nvSpPr>
        <p:spPr>
          <a:xfrm>
            <a:off x="5835999" y="4596876"/>
            <a:ext cx="1576294" cy="1031566"/>
          </a:xfrm>
          <a:prstGeom prst="roundRect">
            <a:avLst/>
          </a:prstGeom>
          <a:solidFill>
            <a:srgbClr val="FFFFFF"/>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400" b="1" i="0" u="none" strike="noStrike" kern="0" cap="none" spc="0" normalizeH="0" baseline="0" noProof="0">
                <a:ln>
                  <a:noFill/>
                </a:ln>
                <a:solidFill>
                  <a:srgbClr val="000000"/>
                </a:solidFill>
                <a:effectLst/>
                <a:uLnTx/>
                <a:uFillTx/>
                <a:latin typeface="Arial" panose="020B0604020202020204"/>
                <a:ea typeface="+mn-ea"/>
                <a:cs typeface="+mn-cs"/>
              </a:rPr>
              <a:t>Validointi ja suunnittelu</a:t>
            </a:r>
          </a:p>
        </p:txBody>
      </p:sp>
      <p:cxnSp>
        <p:nvCxnSpPr>
          <p:cNvPr id="42" name="Straight Arrow Connector 41">
            <a:extLst>
              <a:ext uri="{FF2B5EF4-FFF2-40B4-BE49-F238E27FC236}">
                <a16:creationId xmlns:a16="http://schemas.microsoft.com/office/drawing/2014/main" id="{0EBF1CE4-5E8A-3DE8-D14E-CE5D59B3DCE2}"/>
              </a:ext>
            </a:extLst>
          </p:cNvPr>
          <p:cNvCxnSpPr>
            <a:cxnSpLocks/>
            <a:stCxn id="35" idx="1"/>
            <a:endCxn id="41" idx="3"/>
          </p:cNvCxnSpPr>
          <p:nvPr/>
        </p:nvCxnSpPr>
        <p:spPr>
          <a:xfrm flipH="1">
            <a:off x="7412293" y="5112659"/>
            <a:ext cx="298009" cy="0"/>
          </a:xfrm>
          <a:prstGeom prst="straightConnector1">
            <a:avLst/>
          </a:prstGeom>
          <a:solidFill>
            <a:srgbClr val="FFFFFF"/>
          </a:solidFill>
          <a:ln w="12700" cap="flat" cmpd="sng" algn="ctr">
            <a:solidFill>
              <a:srgbClr val="000000"/>
            </a:solidFill>
            <a:prstDash val="solid"/>
            <a:miter lim="800000"/>
            <a:tailEnd type="triangle"/>
          </a:ln>
          <a:effectLst/>
        </p:spPr>
      </p:cxnSp>
      <p:cxnSp>
        <p:nvCxnSpPr>
          <p:cNvPr id="43" name="Straight Arrow Connector 42">
            <a:extLst>
              <a:ext uri="{FF2B5EF4-FFF2-40B4-BE49-F238E27FC236}">
                <a16:creationId xmlns:a16="http://schemas.microsoft.com/office/drawing/2014/main" id="{88EFF6F8-CAAF-C00C-3465-D25C18AD531E}"/>
              </a:ext>
            </a:extLst>
          </p:cNvPr>
          <p:cNvCxnSpPr>
            <a:cxnSpLocks/>
            <a:stCxn id="41" idx="1"/>
            <a:endCxn id="32" idx="2"/>
          </p:cNvCxnSpPr>
          <p:nvPr/>
        </p:nvCxnSpPr>
        <p:spPr>
          <a:xfrm flipH="1" flipV="1">
            <a:off x="5070194" y="4356308"/>
            <a:ext cx="765805" cy="756351"/>
          </a:xfrm>
          <a:prstGeom prst="straightConnector1">
            <a:avLst/>
          </a:prstGeom>
          <a:solidFill>
            <a:srgbClr val="FFFFFF"/>
          </a:solidFill>
          <a:ln w="12700" cap="flat" cmpd="sng" algn="ctr">
            <a:solidFill>
              <a:srgbClr val="000000"/>
            </a:solidFill>
            <a:prstDash val="solid"/>
            <a:miter lim="800000"/>
            <a:tailEnd type="triangle"/>
          </a:ln>
          <a:effectLst/>
        </p:spPr>
      </p:cxnSp>
      <p:pic>
        <p:nvPicPr>
          <p:cNvPr id="63" name="Picture 62" descr="A group of people looking at a statue&#10;&#10;Description automatically generated">
            <a:extLst>
              <a:ext uri="{FF2B5EF4-FFF2-40B4-BE49-F238E27FC236}">
                <a16:creationId xmlns:a16="http://schemas.microsoft.com/office/drawing/2014/main" id="{D70BF1FE-DA8C-5B45-3E0C-7188968B9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285" y="2072533"/>
            <a:ext cx="3397009" cy="3744351"/>
          </a:xfrm>
          <a:prstGeom prst="rect">
            <a:avLst/>
          </a:prstGeom>
        </p:spPr>
      </p:pic>
      <p:sp>
        <p:nvSpPr>
          <p:cNvPr id="3" name="TextBox 4">
            <a:extLst>
              <a:ext uri="{FF2B5EF4-FFF2-40B4-BE49-F238E27FC236}">
                <a16:creationId xmlns:a16="http://schemas.microsoft.com/office/drawing/2014/main" id="{89BB84FE-89A3-D478-740C-201A6C6266E8}"/>
              </a:ext>
            </a:extLst>
          </p:cNvPr>
          <p:cNvSpPr txBox="1"/>
          <p:nvPr/>
        </p:nvSpPr>
        <p:spPr>
          <a:xfrm>
            <a:off x="457201" y="984810"/>
            <a:ext cx="9913085" cy="369332"/>
          </a:xfrm>
          <a:prstGeom prst="rect">
            <a:avLst/>
          </a:prstGeom>
          <a:noFill/>
        </p:spPr>
        <p:txBody>
          <a:bodyPr wrap="square">
            <a:spAutoFit/>
          </a:bodyPr>
          <a:lstStyle/>
          <a:p>
            <a:pPr algn="l"/>
            <a:r>
              <a:rPr lang="en-GB" err="1">
                <a:latin typeface="+mn-lt"/>
              </a:rPr>
              <a:t>H</a:t>
            </a:r>
            <a:r>
              <a:rPr lang="en-GB" b="0" i="0" err="1">
                <a:effectLst/>
                <a:latin typeface="+mn-lt"/>
              </a:rPr>
              <a:t>ankkeessa</a:t>
            </a:r>
            <a:r>
              <a:rPr lang="en-GB" b="0" i="0">
                <a:effectLst/>
                <a:latin typeface="+mn-lt"/>
              </a:rPr>
              <a:t> </a:t>
            </a:r>
            <a:r>
              <a:rPr lang="en-GB" b="0" i="0" err="1">
                <a:effectLst/>
                <a:latin typeface="+mn-lt"/>
              </a:rPr>
              <a:t>yhteiskehitettiin</a:t>
            </a:r>
            <a:r>
              <a:rPr lang="en-GB" b="0" i="0">
                <a:effectLst/>
                <a:latin typeface="+mn-lt"/>
              </a:rPr>
              <a:t> </a:t>
            </a:r>
            <a:r>
              <a:rPr lang="en-GB" b="0" i="0" err="1">
                <a:effectLst/>
                <a:latin typeface="+mn-lt"/>
              </a:rPr>
              <a:t>digiratkaisuja</a:t>
            </a:r>
            <a:r>
              <a:rPr lang="en-GB" b="0" i="0">
                <a:effectLst/>
                <a:latin typeface="+mn-lt"/>
              </a:rPr>
              <a:t> </a:t>
            </a:r>
            <a:r>
              <a:rPr lang="en-GB" b="0" i="0" err="1">
                <a:effectLst/>
                <a:latin typeface="+mn-lt"/>
              </a:rPr>
              <a:t>työntekijöiden</a:t>
            </a:r>
            <a:r>
              <a:rPr lang="en-GB" b="0" i="0">
                <a:effectLst/>
                <a:latin typeface="+mn-lt"/>
              </a:rPr>
              <a:t> </a:t>
            </a:r>
            <a:r>
              <a:rPr lang="en-GB" b="0" i="0" err="1">
                <a:effectLst/>
                <a:latin typeface="+mn-lt"/>
              </a:rPr>
              <a:t>sekä</a:t>
            </a:r>
            <a:r>
              <a:rPr lang="en-GB" b="0" i="0">
                <a:effectLst/>
                <a:latin typeface="+mn-lt"/>
              </a:rPr>
              <a:t> </a:t>
            </a:r>
            <a:r>
              <a:rPr lang="en-GB" b="0" i="0" err="1">
                <a:effectLst/>
                <a:latin typeface="+mn-lt"/>
              </a:rPr>
              <a:t>asiakkaiden</a:t>
            </a:r>
            <a:r>
              <a:rPr lang="en-GB" b="0" i="0">
                <a:effectLst/>
                <a:latin typeface="+mn-lt"/>
              </a:rPr>
              <a:t> </a:t>
            </a:r>
            <a:r>
              <a:rPr lang="en-GB" b="0" i="0" err="1">
                <a:effectLst/>
                <a:latin typeface="+mn-lt"/>
              </a:rPr>
              <a:t>kanssa</a:t>
            </a:r>
            <a:r>
              <a:rPr lang="en-GB" b="0" i="0">
                <a:effectLst/>
                <a:latin typeface="+mn-lt"/>
              </a:rPr>
              <a:t>. </a:t>
            </a:r>
          </a:p>
        </p:txBody>
      </p:sp>
    </p:spTree>
    <p:extLst>
      <p:ext uri="{BB962C8B-B14F-4D97-AF65-F5344CB8AC3E}">
        <p14:creationId xmlns:p14="http://schemas.microsoft.com/office/powerpoint/2010/main" val="2629811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0E40BC73-2F65-582C-774B-4E1B3FA12FA9}"/>
              </a:ext>
            </a:extLst>
          </p:cNvPr>
          <p:cNvSpPr txBox="1">
            <a:spLocks/>
          </p:cNvSpPr>
          <p:nvPr/>
        </p:nvSpPr>
        <p:spPr bwMode="auto">
          <a:xfrm>
            <a:off x="457201" y="407988"/>
            <a:ext cx="10338434"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lnSpc>
                <a:spcPct val="85000"/>
              </a:lnSpc>
              <a:spcBef>
                <a:spcPct val="0"/>
              </a:spcBef>
              <a:spcAft>
                <a:spcPct val="0"/>
              </a:spcAft>
              <a:defRPr sz="7000" b="1" kern="1200">
                <a:solidFill>
                  <a:srgbClr val="009246"/>
                </a:solidFill>
                <a:latin typeface="+mj-lt"/>
                <a:ea typeface="+mj-ea"/>
                <a:cs typeface="+mj-cs"/>
              </a:defRPr>
            </a:lvl1pPr>
            <a:lvl2pPr algn="l" rtl="0" fontAlgn="base">
              <a:lnSpc>
                <a:spcPct val="90000"/>
              </a:lnSpc>
              <a:spcBef>
                <a:spcPct val="0"/>
              </a:spcBef>
              <a:spcAft>
                <a:spcPct val="0"/>
              </a:spcAft>
              <a:defRPr sz="4200" b="1">
                <a:solidFill>
                  <a:srgbClr val="009246"/>
                </a:solidFill>
                <a:latin typeface="Arial Black" panose="020B0A04020102020204" pitchFamily="34" charset="0"/>
              </a:defRPr>
            </a:lvl2pPr>
            <a:lvl3pPr algn="l" rtl="0" fontAlgn="base">
              <a:lnSpc>
                <a:spcPct val="90000"/>
              </a:lnSpc>
              <a:spcBef>
                <a:spcPct val="0"/>
              </a:spcBef>
              <a:spcAft>
                <a:spcPct val="0"/>
              </a:spcAft>
              <a:defRPr sz="4200" b="1">
                <a:solidFill>
                  <a:srgbClr val="009246"/>
                </a:solidFill>
                <a:latin typeface="Arial Black" panose="020B0A04020102020204" pitchFamily="34" charset="0"/>
              </a:defRPr>
            </a:lvl3pPr>
            <a:lvl4pPr algn="l" rtl="0" fontAlgn="base">
              <a:lnSpc>
                <a:spcPct val="90000"/>
              </a:lnSpc>
              <a:spcBef>
                <a:spcPct val="0"/>
              </a:spcBef>
              <a:spcAft>
                <a:spcPct val="0"/>
              </a:spcAft>
              <a:defRPr sz="4200" b="1">
                <a:solidFill>
                  <a:srgbClr val="009246"/>
                </a:solidFill>
                <a:latin typeface="Arial Black" panose="020B0A04020102020204" pitchFamily="34" charset="0"/>
              </a:defRPr>
            </a:lvl4pPr>
            <a:lvl5pPr algn="l" rtl="0" fontAlgn="base">
              <a:lnSpc>
                <a:spcPct val="90000"/>
              </a:lnSpc>
              <a:spcBef>
                <a:spcPct val="0"/>
              </a:spcBef>
              <a:spcAft>
                <a:spcPct val="0"/>
              </a:spcAft>
              <a:defRPr sz="4200" b="1">
                <a:solidFill>
                  <a:srgbClr val="009246"/>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009246"/>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009246"/>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009246"/>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009246"/>
                </a:solidFill>
                <a:latin typeface="Arial Black" panose="020B0A04020102020204" pitchFamily="34" charset="0"/>
              </a:defRPr>
            </a:lvl9pPr>
          </a:lstStyle>
          <a:p>
            <a:pPr lvl="0" eaLnBrk="1" hangingPunct="1">
              <a:defRPr/>
            </a:pPr>
            <a:r>
              <a:rPr lang="fi-FI" sz="4800">
                <a:solidFill>
                  <a:srgbClr val="0072C6"/>
                </a:solidFill>
              </a:rPr>
              <a:t>Hankkeen digikehitys tiivistettynä</a:t>
            </a:r>
            <a:endParaRPr kumimoji="0" lang="fi-FI" sz="4800" b="1" i="0" u="none" strike="noStrike" kern="1200" cap="none" spc="0" normalizeH="0" baseline="0" noProof="0">
              <a:ln>
                <a:noFill/>
              </a:ln>
              <a:solidFill>
                <a:srgbClr val="0072C6"/>
              </a:solidFill>
              <a:effectLst/>
              <a:uLnTx/>
              <a:uFillTx/>
              <a:latin typeface="Arial" panose="020B0604020202020204"/>
              <a:ea typeface="+mj-ea"/>
              <a:cs typeface="Arial"/>
            </a:endParaRPr>
          </a:p>
        </p:txBody>
      </p:sp>
      <p:sp>
        <p:nvSpPr>
          <p:cNvPr id="9" name="Rounded Rectangle 8">
            <a:extLst>
              <a:ext uri="{FF2B5EF4-FFF2-40B4-BE49-F238E27FC236}">
                <a16:creationId xmlns:a16="http://schemas.microsoft.com/office/drawing/2014/main" id="{FB4EF6D6-1549-E56C-84F2-63C5174A8D68}"/>
              </a:ext>
            </a:extLst>
          </p:cNvPr>
          <p:cNvSpPr/>
          <p:nvPr/>
        </p:nvSpPr>
        <p:spPr>
          <a:xfrm>
            <a:off x="130414" y="2926166"/>
            <a:ext cx="1768839" cy="1154243"/>
          </a:xfrm>
          <a:prstGeom prst="roundRect">
            <a:avLst/>
          </a:prstGeom>
          <a:solidFill>
            <a:srgbClr val="009246"/>
          </a:soli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schemeClr val="bg1"/>
                </a:solidFill>
                <a:effectLst/>
                <a:uLnTx/>
                <a:uFillTx/>
                <a:latin typeface="Arial" panose="020B0604020202020204"/>
                <a:ea typeface="+mn-ea"/>
                <a:cs typeface="+mn-cs"/>
              </a:rPr>
              <a:t>Digitaalinen oppimis-ympäristö</a:t>
            </a:r>
          </a:p>
        </p:txBody>
      </p:sp>
      <p:sp>
        <p:nvSpPr>
          <p:cNvPr id="10" name="Rounded Rectangle 9">
            <a:extLst>
              <a:ext uri="{FF2B5EF4-FFF2-40B4-BE49-F238E27FC236}">
                <a16:creationId xmlns:a16="http://schemas.microsoft.com/office/drawing/2014/main" id="{15700AF1-F3F0-C418-EEE9-65D37ADAED1E}"/>
              </a:ext>
            </a:extLst>
          </p:cNvPr>
          <p:cNvSpPr/>
          <p:nvPr/>
        </p:nvSpPr>
        <p:spPr>
          <a:xfrm>
            <a:off x="4686918" y="1622680"/>
            <a:ext cx="1768839" cy="1154243"/>
          </a:xfrm>
          <a:prstGeom prst="roundRect">
            <a:avLst/>
          </a:prstGeom>
          <a:solidFill>
            <a:srgbClr val="009246"/>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schemeClr val="bg1"/>
                </a:solidFill>
                <a:effectLst/>
                <a:uLnTx/>
                <a:uFillTx/>
                <a:latin typeface="Arial" panose="020B0604020202020204"/>
                <a:ea typeface="+mn-ea"/>
                <a:cs typeface="+mn-cs"/>
              </a:rPr>
              <a:t>Ohjattu etätyötoiminta</a:t>
            </a:r>
          </a:p>
        </p:txBody>
      </p:sp>
      <p:sp>
        <p:nvSpPr>
          <p:cNvPr id="11" name="Rounded Rectangle 10">
            <a:extLst>
              <a:ext uri="{FF2B5EF4-FFF2-40B4-BE49-F238E27FC236}">
                <a16:creationId xmlns:a16="http://schemas.microsoft.com/office/drawing/2014/main" id="{5FCE5BAC-C8B7-7A80-D507-A95EE95865AB}"/>
              </a:ext>
            </a:extLst>
          </p:cNvPr>
          <p:cNvSpPr/>
          <p:nvPr/>
        </p:nvSpPr>
        <p:spPr>
          <a:xfrm>
            <a:off x="4686920" y="2926165"/>
            <a:ext cx="1768839" cy="1154243"/>
          </a:xfrm>
          <a:prstGeom prst="roundRect">
            <a:avLst/>
          </a:prstGeom>
          <a:solidFill>
            <a:srgbClr val="009246"/>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schemeClr val="bg1"/>
                </a:solidFill>
                <a:effectLst/>
                <a:uLnTx/>
                <a:uFillTx/>
                <a:latin typeface="Arial" panose="020B0604020202020204"/>
                <a:ea typeface="+mn-ea"/>
                <a:cs typeface="+mn-cs"/>
              </a:rPr>
              <a:t>Itseopiskelu-sisällöt</a:t>
            </a:r>
          </a:p>
        </p:txBody>
      </p:sp>
      <p:sp>
        <p:nvSpPr>
          <p:cNvPr id="12" name="Rounded Rectangle 11">
            <a:extLst>
              <a:ext uri="{FF2B5EF4-FFF2-40B4-BE49-F238E27FC236}">
                <a16:creationId xmlns:a16="http://schemas.microsoft.com/office/drawing/2014/main" id="{55B2A64B-60CF-1E02-1A7D-BF08D596B784}"/>
              </a:ext>
            </a:extLst>
          </p:cNvPr>
          <p:cNvSpPr/>
          <p:nvPr/>
        </p:nvSpPr>
        <p:spPr>
          <a:xfrm>
            <a:off x="4686919" y="4229650"/>
            <a:ext cx="1768839" cy="1154243"/>
          </a:xfrm>
          <a:prstGeom prst="roundRect">
            <a:avLst/>
          </a:prstGeom>
          <a:solidFill>
            <a:srgbClr val="009246"/>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schemeClr val="bg1"/>
                </a:solidFill>
                <a:effectLst/>
                <a:uLnTx/>
                <a:uFillTx/>
                <a:latin typeface="Arial" panose="020B0604020202020204"/>
                <a:ea typeface="+mn-ea"/>
                <a:cs typeface="+mn-cs"/>
              </a:rPr>
              <a:t>Osaamisen kerryttäminen &amp; tunnistaminen</a:t>
            </a:r>
          </a:p>
        </p:txBody>
      </p:sp>
      <p:sp>
        <p:nvSpPr>
          <p:cNvPr id="13" name="Rounded Rectangle 12">
            <a:extLst>
              <a:ext uri="{FF2B5EF4-FFF2-40B4-BE49-F238E27FC236}">
                <a16:creationId xmlns:a16="http://schemas.microsoft.com/office/drawing/2014/main" id="{25715974-4886-2237-4AA5-DA042853F320}"/>
              </a:ext>
            </a:extLst>
          </p:cNvPr>
          <p:cNvSpPr/>
          <p:nvPr/>
        </p:nvSpPr>
        <p:spPr>
          <a:xfrm>
            <a:off x="2081629" y="2926166"/>
            <a:ext cx="1768839" cy="1154243"/>
          </a:xfrm>
          <a:prstGeom prst="roundRect">
            <a:avLst/>
          </a:prstGeom>
          <a:solidFill>
            <a:srgbClr val="009246"/>
          </a:solidFill>
        </p:spPr>
        <p:style>
          <a:lnRef idx="1">
            <a:schemeClr val="accent5"/>
          </a:lnRef>
          <a:fillRef idx="2">
            <a:schemeClr val="accent5"/>
          </a:fillRef>
          <a:effectRef idx="1">
            <a:schemeClr val="accent5"/>
          </a:effectRef>
          <a:fontRef idx="minor">
            <a:schemeClr val="dk1"/>
          </a:fontRef>
        </p:style>
        <p:txBody>
          <a:bodyPr rtlCol="0" anchor="ctr"/>
          <a:lstStyle/>
          <a:p>
            <a:pPr lvl="0" algn="ctr" eaLnBrk="1" fontAlgn="auto" hangingPunct="1">
              <a:spcBef>
                <a:spcPts val="0"/>
              </a:spcBef>
              <a:spcAft>
                <a:spcPts val="0"/>
              </a:spcAft>
              <a:defRPr/>
            </a:pPr>
            <a:r>
              <a:rPr kumimoji="0" lang="fi-FI" sz="1600" b="0" i="0" u="none" strike="noStrike" kern="1200" cap="none" spc="0" normalizeH="0" baseline="0" noProof="0" dirty="0">
                <a:ln>
                  <a:noFill/>
                </a:ln>
                <a:solidFill>
                  <a:schemeClr val="bg1"/>
                </a:solidFill>
                <a:effectLst/>
                <a:uLnTx/>
                <a:uFillTx/>
                <a:latin typeface="Arial" panose="020B0604020202020204"/>
                <a:ea typeface="+mn-ea"/>
                <a:cs typeface="+mn-cs"/>
              </a:rPr>
              <a:t>Käyttöönotto</a:t>
            </a:r>
          </a:p>
        </p:txBody>
      </p:sp>
      <p:sp>
        <p:nvSpPr>
          <p:cNvPr id="15" name="Rounded Rectangle 14">
            <a:extLst>
              <a:ext uri="{FF2B5EF4-FFF2-40B4-BE49-F238E27FC236}">
                <a16:creationId xmlns:a16="http://schemas.microsoft.com/office/drawing/2014/main" id="{538F666D-59DA-DA1C-FCC4-67DB95C75B4C}"/>
              </a:ext>
            </a:extLst>
          </p:cNvPr>
          <p:cNvSpPr/>
          <p:nvPr/>
        </p:nvSpPr>
        <p:spPr>
          <a:xfrm>
            <a:off x="9774759" y="2938417"/>
            <a:ext cx="1768839" cy="1154243"/>
          </a:xfrm>
          <a:prstGeom prst="roundRect">
            <a:avLst/>
          </a:prstGeom>
          <a:solidFill>
            <a:srgbClr val="009246"/>
          </a:soli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schemeClr val="bg1"/>
                </a:solidFill>
                <a:effectLst/>
                <a:uLnTx/>
                <a:uFillTx/>
                <a:latin typeface="Arial" panose="020B0604020202020204"/>
                <a:ea typeface="+mn-ea"/>
                <a:cs typeface="+mn-cs"/>
              </a:rPr>
              <a:t>Oma portfolio</a:t>
            </a:r>
          </a:p>
        </p:txBody>
      </p:sp>
      <p:sp>
        <p:nvSpPr>
          <p:cNvPr id="16" name="Rounded Rectangle 15">
            <a:extLst>
              <a:ext uri="{FF2B5EF4-FFF2-40B4-BE49-F238E27FC236}">
                <a16:creationId xmlns:a16="http://schemas.microsoft.com/office/drawing/2014/main" id="{F62A2D54-268F-BCEB-8CD0-8DD878229E51}"/>
              </a:ext>
            </a:extLst>
          </p:cNvPr>
          <p:cNvSpPr/>
          <p:nvPr/>
        </p:nvSpPr>
        <p:spPr>
          <a:xfrm>
            <a:off x="4689776" y="5533134"/>
            <a:ext cx="1768839" cy="1154243"/>
          </a:xfrm>
          <a:prstGeom prst="roundRect">
            <a:avLst/>
          </a:prstGeom>
          <a:solidFill>
            <a:srgbClr val="009246"/>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schemeClr val="bg1"/>
                </a:solidFill>
                <a:effectLst/>
                <a:uLnTx/>
                <a:uFillTx/>
                <a:latin typeface="Arial" panose="020B0604020202020204"/>
                <a:ea typeface="+mn-ea"/>
                <a:cs typeface="+mn-cs"/>
              </a:rPr>
              <a:t>Kokeilut</a:t>
            </a:r>
          </a:p>
        </p:txBody>
      </p:sp>
      <p:sp>
        <p:nvSpPr>
          <p:cNvPr id="17" name="Rounded Rectangle 16">
            <a:extLst>
              <a:ext uri="{FF2B5EF4-FFF2-40B4-BE49-F238E27FC236}">
                <a16:creationId xmlns:a16="http://schemas.microsoft.com/office/drawing/2014/main" id="{B9505F8D-9EAC-177C-9191-F789FD8BD362}"/>
              </a:ext>
            </a:extLst>
          </p:cNvPr>
          <p:cNvSpPr/>
          <p:nvPr/>
        </p:nvSpPr>
        <p:spPr>
          <a:xfrm>
            <a:off x="7820980" y="2938417"/>
            <a:ext cx="1768839" cy="1154243"/>
          </a:xfrm>
          <a:prstGeom prst="roundRect">
            <a:avLst/>
          </a:prstGeom>
          <a:solidFill>
            <a:srgbClr val="009246"/>
          </a:soli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schemeClr val="bg1"/>
                </a:solidFill>
                <a:effectLst/>
                <a:uLnTx/>
                <a:uFillTx/>
                <a:latin typeface="Arial" panose="020B0604020202020204"/>
                <a:ea typeface="+mn-ea"/>
                <a:cs typeface="+mn-cs"/>
              </a:rPr>
              <a:t>Oppimisen seuranta ja osaamis-merkinnät</a:t>
            </a:r>
          </a:p>
        </p:txBody>
      </p:sp>
      <p:cxnSp>
        <p:nvCxnSpPr>
          <p:cNvPr id="19" name="Straight Arrow Connector 18">
            <a:extLst>
              <a:ext uri="{FF2B5EF4-FFF2-40B4-BE49-F238E27FC236}">
                <a16:creationId xmlns:a16="http://schemas.microsoft.com/office/drawing/2014/main" id="{8407419A-D5CE-FC5A-4416-CA65B19C3CA3}"/>
              </a:ext>
            </a:extLst>
          </p:cNvPr>
          <p:cNvCxnSpPr>
            <a:cxnSpLocks/>
            <a:stCxn id="9" idx="3"/>
            <a:endCxn id="13" idx="1"/>
          </p:cNvCxnSpPr>
          <p:nvPr/>
        </p:nvCxnSpPr>
        <p:spPr>
          <a:xfrm>
            <a:off x="1899253" y="3503288"/>
            <a:ext cx="18237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1B8CF28D-7080-C893-5E4A-1D67B15D3A69}"/>
              </a:ext>
            </a:extLst>
          </p:cNvPr>
          <p:cNvCxnSpPr>
            <a:cxnSpLocks/>
            <a:stCxn id="13" idx="3"/>
            <a:endCxn id="12" idx="1"/>
          </p:cNvCxnSpPr>
          <p:nvPr/>
        </p:nvCxnSpPr>
        <p:spPr>
          <a:xfrm>
            <a:off x="3850468" y="3503288"/>
            <a:ext cx="836451" cy="1303484"/>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28" name="Straight Arrow Connector 27">
            <a:extLst>
              <a:ext uri="{FF2B5EF4-FFF2-40B4-BE49-F238E27FC236}">
                <a16:creationId xmlns:a16="http://schemas.microsoft.com/office/drawing/2014/main" id="{2174F559-52D2-389C-D216-ACFF33378218}"/>
              </a:ext>
            </a:extLst>
          </p:cNvPr>
          <p:cNvCxnSpPr>
            <a:cxnSpLocks/>
            <a:stCxn id="16" idx="3"/>
            <a:endCxn id="17" idx="1"/>
          </p:cNvCxnSpPr>
          <p:nvPr/>
        </p:nvCxnSpPr>
        <p:spPr>
          <a:xfrm flipV="1">
            <a:off x="6458615" y="3515539"/>
            <a:ext cx="1362365" cy="2594717"/>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33" name="Straight Arrow Connector 32">
            <a:extLst>
              <a:ext uri="{FF2B5EF4-FFF2-40B4-BE49-F238E27FC236}">
                <a16:creationId xmlns:a16="http://schemas.microsoft.com/office/drawing/2014/main" id="{C995062D-E143-0E90-2B65-EDF28ACFC840}"/>
              </a:ext>
            </a:extLst>
          </p:cNvPr>
          <p:cNvCxnSpPr>
            <a:cxnSpLocks/>
            <a:stCxn id="11" idx="3"/>
            <a:endCxn id="17" idx="1"/>
          </p:cNvCxnSpPr>
          <p:nvPr/>
        </p:nvCxnSpPr>
        <p:spPr>
          <a:xfrm>
            <a:off x="6455759" y="3503287"/>
            <a:ext cx="1365221" cy="122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7656172A-6710-809C-D076-1F685768810D}"/>
              </a:ext>
            </a:extLst>
          </p:cNvPr>
          <p:cNvCxnSpPr>
            <a:cxnSpLocks/>
            <a:stCxn id="10" idx="3"/>
            <a:endCxn id="17" idx="1"/>
          </p:cNvCxnSpPr>
          <p:nvPr/>
        </p:nvCxnSpPr>
        <p:spPr>
          <a:xfrm>
            <a:off x="6455757" y="2199802"/>
            <a:ext cx="1365223" cy="1315737"/>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47" name="Straight Arrow Connector 46">
            <a:extLst>
              <a:ext uri="{FF2B5EF4-FFF2-40B4-BE49-F238E27FC236}">
                <a16:creationId xmlns:a16="http://schemas.microsoft.com/office/drawing/2014/main" id="{E7E3A4B2-160B-6E65-2960-85631B9F63BC}"/>
              </a:ext>
            </a:extLst>
          </p:cNvPr>
          <p:cNvCxnSpPr>
            <a:cxnSpLocks/>
            <a:stCxn id="17" idx="3"/>
            <a:endCxn id="15" idx="1"/>
          </p:cNvCxnSpPr>
          <p:nvPr/>
        </p:nvCxnSpPr>
        <p:spPr>
          <a:xfrm>
            <a:off x="9589819" y="3515539"/>
            <a:ext cx="184940" cy="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51" name="Straight Arrow Connector 50">
            <a:extLst>
              <a:ext uri="{FF2B5EF4-FFF2-40B4-BE49-F238E27FC236}">
                <a16:creationId xmlns:a16="http://schemas.microsoft.com/office/drawing/2014/main" id="{9E6DB1DE-7AE8-E371-A8DF-252722D0B588}"/>
              </a:ext>
            </a:extLst>
          </p:cNvPr>
          <p:cNvCxnSpPr>
            <a:cxnSpLocks/>
            <a:stCxn id="13" idx="3"/>
            <a:endCxn id="10" idx="1"/>
          </p:cNvCxnSpPr>
          <p:nvPr/>
        </p:nvCxnSpPr>
        <p:spPr>
          <a:xfrm flipV="1">
            <a:off x="3850468" y="2199802"/>
            <a:ext cx="836450" cy="1303486"/>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54" name="Straight Arrow Connector 53">
            <a:extLst>
              <a:ext uri="{FF2B5EF4-FFF2-40B4-BE49-F238E27FC236}">
                <a16:creationId xmlns:a16="http://schemas.microsoft.com/office/drawing/2014/main" id="{66EFDA8F-6B75-B876-97C5-E1D7FABBB4E3}"/>
              </a:ext>
            </a:extLst>
          </p:cNvPr>
          <p:cNvCxnSpPr>
            <a:cxnSpLocks/>
            <a:stCxn id="13" idx="3"/>
            <a:endCxn id="11" idx="1"/>
          </p:cNvCxnSpPr>
          <p:nvPr/>
        </p:nvCxnSpPr>
        <p:spPr>
          <a:xfrm flipV="1">
            <a:off x="3850468" y="3503287"/>
            <a:ext cx="836452" cy="1"/>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4" name="Straight Arrow Connector 3">
            <a:extLst>
              <a:ext uri="{FF2B5EF4-FFF2-40B4-BE49-F238E27FC236}">
                <a16:creationId xmlns:a16="http://schemas.microsoft.com/office/drawing/2014/main" id="{F680343C-CB69-6621-B34A-CFA5D047CDB5}"/>
              </a:ext>
            </a:extLst>
          </p:cNvPr>
          <p:cNvCxnSpPr>
            <a:cxnSpLocks/>
            <a:stCxn id="13" idx="3"/>
            <a:endCxn id="16" idx="1"/>
          </p:cNvCxnSpPr>
          <p:nvPr/>
        </p:nvCxnSpPr>
        <p:spPr>
          <a:xfrm>
            <a:off x="3850468" y="3503288"/>
            <a:ext cx="839308" cy="2606968"/>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8" name="Straight Arrow Connector 7">
            <a:extLst>
              <a:ext uri="{FF2B5EF4-FFF2-40B4-BE49-F238E27FC236}">
                <a16:creationId xmlns:a16="http://schemas.microsoft.com/office/drawing/2014/main" id="{E4F7DC04-A5F4-EAAC-481D-9F532790C848}"/>
              </a:ext>
            </a:extLst>
          </p:cNvPr>
          <p:cNvCxnSpPr>
            <a:cxnSpLocks/>
            <a:stCxn id="12" idx="3"/>
            <a:endCxn id="17" idx="1"/>
          </p:cNvCxnSpPr>
          <p:nvPr/>
        </p:nvCxnSpPr>
        <p:spPr>
          <a:xfrm flipV="1">
            <a:off x="6455758" y="3515539"/>
            <a:ext cx="1365222" cy="1291233"/>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20" name="Rounded Rectangle 19">
            <a:extLst>
              <a:ext uri="{FF2B5EF4-FFF2-40B4-BE49-F238E27FC236}">
                <a16:creationId xmlns:a16="http://schemas.microsoft.com/office/drawing/2014/main" id="{FAAB74A6-56B4-0DE0-3315-641BBD211F91}"/>
              </a:ext>
            </a:extLst>
          </p:cNvPr>
          <p:cNvSpPr/>
          <p:nvPr/>
        </p:nvSpPr>
        <p:spPr>
          <a:xfrm>
            <a:off x="130414" y="4152377"/>
            <a:ext cx="1768839" cy="11542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200">
                <a:solidFill>
                  <a:prstClr val="black"/>
                </a:solidFill>
                <a:latin typeface="Arial" panose="020B0604020202020204"/>
              </a:rPr>
              <a:t>Pilotointi, vaatimukset, koekäytöt, hankinta</a:t>
            </a:r>
          </a:p>
        </p:txBody>
      </p:sp>
      <p:sp>
        <p:nvSpPr>
          <p:cNvPr id="21" name="Rounded Rectangle 20">
            <a:extLst>
              <a:ext uri="{FF2B5EF4-FFF2-40B4-BE49-F238E27FC236}">
                <a16:creationId xmlns:a16="http://schemas.microsoft.com/office/drawing/2014/main" id="{5CAD1D12-B458-C478-F41E-D6948881E482}"/>
              </a:ext>
            </a:extLst>
          </p:cNvPr>
          <p:cNvSpPr/>
          <p:nvPr/>
        </p:nvSpPr>
        <p:spPr>
          <a:xfrm>
            <a:off x="6407787" y="1737301"/>
            <a:ext cx="1768839" cy="11542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Työvalmennus</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200">
                <a:solidFill>
                  <a:prstClr val="black"/>
                </a:solidFill>
                <a:latin typeface="Arial" panose="020B0604020202020204"/>
              </a:rPr>
              <a:t>Työelämätaidot</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200">
                <a:solidFill>
                  <a:prstClr val="black"/>
                </a:solidFill>
                <a:latin typeface="Arial" panose="020B0604020202020204"/>
              </a:rPr>
              <a:t>Opiskelu- ja urasuunnittelu</a:t>
            </a:r>
          </a:p>
          <a:p>
            <a:pPr algn="ctr" eaLnBrk="1" fontAlgn="auto" hangingPunct="1">
              <a:spcBef>
                <a:spcPts val="0"/>
              </a:spcBef>
              <a:spcAft>
                <a:spcPts val="0"/>
              </a:spcAft>
              <a:defRPr/>
            </a:pPr>
            <a:endParaRPr lang="fi-FI" sz="1200">
              <a:solidFill>
                <a:prstClr val="black"/>
              </a:solidFill>
            </a:endParaRPr>
          </a:p>
        </p:txBody>
      </p:sp>
      <p:sp>
        <p:nvSpPr>
          <p:cNvPr id="22" name="Rounded Rectangle 21">
            <a:extLst>
              <a:ext uri="{FF2B5EF4-FFF2-40B4-BE49-F238E27FC236}">
                <a16:creationId xmlns:a16="http://schemas.microsoft.com/office/drawing/2014/main" id="{4948950F-D811-9775-BC81-79FCB68D1A6A}"/>
              </a:ext>
            </a:extLst>
          </p:cNvPr>
          <p:cNvSpPr/>
          <p:nvPr/>
        </p:nvSpPr>
        <p:spPr>
          <a:xfrm>
            <a:off x="6407789" y="4311682"/>
            <a:ext cx="1768839" cy="11542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eaLnBrk="1" fontAlgn="auto" hangingPunct="1">
              <a:spcBef>
                <a:spcPts val="0"/>
              </a:spcBef>
              <a:spcAft>
                <a:spcPts val="0"/>
              </a:spcAft>
            </a:pPr>
            <a:r>
              <a:rPr lang="fi-FI" sz="1200">
                <a:solidFill>
                  <a:prstClr val="black"/>
                </a:solidFill>
              </a:rPr>
              <a:t>Tehtävät</a:t>
            </a:r>
          </a:p>
          <a:p>
            <a:pPr algn="ctr" eaLnBrk="1" fontAlgn="auto" hangingPunct="1">
              <a:spcBef>
                <a:spcPts val="0"/>
              </a:spcBef>
              <a:spcAft>
                <a:spcPts val="0"/>
              </a:spcAft>
            </a:pPr>
            <a:r>
              <a:rPr lang="fi-FI" sz="1200">
                <a:solidFill>
                  <a:prstClr val="black"/>
                </a:solidFill>
              </a:rPr>
              <a:t>Itsearviointi</a:t>
            </a:r>
          </a:p>
          <a:p>
            <a:pPr algn="ctr" eaLnBrk="1" fontAlgn="auto" hangingPunct="1">
              <a:spcBef>
                <a:spcPts val="0"/>
              </a:spcBef>
              <a:spcAft>
                <a:spcPts val="0"/>
              </a:spcAft>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Ohjaajan</a:t>
            </a:r>
            <a:r>
              <a:rPr kumimoji="0" lang="fi-FI" sz="1200" b="0" i="0" u="none" strike="noStrike" kern="1200" cap="none" spc="0" normalizeH="0" noProof="0">
                <a:ln>
                  <a:noFill/>
                </a:ln>
                <a:solidFill>
                  <a:prstClr val="black"/>
                </a:solidFill>
                <a:effectLst/>
                <a:uLnTx/>
                <a:uFillTx/>
                <a:latin typeface="Arial" panose="020B0604020202020204"/>
                <a:ea typeface="+mn-ea"/>
                <a:cs typeface="+mn-cs"/>
              </a:rPr>
              <a:t> arviointi</a:t>
            </a:r>
            <a:endParaRPr kumimoji="0" lang="fi-FI"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 name="Rounded Rectangle 22">
            <a:extLst>
              <a:ext uri="{FF2B5EF4-FFF2-40B4-BE49-F238E27FC236}">
                <a16:creationId xmlns:a16="http://schemas.microsoft.com/office/drawing/2014/main" id="{F5701C9B-0F2E-657D-A526-8A2B9DF65D28}"/>
              </a:ext>
            </a:extLst>
          </p:cNvPr>
          <p:cNvSpPr/>
          <p:nvPr/>
        </p:nvSpPr>
        <p:spPr>
          <a:xfrm>
            <a:off x="6407788" y="3052936"/>
            <a:ext cx="1768839" cy="11542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eaLnBrk="1" fontAlgn="auto" hangingPunct="1">
              <a:spcBef>
                <a:spcPts val="0"/>
              </a:spcBef>
              <a:spcAft>
                <a:spcPts val="0"/>
              </a:spcAft>
              <a:defRPr/>
            </a:pPr>
            <a:r>
              <a:rPr lang="fi-FI" sz="1200">
                <a:solidFill>
                  <a:prstClr val="black"/>
                </a:solidFill>
              </a:rPr>
              <a:t>Digiosaamisen</a:t>
            </a:r>
          </a:p>
          <a:p>
            <a:pPr lvl="0" algn="ctr" eaLnBrk="1" fontAlgn="auto" hangingPunct="1">
              <a:spcBef>
                <a:spcPts val="0"/>
              </a:spcBef>
              <a:spcAft>
                <a:spcPts val="0"/>
              </a:spcAft>
              <a:defRPr/>
            </a:pPr>
            <a:r>
              <a:rPr lang="fi-FI" sz="1200">
                <a:solidFill>
                  <a:prstClr val="black"/>
                </a:solidFill>
              </a:rPr>
              <a:t>kartoitustyökalu</a:t>
            </a:r>
            <a:endParaRPr kumimoji="0" lang="fi-FI" sz="1200" b="0" i="0" u="none" strike="noStrike" kern="1200" cap="none" spc="0" normalizeH="0" baseline="0" noProof="0">
              <a:ln>
                <a:noFill/>
              </a:ln>
              <a:solidFill>
                <a:prstClr val="black"/>
              </a:solidFill>
              <a:effectLst/>
              <a:uLnTx/>
              <a:uFillTx/>
              <a:latin typeface="Arial" panose="020B0604020202020204"/>
              <a:ea typeface="+mn-ea"/>
              <a:cs typeface="+mn-cs"/>
            </a:endParaRPr>
          </a:p>
          <a:p>
            <a:pPr lvl="0" algn="ctr" eaLnBrk="1" fontAlgn="auto" hangingPunct="1">
              <a:spcBef>
                <a:spcPts val="0"/>
              </a:spcBef>
              <a:spcAft>
                <a:spcPts val="0"/>
              </a:spcAft>
              <a:defRPr/>
            </a:pPr>
            <a:r>
              <a:rPr lang="fi-FI" sz="1200">
                <a:solidFill>
                  <a:prstClr val="black"/>
                </a:solidFill>
              </a:rPr>
              <a:t>Talouskurssi </a:t>
            </a:r>
          </a:p>
        </p:txBody>
      </p:sp>
      <p:sp>
        <p:nvSpPr>
          <p:cNvPr id="24" name="Rounded Rectangle 23">
            <a:extLst>
              <a:ext uri="{FF2B5EF4-FFF2-40B4-BE49-F238E27FC236}">
                <a16:creationId xmlns:a16="http://schemas.microsoft.com/office/drawing/2014/main" id="{F3E3E938-95FA-4DB1-3726-1BC708626591}"/>
              </a:ext>
            </a:extLst>
          </p:cNvPr>
          <p:cNvSpPr/>
          <p:nvPr/>
        </p:nvSpPr>
        <p:spPr>
          <a:xfrm>
            <a:off x="6407789" y="5580444"/>
            <a:ext cx="1768839" cy="11542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eaLnBrk="1" fontAlgn="auto" hangingPunct="1">
              <a:spcBef>
                <a:spcPts val="0"/>
              </a:spcBef>
              <a:spcAft>
                <a:spcPts val="0"/>
              </a:spcAft>
            </a:pPr>
            <a:r>
              <a:rPr lang="fi-FI" sz="1200">
                <a:solidFill>
                  <a:prstClr val="black"/>
                </a:solidFill>
                <a:latin typeface="Arial" panose="020B0604020202020204"/>
              </a:rPr>
              <a:t>Tekoälytyökalu sisällöntuotantoon</a:t>
            </a:r>
          </a:p>
          <a:p>
            <a:pPr lvl="0" algn="ctr" eaLnBrk="1" fontAlgn="auto" hangingPunct="1">
              <a:spcBef>
                <a:spcPts val="0"/>
              </a:spcBef>
              <a:spcAft>
                <a:spcPts val="0"/>
              </a:spcAft>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Matematiikan</a:t>
            </a:r>
            <a:r>
              <a:rPr kumimoji="0" lang="fi-FI" sz="1200" b="0" i="0" u="none" strike="noStrike" kern="1200" cap="none" spc="0" normalizeH="0" noProof="0">
                <a:ln>
                  <a:noFill/>
                </a:ln>
                <a:solidFill>
                  <a:prstClr val="black"/>
                </a:solidFill>
                <a:effectLst/>
                <a:uLnTx/>
                <a:uFillTx/>
                <a:latin typeface="Arial" panose="020B0604020202020204"/>
                <a:ea typeface="+mn-ea"/>
                <a:cs typeface="+mn-cs"/>
              </a:rPr>
              <a:t> opiskelu</a:t>
            </a:r>
            <a:endParaRPr kumimoji="0" lang="fi-FI"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 name="Rounded Rectangle 24">
            <a:extLst>
              <a:ext uri="{FF2B5EF4-FFF2-40B4-BE49-F238E27FC236}">
                <a16:creationId xmlns:a16="http://schemas.microsoft.com/office/drawing/2014/main" id="{3E2E50A8-0F19-C8A1-54E2-C68AF6C7438E}"/>
              </a:ext>
            </a:extLst>
          </p:cNvPr>
          <p:cNvSpPr/>
          <p:nvPr/>
        </p:nvSpPr>
        <p:spPr>
          <a:xfrm>
            <a:off x="9774758" y="4152376"/>
            <a:ext cx="1768839" cy="11542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Osaamistodistukset</a:t>
            </a:r>
          </a:p>
        </p:txBody>
      </p:sp>
      <p:sp>
        <p:nvSpPr>
          <p:cNvPr id="26" name="Rounded Rectangle 25">
            <a:extLst>
              <a:ext uri="{FF2B5EF4-FFF2-40B4-BE49-F238E27FC236}">
                <a16:creationId xmlns:a16="http://schemas.microsoft.com/office/drawing/2014/main" id="{39D78EA2-BB0E-E0A5-BA69-FCDA0E2ED89E}"/>
              </a:ext>
            </a:extLst>
          </p:cNvPr>
          <p:cNvSpPr/>
          <p:nvPr/>
        </p:nvSpPr>
        <p:spPr>
          <a:xfrm>
            <a:off x="2081628" y="4152375"/>
            <a:ext cx="1768839" cy="11542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Rakenne, tunnukset ja perehdytykset digialustalle</a:t>
            </a:r>
          </a:p>
        </p:txBody>
      </p:sp>
    </p:spTree>
    <p:extLst>
      <p:ext uri="{BB962C8B-B14F-4D97-AF65-F5344CB8AC3E}">
        <p14:creationId xmlns:p14="http://schemas.microsoft.com/office/powerpoint/2010/main" val="2800885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2ECFC4B3-7928-D85D-8272-A35D38049D2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4A034621-726B-616C-1B33-A1AAB9310F7B}"/>
              </a:ext>
            </a:extLst>
          </p:cNvPr>
          <p:cNvSpPr txBox="1">
            <a:spLocks/>
          </p:cNvSpPr>
          <p:nvPr/>
        </p:nvSpPr>
        <p:spPr bwMode="auto">
          <a:xfrm>
            <a:off x="457201" y="407988"/>
            <a:ext cx="8820805" cy="57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lnSpc>
                <a:spcPct val="85000"/>
              </a:lnSpc>
              <a:spcBef>
                <a:spcPct val="0"/>
              </a:spcBef>
              <a:spcAft>
                <a:spcPct val="0"/>
              </a:spcAft>
              <a:defRPr sz="7000" b="1" kern="1200">
                <a:solidFill>
                  <a:srgbClr val="009246"/>
                </a:solidFill>
                <a:latin typeface="+mj-lt"/>
                <a:ea typeface="+mj-ea"/>
                <a:cs typeface="+mj-cs"/>
              </a:defRPr>
            </a:lvl1pPr>
            <a:lvl2pPr algn="l" rtl="0" fontAlgn="base">
              <a:lnSpc>
                <a:spcPct val="90000"/>
              </a:lnSpc>
              <a:spcBef>
                <a:spcPct val="0"/>
              </a:spcBef>
              <a:spcAft>
                <a:spcPct val="0"/>
              </a:spcAft>
              <a:defRPr sz="4200" b="1">
                <a:solidFill>
                  <a:srgbClr val="009246"/>
                </a:solidFill>
                <a:latin typeface="Arial Black" panose="020B0A04020102020204" pitchFamily="34" charset="0"/>
              </a:defRPr>
            </a:lvl2pPr>
            <a:lvl3pPr algn="l" rtl="0" fontAlgn="base">
              <a:lnSpc>
                <a:spcPct val="90000"/>
              </a:lnSpc>
              <a:spcBef>
                <a:spcPct val="0"/>
              </a:spcBef>
              <a:spcAft>
                <a:spcPct val="0"/>
              </a:spcAft>
              <a:defRPr sz="4200" b="1">
                <a:solidFill>
                  <a:srgbClr val="009246"/>
                </a:solidFill>
                <a:latin typeface="Arial Black" panose="020B0A04020102020204" pitchFamily="34" charset="0"/>
              </a:defRPr>
            </a:lvl3pPr>
            <a:lvl4pPr algn="l" rtl="0" fontAlgn="base">
              <a:lnSpc>
                <a:spcPct val="90000"/>
              </a:lnSpc>
              <a:spcBef>
                <a:spcPct val="0"/>
              </a:spcBef>
              <a:spcAft>
                <a:spcPct val="0"/>
              </a:spcAft>
              <a:defRPr sz="4200" b="1">
                <a:solidFill>
                  <a:srgbClr val="009246"/>
                </a:solidFill>
                <a:latin typeface="Arial Black" panose="020B0A04020102020204" pitchFamily="34" charset="0"/>
              </a:defRPr>
            </a:lvl4pPr>
            <a:lvl5pPr algn="l" rtl="0" fontAlgn="base">
              <a:lnSpc>
                <a:spcPct val="90000"/>
              </a:lnSpc>
              <a:spcBef>
                <a:spcPct val="0"/>
              </a:spcBef>
              <a:spcAft>
                <a:spcPct val="0"/>
              </a:spcAft>
              <a:defRPr sz="4200" b="1">
                <a:solidFill>
                  <a:srgbClr val="009246"/>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009246"/>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009246"/>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009246"/>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009246"/>
                </a:solidFill>
                <a:latin typeface="Arial Black" panose="020B0A04020102020204" pitchFamily="34" charset="0"/>
              </a:defRPr>
            </a:lvl9pPr>
          </a:lstStyle>
          <a:p>
            <a:pPr>
              <a:defRPr/>
            </a:pPr>
            <a:r>
              <a:rPr lang="fi-FI" sz="3600">
                <a:solidFill>
                  <a:srgbClr val="0072C6"/>
                </a:solidFill>
                <a:cs typeface="Arial"/>
              </a:rPr>
              <a:t>Osaamisen näkyväksi tekeminen</a:t>
            </a:r>
          </a:p>
          <a:p>
            <a:pPr>
              <a:defRPr/>
            </a:pPr>
            <a:endParaRPr lang="fi-FI" sz="3600">
              <a:solidFill>
                <a:srgbClr val="0072C6"/>
              </a:solidFill>
              <a:cs typeface="Arial"/>
            </a:endParaRPr>
          </a:p>
        </p:txBody>
      </p:sp>
      <p:sp>
        <p:nvSpPr>
          <p:cNvPr id="12" name="Tekstiruutu 11">
            <a:extLst>
              <a:ext uri="{FF2B5EF4-FFF2-40B4-BE49-F238E27FC236}">
                <a16:creationId xmlns:a16="http://schemas.microsoft.com/office/drawing/2014/main" id="{9121A6C0-7542-6C21-AFE3-0A4437F7959E}"/>
              </a:ext>
            </a:extLst>
          </p:cNvPr>
          <p:cNvSpPr txBox="1"/>
          <p:nvPr/>
        </p:nvSpPr>
        <p:spPr>
          <a:xfrm>
            <a:off x="872727" y="1628507"/>
            <a:ext cx="5971418" cy="513986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fi-FI" sz="2000">
                <a:latin typeface="+mn-lt"/>
              </a:rPr>
              <a:t>Työtoiminnassa voi suorittaa osia ammatillisesta tutkinnosta todentamalla sekä osoittamalla osaamista</a:t>
            </a:r>
          </a:p>
          <a:p>
            <a:endParaRPr lang="fi-FI" sz="2000">
              <a:latin typeface="+mn-lt"/>
            </a:endParaRPr>
          </a:p>
          <a:p>
            <a:pPr marL="285750" indent="-285750">
              <a:buFont typeface="Arial" panose="020B0604020202020204" pitchFamily="34" charset="0"/>
              <a:buChar char="•"/>
            </a:pPr>
            <a:r>
              <a:rPr lang="fi-FI" sz="2000">
                <a:latin typeface="+mn-lt"/>
              </a:rPr>
              <a:t>Tutkintojen osien suorittamista ja osaamisen tunnustamista tehdään yhteistyössä eri oppilaitosten, kuten Stadin ammattiopiston sekä Ammattiopisto Liven kanssa</a:t>
            </a:r>
          </a:p>
          <a:p>
            <a:pPr marL="0" lvl="1">
              <a:lnSpc>
                <a:spcPct val="90000"/>
              </a:lnSpc>
              <a:spcAft>
                <a:spcPts val="600"/>
              </a:spcAft>
            </a:pPr>
            <a:endParaRPr lang="fi-FI" sz="2000">
              <a:latin typeface="+mn-lt"/>
            </a:endParaRPr>
          </a:p>
          <a:p>
            <a:pPr>
              <a:lnSpc>
                <a:spcPct val="90000"/>
              </a:lnSpc>
              <a:spcAft>
                <a:spcPts val="600"/>
              </a:spcAft>
            </a:pPr>
            <a:r>
              <a:rPr lang="fi-FI" sz="2000" b="1">
                <a:latin typeface="+mn-lt"/>
              </a:rPr>
              <a:t>Osaamisen näkyväksi tekeminen</a:t>
            </a:r>
            <a:endParaRPr lang="fi-FI" sz="2000">
              <a:latin typeface="+mn-lt"/>
              <a:cs typeface="Arial"/>
            </a:endParaRPr>
          </a:p>
          <a:p>
            <a:pPr marL="342900" lvl="1" indent="-342900">
              <a:lnSpc>
                <a:spcPct val="90000"/>
              </a:lnSpc>
              <a:spcAft>
                <a:spcPts val="600"/>
              </a:spcAft>
              <a:buFont typeface="Arial" panose="020B0604020202020204" pitchFamily="34" charset="0"/>
              <a:buChar char="•"/>
            </a:pPr>
            <a:r>
              <a:rPr lang="fi-FI" sz="2000">
                <a:latin typeface="+mn-lt"/>
              </a:rPr>
              <a:t>osaamisen </a:t>
            </a:r>
            <a:r>
              <a:rPr lang="fi-FI" sz="2000" i="1">
                <a:latin typeface="+mn-lt"/>
              </a:rPr>
              <a:t>tunnistaminen</a:t>
            </a:r>
            <a:r>
              <a:rPr lang="fi-FI" sz="2000">
                <a:latin typeface="+mn-lt"/>
              </a:rPr>
              <a:t> eli osaamistodistuksen saaminen </a:t>
            </a:r>
            <a:endParaRPr lang="fi-FI" sz="2000">
              <a:latin typeface="+mn-lt"/>
              <a:cs typeface="Arial"/>
            </a:endParaRPr>
          </a:p>
          <a:p>
            <a:pPr marL="342900" lvl="1" indent="-342900">
              <a:lnSpc>
                <a:spcPct val="90000"/>
              </a:lnSpc>
              <a:spcAft>
                <a:spcPts val="600"/>
              </a:spcAft>
              <a:buFont typeface="Arial" panose="020B0604020202020204" pitchFamily="34" charset="0"/>
              <a:buChar char="•"/>
            </a:pPr>
            <a:r>
              <a:rPr lang="fi-FI" sz="2000">
                <a:latin typeface="+mn-lt"/>
              </a:rPr>
              <a:t>osaamisen </a:t>
            </a:r>
            <a:r>
              <a:rPr lang="fi-FI" sz="2000" i="1">
                <a:latin typeface="+mn-lt"/>
              </a:rPr>
              <a:t>arviointi</a:t>
            </a:r>
            <a:r>
              <a:rPr lang="fi-FI" sz="2000">
                <a:latin typeface="+mn-lt"/>
              </a:rPr>
              <a:t> eli tutkinnon osan tai osan osan suorittaminen</a:t>
            </a:r>
          </a:p>
          <a:p>
            <a:endParaRPr lang="fi-FI" sz="2000">
              <a:latin typeface="+mn-lt"/>
            </a:endParaRPr>
          </a:p>
          <a:p>
            <a:pPr marL="285750" indent="-285750">
              <a:buFont typeface="Arial" panose="020B0604020202020204" pitchFamily="34" charset="0"/>
              <a:buChar char="•"/>
            </a:pPr>
            <a:endParaRPr lang="fi-FI" sz="2000">
              <a:latin typeface="+mn-lt"/>
            </a:endParaRPr>
          </a:p>
        </p:txBody>
      </p:sp>
      <p:pic>
        <p:nvPicPr>
          <p:cNvPr id="10" name="Picture 9" descr="A cartoon of a person holding a yellow paper&#10;&#10;Description automatically generated">
            <a:extLst>
              <a:ext uri="{FF2B5EF4-FFF2-40B4-BE49-F238E27FC236}">
                <a16:creationId xmlns:a16="http://schemas.microsoft.com/office/drawing/2014/main" id="{A567613A-CB9D-E5A8-0708-FF20619C86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7729" y="472508"/>
            <a:ext cx="3283822" cy="6279776"/>
          </a:xfrm>
          <a:prstGeom prst="rect">
            <a:avLst/>
          </a:prstGeom>
        </p:spPr>
      </p:pic>
    </p:spTree>
    <p:extLst>
      <p:ext uri="{BB962C8B-B14F-4D97-AF65-F5344CB8AC3E}">
        <p14:creationId xmlns:p14="http://schemas.microsoft.com/office/powerpoint/2010/main" val="1589594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2ECFC4B3-7928-D85D-8272-A35D38049D2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4A034621-726B-616C-1B33-A1AAB9310F7B}"/>
              </a:ext>
            </a:extLst>
          </p:cNvPr>
          <p:cNvSpPr txBox="1">
            <a:spLocks/>
          </p:cNvSpPr>
          <p:nvPr/>
        </p:nvSpPr>
        <p:spPr bwMode="auto">
          <a:xfrm>
            <a:off x="457201" y="407988"/>
            <a:ext cx="8820805" cy="57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lnSpc>
                <a:spcPct val="85000"/>
              </a:lnSpc>
              <a:spcBef>
                <a:spcPct val="0"/>
              </a:spcBef>
              <a:spcAft>
                <a:spcPct val="0"/>
              </a:spcAft>
              <a:defRPr sz="7000" b="1" kern="1200">
                <a:solidFill>
                  <a:srgbClr val="009246"/>
                </a:solidFill>
                <a:latin typeface="+mj-lt"/>
                <a:ea typeface="+mj-ea"/>
                <a:cs typeface="+mj-cs"/>
              </a:defRPr>
            </a:lvl1pPr>
            <a:lvl2pPr algn="l" rtl="0" fontAlgn="base">
              <a:lnSpc>
                <a:spcPct val="90000"/>
              </a:lnSpc>
              <a:spcBef>
                <a:spcPct val="0"/>
              </a:spcBef>
              <a:spcAft>
                <a:spcPct val="0"/>
              </a:spcAft>
              <a:defRPr sz="4200" b="1">
                <a:solidFill>
                  <a:srgbClr val="009246"/>
                </a:solidFill>
                <a:latin typeface="Arial Black" panose="020B0A04020102020204" pitchFamily="34" charset="0"/>
              </a:defRPr>
            </a:lvl2pPr>
            <a:lvl3pPr algn="l" rtl="0" fontAlgn="base">
              <a:lnSpc>
                <a:spcPct val="90000"/>
              </a:lnSpc>
              <a:spcBef>
                <a:spcPct val="0"/>
              </a:spcBef>
              <a:spcAft>
                <a:spcPct val="0"/>
              </a:spcAft>
              <a:defRPr sz="4200" b="1">
                <a:solidFill>
                  <a:srgbClr val="009246"/>
                </a:solidFill>
                <a:latin typeface="Arial Black" panose="020B0A04020102020204" pitchFamily="34" charset="0"/>
              </a:defRPr>
            </a:lvl3pPr>
            <a:lvl4pPr algn="l" rtl="0" fontAlgn="base">
              <a:lnSpc>
                <a:spcPct val="90000"/>
              </a:lnSpc>
              <a:spcBef>
                <a:spcPct val="0"/>
              </a:spcBef>
              <a:spcAft>
                <a:spcPct val="0"/>
              </a:spcAft>
              <a:defRPr sz="4200" b="1">
                <a:solidFill>
                  <a:srgbClr val="009246"/>
                </a:solidFill>
                <a:latin typeface="Arial Black" panose="020B0A04020102020204" pitchFamily="34" charset="0"/>
              </a:defRPr>
            </a:lvl4pPr>
            <a:lvl5pPr algn="l" rtl="0" fontAlgn="base">
              <a:lnSpc>
                <a:spcPct val="90000"/>
              </a:lnSpc>
              <a:spcBef>
                <a:spcPct val="0"/>
              </a:spcBef>
              <a:spcAft>
                <a:spcPct val="0"/>
              </a:spcAft>
              <a:defRPr sz="4200" b="1">
                <a:solidFill>
                  <a:srgbClr val="009246"/>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009246"/>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009246"/>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009246"/>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009246"/>
                </a:solidFill>
                <a:latin typeface="Arial Black" panose="020B0A04020102020204" pitchFamily="34" charset="0"/>
              </a:defRPr>
            </a:lvl9pPr>
          </a:lstStyle>
          <a:p>
            <a:pPr>
              <a:defRPr/>
            </a:pPr>
            <a:r>
              <a:rPr lang="fi-FI" sz="3600">
                <a:solidFill>
                  <a:srgbClr val="0072C6"/>
                </a:solidFill>
                <a:cs typeface="Arial"/>
              </a:rPr>
              <a:t>Esimerkkejä tutkinnon osista, joita työtoiminnassa on suoritettu:</a:t>
            </a:r>
          </a:p>
          <a:p>
            <a:pPr>
              <a:defRPr/>
            </a:pPr>
            <a:endParaRPr lang="fi-FI" sz="3600">
              <a:solidFill>
                <a:srgbClr val="0072C6"/>
              </a:solidFill>
              <a:cs typeface="Arial"/>
            </a:endParaRPr>
          </a:p>
        </p:txBody>
      </p:sp>
      <p:sp>
        <p:nvSpPr>
          <p:cNvPr id="12" name="Tekstiruutu 11">
            <a:extLst>
              <a:ext uri="{FF2B5EF4-FFF2-40B4-BE49-F238E27FC236}">
                <a16:creationId xmlns:a16="http://schemas.microsoft.com/office/drawing/2014/main" id="{9121A6C0-7542-6C21-AFE3-0A4437F7959E}"/>
              </a:ext>
            </a:extLst>
          </p:cNvPr>
          <p:cNvSpPr txBox="1"/>
          <p:nvPr/>
        </p:nvSpPr>
        <p:spPr>
          <a:xfrm>
            <a:off x="4192462" y="1125831"/>
            <a:ext cx="7223414" cy="5780044"/>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endParaRPr lang="fi-FI">
              <a:latin typeface="+mn-lt"/>
            </a:endParaRPr>
          </a:p>
          <a:p>
            <a:pPr marL="0" lvl="1">
              <a:lnSpc>
                <a:spcPct val="90000"/>
              </a:lnSpc>
              <a:spcAft>
                <a:spcPts val="600"/>
              </a:spcAft>
            </a:pPr>
            <a:endParaRPr lang="fi-FI">
              <a:latin typeface="+mn-lt"/>
            </a:endParaRPr>
          </a:p>
          <a:p>
            <a:pPr marL="0" lvl="1">
              <a:lnSpc>
                <a:spcPct val="90000"/>
              </a:lnSpc>
              <a:spcAft>
                <a:spcPts val="600"/>
              </a:spcAft>
            </a:pPr>
            <a:endParaRPr lang="fi-FI" b="1">
              <a:latin typeface="+mn-lt"/>
            </a:endParaRPr>
          </a:p>
          <a:p>
            <a:pPr marL="285750" indent="-285750">
              <a:buFont typeface="Arial" panose="020B0604020202020204" pitchFamily="34" charset="0"/>
              <a:buChar char="•"/>
            </a:pPr>
            <a:r>
              <a:rPr lang="fi-FI">
                <a:latin typeface="+mn-lt"/>
              </a:rPr>
              <a:t>Ajoneuvoalan perustutkinto: </a:t>
            </a:r>
          </a:p>
          <a:p>
            <a:pPr marL="742950" lvl="1" indent="-285750">
              <a:buFont typeface="Arial" panose="020B0604020202020204" pitchFamily="34" charset="0"/>
              <a:buChar char="•"/>
            </a:pPr>
            <a:r>
              <a:rPr lang="fi-FI">
                <a:latin typeface="+mn-lt"/>
              </a:rPr>
              <a:t>Polkupyörän huolto (15 </a:t>
            </a:r>
            <a:r>
              <a:rPr lang="fi-FI" err="1">
                <a:latin typeface="+mn-lt"/>
              </a:rPr>
              <a:t>osp</a:t>
            </a:r>
            <a:r>
              <a:rPr lang="fi-FI">
                <a:latin typeface="+mn-lt"/>
              </a:rPr>
              <a:t>)</a:t>
            </a:r>
          </a:p>
          <a:p>
            <a:pPr lvl="1"/>
            <a:endParaRPr lang="fi-FI">
              <a:latin typeface="+mn-lt"/>
            </a:endParaRPr>
          </a:p>
          <a:p>
            <a:pPr marL="285750" indent="-285750">
              <a:buFont typeface="Arial" panose="020B0604020202020204" pitchFamily="34" charset="0"/>
              <a:buChar char="•"/>
            </a:pPr>
            <a:r>
              <a:rPr lang="fi-FI">
                <a:latin typeface="+mn-lt"/>
              </a:rPr>
              <a:t>Tekstiili- ja muotialan perustutkinto:</a:t>
            </a:r>
          </a:p>
          <a:p>
            <a:pPr marL="742950" lvl="1" indent="-285750">
              <a:buFont typeface="Arial" panose="020B0604020202020204" pitchFamily="34" charset="0"/>
              <a:buChar char="•"/>
            </a:pPr>
            <a:r>
              <a:rPr lang="fi-FI">
                <a:latin typeface="+mn-lt"/>
              </a:rPr>
              <a:t>Tekstiili- ja muotialan tuotteen valmistaminen (30 </a:t>
            </a:r>
            <a:r>
              <a:rPr lang="fi-FI" err="1">
                <a:latin typeface="+mn-lt"/>
              </a:rPr>
              <a:t>osp</a:t>
            </a:r>
            <a:r>
              <a:rPr lang="fi-FI">
                <a:latin typeface="+mn-lt"/>
              </a:rPr>
              <a:t>)</a:t>
            </a:r>
          </a:p>
          <a:p>
            <a:pPr marL="742950" lvl="1" indent="-285750">
              <a:buFont typeface="Arial" panose="020B0604020202020204" pitchFamily="34" charset="0"/>
              <a:buChar char="•"/>
            </a:pPr>
            <a:r>
              <a:rPr lang="fi-FI">
                <a:latin typeface="+mn-lt"/>
              </a:rPr>
              <a:t>Sarjatuotannossa toimiminen (15 </a:t>
            </a:r>
            <a:r>
              <a:rPr lang="fi-FI" err="1">
                <a:latin typeface="+mn-lt"/>
              </a:rPr>
              <a:t>osp</a:t>
            </a:r>
            <a:r>
              <a:rPr lang="fi-FI">
                <a:latin typeface="+mn-lt"/>
              </a:rPr>
              <a:t>)</a:t>
            </a:r>
          </a:p>
          <a:p>
            <a:pPr marL="742950" lvl="1" indent="-285750">
              <a:buFont typeface="Arial" panose="020B0604020202020204" pitchFamily="34" charset="0"/>
              <a:buChar char="•"/>
            </a:pPr>
            <a:r>
              <a:rPr lang="fi-FI">
                <a:latin typeface="+mn-lt"/>
              </a:rPr>
              <a:t>Viimeistely ja värjäys (15 </a:t>
            </a:r>
            <a:r>
              <a:rPr lang="fi-FI" err="1">
                <a:latin typeface="+mn-lt"/>
              </a:rPr>
              <a:t>osp</a:t>
            </a:r>
            <a:r>
              <a:rPr lang="fi-FI">
                <a:latin typeface="+mn-lt"/>
              </a:rPr>
              <a:t>)</a:t>
            </a:r>
          </a:p>
          <a:p>
            <a:pPr lvl="1"/>
            <a:endParaRPr lang="fi-FI">
              <a:latin typeface="+mn-lt"/>
            </a:endParaRPr>
          </a:p>
          <a:p>
            <a:pPr marL="285750" indent="-285750">
              <a:buFont typeface="Arial" panose="020B0604020202020204" pitchFamily="34" charset="0"/>
              <a:buChar char="•"/>
            </a:pPr>
            <a:r>
              <a:rPr lang="fi-FI">
                <a:latin typeface="+mn-lt"/>
              </a:rPr>
              <a:t>Ravintola- ja catering-alan perustutkinto:</a:t>
            </a:r>
          </a:p>
          <a:p>
            <a:pPr marL="742950" lvl="1" indent="-285750">
              <a:buFont typeface="Arial" panose="020B0604020202020204" pitchFamily="34" charset="0"/>
              <a:buChar char="•"/>
            </a:pPr>
            <a:r>
              <a:rPr lang="fi-FI">
                <a:latin typeface="+mn-lt"/>
              </a:rPr>
              <a:t>Ravitsemuspalveluissa toimiminen (15 </a:t>
            </a:r>
            <a:r>
              <a:rPr lang="fi-FI" err="1">
                <a:latin typeface="+mn-lt"/>
              </a:rPr>
              <a:t>osp</a:t>
            </a:r>
            <a:r>
              <a:rPr lang="fi-FI">
                <a:latin typeface="+mn-lt"/>
              </a:rPr>
              <a:t>)</a:t>
            </a:r>
          </a:p>
          <a:p>
            <a:pPr marL="285750" indent="-285750">
              <a:buFont typeface="Arial" panose="020B0604020202020204" pitchFamily="34" charset="0"/>
              <a:buChar char="•"/>
            </a:pPr>
            <a:endParaRPr lang="fi-FI">
              <a:latin typeface="+mn-lt"/>
            </a:endParaRPr>
          </a:p>
          <a:p>
            <a:pPr marL="285750" indent="-285750">
              <a:buFont typeface="Arial" panose="020B0604020202020204" pitchFamily="34" charset="0"/>
              <a:buChar char="•"/>
            </a:pPr>
            <a:r>
              <a:rPr lang="fi-FI">
                <a:latin typeface="+mn-lt"/>
              </a:rPr>
              <a:t>Yhteiset tutkintojen osat:</a:t>
            </a:r>
          </a:p>
          <a:p>
            <a:pPr marL="742950" lvl="1" indent="-285750">
              <a:buFont typeface="Arial" panose="020B0604020202020204" pitchFamily="34" charset="0"/>
              <a:buChar char="•"/>
            </a:pPr>
            <a:r>
              <a:rPr lang="fi-FI">
                <a:latin typeface="+mn-lt"/>
              </a:rPr>
              <a:t>Työelämässä toimiminen (2 </a:t>
            </a:r>
            <a:r>
              <a:rPr lang="fi-FI" err="1">
                <a:latin typeface="+mn-lt"/>
              </a:rPr>
              <a:t>osp</a:t>
            </a:r>
            <a:r>
              <a:rPr lang="fi-FI">
                <a:latin typeface="+mn-lt"/>
              </a:rPr>
              <a:t>)</a:t>
            </a:r>
          </a:p>
          <a:p>
            <a:pPr marL="742950" lvl="1" indent="-285750">
              <a:buFont typeface="Arial" panose="020B0604020202020204" pitchFamily="34" charset="0"/>
              <a:buChar char="•"/>
            </a:pPr>
            <a:r>
              <a:rPr lang="fi-FI">
                <a:latin typeface="+mn-lt"/>
              </a:rPr>
              <a:t>Opiskelu- ja urasuunnittelu (2 </a:t>
            </a:r>
            <a:r>
              <a:rPr lang="fi-FI" err="1">
                <a:latin typeface="+mn-lt"/>
              </a:rPr>
              <a:t>osp</a:t>
            </a:r>
            <a:r>
              <a:rPr lang="fi-FI">
                <a:latin typeface="+mn-lt"/>
              </a:rPr>
              <a:t>)</a:t>
            </a:r>
          </a:p>
          <a:p>
            <a:pPr marL="742950" lvl="1" indent="-285750">
              <a:buFont typeface="Arial" panose="020B0604020202020204" pitchFamily="34" charset="0"/>
              <a:buChar char="•"/>
            </a:pPr>
            <a:endParaRPr lang="fi-FI">
              <a:latin typeface="+mn-lt"/>
            </a:endParaRPr>
          </a:p>
          <a:p>
            <a:pPr marL="285750" indent="-285750">
              <a:buFont typeface="Arial" panose="020B0604020202020204" pitchFamily="34" charset="0"/>
              <a:buChar char="•"/>
            </a:pPr>
            <a:endParaRPr lang="fi-FI">
              <a:latin typeface="+mn-lt"/>
            </a:endParaRPr>
          </a:p>
          <a:p>
            <a:r>
              <a:rPr lang="fi-FI">
                <a:latin typeface="+mn-lt"/>
              </a:rPr>
              <a:t> </a:t>
            </a:r>
          </a:p>
        </p:txBody>
      </p:sp>
      <p:pic>
        <p:nvPicPr>
          <p:cNvPr id="3" name="Picture 2" descr="A person and person sitting on a shovel&#10;&#10;Description automatically generated">
            <a:extLst>
              <a:ext uri="{FF2B5EF4-FFF2-40B4-BE49-F238E27FC236}">
                <a16:creationId xmlns:a16="http://schemas.microsoft.com/office/drawing/2014/main" id="{3A23344E-88A1-5809-DB7C-4B368420C9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388" y="2008414"/>
            <a:ext cx="3932074" cy="3918857"/>
          </a:xfrm>
          <a:prstGeom prst="rect">
            <a:avLst/>
          </a:prstGeom>
        </p:spPr>
      </p:pic>
    </p:spTree>
    <p:extLst>
      <p:ext uri="{BB962C8B-B14F-4D97-AF65-F5344CB8AC3E}">
        <p14:creationId xmlns:p14="http://schemas.microsoft.com/office/powerpoint/2010/main" val="2896384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A43834-84E8-1541-A3A8-3233C81DED4A}" vid="{D2FC8669-76C9-844E-B99F-8ECF6C4668E6}"/>
    </a:ext>
  </a:extLst>
</a:theme>
</file>

<file path=ppt/theme/theme10.xml><?xml version="1.0" encoding="utf-8"?>
<a:theme xmlns:a="http://schemas.openxmlformats.org/drawingml/2006/main" name="2_HKI-spåra">
  <a:themeElements>
    <a:clrScheme name="Mukautetut 5">
      <a:dk1>
        <a:srgbClr val="000000"/>
      </a:dk1>
      <a:lt1>
        <a:srgbClr val="FFFFFF"/>
      </a:lt1>
      <a:dk2>
        <a:srgbClr val="44546A"/>
      </a:dk2>
      <a:lt2>
        <a:srgbClr val="E7E6E6"/>
      </a:lt2>
      <a:accent1>
        <a:srgbClr val="009246"/>
      </a:accent1>
      <a:accent2>
        <a:srgbClr val="FFC41D"/>
      </a:accent2>
      <a:accent3>
        <a:srgbClr val="FC4F00"/>
      </a:accent3>
      <a:accent4>
        <a:srgbClr val="00D6A7"/>
      </a:accent4>
      <a:accent5>
        <a:srgbClr val="DA2719"/>
      </a:accent5>
      <a:accent6>
        <a:srgbClr val="DEDEE1"/>
      </a:accent6>
      <a:hlink>
        <a:srgbClr val="FFC41D"/>
      </a:hlink>
      <a:folHlink>
        <a:srgbClr val="FC4F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pohja_Stadin_soten_tyotoiminta_yleinen.potx" id="{237EA455-D6AA-418B-9D0E-C88BFA558CBD}" vid="{4404A5CB-EFA8-42BE-8135-3E647AAB2346}"/>
    </a:ext>
  </a:extLst>
</a:theme>
</file>

<file path=ppt/theme/theme11.xml><?xml version="1.0" encoding="utf-8"?>
<a:theme xmlns:a="http://schemas.openxmlformats.org/drawingml/2006/main" name="Työllisyyspalvelut HKI FI">
  <a:themeElements>
    <a:clrScheme name="Työllisyyden kuntakokeilu">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9464"/>
      </a:accent5>
      <a:accent6>
        <a:srgbClr val="FED22B"/>
      </a:accent6>
      <a:hlink>
        <a:srgbClr val="FD4F00"/>
      </a:hlink>
      <a:folHlink>
        <a:srgbClr val="0000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FFFF"/>
        </a:solidFill>
        <a:ln>
          <a:noFill/>
        </a:ln>
        <a:extLst>
          <a:ext uri="{91240B29-F687-4F45-9708-019B960494DF}">
            <a14:hiddenLine xmlns:a14="http://schemas.microsoft.com/office/drawing/2010/main" w="9525">
              <a:solidFill>
                <a:srgbClr val="000000"/>
              </a:solidFill>
              <a:round/>
              <a:headEnd/>
              <a:tailEnd/>
            </a14:hiddenLine>
          </a:ext>
        </a:extLst>
      </a:spPr>
      <a:bodyPr/>
      <a:lstStyle>
        <a:defPPr>
          <a:defRPr/>
        </a:defPPr>
      </a:lstStyle>
    </a:spDef>
  </a:objectDefaults>
  <a:extraClrSchemeLst/>
  <a:extLst>
    <a:ext uri="{05A4C25C-085E-4340-85A3-A5531E510DB2}">
      <thm15:themeFamily xmlns:thm15="http://schemas.microsoft.com/office/thememl/2012/main" name="HKI_presentation.ppt [Yhteensopivuustila]" id="{42799894-AFC8-4EDC-B68B-6D920B792DEB}" vid="{E185CB86-C95A-4FA8-B3E4-4DD4444B3C45}"/>
    </a:ext>
  </a:extLst>
</a:theme>
</file>

<file path=ppt/theme/theme12.xml><?xml version="1.0" encoding="utf-8"?>
<a:theme xmlns:a="http://schemas.openxmlformats.org/drawingml/2006/main" name="HKI-spåra">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A43834-84E8-1541-A3A8-3233C81DED4A}" vid="{CEF41086-7240-E145-B7F8-8B01D5B93276}"/>
    </a:ext>
  </a:extLst>
</a:theme>
</file>

<file path=ppt/theme/theme13.xml><?xml version="1.0" encoding="utf-8"?>
<a:theme xmlns:a="http://schemas.openxmlformats.org/drawingml/2006/main" name="3_HKI-spåra">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KI_malliesitys_suppea.potx" id="{E0198762-0EEB-4AB2-B577-ACBFA69C8CC2}" vid="{FAFF239B-348E-4F6B-9F9C-F88561C521C0}"/>
    </a:ext>
  </a:extLst>
</a:theme>
</file>

<file path=ppt/theme/theme1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KI-bussi">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A43834-84E8-1541-A3A8-3233C81DED4A}" vid="{A24C57A2-4736-BE47-81F6-5DC6C8AD29D6}"/>
    </a:ext>
  </a:extLst>
</a:theme>
</file>

<file path=ppt/theme/theme3.xml><?xml version="1.0" encoding="utf-8"?>
<a:theme xmlns:a="http://schemas.openxmlformats.org/drawingml/2006/main" name="HKI-metro">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FFFF"/>
        </a:solidFill>
        <a:ln>
          <a:noFill/>
        </a:ln>
        <a:extLst>
          <a:ext uri="{91240B29-F687-4F45-9708-019B960494DF}">
            <a14:hiddenLine xmlns:a14="http://schemas.microsoft.com/office/drawing/2010/main" w="9525">
              <a:solidFill>
                <a:srgbClr val="000000"/>
              </a:solidFill>
              <a:round/>
              <a:headEnd/>
              <a:tailEnd/>
            </a14:hiddenLine>
          </a:ext>
        </a:extLst>
      </a:spPr>
      <a:bodyPr vert="horz" wrap="square" lIns="91440" tIns="45720" rIns="91440" bIns="45720" numCol="1" anchor="t" anchorCtr="0" compatLnSpc="1">
        <a:prstTxWarp prst="textNoShape">
          <a:avLst/>
        </a:prstTxWarp>
      </a:bodyPr>
      <a:lstStyle>
        <a:defPPr>
          <a:defRPr/>
        </a:defPPr>
      </a:lstStyle>
    </a:spDef>
  </a:objectDefaults>
  <a:extraClrSchemeLst/>
  <a:extLst>
    <a:ext uri="{05A4C25C-085E-4340-85A3-A5531E510DB2}">
      <thm15:themeFamily xmlns:thm15="http://schemas.microsoft.com/office/thememl/2012/main" name="Presentation1" id="{9BA43834-84E8-1541-A3A8-3233C81DED4A}" vid="{D194A319-BDD9-9144-AF1C-D6FFEB41B6FF}"/>
    </a:ext>
  </a:extLst>
</a:theme>
</file>

<file path=ppt/theme/theme4.xml><?xml version="1.0" encoding="utf-8"?>
<a:theme xmlns:a="http://schemas.openxmlformats.org/drawingml/2006/main" name="HKI-spåra">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A43834-84E8-1541-A3A8-3233C81DED4A}" vid="{CEF41086-7240-E145-B7F8-8B01D5B93276}"/>
    </a:ext>
  </a:extLst>
</a:theme>
</file>

<file path=ppt/theme/theme5.xml><?xml version="1.0" encoding="utf-8"?>
<a:theme xmlns:a="http://schemas.openxmlformats.org/drawingml/2006/main" name="1_HKI-spåra">
  <a:themeElements>
    <a:clrScheme name="Mukautetut 5">
      <a:dk1>
        <a:srgbClr val="000000"/>
      </a:dk1>
      <a:lt1>
        <a:srgbClr val="FFFFFF"/>
      </a:lt1>
      <a:dk2>
        <a:srgbClr val="44546A"/>
      </a:dk2>
      <a:lt2>
        <a:srgbClr val="E7E6E6"/>
      </a:lt2>
      <a:accent1>
        <a:srgbClr val="009246"/>
      </a:accent1>
      <a:accent2>
        <a:srgbClr val="FFC41D"/>
      </a:accent2>
      <a:accent3>
        <a:srgbClr val="FC4F00"/>
      </a:accent3>
      <a:accent4>
        <a:srgbClr val="00D6A7"/>
      </a:accent4>
      <a:accent5>
        <a:srgbClr val="DA2719"/>
      </a:accent5>
      <a:accent6>
        <a:srgbClr val="DEDEE1"/>
      </a:accent6>
      <a:hlink>
        <a:srgbClr val="FFC41D"/>
      </a:hlink>
      <a:folHlink>
        <a:srgbClr val="FC4F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pohja_Stadin_soten_tyotoiminta_testiversio_15092021.potx [Vain luku]" id="{D577CF22-C6DE-4558-947C-870860454A60}" vid="{D02C77CC-2C96-423D-9268-205E9B483331}"/>
    </a:ext>
  </a:extLst>
</a:theme>
</file>

<file path=ppt/theme/theme6.xml><?xml version="1.0" encoding="utf-8"?>
<a:theme xmlns:a="http://schemas.openxmlformats.org/drawingml/2006/main" name="VN-uudistukset-ppt_01/2020">
  <a:themeElements>
    <a:clrScheme name="VN-tyollisyys">
      <a:dk1>
        <a:sysClr val="windowText" lastClr="000000"/>
      </a:dk1>
      <a:lt1>
        <a:srgbClr val="FFFFFF"/>
      </a:lt1>
      <a:dk2>
        <a:srgbClr val="365ABD"/>
      </a:dk2>
      <a:lt2>
        <a:srgbClr val="9B9183"/>
      </a:lt2>
      <a:accent1>
        <a:srgbClr val="F18700"/>
      </a:accent1>
      <a:accent2>
        <a:srgbClr val="00A79F"/>
      </a:accent2>
      <a:accent3>
        <a:srgbClr val="2699D6"/>
      </a:accent3>
      <a:accent4>
        <a:srgbClr val="D90066"/>
      </a:accent4>
      <a:accent5>
        <a:srgbClr val="8C4091"/>
      </a:accent5>
      <a:accent6>
        <a:srgbClr val="76B82A"/>
      </a:accent6>
      <a:hlink>
        <a:srgbClr val="00A9E0"/>
      </a:hlink>
      <a:folHlink>
        <a:srgbClr val="002F6C"/>
      </a:folHlink>
    </a:clrScheme>
    <a:fontScheme name="V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N-tyollisyys.potx" id="{5A4FD749-049F-4662-B84B-9278351C808F}" vid="{43428384-F227-48C4-92C5-42AE54B5AC71}"/>
    </a:ext>
  </a:extLst>
</a:theme>
</file>

<file path=ppt/theme/theme7.xml><?xml version="1.0" encoding="utf-8"?>
<a:theme xmlns:a="http://schemas.openxmlformats.org/drawingml/2006/main" name="1_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glish_TTP.pot [Vain luku] [Yhteensopivuustila]" id="{403489CB-D775-4184-8598-9F73DB977933}" vid="{A405A8B3-4F1E-4C38-80E4-96EC138F45E8}"/>
    </a:ext>
  </a:extLst>
</a:theme>
</file>

<file path=ppt/theme/theme8.xml><?xml version="1.0" encoding="utf-8"?>
<a:theme xmlns:a="http://schemas.openxmlformats.org/drawingml/2006/main" name="2_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KI_presentation" id="{3718C63E-2774-2F49-BDE0-593B8628DB43}" vid="{B589FADD-51C4-C649-AE89-0E60A3A9D544}"/>
    </a:ext>
  </a:extLst>
</a:theme>
</file>

<file path=ppt/theme/theme9.xml><?xml version="1.0" encoding="utf-8"?>
<a:theme xmlns:a="http://schemas.openxmlformats.org/drawingml/2006/main" name="Spåra-Suomenlinna">
  <a:themeElements>
    <a:clrScheme name="Helsinki Värit 1">
      <a:dk1>
        <a:srgbClr val="000000"/>
      </a:dk1>
      <a:lt1>
        <a:srgbClr val="FFFFFF"/>
      </a:lt1>
      <a:dk2>
        <a:srgbClr val="44546A"/>
      </a:dk2>
      <a:lt2>
        <a:srgbClr val="E7E6E6"/>
      </a:lt2>
      <a:accent1>
        <a:srgbClr val="009246"/>
      </a:accent1>
      <a:accent2>
        <a:srgbClr val="FFC41D"/>
      </a:accent2>
      <a:accent3>
        <a:srgbClr val="FC4F00"/>
      </a:accent3>
      <a:accent4>
        <a:srgbClr val="00D6A7"/>
      </a:accent4>
      <a:accent5>
        <a:srgbClr val="9FC9EB"/>
      </a:accent5>
      <a:accent6>
        <a:srgbClr val="F5A3C7"/>
      </a:accent6>
      <a:hlink>
        <a:srgbClr val="FFC41D"/>
      </a:hlink>
      <a:folHlink>
        <a:srgbClr val="FC4F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KI_presentation" id="{3718C63E-2774-2F49-BDE0-593B8628DB43}" vid="{00BB623D-8CA2-CE4A-887B-EA5D8108456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44EFECB3BEB8F3489C6EF98E0C397B17" ma:contentTypeVersion="13" ma:contentTypeDescription="Luo uusi asiakirja." ma:contentTypeScope="" ma:versionID="e1f1b07a2c4b622f76eed22867e404ff">
  <xsd:schema xmlns:xsd="http://www.w3.org/2001/XMLSchema" xmlns:xs="http://www.w3.org/2001/XMLSchema" xmlns:p="http://schemas.microsoft.com/office/2006/metadata/properties" xmlns:ns2="dbf74a70-beee-4a87-ba73-6c4bc0365287" xmlns:ns3="b238c1dc-306b-43aa-aa78-2ccc50f908d4" targetNamespace="http://schemas.microsoft.com/office/2006/metadata/properties" ma:root="true" ma:fieldsID="ed8efc52a18b948203ee5fc153a37db0" ns2:_="" ns3:_="">
    <xsd:import namespace="dbf74a70-beee-4a87-ba73-6c4bc0365287"/>
    <xsd:import namespace="b238c1dc-306b-43aa-aa78-2ccc50f908d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lcf76f155ced4ddcb4097134ff3c332f" minOccurs="0"/>
                <xsd:element ref="ns2:MediaServiceGenerationTime" minOccurs="0"/>
                <xsd:element ref="ns2:MediaServiceEventHashCode" minOccurs="0"/>
                <xsd:element ref="ns2:MediaServiceOCR"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f74a70-beee-4a87-ba73-6c4bc03652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Kuvien tunnisteet" ma:readOnly="false" ma:fieldId="{5cf76f15-5ced-4ddc-b409-7134ff3c332f}" ma:taxonomyMulti="true" ma:sspId="1b13d2ae-8643-4d9b-9691-30b7950a7ea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38c1dc-306b-43aa-aa78-2ccc50f908d4" elementFormDefault="qualified">
    <xsd:import namespace="http://schemas.microsoft.com/office/2006/documentManagement/types"/>
    <xsd:import namespace="http://schemas.microsoft.com/office/infopath/2007/PartnerControls"/>
    <xsd:element name="SharedWithUsers" ma:index="11"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bf74a70-beee-4a87-ba73-6c4bc036528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46F8CC7-8912-4E42-9478-0CCE2B59CB28}">
  <ds:schemaRefs>
    <ds:schemaRef ds:uri="b238c1dc-306b-43aa-aa78-2ccc50f908d4"/>
    <ds:schemaRef ds:uri="dbf74a70-beee-4a87-ba73-6c4bc03652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C7F7F2C-1433-48B5-97B9-3F8C81963EDF}">
  <ds:schemaRefs>
    <ds:schemaRef ds:uri="http://schemas.microsoft.com/sharepoint/v3/contenttype/forms"/>
  </ds:schemaRefs>
</ds:datastoreItem>
</file>

<file path=customXml/itemProps3.xml><?xml version="1.0" encoding="utf-8"?>
<ds:datastoreItem xmlns:ds="http://schemas.openxmlformats.org/officeDocument/2006/customXml" ds:itemID="{54DFE50D-650A-47E9-AC6F-90ABF7898DD8}">
  <ds:schemaRefs>
    <ds:schemaRef ds:uri="b238c1dc-306b-43aa-aa78-2ccc50f908d4"/>
    <ds:schemaRef ds:uri="dbf74a70-beee-4a87-ba73-6c4bc03652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HKI_presentation</Template>
  <TotalTime>0</TotalTime>
  <Words>760</Words>
  <Application>Microsoft Office PowerPoint</Application>
  <PresentationFormat>Laajakuva</PresentationFormat>
  <Paragraphs>143</Paragraphs>
  <Slides>18</Slides>
  <Notes>13</Notes>
  <HiddenSlides>0</HiddenSlides>
  <MMClips>0</MMClips>
  <ScaleCrop>false</ScaleCrop>
  <HeadingPairs>
    <vt:vector size="6" baseType="variant">
      <vt:variant>
        <vt:lpstr>Käytetyt fontit</vt:lpstr>
      </vt:variant>
      <vt:variant>
        <vt:i4>7</vt:i4>
      </vt:variant>
      <vt:variant>
        <vt:lpstr>Teema</vt:lpstr>
      </vt:variant>
      <vt:variant>
        <vt:i4>13</vt:i4>
      </vt:variant>
      <vt:variant>
        <vt:lpstr>Dian otsikot</vt:lpstr>
      </vt:variant>
      <vt:variant>
        <vt:i4>18</vt:i4>
      </vt:variant>
    </vt:vector>
  </HeadingPairs>
  <TitlesOfParts>
    <vt:vector size="38" baseType="lpstr">
      <vt:lpstr>Aptos</vt:lpstr>
      <vt:lpstr>Arial</vt:lpstr>
      <vt:lpstr>Arial Black</vt:lpstr>
      <vt:lpstr>Arial Narrow</vt:lpstr>
      <vt:lpstr>Arial,Sans-Serif</vt:lpstr>
      <vt:lpstr>Calibri</vt:lpstr>
      <vt:lpstr>Wingdings</vt:lpstr>
      <vt:lpstr>HKI-perus</vt:lpstr>
      <vt:lpstr>HKI-bussi</vt:lpstr>
      <vt:lpstr>HKI-metro</vt:lpstr>
      <vt:lpstr>HKI-spåra</vt:lpstr>
      <vt:lpstr>1_HKI-spåra</vt:lpstr>
      <vt:lpstr>VN-uudistukset-ppt_01/2020</vt:lpstr>
      <vt:lpstr>1_HKI-perus</vt:lpstr>
      <vt:lpstr>2_HKI-perus</vt:lpstr>
      <vt:lpstr>Spåra-Suomenlinna</vt:lpstr>
      <vt:lpstr>2_HKI-spåra</vt:lpstr>
      <vt:lpstr>Työllisyyspalvelut HKI FI</vt:lpstr>
      <vt:lpstr>HKI-spåra</vt:lpstr>
      <vt:lpstr>3_HKI-spåra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   DIGITAALISEN OSAAMISEN TUNNISTAMISEN PILOTTI:  Työelämässä toimiminen (2osp)  </vt:lpstr>
      <vt:lpstr>PowerPoint-esitys</vt:lpstr>
      <vt:lpstr>PowerPoint-esitys</vt:lpstr>
      <vt:lpstr>PowerPoint-esitys</vt:lpstr>
      <vt:lpstr>PowerPoint-esitys</vt:lpstr>
      <vt:lpstr>YHTEENVETONA  Hanke on kehittänyt työtoimintaa tukemaan asiakasta jatkopoluille sekä etunsa mukaisiin palveluihin. Asiakastarpeen huomioiva ja tasa-arvoinen työtoiminta tunnistaa eri asiakasryhmät ja heidän tarpeensa jatkossa paremmin  Hankkeen aikana pilotoitu ja hankittu digitaalinen oppimisympäristö mahdollistaa asiakkaiden digitaitojen ja työelämätaitojen harjoittelun myös tulevaisuudessa. Skaalautuva ja tehokas työtoiminta tukee tiedolla johtamista ja mahdollistaa palveluita samalla resurssilla laajemmalle ryhmälle   Osaamisen tunnistaminen mahdollistaa työtoiminta-aikana kerrytetyn osaamisen näkyväksi tuomisen, vahvistaa työelämätaitoja ja digiosaamista</vt:lpstr>
      <vt:lpstr> UUTISET: Uusi digiratkaisu auttaa pitkäaikaistyöttömiä Helsingissä Helsingin pitkäaikaistyöttomille työelämätaitoja virtuaalisesti Etätapaamiset jäivät pysyvään käyttöön Helsingin kaupungin Kuntouttavassa työtoiminnassa Työelämätaitoja tekoälyn avulla Helsingin kaupungin ja startupin pilottihankkeessa   JULKAISUT: Program To Offer Critical Digital Skills And To Increase Societal Participation Among Long-term Unemployed Citizens Transfer From Physical To Digital Learning Environment: Piloting Digital Learning Platform In Helsinki's Social Services  LISÄTIETOJA: meri.vainio@forumvirium.fi</vt:lpstr>
    </vt:vector>
  </TitlesOfParts>
  <Company>City of Helsinki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Uusi Helsinki-ilme PowerPoint-pohja</dc:title>
  <dc:creator>Harju Mirva</dc:creator>
  <cp:lastModifiedBy>Markoff Krista</cp:lastModifiedBy>
  <cp:revision>4</cp:revision>
  <dcterms:created xsi:type="dcterms:W3CDTF">2017-05-03T10:47:49Z</dcterms:created>
  <dcterms:modified xsi:type="dcterms:W3CDTF">2024-09-28T23:40:45Z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35e945f-875f-47b7-87fa-10b3524d17f5_Enabled">
    <vt:lpwstr>true</vt:lpwstr>
  </property>
  <property fmtid="{D5CDD505-2E9C-101B-9397-08002B2CF9AE}" pid="3" name="MSIP_Label_f35e945f-875f-47b7-87fa-10b3524d17f5_SetDate">
    <vt:lpwstr>2023-02-06T12:30:07Z</vt:lpwstr>
  </property>
  <property fmtid="{D5CDD505-2E9C-101B-9397-08002B2CF9AE}" pid="4" name="MSIP_Label_f35e945f-875f-47b7-87fa-10b3524d17f5_Method">
    <vt:lpwstr>Standard</vt:lpwstr>
  </property>
  <property fmtid="{D5CDD505-2E9C-101B-9397-08002B2CF9AE}" pid="5" name="MSIP_Label_f35e945f-875f-47b7-87fa-10b3524d17f5_Name">
    <vt:lpwstr>Julkinen (harkinnanvaraisesti)</vt:lpwstr>
  </property>
  <property fmtid="{D5CDD505-2E9C-101B-9397-08002B2CF9AE}" pid="6" name="MSIP_Label_f35e945f-875f-47b7-87fa-10b3524d17f5_SiteId">
    <vt:lpwstr>3feb6bc1-d722-4726-966c-5b58b64df752</vt:lpwstr>
  </property>
  <property fmtid="{D5CDD505-2E9C-101B-9397-08002B2CF9AE}" pid="7" name="MSIP_Label_f35e945f-875f-47b7-87fa-10b3524d17f5_ActionId">
    <vt:lpwstr>af09bd32-8fd6-467e-a646-4945ffc1547e</vt:lpwstr>
  </property>
  <property fmtid="{D5CDD505-2E9C-101B-9397-08002B2CF9AE}" pid="8" name="MSIP_Label_f35e945f-875f-47b7-87fa-10b3524d17f5_ContentBits">
    <vt:lpwstr>0</vt:lpwstr>
  </property>
  <property fmtid="{D5CDD505-2E9C-101B-9397-08002B2CF9AE}" pid="9" name="MediaServiceImageTags">
    <vt:lpwstr/>
  </property>
  <property fmtid="{D5CDD505-2E9C-101B-9397-08002B2CF9AE}" pid="10" name="ContentTypeId">
    <vt:lpwstr>0x01010044EFECB3BEB8F3489C6EF98E0C397B17</vt:lpwstr>
  </property>
</Properties>
</file>