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5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8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9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0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1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27" r:id="rId5"/>
    <p:sldMasterId id="2147483696" r:id="rId6"/>
    <p:sldMasterId id="2147483683" r:id="rId7"/>
    <p:sldMasterId id="2147483780" r:id="rId8"/>
    <p:sldMasterId id="2147483914" r:id="rId9"/>
    <p:sldMasterId id="2147483934" r:id="rId10"/>
    <p:sldMasterId id="2147483983" r:id="rId11"/>
    <p:sldMasterId id="2147484020" r:id="rId12"/>
    <p:sldMasterId id="2147484046" r:id="rId13"/>
    <p:sldMasterId id="2147484087" r:id="rId14"/>
    <p:sldMasterId id="2147483660" r:id="rId15"/>
    <p:sldMasterId id="2147484130" r:id="rId16"/>
  </p:sldMasterIdLst>
  <p:notesMasterIdLst>
    <p:notesMasterId r:id="rId41"/>
  </p:notesMasterIdLst>
  <p:sldIdLst>
    <p:sldId id="350" r:id="rId17"/>
    <p:sldId id="11003" r:id="rId18"/>
    <p:sldId id="372" r:id="rId19"/>
    <p:sldId id="555" r:id="rId20"/>
    <p:sldId id="10997" r:id="rId21"/>
    <p:sldId id="10998" r:id="rId22"/>
    <p:sldId id="10999" r:id="rId23"/>
    <p:sldId id="425" r:id="rId24"/>
    <p:sldId id="521" r:id="rId25"/>
    <p:sldId id="424" r:id="rId26"/>
    <p:sldId id="546" r:id="rId27"/>
    <p:sldId id="547" r:id="rId28"/>
    <p:sldId id="548" r:id="rId29"/>
    <p:sldId id="10995" r:id="rId30"/>
    <p:sldId id="507" r:id="rId31"/>
    <p:sldId id="470" r:id="rId32"/>
    <p:sldId id="11004" r:id="rId33"/>
    <p:sldId id="554" r:id="rId34"/>
    <p:sldId id="511" r:id="rId35"/>
    <p:sldId id="471" r:id="rId36"/>
    <p:sldId id="556" r:id="rId37"/>
    <p:sldId id="513" r:id="rId38"/>
    <p:sldId id="517" r:id="rId39"/>
    <p:sldId id="10994" r:id="rId40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40233B1-2789-445B-AD16-86A8CA894A68}">
          <p14:sldIdLst>
            <p14:sldId id="350"/>
            <p14:sldId id="11003"/>
            <p14:sldId id="372"/>
            <p14:sldId id="555"/>
            <p14:sldId id="10997"/>
            <p14:sldId id="10998"/>
            <p14:sldId id="10999"/>
            <p14:sldId id="425"/>
            <p14:sldId id="521"/>
            <p14:sldId id="424"/>
            <p14:sldId id="546"/>
            <p14:sldId id="547"/>
            <p14:sldId id="548"/>
            <p14:sldId id="10995"/>
            <p14:sldId id="507"/>
            <p14:sldId id="470"/>
            <p14:sldId id="11004"/>
            <p14:sldId id="554"/>
            <p14:sldId id="511"/>
            <p14:sldId id="471"/>
            <p14:sldId id="556"/>
            <p14:sldId id="513"/>
            <p14:sldId id="517"/>
            <p14:sldId id="109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44FB4B-7827-426D-498B-15DADEB2FADB}" name="Teinilä Saara" initials="TS" userId="S::saara.teinila@hel.fi::e6f44386-885d-4884-a2c0-6a2088d134ce" providerId="AD"/>
  <p188:author id="{F98AA85A-46F4-1F7C-92A2-A85CB7666526}" name="Hietikko Päivi" initials="HP" userId="S::paivi.hietikko@hel.fi::7ca42a69-75dc-4081-a36f-63c1df0885cc" providerId="AD"/>
  <p188:author id="{5B55B466-1ED0-05C4-9A07-77DD65ECB4DA}" name="Ahonen Maiju Pauliina" initials="AP" userId="S::maiju.ahonen@hel.fi::9cb671ac-a1df-4f85-a5ab-38dae724b23c" providerId="AD"/>
  <p188:author id="{09849890-FA52-C44A-C024-D38A89EFD151}" name="Medel Kanerva Maija" initials="MM" userId="S::kanerva.medel@hel.fi::cc264bba-8a56-45c0-abf8-e6e829bc36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ff Krista" initials="MK" lastIdx="1" clrIdx="0">
    <p:extLst>
      <p:ext uri="{19B8F6BF-5375-455C-9EA6-DF929625EA0E}">
        <p15:presenceInfo xmlns:p15="http://schemas.microsoft.com/office/powerpoint/2012/main" userId="S::Krista.Markoff@hel.fi::ddee187c-2630-4e29-9916-8f4bcbb9b4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6"/>
    <a:srgbClr val="0072C6"/>
    <a:srgbClr val="FFFFFF"/>
    <a:srgbClr val="F5A3C7"/>
    <a:srgbClr val="9FC9EB"/>
    <a:srgbClr val="00D7A7"/>
    <a:srgbClr val="D6EDE1"/>
    <a:srgbClr val="FFD400"/>
    <a:srgbClr val="FFF4D2"/>
    <a:srgbClr val="000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3E93E-DE12-43E2-85DC-F3049267AA4F}" v="30" dt="2024-09-28T23:32:33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1DC_4451577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357812499999999"/>
          <c:y val="7.0312495674674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84-4EAE-BF69-2E765498D0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84-4EAE-BF69-2E765498D0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84-4EAE-BF69-2E765498D00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9C-4E6B-B21F-AE79BF113A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Osuus 1</c:v>
                </c:pt>
                <c:pt idx="1">
                  <c:v>Osuus 2</c:v>
                </c:pt>
                <c:pt idx="2">
                  <c:v>Osuus 3</c:v>
                </c:pt>
                <c:pt idx="3">
                  <c:v>Osuus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C-4E6B-B21F-AE79BF113A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956EC9-597C-40E3-B3F5-EAB7A3B6821A}" type="datetimeFigureOut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52220B-28E9-4D5F-AEAE-7B1EBEECD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69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55AD-E324-4F4D-A51A-423A23A7561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50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67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84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8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4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6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DC9E2-76F4-40A5-ACA9-873BB46E832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7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7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wmf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wmf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wmf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3D97-1858-4A56-928A-25EB438F3F31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48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A038-9B83-4105-A55A-9C0040DDE56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150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F575-E7AF-44A9-865E-DBE9131A81A6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61" y="2776823"/>
            <a:ext cx="4013489" cy="40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26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96A6-DDA3-46AB-A5B7-33C1DE17538F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68" y="2783277"/>
            <a:ext cx="4007144" cy="40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33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A73F-6FBC-4406-9A43-D057035358E0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73" y="2789571"/>
            <a:ext cx="3999868" cy="40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03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A53E-AC47-49C5-8E4D-5428B2D050F5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81343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A941-922C-4206-BD77-7604B8E3B197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4623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0833-4D12-4861-85D2-71E577BADFFC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072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BFB8-4D9C-4138-BB90-04B699D18A47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2891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A567-59CD-443E-990B-BC0056BFE44B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403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8" y="0"/>
            <a:ext cx="4603751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3417-8DCC-425F-98CE-AED6E4E8DA95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92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85" y="0"/>
            <a:ext cx="4576572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595B-3FCB-415F-B6EE-C8D10D968B1A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64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D099-1650-4A91-98B8-9A09DB7D3C79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553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875F-DB9C-4F6F-8901-59F183ACF277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51" y="0"/>
            <a:ext cx="4578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3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4C41-8FE9-4449-87EE-2A5398E836DB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7" y="0"/>
            <a:ext cx="459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61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4905-B365-4C46-81FA-DFD1745EE6A9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36" y="0"/>
            <a:ext cx="459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0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 ja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9418-F5A8-4683-BBEF-029821C1C35A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1" y="0"/>
            <a:ext cx="4603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069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-1656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194820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213871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-1656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211004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991410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1 B">
    <p:bg>
      <p:bgPr>
        <a:solidFill>
          <a:srgbClr val="F5A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4651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178636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009220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nsi 1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4651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211004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169103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C6F51A09-36D6-AB4F-8BCD-0CDF96B5F109}"/>
              </a:ext>
            </a:extLst>
          </p:cNvPr>
          <p:cNvSpPr>
            <a:spLocks/>
          </p:cNvSpPr>
          <p:nvPr userDrawn="1"/>
        </p:nvSpPr>
        <p:spPr bwMode="white">
          <a:xfrm>
            <a:off x="0" y="1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54C47F4-46DC-F149-BFD2-BBE25EA17E16}"/>
              </a:ext>
            </a:extLst>
          </p:cNvPr>
          <p:cNvGrpSpPr/>
          <p:nvPr userDrawn="1"/>
        </p:nvGrpSpPr>
        <p:grpSpPr bwMode="black">
          <a:xfrm>
            <a:off x="10261423" y="548248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87E86E-E8C9-A249-B25D-61C20214E3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BF2E-93A7-3E49-B859-452F4288BE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72E20-5550-6641-A8D4-9CDA738CF2F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D20E5E-539C-E745-BDC8-1DFD8BDE22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2706C-580B-8642-857A-CADBF30FAD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708B44-A5B2-A543-ACCA-9FAE5FE8AE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2B82225-6022-704E-B0A5-87C827FC3B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0503F1-0B16-2F4C-B7C3-D6618849E1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0C3111-51E2-0C44-B466-5AA9A4317C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8F1C03-A233-E749-BDD6-B88EF1CA301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6EF1240-FDCA-624C-9484-64EA8E6CE08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9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665211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8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1" y="-2979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10422445" y="574169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9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8394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B4C1-0180-4DCA-8137-7CCA1B43302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8657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2 B">
    <p:bg>
      <p:bgPr>
        <a:solidFill>
          <a:srgbClr val="F5A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7" y="-2979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1" y="-2979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2400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10422445" y="574169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9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617246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1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3D7D53-46A4-3143-99DD-FC6728B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BE5B-9E34-4D3F-A540-0644E289A5E4}" type="datetime1">
              <a:rPr lang="fi-FI" smtClean="0"/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1E8BBAA-C232-F94A-A68C-BE1B03D5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7CB41934-8E7C-CC47-9298-108FC460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EC95-FA4D-C349-B791-B7A7FA0FC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5873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D55EEFD-E582-294C-BCDC-07DF44E7659E}"/>
              </a:ext>
            </a:extLst>
          </p:cNvPr>
          <p:cNvGrpSpPr/>
          <p:nvPr userDrawn="1"/>
        </p:nvGrpSpPr>
        <p:grpSpPr bwMode="black">
          <a:xfrm>
            <a:off x="465668" y="6222028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3BA208-7F8D-C547-B89F-6336D937CA8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8E546-218F-4F45-ACFF-E6873D42EE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572B999-172D-D14E-A5B9-641088C102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E2C0146-6F97-3F42-B3F3-0C75F4BA5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5FB946C-6136-1040-ABB9-4E8C82BA76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BEE1481-7A50-9C4C-9AD8-884FB64B28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C784CF2-57EE-4645-9CB2-154087E8982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CEBE39-75D7-304E-94AE-82A7A1AFFA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2D90E7-ABDE-BC46-8D75-F3699F8186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DD5267E-79B7-F048-B4F0-62F70CDB3B4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DFF427-419B-E646-A8FE-E74E53C01F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1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6504484-DA3B-B642-AF97-C1A06B1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BBB45-5336-4DF5-815B-49AA774AED6E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3215B1E-96C9-064D-A53D-12E10FB8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35055C11-9C96-F847-9873-B02DCE9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AE439-3398-3E41-8BC6-FE1C8FB8A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3133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F27DB-4B64-BC46-85CA-382327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1FB3-80CA-4A13-B677-783B3251D8D8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0E915B-69E2-C148-8B11-21F7F62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0E25-AE12-8148-B83C-980220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7C29-DB73-8547-9811-176A6939C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5617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>
            <a:extLst>
              <a:ext uri="{FF2B5EF4-FFF2-40B4-BE49-F238E27FC236}">
                <a16:creationId xmlns:a16="http://schemas.microsoft.com/office/drawing/2014/main" id="{09E44C3C-E982-5940-B925-E61962AD2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50589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i-FI" alt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4472A0-8557-EC4D-A929-269AFC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DFD1-C47F-44BE-AB4F-324ED0ED1483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4F33DF-2200-5346-8E7C-C932D5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0F6AB39-1B11-FC40-B81E-0F388C6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7487-27E2-844C-9320-20C4C0389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4953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E7784DB-A40F-6948-BB3A-B74118FF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AA1B-38D9-4EF9-9350-5863AD0ADED7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5E288BB-20AA-3B4B-813B-B692295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2F546B8-064D-2E4C-B78C-6C8D011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7829-B4A3-C34F-A5BD-387FB5956A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0257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5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5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1" y="1555785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1" y="1555785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D13DC7-4787-E644-BCB5-4CC184DBDA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8C2-1A4B-4B45-B915-9086C0C70B03}" type="datetime1">
              <a:rPr lang="fi-FI" smtClean="0"/>
              <a:t>28.9.2024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6E0C2D-C2E1-9D40-A012-7E1CEC63F1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8B0320B-98E9-F144-8DFA-DB78C98272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53A-84D0-C34B-96A8-B31EE15E18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8929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1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C9D0-6566-4F91-A620-7D49D0EBAE6F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80E1E26-D724-574A-B172-C3EDAFA9F416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3846491" y="3279577"/>
            <a:ext cx="6864000" cy="290513"/>
          </a:xfrm>
          <a:custGeom>
            <a:avLst/>
            <a:gdLst>
              <a:gd name="T0" fmla="*/ 2147483646 w 25400"/>
              <a:gd name="T1" fmla="*/ 48240096 h 564"/>
              <a:gd name="T2" fmla="*/ 2147483646 w 25400"/>
              <a:gd name="T3" fmla="*/ 119933450 h 564"/>
              <a:gd name="T4" fmla="*/ 2147483646 w 25400"/>
              <a:gd name="T5" fmla="*/ 119933450 h 564"/>
              <a:gd name="T6" fmla="*/ 2147483646 w 25400"/>
              <a:gd name="T7" fmla="*/ 0 h 564"/>
              <a:gd name="T8" fmla="*/ 2147483646 w 25400"/>
              <a:gd name="T9" fmla="*/ 119933450 h 564"/>
              <a:gd name="T10" fmla="*/ 2147483646 w 25400"/>
              <a:gd name="T11" fmla="*/ 0 h 564"/>
              <a:gd name="T12" fmla="*/ 2147483646 w 25400"/>
              <a:gd name="T13" fmla="*/ 119933450 h 564"/>
              <a:gd name="T14" fmla="*/ 2147483646 w 25400"/>
              <a:gd name="T15" fmla="*/ 0 h 564"/>
              <a:gd name="T16" fmla="*/ 2147483646 w 25400"/>
              <a:gd name="T17" fmla="*/ 119933450 h 564"/>
              <a:gd name="T18" fmla="*/ 2147483646 w 25400"/>
              <a:gd name="T19" fmla="*/ 0 h 564"/>
              <a:gd name="T20" fmla="*/ 2147483646 w 25400"/>
              <a:gd name="T21" fmla="*/ 119933450 h 564"/>
              <a:gd name="T22" fmla="*/ 2107950683 w 25400"/>
              <a:gd name="T23" fmla="*/ 0 h 564"/>
              <a:gd name="T24" fmla="*/ 1717794272 w 25400"/>
              <a:gd name="T25" fmla="*/ 119933450 h 564"/>
              <a:gd name="T26" fmla="*/ 1327637861 w 25400"/>
              <a:gd name="T27" fmla="*/ 0 h 564"/>
              <a:gd name="T28" fmla="*/ 937481450 w 25400"/>
              <a:gd name="T29" fmla="*/ 119933450 h 564"/>
              <a:gd name="T30" fmla="*/ 547555469 w 25400"/>
              <a:gd name="T31" fmla="*/ 0 h 564"/>
              <a:gd name="T32" fmla="*/ 157399058 w 25400"/>
              <a:gd name="T33" fmla="*/ 119933450 h 564"/>
              <a:gd name="T34" fmla="*/ 0 w 25400"/>
              <a:gd name="T35" fmla="*/ 82087951 h 564"/>
              <a:gd name="T36" fmla="*/ 0 w 25400"/>
              <a:gd name="T37" fmla="*/ 150316783 h 564"/>
              <a:gd name="T38" fmla="*/ 2147483646 w 25400"/>
              <a:gd name="T39" fmla="*/ 150316783 h 564"/>
              <a:gd name="T40" fmla="*/ 2147483646 w 25400"/>
              <a:gd name="T41" fmla="*/ 48240096 h 5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564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564"/>
                </a:lnTo>
                <a:lnTo>
                  <a:pt x="25400" y="564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6542147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4C82A33-B5C4-E044-9686-8CA60467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4C61-74B2-4267-A447-516C3A2E2BD1}" type="datetime1">
              <a:rPr lang="fi-FI" smtClean="0"/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569114C-6352-2944-A840-417133D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70CB56D-AFA3-9541-8E15-5D0E04D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AC8-DCCB-3643-88B8-AE62391B2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6854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82121D-3BB8-8248-BB5A-A95A3B7E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3653-B211-4BAA-A8CD-9ACDED777385}" type="datetime1">
              <a:rPr lang="fi-FI" smtClean="0"/>
              <a:t>28.9.2024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657AC71-099F-C24B-A86C-793D304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65DB19B-52FE-2141-85CA-3A6C95C5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036-729F-894D-B012-D4A43E382C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46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62F5-F1A8-41DC-A631-92CDBB28B31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203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3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1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798A-8438-4DD2-9E48-E17E784B0C20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1320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6195" y="0"/>
            <a:ext cx="12208196" cy="685634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2292-377A-40D8-B7EA-E56A695AA602}" type="datetime1">
              <a:rPr lang="fi-FI" smtClean="0"/>
              <a:t>28.9.2024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7199" y="408563"/>
            <a:ext cx="9005087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622616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15339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1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C934-D7CC-492A-AD30-7E2FE6CA2508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028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4234" y="0"/>
            <a:ext cx="12187767" cy="68580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1796819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2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6805084" y="1"/>
            <a:ext cx="5384800" cy="68580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1796819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2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" y="0"/>
            <a:ext cx="12186195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59166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6067844"/>
            <a:ext cx="2929036" cy="5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13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30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016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8693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4410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1BF3-4424-455E-A377-5A22DE1AC07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467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65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897781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0"/>
            <a:ext cx="10991561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8" y="313787"/>
            <a:ext cx="10991561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411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0"/>
            <a:ext cx="10991561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8" y="313787"/>
            <a:ext cx="10991561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92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4222" y="-29072"/>
            <a:ext cx="6110223" cy="68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5903977" y="-29072"/>
            <a:ext cx="6285907" cy="6887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4523859" y="-29071"/>
            <a:ext cx="5706533" cy="6887069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88869" y="548680"/>
            <a:ext cx="4647025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8868" y="4677139"/>
            <a:ext cx="4647027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9774767" y="2575588"/>
            <a:ext cx="495300" cy="131233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9664701" y="2158605"/>
            <a:ext cx="503767" cy="361951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9592734" y="2482454"/>
            <a:ext cx="215900" cy="205317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9586383" y="1618853"/>
            <a:ext cx="52917" cy="61384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9649884" y="1604037"/>
            <a:ext cx="80433" cy="7620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9660467" y="1608271"/>
            <a:ext cx="97367" cy="107951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9668933" y="1731038"/>
            <a:ext cx="76200" cy="23284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9673167" y="1769138"/>
            <a:ext cx="76200" cy="88900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9668934" y="1855921"/>
            <a:ext cx="103717" cy="91017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9717616" y="1889787"/>
            <a:ext cx="154517" cy="88900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9764183" y="1563821"/>
            <a:ext cx="35984" cy="165100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9802283" y="1612504"/>
            <a:ext cx="107951" cy="78317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9937749" y="1508787"/>
            <a:ext cx="211667" cy="169333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10109201" y="1625204"/>
            <a:ext cx="258233" cy="44451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10191749" y="1735271"/>
            <a:ext cx="152400" cy="150284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10236200" y="2105687"/>
            <a:ext cx="2117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9906000" y="1682354"/>
            <a:ext cx="27517" cy="16933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9535583" y="1625204"/>
            <a:ext cx="876300" cy="1035051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11110385" y="-513786"/>
            <a:ext cx="368300" cy="97367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11027834" y="-824937"/>
            <a:ext cx="376767" cy="268817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10972800" y="-583637"/>
            <a:ext cx="160867" cy="154517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10968568" y="-1229220"/>
            <a:ext cx="40217" cy="46567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11017251" y="-1237686"/>
            <a:ext cx="59267" cy="55033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11025718" y="-1235570"/>
            <a:ext cx="71967" cy="80433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1029951" y="-1144554"/>
            <a:ext cx="57151" cy="19051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11032067" y="-1117037"/>
            <a:ext cx="59267" cy="67733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11032067" y="-1051420"/>
            <a:ext cx="76200" cy="67733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11068051" y="-1026020"/>
            <a:ext cx="114300" cy="67733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11099801" y="-1269437"/>
            <a:ext cx="29633" cy="124884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11129434" y="-1231337"/>
            <a:ext cx="80433" cy="57151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11231034" y="-1309653"/>
            <a:ext cx="158751" cy="124884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11360151" y="-1222871"/>
            <a:ext cx="190500" cy="33867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11421534" y="-1140320"/>
            <a:ext cx="114300" cy="112184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11453284" y="-865153"/>
            <a:ext cx="2117" cy="2117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11207751" y="-1180537"/>
            <a:ext cx="21167" cy="12700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10930467" y="-1222871"/>
            <a:ext cx="656167" cy="772584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66" y="5818628"/>
            <a:ext cx="4177175" cy="8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1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465926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82926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5829266"/>
            <a:ext cx="5614964" cy="810527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6480043" y="6024241"/>
            <a:ext cx="5711957" cy="6155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69538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1029" y="0"/>
            <a:ext cx="8448939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35361" y="277227"/>
            <a:ext cx="2880320" cy="1903635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335361" y="2319313"/>
            <a:ext cx="2880320" cy="4320480"/>
          </a:xfrm>
        </p:spPr>
        <p:txBody>
          <a:bodyPr>
            <a:normAutofit/>
          </a:bodyPr>
          <a:lstStyle/>
          <a:p>
            <a:pPr lvl="0"/>
            <a:r>
              <a:rPr lang="fi-FI" sz="1867"/>
              <a:t>Muokkaa tekstin perustyylejä</a:t>
            </a:r>
          </a:p>
          <a:p>
            <a:pPr lvl="1"/>
            <a:r>
              <a:rPr lang="fi-FI" sz="1867"/>
              <a:t>toinen taso</a:t>
            </a:r>
          </a:p>
          <a:p>
            <a:pPr lvl="2"/>
            <a:r>
              <a:rPr lang="fi-FI" sz="1867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28.9.2024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29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12192000" cy="68580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084851"/>
            <a:ext cx="6178703" cy="224938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677138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955000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78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12192000" cy="68580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084851"/>
            <a:ext cx="6178703" cy="224938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677138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955000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89CD-BC0E-4898-812E-A6A43EF32DBA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533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-1" y="1"/>
            <a:ext cx="12191999" cy="68580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3"/>
            <a:ext cx="3217068" cy="6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35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7C97-CFE1-41A5-B815-D7FFB48B1EE1}" type="datetime1">
              <a:rPr lang="fi-FI" smtClean="0"/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6D16-6E45-4A50-88A4-2D70F4B225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7351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F0B-3399-48D0-9DBA-D12419CA452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6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53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53"/>
          <p:cNvSpPr txBox="1">
            <a:spLocks noGrp="1"/>
          </p:cNvSpPr>
          <p:nvPr>
            <p:ph type="dt" idx="10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53"/>
          <p:cNvSpPr txBox="1">
            <a:spLocks noGrp="1"/>
          </p:cNvSpPr>
          <p:nvPr>
            <p:ph type="ftr" idx="11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53"/>
          <p:cNvSpPr txBox="1">
            <a:spLocks noGrp="1"/>
          </p:cNvSpPr>
          <p:nvPr>
            <p:ph type="sldNum" idx="12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6624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0B99-23B0-46E2-8F58-6A50EF3E375C}" type="datetime1">
              <a:rPr lang="fi-FI" smtClean="0"/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46AC-A794-4921-8574-7404E1BCB3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0089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1BAA98-DDB1-414B-A3F1-6736CDCD07C5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8C0F22-0F82-4707-9DFE-C3C2B6C0FD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4751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2A64A8-7BC2-4B78-AF98-9BB0E8C39CAF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05776F-FF38-4B58-A05B-C1740C7D2A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9894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BEA59B-78C1-46E5-A4EA-D3B01D6266D2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8977A9-B8DB-4BE0-AF02-8563471895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5630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28FBF4-0450-4492-A19C-1DBFF7435B81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D8C716-CFB8-4335-8514-1AC8C7CACE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8931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F5A58A-AFBD-4C56-8043-53C6DA7F61F7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7C8873-0074-4A8F-ADAB-AEE3BF9BFE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16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F9F1-E9BA-4577-88F3-3C23F9C0C1A0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5814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14B5CE-8931-45FA-88AC-AFCFCEC59DCC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788EF4-B966-4E05-AB80-724CBB2770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326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040570-DDB2-4335-8BA5-8977507CE897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F81645-2DD0-4B55-870E-3272A9EF5A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3428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2A6B-3C67-43FA-A94A-C6D19B04D7F9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548F-47B8-485E-9D4E-A049A99A74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2619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2147483646 w 2460"/>
              <a:gd name="T1" fmla="*/ 0 h 14300"/>
              <a:gd name="T2" fmla="*/ 0 w 2460"/>
              <a:gd name="T3" fmla="*/ 2147483646 h 14300"/>
              <a:gd name="T4" fmla="*/ 2147483646 w 2460"/>
              <a:gd name="T5" fmla="*/ 2147483646 h 14300"/>
              <a:gd name="T6" fmla="*/ 0 w 2460"/>
              <a:gd name="T7" fmla="*/ 2147483646 h 14300"/>
              <a:gd name="T8" fmla="*/ 2147483646 w 2460"/>
              <a:gd name="T9" fmla="*/ 2147483646 h 14300"/>
              <a:gd name="T10" fmla="*/ 0 w 2460"/>
              <a:gd name="T11" fmla="*/ 2147483646 h 14300"/>
              <a:gd name="T12" fmla="*/ 2147483646 w 2460"/>
              <a:gd name="T13" fmla="*/ 2147483646 h 14300"/>
              <a:gd name="T14" fmla="*/ 2147483646 w 2460"/>
              <a:gd name="T15" fmla="*/ 2147483646 h 14300"/>
              <a:gd name="T16" fmla="*/ 0 w 2460"/>
              <a:gd name="T17" fmla="*/ 2147483646 h 14300"/>
              <a:gd name="T18" fmla="*/ 2147483646 w 2460"/>
              <a:gd name="T19" fmla="*/ 2147483646 h 14300"/>
              <a:gd name="T20" fmla="*/ 0 w 2460"/>
              <a:gd name="T21" fmla="*/ 2147483646 h 14300"/>
              <a:gd name="T22" fmla="*/ 2147483646 w 2460"/>
              <a:gd name="T23" fmla="*/ 2147483646 h 14300"/>
              <a:gd name="T24" fmla="*/ 0 w 2460"/>
              <a:gd name="T25" fmla="*/ 2147483646 h 14300"/>
              <a:gd name="T26" fmla="*/ 2147483646 w 2460"/>
              <a:gd name="T27" fmla="*/ 2147483646 h 14300"/>
              <a:gd name="T28" fmla="*/ 0 w 2460"/>
              <a:gd name="T29" fmla="*/ 2147483646 h 14300"/>
              <a:gd name="T30" fmla="*/ 2147483646 w 2460"/>
              <a:gd name="T31" fmla="*/ 2147483646 h 14300"/>
              <a:gd name="T32" fmla="*/ 0 w 2460"/>
              <a:gd name="T33" fmla="*/ 2147483646 h 14300"/>
              <a:gd name="T34" fmla="*/ 2147483646 w 2460"/>
              <a:gd name="T35" fmla="*/ 2147483646 h 14300"/>
              <a:gd name="T36" fmla="*/ 2147483646 w 2460"/>
              <a:gd name="T37" fmla="*/ 2147483646 h 14300"/>
              <a:gd name="T38" fmla="*/ 2147483646 w 2460"/>
              <a:gd name="T39" fmla="*/ 2147483646 h 14300"/>
              <a:gd name="T40" fmla="*/ 2147483646 w 2460"/>
              <a:gd name="T41" fmla="*/ 0 h 14300"/>
              <a:gd name="T42" fmla="*/ 2147483646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CC25-E2AF-4176-94D1-B088A019E83B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82EA-053C-4A0F-90C2-E76C6143B8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017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2147483646 w 2304"/>
              <a:gd name="T1" fmla="*/ 0 h 14300"/>
              <a:gd name="T2" fmla="*/ 2147483646 w 2304"/>
              <a:gd name="T3" fmla="*/ 2147483646 h 14300"/>
              <a:gd name="T4" fmla="*/ 2147483646 w 2304"/>
              <a:gd name="T5" fmla="*/ 2147483646 h 14300"/>
              <a:gd name="T6" fmla="*/ 2147483646 w 2304"/>
              <a:gd name="T7" fmla="*/ 2147483646 h 14300"/>
              <a:gd name="T8" fmla="*/ 2147483646 w 2304"/>
              <a:gd name="T9" fmla="*/ 2147483646 h 14300"/>
              <a:gd name="T10" fmla="*/ 0 w 2304"/>
              <a:gd name="T11" fmla="*/ 2147483646 h 14300"/>
              <a:gd name="T12" fmla="*/ 2147483646 w 2304"/>
              <a:gd name="T13" fmla="*/ 2147483646 h 14300"/>
              <a:gd name="T14" fmla="*/ 0 w 2304"/>
              <a:gd name="T15" fmla="*/ 2147483646 h 14300"/>
              <a:gd name="T16" fmla="*/ 2147483646 w 2304"/>
              <a:gd name="T17" fmla="*/ 2147483646 h 14300"/>
              <a:gd name="T18" fmla="*/ 0 w 2304"/>
              <a:gd name="T19" fmla="*/ 2147483646 h 14300"/>
              <a:gd name="T20" fmla="*/ 2147483646 w 2304"/>
              <a:gd name="T21" fmla="*/ 2147483646 h 14300"/>
              <a:gd name="T22" fmla="*/ 0 w 2304"/>
              <a:gd name="T23" fmla="*/ 2147483646 h 14300"/>
              <a:gd name="T24" fmla="*/ 2147483646 w 2304"/>
              <a:gd name="T25" fmla="*/ 2147483646 h 14300"/>
              <a:gd name="T26" fmla="*/ 0 w 2304"/>
              <a:gd name="T27" fmla="*/ 2147483646 h 14300"/>
              <a:gd name="T28" fmla="*/ 2147483646 w 2304"/>
              <a:gd name="T29" fmla="*/ 2147483646 h 14300"/>
              <a:gd name="T30" fmla="*/ 2147483646 w 2304"/>
              <a:gd name="T31" fmla="*/ 2147483646 h 14300"/>
              <a:gd name="T32" fmla="*/ 2147483646 w 2304"/>
              <a:gd name="T33" fmla="*/ 2147483646 h 14300"/>
              <a:gd name="T34" fmla="*/ 2147483646 w 2304"/>
              <a:gd name="T35" fmla="*/ 2147483646 h 14300"/>
              <a:gd name="T36" fmla="*/ 2147483646 w 2304"/>
              <a:gd name="T37" fmla="*/ 2147483646 h 14300"/>
              <a:gd name="T38" fmla="*/ 2147483646 w 2304"/>
              <a:gd name="T39" fmla="*/ 2147483646 h 14300"/>
              <a:gd name="T40" fmla="*/ 2147483646 w 2304"/>
              <a:gd name="T41" fmla="*/ 2147483646 h 14300"/>
              <a:gd name="T42" fmla="*/ 2147483646 w 2304"/>
              <a:gd name="T43" fmla="*/ 2147483646 h 14300"/>
              <a:gd name="T44" fmla="*/ 2147483646 w 2304"/>
              <a:gd name="T45" fmla="*/ 2147483646 h 14300"/>
              <a:gd name="T46" fmla="*/ 0 w 2304"/>
              <a:gd name="T47" fmla="*/ 2147483646 h 14300"/>
              <a:gd name="T48" fmla="*/ 2147483646 w 2304"/>
              <a:gd name="T49" fmla="*/ 2147483646 h 14300"/>
              <a:gd name="T50" fmla="*/ 0 w 2304"/>
              <a:gd name="T51" fmla="*/ 2147483646 h 14300"/>
              <a:gd name="T52" fmla="*/ 2147483646 w 2304"/>
              <a:gd name="T53" fmla="*/ 2147483646 h 14300"/>
              <a:gd name="T54" fmla="*/ 2147483646 w 2304"/>
              <a:gd name="T55" fmla="*/ 2147483646 h 14300"/>
              <a:gd name="T56" fmla="*/ 2147483646 w 2304"/>
              <a:gd name="T57" fmla="*/ 2147483646 h 14300"/>
              <a:gd name="T58" fmla="*/ 2147483646 w 2304"/>
              <a:gd name="T59" fmla="*/ 0 h 14300"/>
              <a:gd name="T60" fmla="*/ 214748364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3153-854F-4DD9-B92C-7D8E03B36875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C8BE-DC18-46D3-BED1-02AB0CA90E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6792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2147483646 h 14300"/>
              <a:gd name="T2" fmla="*/ 0 w 2539"/>
              <a:gd name="T3" fmla="*/ 2147483646 h 14300"/>
              <a:gd name="T4" fmla="*/ 2147483646 w 2539"/>
              <a:gd name="T5" fmla="*/ 2147483646 h 14300"/>
              <a:gd name="T6" fmla="*/ 0 w 2539"/>
              <a:gd name="T7" fmla="*/ 2147483646 h 14300"/>
              <a:gd name="T8" fmla="*/ 0 w 2539"/>
              <a:gd name="T9" fmla="*/ 2147483646 h 14300"/>
              <a:gd name="T10" fmla="*/ 0 w 2539"/>
              <a:gd name="T11" fmla="*/ 2147483646 h 14300"/>
              <a:gd name="T12" fmla="*/ 2147483646 w 2539"/>
              <a:gd name="T13" fmla="*/ 2147483646 h 14300"/>
              <a:gd name="T14" fmla="*/ 0 w 2539"/>
              <a:gd name="T15" fmla="*/ 2147483646 h 14300"/>
              <a:gd name="T16" fmla="*/ 0 w 2539"/>
              <a:gd name="T17" fmla="*/ 2147483646 h 14300"/>
              <a:gd name="T18" fmla="*/ 0 w 2539"/>
              <a:gd name="T19" fmla="*/ 2147483646 h 14300"/>
              <a:gd name="T20" fmla="*/ 2147483646 w 2539"/>
              <a:gd name="T21" fmla="*/ 2147483646 h 14300"/>
              <a:gd name="T22" fmla="*/ 0 w 2539"/>
              <a:gd name="T23" fmla="*/ 2147483646 h 14300"/>
              <a:gd name="T24" fmla="*/ 2147483646 w 2539"/>
              <a:gd name="T25" fmla="*/ 2147483646 h 14300"/>
              <a:gd name="T26" fmla="*/ 0 w 2539"/>
              <a:gd name="T27" fmla="*/ 2147483646 h 14300"/>
              <a:gd name="T28" fmla="*/ 2147483646 w 2539"/>
              <a:gd name="T29" fmla="*/ 2147483646 h 14300"/>
              <a:gd name="T30" fmla="*/ 0 w 2539"/>
              <a:gd name="T31" fmla="*/ 2147483646 h 14300"/>
              <a:gd name="T32" fmla="*/ 2147483646 w 2539"/>
              <a:gd name="T33" fmla="*/ 2147483646 h 14300"/>
              <a:gd name="T34" fmla="*/ 2147483646 w 2539"/>
              <a:gd name="T35" fmla="*/ 0 h 14300"/>
              <a:gd name="T36" fmla="*/ 0 w 2539"/>
              <a:gd name="T37" fmla="*/ 0 h 14300"/>
              <a:gd name="T38" fmla="*/ 2147483646 w 2539"/>
              <a:gd name="T39" fmla="*/ 2147483646 h 14300"/>
              <a:gd name="T40" fmla="*/ 0 w 2539"/>
              <a:gd name="T41" fmla="*/ 2147483646 h 14300"/>
              <a:gd name="T42" fmla="*/ 2147483646 w 2539"/>
              <a:gd name="T43" fmla="*/ 2147483646 h 14300"/>
              <a:gd name="T44" fmla="*/ 0 w 2539"/>
              <a:gd name="T45" fmla="*/ 2147483646 h 14300"/>
              <a:gd name="T46" fmla="*/ 2147483646 w 2539"/>
              <a:gd name="T47" fmla="*/ 2147483646 h 14300"/>
              <a:gd name="T48" fmla="*/ 0 w 2539"/>
              <a:gd name="T49" fmla="*/ 2147483646 h 14300"/>
              <a:gd name="T50" fmla="*/ 2147483646 w 2539"/>
              <a:gd name="T51" fmla="*/ 2147483646 h 14300"/>
              <a:gd name="T52" fmla="*/ 0 w 2539"/>
              <a:gd name="T53" fmla="*/ 2147483646 h 14300"/>
              <a:gd name="T54" fmla="*/ 2147483646 w 2539"/>
              <a:gd name="T55" fmla="*/ 2147483646 h 14300"/>
              <a:gd name="T56" fmla="*/ 0 w 2539"/>
              <a:gd name="T57" fmla="*/ 2147483646 h 14300"/>
              <a:gd name="T58" fmla="*/ 2147483646 w 2539"/>
              <a:gd name="T59" fmla="*/ 2147483646 h 14300"/>
              <a:gd name="T60" fmla="*/ 0 w 2539"/>
              <a:gd name="T61" fmla="*/ 2147483646 h 14300"/>
              <a:gd name="T62" fmla="*/ 2147483646 w 2539"/>
              <a:gd name="T63" fmla="*/ 2147483646 h 14300"/>
              <a:gd name="T64" fmla="*/ 0 w 2539"/>
              <a:gd name="T65" fmla="*/ 2147483646 h 14300"/>
              <a:gd name="T66" fmla="*/ 2147483646 w 2539"/>
              <a:gd name="T67" fmla="*/ 2147483646 h 14300"/>
              <a:gd name="T68" fmla="*/ 0 w 2539"/>
              <a:gd name="T69" fmla="*/ 2147483646 h 14300"/>
              <a:gd name="T70" fmla="*/ 0 w 2539"/>
              <a:gd name="T71" fmla="*/ 2147483646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679C-B2FA-4A63-A3B5-FB33BE6CAF7B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7B71-DF6F-4A1A-9062-13B23689C0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7984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2147483646 h 14300"/>
              <a:gd name="T2" fmla="*/ 2147483646 w 2700"/>
              <a:gd name="T3" fmla="*/ 2147483646 h 14300"/>
              <a:gd name="T4" fmla="*/ 2147483646 w 2700"/>
              <a:gd name="T5" fmla="*/ 2147483646 h 14300"/>
              <a:gd name="T6" fmla="*/ 0 w 2700"/>
              <a:gd name="T7" fmla="*/ 2147483646 h 14300"/>
              <a:gd name="T8" fmla="*/ 2147483646 w 2700"/>
              <a:gd name="T9" fmla="*/ 2147483646 h 14300"/>
              <a:gd name="T10" fmla="*/ 2147483646 w 2700"/>
              <a:gd name="T11" fmla="*/ 2147483646 h 14300"/>
              <a:gd name="T12" fmla="*/ 0 w 2700"/>
              <a:gd name="T13" fmla="*/ 2147483646 h 14300"/>
              <a:gd name="T14" fmla="*/ 2147483646 w 2700"/>
              <a:gd name="T15" fmla="*/ 2147483646 h 14300"/>
              <a:gd name="T16" fmla="*/ 2147483646 w 2700"/>
              <a:gd name="T17" fmla="*/ 2147483646 h 14300"/>
              <a:gd name="T18" fmla="*/ 0 w 2700"/>
              <a:gd name="T19" fmla="*/ 2147483646 h 14300"/>
              <a:gd name="T20" fmla="*/ 2147483646 w 2700"/>
              <a:gd name="T21" fmla="*/ 2147483646 h 14300"/>
              <a:gd name="T22" fmla="*/ 2147483646 w 2700"/>
              <a:gd name="T23" fmla="*/ 2147483646 h 14300"/>
              <a:gd name="T24" fmla="*/ 0 w 2700"/>
              <a:gd name="T25" fmla="*/ 2147483646 h 14300"/>
              <a:gd name="T26" fmla="*/ 2147483646 w 2700"/>
              <a:gd name="T27" fmla="*/ 2147483646 h 14300"/>
              <a:gd name="T28" fmla="*/ 2147483646 w 2700"/>
              <a:gd name="T29" fmla="*/ 2147483646 h 14300"/>
              <a:gd name="T30" fmla="*/ 0 w 2700"/>
              <a:gd name="T31" fmla="*/ 2147483646 h 14300"/>
              <a:gd name="T32" fmla="*/ 2147483646 w 2700"/>
              <a:gd name="T33" fmla="*/ 2147483646 h 14300"/>
              <a:gd name="T34" fmla="*/ 2147483646 w 2700"/>
              <a:gd name="T35" fmla="*/ 2147483646 h 14300"/>
              <a:gd name="T36" fmla="*/ 0 w 2700"/>
              <a:gd name="T37" fmla="*/ 2147483646 h 14300"/>
              <a:gd name="T38" fmla="*/ 2147483646 w 2700"/>
              <a:gd name="T39" fmla="*/ 2147483646 h 14300"/>
              <a:gd name="T40" fmla="*/ 2147483646 w 2700"/>
              <a:gd name="T41" fmla="*/ 2147483646 h 14300"/>
              <a:gd name="T42" fmla="*/ 0 w 2700"/>
              <a:gd name="T43" fmla="*/ 2147483646 h 14300"/>
              <a:gd name="T44" fmla="*/ 2147483646 w 2700"/>
              <a:gd name="T45" fmla="*/ 2147483646 h 14300"/>
              <a:gd name="T46" fmla="*/ 2147483646 w 2700"/>
              <a:gd name="T47" fmla="*/ 2147483646 h 14300"/>
              <a:gd name="T48" fmla="*/ 0 w 2700"/>
              <a:gd name="T49" fmla="*/ 2147483646 h 14300"/>
              <a:gd name="T50" fmla="*/ 2147483646 w 2700"/>
              <a:gd name="T51" fmla="*/ 2147483646 h 14300"/>
              <a:gd name="T52" fmla="*/ 2147483646 w 2700"/>
              <a:gd name="T53" fmla="*/ 2147483646 h 14300"/>
              <a:gd name="T54" fmla="*/ 0 w 2700"/>
              <a:gd name="T55" fmla="*/ 2147483646 h 14300"/>
              <a:gd name="T56" fmla="*/ 2147483646 w 2700"/>
              <a:gd name="T57" fmla="*/ 2147483646 h 14300"/>
              <a:gd name="T58" fmla="*/ 2147483646 w 2700"/>
              <a:gd name="T59" fmla="*/ 2147483646 h 14300"/>
              <a:gd name="T60" fmla="*/ 0 w 2700"/>
              <a:gd name="T61" fmla="*/ 2147483646 h 14300"/>
              <a:gd name="T62" fmla="*/ 2147483646 w 2700"/>
              <a:gd name="T63" fmla="*/ 2147483646 h 14300"/>
              <a:gd name="T64" fmla="*/ 2147483646 w 2700"/>
              <a:gd name="T65" fmla="*/ 2147483646 h 14300"/>
              <a:gd name="T66" fmla="*/ 0 w 2700"/>
              <a:gd name="T67" fmla="*/ 2147483646 h 14300"/>
              <a:gd name="T68" fmla="*/ 2147483646 w 2700"/>
              <a:gd name="T69" fmla="*/ 2147483646 h 14300"/>
              <a:gd name="T70" fmla="*/ 2147483646 w 2700"/>
              <a:gd name="T71" fmla="*/ 2147483646 h 14300"/>
              <a:gd name="T72" fmla="*/ 2147483646 w 2700"/>
              <a:gd name="T73" fmla="*/ 2147483646 h 14300"/>
              <a:gd name="T74" fmla="*/ 2147483646 w 2700"/>
              <a:gd name="T75" fmla="*/ 2147483646 h 14300"/>
              <a:gd name="T76" fmla="*/ 2147483646 w 2700"/>
              <a:gd name="T77" fmla="*/ 2147483646 h 14300"/>
              <a:gd name="T78" fmla="*/ 2147483646 w 2700"/>
              <a:gd name="T79" fmla="*/ 2147483646 h 14300"/>
              <a:gd name="T80" fmla="*/ 2147483646 w 2700"/>
              <a:gd name="T81" fmla="*/ 2147483646 h 14300"/>
              <a:gd name="T82" fmla="*/ 2147483646 w 2700"/>
              <a:gd name="T83" fmla="*/ 2147483646 h 14300"/>
              <a:gd name="T84" fmla="*/ 2147483646 w 2700"/>
              <a:gd name="T85" fmla="*/ 2147483646 h 14300"/>
              <a:gd name="T86" fmla="*/ 2147483646 w 2700"/>
              <a:gd name="T87" fmla="*/ 2147483646 h 14300"/>
              <a:gd name="T88" fmla="*/ 2147483646 w 2700"/>
              <a:gd name="T89" fmla="*/ 2147483646 h 14300"/>
              <a:gd name="T90" fmla="*/ 2147483646 w 2700"/>
              <a:gd name="T91" fmla="*/ 2147483646 h 14300"/>
              <a:gd name="T92" fmla="*/ 2147483646 w 2700"/>
              <a:gd name="T93" fmla="*/ 2147483646 h 14300"/>
              <a:gd name="T94" fmla="*/ 2147483646 w 2700"/>
              <a:gd name="T95" fmla="*/ 2147483646 h 14300"/>
              <a:gd name="T96" fmla="*/ 2147483646 w 2700"/>
              <a:gd name="T97" fmla="*/ 2147483646 h 14300"/>
              <a:gd name="T98" fmla="*/ 2147483646 w 2700"/>
              <a:gd name="T99" fmla="*/ 2147483646 h 14300"/>
              <a:gd name="T100" fmla="*/ 2147483646 w 2700"/>
              <a:gd name="T101" fmla="*/ 2147483646 h 14300"/>
              <a:gd name="T102" fmla="*/ 2147483646 w 2700"/>
              <a:gd name="T103" fmla="*/ 2147483646 h 14300"/>
              <a:gd name="T104" fmla="*/ 2147483646 w 2700"/>
              <a:gd name="T105" fmla="*/ 2147483646 h 14300"/>
              <a:gd name="T106" fmla="*/ 2147483646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B735-2936-4F41-861A-F8931127ECBD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4592-7AB7-4D01-A07F-C46C8DB4C4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5686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2147483646 w 2658"/>
              <a:gd name="T1" fmla="*/ 0 h 14271"/>
              <a:gd name="T2" fmla="*/ 0 w 2658"/>
              <a:gd name="T3" fmla="*/ 2147483646 h 14271"/>
              <a:gd name="T4" fmla="*/ 2147483646 w 2658"/>
              <a:gd name="T5" fmla="*/ 2147483646 h 14271"/>
              <a:gd name="T6" fmla="*/ 0 w 2658"/>
              <a:gd name="T7" fmla="*/ 2147483646 h 14271"/>
              <a:gd name="T8" fmla="*/ 2147483646 w 2658"/>
              <a:gd name="T9" fmla="*/ 2147483646 h 14271"/>
              <a:gd name="T10" fmla="*/ 0 w 2658"/>
              <a:gd name="T11" fmla="*/ 2147483646 h 14271"/>
              <a:gd name="T12" fmla="*/ 2147483646 w 2658"/>
              <a:gd name="T13" fmla="*/ 2147483646 h 14271"/>
              <a:gd name="T14" fmla="*/ 0 w 2658"/>
              <a:gd name="T15" fmla="*/ 2147483646 h 14271"/>
              <a:gd name="T16" fmla="*/ 2147483646 w 2658"/>
              <a:gd name="T17" fmla="*/ 2147483646 h 14271"/>
              <a:gd name="T18" fmla="*/ 0 w 2658"/>
              <a:gd name="T19" fmla="*/ 2147483646 h 14271"/>
              <a:gd name="T20" fmla="*/ 2147483646 w 2658"/>
              <a:gd name="T21" fmla="*/ 2147483646 h 14271"/>
              <a:gd name="T22" fmla="*/ 0 w 2658"/>
              <a:gd name="T23" fmla="*/ 2147483646 h 14271"/>
              <a:gd name="T24" fmla="*/ 2147483646 w 2658"/>
              <a:gd name="T25" fmla="*/ 2147483646 h 14271"/>
              <a:gd name="T26" fmla="*/ 0 w 2658"/>
              <a:gd name="T27" fmla="*/ 2147483646 h 14271"/>
              <a:gd name="T28" fmla="*/ 2147483646 w 2658"/>
              <a:gd name="T29" fmla="*/ 2147483646 h 14271"/>
              <a:gd name="T30" fmla="*/ 0 w 2658"/>
              <a:gd name="T31" fmla="*/ 2147483646 h 14271"/>
              <a:gd name="T32" fmla="*/ 2147483646 w 2658"/>
              <a:gd name="T33" fmla="*/ 2147483646 h 14271"/>
              <a:gd name="T34" fmla="*/ 0 w 2658"/>
              <a:gd name="T35" fmla="*/ 2147483646 h 14271"/>
              <a:gd name="T36" fmla="*/ 2147483646 w 2658"/>
              <a:gd name="T37" fmla="*/ 2147483646 h 14271"/>
              <a:gd name="T38" fmla="*/ 0 w 2658"/>
              <a:gd name="T39" fmla="*/ 2147483646 h 14271"/>
              <a:gd name="T40" fmla="*/ 2147483646 w 2658"/>
              <a:gd name="T41" fmla="*/ 2147483646 h 14271"/>
              <a:gd name="T42" fmla="*/ 0 w 2658"/>
              <a:gd name="T43" fmla="*/ 2147483646 h 14271"/>
              <a:gd name="T44" fmla="*/ 2147483646 w 2658"/>
              <a:gd name="T45" fmla="*/ 2147483646 h 14271"/>
              <a:gd name="T46" fmla="*/ 0 w 2658"/>
              <a:gd name="T47" fmla="*/ 2147483646 h 14271"/>
              <a:gd name="T48" fmla="*/ 2147483646 w 2658"/>
              <a:gd name="T49" fmla="*/ 2147483646 h 14271"/>
              <a:gd name="T50" fmla="*/ 0 w 2658"/>
              <a:gd name="T51" fmla="*/ 2147483646 h 14271"/>
              <a:gd name="T52" fmla="*/ 2147483646 w 2658"/>
              <a:gd name="T53" fmla="*/ 2147483646 h 14271"/>
              <a:gd name="T54" fmla="*/ 2147483646 w 2658"/>
              <a:gd name="T55" fmla="*/ 2147483646 h 14271"/>
              <a:gd name="T56" fmla="*/ 2147483646 w 2658"/>
              <a:gd name="T57" fmla="*/ 2147483646 h 14271"/>
              <a:gd name="T58" fmla="*/ 2147483646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105F-3518-49A2-B35A-A87B7A7C4AF0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809B-7377-40B5-ACDE-BC4744173D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3631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2E7E-3A2D-4414-B937-C824B5BEC1B8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8EFF-9802-4CE5-9E21-2174BD5ED7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8995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A3A5-C638-4111-8C1B-874EFDFD5088}" type="datetime1">
              <a:rPr lang="fi-FI" smtClean="0"/>
              <a:t>28.9.2024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AEE-5F09-44AA-900E-798F976F04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76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CD06-8F20-4CE8-943F-B69CD98B9D5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047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24BC-D9BE-4A7E-9DF6-374AFB4F7356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9FAD-F9E6-41F5-B952-29F2CF1F7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7587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A7A6-CCF2-44B3-9414-13254D405BA0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AE69-EC1C-483B-98E6-53C43FFF3C9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6441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EFB9-B67C-4DE4-8A6E-AF8536DDDBC5}" type="datetime1">
              <a:rPr lang="fi-FI" smtClean="0"/>
              <a:t>28.9.2024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EA4C-2C67-4AA3-8E6A-1052245098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4467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C318-00BA-4757-BF1F-B7A63C9F0158}" type="datetime1">
              <a:rPr lang="fi-FI" smtClean="0"/>
              <a:t>28.9.2024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96AD-047A-441D-B726-56AC0AF556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091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30EE-4FC5-4A0E-8DF8-607A7A9EEC72}" type="datetime1">
              <a:rPr lang="fi-FI" smtClean="0"/>
              <a:t>28.9.2024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8B5B-0DB3-4826-8276-DE4E1684C7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9013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2147483646 w 25400"/>
              <a:gd name="T1" fmla="*/ 2147483646 h 3411"/>
              <a:gd name="T2" fmla="*/ 2147483646 w 25400"/>
              <a:gd name="T3" fmla="*/ 2147483646 h 3411"/>
              <a:gd name="T4" fmla="*/ 2147483646 w 25400"/>
              <a:gd name="T5" fmla="*/ 2147483646 h 3411"/>
              <a:gd name="T6" fmla="*/ 2147483646 w 25400"/>
              <a:gd name="T7" fmla="*/ 0 h 3411"/>
              <a:gd name="T8" fmla="*/ 2147483646 w 25400"/>
              <a:gd name="T9" fmla="*/ 2147483646 h 3411"/>
              <a:gd name="T10" fmla="*/ 2147483646 w 25400"/>
              <a:gd name="T11" fmla="*/ 0 h 3411"/>
              <a:gd name="T12" fmla="*/ 2147483646 w 25400"/>
              <a:gd name="T13" fmla="*/ 2147483646 h 3411"/>
              <a:gd name="T14" fmla="*/ 2147483646 w 25400"/>
              <a:gd name="T15" fmla="*/ 0 h 3411"/>
              <a:gd name="T16" fmla="*/ 2147483646 w 25400"/>
              <a:gd name="T17" fmla="*/ 2147483646 h 3411"/>
              <a:gd name="T18" fmla="*/ 2147483646 w 25400"/>
              <a:gd name="T19" fmla="*/ 0 h 3411"/>
              <a:gd name="T20" fmla="*/ 2147483646 w 25400"/>
              <a:gd name="T21" fmla="*/ 2147483646 h 3411"/>
              <a:gd name="T22" fmla="*/ 2147483646 w 25400"/>
              <a:gd name="T23" fmla="*/ 0 h 3411"/>
              <a:gd name="T24" fmla="*/ 2147483646 w 25400"/>
              <a:gd name="T25" fmla="*/ 2147483646 h 3411"/>
              <a:gd name="T26" fmla="*/ 2147483646 w 25400"/>
              <a:gd name="T27" fmla="*/ 0 h 3411"/>
              <a:gd name="T28" fmla="*/ 2147483646 w 25400"/>
              <a:gd name="T29" fmla="*/ 2147483646 h 3411"/>
              <a:gd name="T30" fmla="*/ 2147483646 w 25400"/>
              <a:gd name="T31" fmla="*/ 0 h 3411"/>
              <a:gd name="T32" fmla="*/ 2147483646 w 25400"/>
              <a:gd name="T33" fmla="*/ 2147483646 h 3411"/>
              <a:gd name="T34" fmla="*/ 0 w 25400"/>
              <a:gd name="T35" fmla="*/ 2147483646 h 3411"/>
              <a:gd name="T36" fmla="*/ 0 w 25400"/>
              <a:gd name="T37" fmla="*/ 2147483646 h 3411"/>
              <a:gd name="T38" fmla="*/ 2147483646 w 25400"/>
              <a:gd name="T39" fmla="*/ 2147483646 h 3411"/>
              <a:gd name="T40" fmla="*/ 2147483646 w 25400"/>
              <a:gd name="T41" fmla="*/ 2147483646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2147483646 h 15116"/>
                <a:gd name="T2" fmla="*/ 2147483646 w 32573"/>
                <a:gd name="T3" fmla="*/ 2147483646 h 15116"/>
                <a:gd name="T4" fmla="*/ 2147483646 w 32573"/>
                <a:gd name="T5" fmla="*/ 2147483646 h 15116"/>
                <a:gd name="T6" fmla="*/ 2147483646 w 32573"/>
                <a:gd name="T7" fmla="*/ 2147483646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2147483646 h 15116"/>
                <a:gd name="T14" fmla="*/ 2147483646 w 32573"/>
                <a:gd name="T15" fmla="*/ 2147483646 h 15116"/>
                <a:gd name="T16" fmla="*/ 2147483646 w 32573"/>
                <a:gd name="T17" fmla="*/ 2147483646 h 15116"/>
                <a:gd name="T18" fmla="*/ 2147483646 w 32573"/>
                <a:gd name="T19" fmla="*/ 2147483646 h 15116"/>
                <a:gd name="T20" fmla="*/ 2147483646 w 32573"/>
                <a:gd name="T21" fmla="*/ 2147483646 h 15116"/>
                <a:gd name="T22" fmla="*/ 2147483646 w 32573"/>
                <a:gd name="T23" fmla="*/ 2147483646 h 15116"/>
                <a:gd name="T24" fmla="*/ 2147483646 w 32573"/>
                <a:gd name="T25" fmla="*/ 2147483646 h 15116"/>
                <a:gd name="T26" fmla="*/ 2147483646 w 32573"/>
                <a:gd name="T27" fmla="*/ 2147483646 h 15116"/>
                <a:gd name="T28" fmla="*/ 2147483646 w 32573"/>
                <a:gd name="T29" fmla="*/ 2147483646 h 15116"/>
                <a:gd name="T30" fmla="*/ 2147483646 w 32573"/>
                <a:gd name="T31" fmla="*/ 2147483646 h 15116"/>
                <a:gd name="T32" fmla="*/ 2147483646 w 32573"/>
                <a:gd name="T33" fmla="*/ 2147483646 h 15116"/>
                <a:gd name="T34" fmla="*/ 2147483646 w 32573"/>
                <a:gd name="T35" fmla="*/ 2147483646 h 15116"/>
                <a:gd name="T36" fmla="*/ 2147483646 w 32573"/>
                <a:gd name="T37" fmla="*/ 2147483646 h 15116"/>
                <a:gd name="T38" fmla="*/ 2147483646 w 32573"/>
                <a:gd name="T39" fmla="*/ 2147483646 h 15116"/>
                <a:gd name="T40" fmla="*/ 2147483646 w 32573"/>
                <a:gd name="T41" fmla="*/ 2147483646 h 15116"/>
                <a:gd name="T42" fmla="*/ 2147483646 w 32573"/>
                <a:gd name="T43" fmla="*/ 2147483646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2147483646 w 1048"/>
                <a:gd name="T1" fmla="*/ 2147483646 h 1009"/>
                <a:gd name="T2" fmla="*/ 2147483646 w 1048"/>
                <a:gd name="T3" fmla="*/ 2147483646 h 1009"/>
                <a:gd name="T4" fmla="*/ 0 w 1048"/>
                <a:gd name="T5" fmla="*/ 2147483646 h 1009"/>
                <a:gd name="T6" fmla="*/ 2147483646 w 1048"/>
                <a:gd name="T7" fmla="*/ 0 h 1009"/>
                <a:gd name="T8" fmla="*/ 2147483646 w 1048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147483646 w 3105"/>
                <a:gd name="T1" fmla="*/ 2147483646 h 4625"/>
                <a:gd name="T2" fmla="*/ 2147483646 w 3105"/>
                <a:gd name="T3" fmla="*/ 2147483646 h 4625"/>
                <a:gd name="T4" fmla="*/ 2147483646 w 3105"/>
                <a:gd name="T5" fmla="*/ 2147483646 h 4625"/>
                <a:gd name="T6" fmla="*/ 2147483646 w 3105"/>
                <a:gd name="T7" fmla="*/ 2147483646 h 4625"/>
                <a:gd name="T8" fmla="*/ 2147483646 w 3105"/>
                <a:gd name="T9" fmla="*/ 2147483646 h 4625"/>
                <a:gd name="T10" fmla="*/ 2147483646 w 3105"/>
                <a:gd name="T11" fmla="*/ 2147483646 h 4625"/>
                <a:gd name="T12" fmla="*/ 0 w 3105"/>
                <a:gd name="T13" fmla="*/ 2147483646 h 4625"/>
                <a:gd name="T14" fmla="*/ 0 w 3105"/>
                <a:gd name="T15" fmla="*/ 0 h 4625"/>
                <a:gd name="T16" fmla="*/ 2147483646 w 3105"/>
                <a:gd name="T17" fmla="*/ 0 h 4625"/>
                <a:gd name="T18" fmla="*/ 2147483646 w 3105"/>
                <a:gd name="T19" fmla="*/ 2147483646 h 4625"/>
                <a:gd name="T20" fmla="*/ 2147483646 w 3105"/>
                <a:gd name="T21" fmla="*/ 2147483646 h 4625"/>
                <a:gd name="T22" fmla="*/ 2147483646 w 3105"/>
                <a:gd name="T23" fmla="*/ 2147483646 h 4625"/>
                <a:gd name="T24" fmla="*/ 2147483646 w 3105"/>
                <a:gd name="T25" fmla="*/ 2147483646 h 4625"/>
                <a:gd name="T26" fmla="*/ 2147483646 w 3105"/>
                <a:gd name="T27" fmla="*/ 2147483646 h 4625"/>
                <a:gd name="T28" fmla="*/ 2147483646 w 3105"/>
                <a:gd name="T29" fmla="*/ 2147483646 h 4625"/>
                <a:gd name="T30" fmla="*/ 2147483646 w 3105"/>
                <a:gd name="T31" fmla="*/ 2147483646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147483646 w 2850"/>
                <a:gd name="T1" fmla="*/ 2147483646 h 3296"/>
                <a:gd name="T2" fmla="*/ 2147483646 w 2850"/>
                <a:gd name="T3" fmla="*/ 0 h 3296"/>
                <a:gd name="T4" fmla="*/ 2147483646 w 2850"/>
                <a:gd name="T5" fmla="*/ 2147483646 h 3296"/>
                <a:gd name="T6" fmla="*/ 2147483646 w 2850"/>
                <a:gd name="T7" fmla="*/ 2147483646 h 3296"/>
                <a:gd name="T8" fmla="*/ 2147483646 w 2850"/>
                <a:gd name="T9" fmla="*/ 2147483646 h 3296"/>
                <a:gd name="T10" fmla="*/ 0 w 2850"/>
                <a:gd name="T11" fmla="*/ 2147483646 h 3296"/>
                <a:gd name="T12" fmla="*/ 0 w 2850"/>
                <a:gd name="T13" fmla="*/ 2147483646 h 3296"/>
                <a:gd name="T14" fmla="*/ 2147483646 w 2850"/>
                <a:gd name="T15" fmla="*/ 2147483646 h 3296"/>
                <a:gd name="T16" fmla="*/ 2147483646 w 2850"/>
                <a:gd name="T17" fmla="*/ 2147483646 h 3296"/>
                <a:gd name="T18" fmla="*/ 2147483646 w 2850"/>
                <a:gd name="T19" fmla="*/ 2147483646 h 3296"/>
                <a:gd name="T20" fmla="*/ 2147483646 w 2850"/>
                <a:gd name="T21" fmla="*/ 2147483646 h 3296"/>
                <a:gd name="T22" fmla="*/ 2147483646 w 2850"/>
                <a:gd name="T23" fmla="*/ 2147483646 h 3296"/>
                <a:gd name="T24" fmla="*/ 2147483646 w 2850"/>
                <a:gd name="T25" fmla="*/ 2147483646 h 3296"/>
                <a:gd name="T26" fmla="*/ 2147483646 w 2850"/>
                <a:gd name="T27" fmla="*/ 21474836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2147483646 w 1047"/>
                <a:gd name="T1" fmla="*/ 2147483646 h 1009"/>
                <a:gd name="T2" fmla="*/ 2147483646 w 1047"/>
                <a:gd name="T3" fmla="*/ 2147483646 h 1009"/>
                <a:gd name="T4" fmla="*/ 0 w 1047"/>
                <a:gd name="T5" fmla="*/ 2147483646 h 1009"/>
                <a:gd name="T6" fmla="*/ 2147483646 w 1047"/>
                <a:gd name="T7" fmla="*/ 0 h 1009"/>
                <a:gd name="T8" fmla="*/ 2147483646 w 1047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147483646 w 2907"/>
                <a:gd name="T1" fmla="*/ 2147483646 h 3373"/>
                <a:gd name="T2" fmla="*/ 2147483646 w 2907"/>
                <a:gd name="T3" fmla="*/ 2147483646 h 3373"/>
                <a:gd name="T4" fmla="*/ 2147483646 w 2907"/>
                <a:gd name="T5" fmla="*/ 2147483646 h 3373"/>
                <a:gd name="T6" fmla="*/ 2147483646 w 2907"/>
                <a:gd name="T7" fmla="*/ 0 h 3373"/>
                <a:gd name="T8" fmla="*/ 2147483646 w 2907"/>
                <a:gd name="T9" fmla="*/ 2147483646 h 3373"/>
                <a:gd name="T10" fmla="*/ 2147483646 w 2907"/>
                <a:gd name="T11" fmla="*/ 2147483646 h 3373"/>
                <a:gd name="T12" fmla="*/ 2147483646 w 2907"/>
                <a:gd name="T13" fmla="*/ 2147483646 h 3373"/>
                <a:gd name="T14" fmla="*/ 2147483646 w 2907"/>
                <a:gd name="T15" fmla="*/ 2147483646 h 3373"/>
                <a:gd name="T16" fmla="*/ 2147483646 w 2907"/>
                <a:gd name="T17" fmla="*/ 2147483646 h 3373"/>
                <a:gd name="T18" fmla="*/ 2147483646 w 2907"/>
                <a:gd name="T19" fmla="*/ 2147483646 h 3373"/>
                <a:gd name="T20" fmla="*/ 2147483646 w 2907"/>
                <a:gd name="T21" fmla="*/ 2147483646 h 3373"/>
                <a:gd name="T22" fmla="*/ 0 w 2907"/>
                <a:gd name="T23" fmla="*/ 2147483646 h 3373"/>
                <a:gd name="T24" fmla="*/ 2147483646 w 2907"/>
                <a:gd name="T25" fmla="*/ 2147483646 h 3373"/>
                <a:gd name="T26" fmla="*/ 2147483646 w 2907"/>
                <a:gd name="T27" fmla="*/ 2147483646 h 3373"/>
                <a:gd name="T28" fmla="*/ 2147483646 w 2907"/>
                <a:gd name="T29" fmla="*/ 2147483646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2147483646 w 1565"/>
                <a:gd name="T1" fmla="*/ 0 h 4657"/>
                <a:gd name="T2" fmla="*/ 0 w 1565"/>
                <a:gd name="T3" fmla="*/ 0 h 4657"/>
                <a:gd name="T4" fmla="*/ 0 w 1565"/>
                <a:gd name="T5" fmla="*/ 2147483646 h 4657"/>
                <a:gd name="T6" fmla="*/ 2147483646 w 1565"/>
                <a:gd name="T7" fmla="*/ 2147483646 h 4657"/>
                <a:gd name="T8" fmla="*/ 2147483646 w 1565"/>
                <a:gd name="T9" fmla="*/ 2147483646 h 4657"/>
                <a:gd name="T10" fmla="*/ 2147483646 w 1565"/>
                <a:gd name="T11" fmla="*/ 2147483646 h 4657"/>
                <a:gd name="T12" fmla="*/ 2147483646 w 1565"/>
                <a:gd name="T13" fmla="*/ 2147483646 h 4657"/>
                <a:gd name="T14" fmla="*/ 2147483646 w 1565"/>
                <a:gd name="T15" fmla="*/ 2147483646 h 4657"/>
                <a:gd name="T16" fmla="*/ 2147483646 w 1565"/>
                <a:gd name="T17" fmla="*/ 2147483646 h 4657"/>
                <a:gd name="T18" fmla="*/ 2147483646 w 1565"/>
                <a:gd name="T19" fmla="*/ 2147483646 h 4657"/>
                <a:gd name="T20" fmla="*/ 2147483646 w 1565"/>
                <a:gd name="T21" fmla="*/ 2147483646 h 4657"/>
                <a:gd name="T22" fmla="*/ 2147483646 w 1565"/>
                <a:gd name="T23" fmla="*/ 2147483646 h 4657"/>
                <a:gd name="T24" fmla="*/ 2147483646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147483646 w 2977"/>
                <a:gd name="T1" fmla="*/ 2147483646 h 3373"/>
                <a:gd name="T2" fmla="*/ 2147483646 w 2977"/>
                <a:gd name="T3" fmla="*/ 2147483646 h 3373"/>
                <a:gd name="T4" fmla="*/ 2147483646 w 2977"/>
                <a:gd name="T5" fmla="*/ 2147483646 h 3373"/>
                <a:gd name="T6" fmla="*/ 2147483646 w 2977"/>
                <a:gd name="T7" fmla="*/ 2147483646 h 3373"/>
                <a:gd name="T8" fmla="*/ 2147483646 w 2977"/>
                <a:gd name="T9" fmla="*/ 2147483646 h 3373"/>
                <a:gd name="T10" fmla="*/ 2147483646 w 2977"/>
                <a:gd name="T11" fmla="*/ 2147483646 h 3373"/>
                <a:gd name="T12" fmla="*/ 2147483646 w 2977"/>
                <a:gd name="T13" fmla="*/ 2147483646 h 3373"/>
                <a:gd name="T14" fmla="*/ 2147483646 w 2977"/>
                <a:gd name="T15" fmla="*/ 2147483646 h 3373"/>
                <a:gd name="T16" fmla="*/ 2147483646 w 2977"/>
                <a:gd name="T17" fmla="*/ 2147483646 h 3373"/>
                <a:gd name="T18" fmla="*/ 2147483646 w 2977"/>
                <a:gd name="T19" fmla="*/ 2147483646 h 3373"/>
                <a:gd name="T20" fmla="*/ 0 w 2977"/>
                <a:gd name="T21" fmla="*/ 2147483646 h 3373"/>
                <a:gd name="T22" fmla="*/ 2147483646 w 2977"/>
                <a:gd name="T23" fmla="*/ 0 h 3373"/>
                <a:gd name="T24" fmla="*/ 2147483646 w 2977"/>
                <a:gd name="T25" fmla="*/ 2147483646 h 3373"/>
                <a:gd name="T26" fmla="*/ 2147483646 w 2977"/>
                <a:gd name="T27" fmla="*/ 2147483646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147483646 w 3641"/>
                <a:gd name="T1" fmla="*/ 2147483646 h 4420"/>
                <a:gd name="T2" fmla="*/ 2147483646 w 3641"/>
                <a:gd name="T3" fmla="*/ 2147483646 h 4420"/>
                <a:gd name="T4" fmla="*/ 2147483646 w 3641"/>
                <a:gd name="T5" fmla="*/ 0 h 4420"/>
                <a:gd name="T6" fmla="*/ 2147483646 w 3641"/>
                <a:gd name="T7" fmla="*/ 0 h 4420"/>
                <a:gd name="T8" fmla="*/ 2147483646 w 3641"/>
                <a:gd name="T9" fmla="*/ 2147483646 h 4420"/>
                <a:gd name="T10" fmla="*/ 2147483646 w 3641"/>
                <a:gd name="T11" fmla="*/ 2147483646 h 4420"/>
                <a:gd name="T12" fmla="*/ 2147483646 w 3641"/>
                <a:gd name="T13" fmla="*/ 0 h 4420"/>
                <a:gd name="T14" fmla="*/ 0 w 3641"/>
                <a:gd name="T15" fmla="*/ 0 h 4420"/>
                <a:gd name="T16" fmla="*/ 0 w 3641"/>
                <a:gd name="T17" fmla="*/ 2147483646 h 4420"/>
                <a:gd name="T18" fmla="*/ 2147483646 w 3641"/>
                <a:gd name="T19" fmla="*/ 2147483646 h 4420"/>
                <a:gd name="T20" fmla="*/ 2147483646 w 3641"/>
                <a:gd name="T21" fmla="*/ 2147483646 h 4420"/>
                <a:gd name="T22" fmla="*/ 2147483646 w 3641"/>
                <a:gd name="T23" fmla="*/ 2147483646 h 4420"/>
                <a:gd name="T24" fmla="*/ 2147483646 w 3641"/>
                <a:gd name="T25" fmla="*/ 2147483646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66F-68A1-4246-BB9D-391D649F50A8}" type="datetime1">
              <a:rPr lang="fi-FI" smtClean="0"/>
              <a:t>28.9.2024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AF44-110E-40D0-A357-20D507BF91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8827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2147483646 h 7249"/>
              <a:gd name="T2" fmla="*/ 2147483646 w 7208"/>
              <a:gd name="T3" fmla="*/ 2147483646 h 7249"/>
              <a:gd name="T4" fmla="*/ 2147483646 w 7208"/>
              <a:gd name="T5" fmla="*/ 0 h 7249"/>
              <a:gd name="T6" fmla="*/ 2147483646 w 7208"/>
              <a:gd name="T7" fmla="*/ 2147483646 h 7249"/>
              <a:gd name="T8" fmla="*/ 2147483646 w 7208"/>
              <a:gd name="T9" fmla="*/ 2147483646 h 7249"/>
              <a:gd name="T10" fmla="*/ 2147483646 w 7208"/>
              <a:gd name="T11" fmla="*/ 2147483646 h 7249"/>
              <a:gd name="T12" fmla="*/ 2147483646 w 7208"/>
              <a:gd name="T13" fmla="*/ 2147483646 h 7249"/>
              <a:gd name="T14" fmla="*/ 2147483646 w 7208"/>
              <a:gd name="T15" fmla="*/ 2147483646 h 7249"/>
              <a:gd name="T16" fmla="*/ 2147483646 w 7208"/>
              <a:gd name="T17" fmla="*/ 2147483646 h 7249"/>
              <a:gd name="T18" fmla="*/ 2147483646 w 7208"/>
              <a:gd name="T19" fmla="*/ 2147483646 h 7249"/>
              <a:gd name="T20" fmla="*/ 2147483646 w 7208"/>
              <a:gd name="T21" fmla="*/ 2147483646 h 7249"/>
              <a:gd name="T22" fmla="*/ 2147483646 w 7208"/>
              <a:gd name="T23" fmla="*/ 2147483646 h 7249"/>
              <a:gd name="T24" fmla="*/ 2147483646 w 7208"/>
              <a:gd name="T25" fmla="*/ 2147483646 h 7249"/>
              <a:gd name="T26" fmla="*/ 2147483646 w 7208"/>
              <a:gd name="T27" fmla="*/ 2147483646 h 7249"/>
              <a:gd name="T28" fmla="*/ 2147483646 w 7208"/>
              <a:gd name="T29" fmla="*/ 2147483646 h 7249"/>
              <a:gd name="T30" fmla="*/ 0 w 7208"/>
              <a:gd name="T31" fmla="*/ 2147483646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790997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311315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E815-6437-4A77-B388-72D302B147A0}" type="datetime1">
              <a:rPr lang="fi-FI" smtClean="0"/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91DB-E69D-4A76-91F5-3F8B5138D4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6159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DCD3-B6CE-4470-B8D5-511707356A15}" type="datetime1">
              <a:rPr lang="fi-FI" smtClean="0"/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400D-B244-4CB5-9584-50E18B640D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45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AE9D-5030-41AB-A4FF-78CB0C41593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6382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147483646 w 19559"/>
              <a:gd name="T1" fmla="*/ 2147483646 h 14300"/>
              <a:gd name="T2" fmla="*/ 2147483646 w 19559"/>
              <a:gd name="T3" fmla="*/ 2147483646 h 14300"/>
              <a:gd name="T4" fmla="*/ 2147483646 w 19559"/>
              <a:gd name="T5" fmla="*/ 2147483646 h 14300"/>
              <a:gd name="T6" fmla="*/ 2147483646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147483646 h 14300"/>
              <a:gd name="T12" fmla="*/ 2147483646 w 19559"/>
              <a:gd name="T13" fmla="*/ 2147483646 h 14300"/>
              <a:gd name="T14" fmla="*/ 2147483646 w 19559"/>
              <a:gd name="T15" fmla="*/ 2147483646 h 14300"/>
              <a:gd name="T16" fmla="*/ 2147483646 w 19559"/>
              <a:gd name="T17" fmla="*/ 2147483646 h 14300"/>
              <a:gd name="T18" fmla="*/ 2147483646 w 19559"/>
              <a:gd name="T19" fmla="*/ 2147483646 h 14300"/>
              <a:gd name="T20" fmla="*/ 2147483646 w 19559"/>
              <a:gd name="T21" fmla="*/ 2147483646 h 14300"/>
              <a:gd name="T22" fmla="*/ 2147483646 w 19559"/>
              <a:gd name="T23" fmla="*/ 2147483646 h 14300"/>
              <a:gd name="T24" fmla="*/ 2147483646 w 19559"/>
              <a:gd name="T25" fmla="*/ 2147483646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2147483646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05446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147483646 h 14300"/>
              <a:gd name="T16" fmla="*/ 2147483646 w 25400"/>
              <a:gd name="T17" fmla="*/ 2147483646 h 14300"/>
              <a:gd name="T18" fmla="*/ 2147483646 w 25400"/>
              <a:gd name="T19" fmla="*/ 2147483646 h 14300"/>
              <a:gd name="T20" fmla="*/ 2147483646 w 25400"/>
              <a:gd name="T21" fmla="*/ 2147483646 h 14300"/>
              <a:gd name="T22" fmla="*/ 2147483646 w 25400"/>
              <a:gd name="T23" fmla="*/ 2147483646 h 14300"/>
              <a:gd name="T24" fmla="*/ 2147483646 w 25400"/>
              <a:gd name="T25" fmla="*/ 2147483646 h 14300"/>
              <a:gd name="T26" fmla="*/ 2147483646 w 25400"/>
              <a:gd name="T27" fmla="*/ 2147483646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61949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2147483646 h 8063"/>
              <a:gd name="T2" fmla="*/ 2147483646 w 25400"/>
              <a:gd name="T3" fmla="*/ 2147483646 h 8063"/>
              <a:gd name="T4" fmla="*/ 2147483646 w 25400"/>
              <a:gd name="T5" fmla="*/ 2147483646 h 8063"/>
              <a:gd name="T6" fmla="*/ 2147483646 w 25400"/>
              <a:gd name="T7" fmla="*/ 2147483646 h 8063"/>
              <a:gd name="T8" fmla="*/ 2147483646 w 25400"/>
              <a:gd name="T9" fmla="*/ 2147483646 h 8063"/>
              <a:gd name="T10" fmla="*/ 2147483646 w 25400"/>
              <a:gd name="T11" fmla="*/ 2147483646 h 8063"/>
              <a:gd name="T12" fmla="*/ 2147483646 w 25400"/>
              <a:gd name="T13" fmla="*/ 2147483646 h 8063"/>
              <a:gd name="T14" fmla="*/ 2147483646 w 25400"/>
              <a:gd name="T15" fmla="*/ 2147483646 h 8063"/>
              <a:gd name="T16" fmla="*/ 2147483646 w 25400"/>
              <a:gd name="T17" fmla="*/ 2147483646 h 8063"/>
              <a:gd name="T18" fmla="*/ 2147483646 w 25400"/>
              <a:gd name="T19" fmla="*/ 2147483646 h 8063"/>
              <a:gd name="T20" fmla="*/ 2147483646 w 25400"/>
              <a:gd name="T21" fmla="*/ 2147483646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2147483646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47746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2147483646 w 25400"/>
              <a:gd name="T3" fmla="*/ 2147483646 h 11590"/>
              <a:gd name="T4" fmla="*/ 2147483646 w 25400"/>
              <a:gd name="T5" fmla="*/ 2147483646 h 11590"/>
              <a:gd name="T6" fmla="*/ 2147483646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72610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147483646 h 14300"/>
              <a:gd name="T8" fmla="*/ 2147483646 w 15203"/>
              <a:gd name="T9" fmla="*/ 2147483646 h 14300"/>
              <a:gd name="T10" fmla="*/ 2147483646 w 15203"/>
              <a:gd name="T11" fmla="*/ 2147483646 h 14300"/>
              <a:gd name="T12" fmla="*/ 2147483646 w 15203"/>
              <a:gd name="T13" fmla="*/ 2147483646 h 14300"/>
              <a:gd name="T14" fmla="*/ 2147483646 w 15203"/>
              <a:gd name="T15" fmla="*/ 2147483646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2147483646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1243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147483646 h 14300"/>
              <a:gd name="T12" fmla="*/ 2147483646 w 20142"/>
              <a:gd name="T13" fmla="*/ 2147483646 h 14300"/>
              <a:gd name="T14" fmla="*/ 2147483646 w 20142"/>
              <a:gd name="T15" fmla="*/ 2147483646 h 14300"/>
              <a:gd name="T16" fmla="*/ 2147483646 w 20142"/>
              <a:gd name="T17" fmla="*/ 2147483646 h 14300"/>
              <a:gd name="T18" fmla="*/ 2147483646 w 20142"/>
              <a:gd name="T19" fmla="*/ 2147483646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87786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2147483646 w 20470"/>
              <a:gd name="T3" fmla="*/ 2147483646 h 14293"/>
              <a:gd name="T4" fmla="*/ 2147483646 w 20470"/>
              <a:gd name="T5" fmla="*/ 2147483646 h 14293"/>
              <a:gd name="T6" fmla="*/ 2147483646 w 20470"/>
              <a:gd name="T7" fmla="*/ 2147483646 h 14293"/>
              <a:gd name="T8" fmla="*/ 2147483646 w 20470"/>
              <a:gd name="T9" fmla="*/ 2147483646 h 14293"/>
              <a:gd name="T10" fmla="*/ 2147483646 w 20470"/>
              <a:gd name="T11" fmla="*/ 2147483646 h 14293"/>
              <a:gd name="T12" fmla="*/ 2147483646 w 20470"/>
              <a:gd name="T13" fmla="*/ 2147483646 h 14293"/>
              <a:gd name="T14" fmla="*/ 2147483646 w 20470"/>
              <a:gd name="T15" fmla="*/ 2147483646 h 14293"/>
              <a:gd name="T16" fmla="*/ 2147483646 w 20470"/>
              <a:gd name="T17" fmla="*/ 2147483646 h 14293"/>
              <a:gd name="T18" fmla="*/ 2147483646 w 20470"/>
              <a:gd name="T19" fmla="*/ 2147483646 h 14293"/>
              <a:gd name="T20" fmla="*/ 2147483646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2147483646 h 14293"/>
              <a:gd name="T30" fmla="*/ 2147483646 w 20470"/>
              <a:gd name="T31" fmla="*/ 2147483646 h 14293"/>
              <a:gd name="T32" fmla="*/ 2147483646 w 20470"/>
              <a:gd name="T33" fmla="*/ 2147483646 h 14293"/>
              <a:gd name="T34" fmla="*/ 2147483646 w 20470"/>
              <a:gd name="T35" fmla="*/ 2147483646 h 14293"/>
              <a:gd name="T36" fmla="*/ 2147483646 w 20470"/>
              <a:gd name="T37" fmla="*/ 2147483646 h 14293"/>
              <a:gd name="T38" fmla="*/ 2147483646 w 20470"/>
              <a:gd name="T39" fmla="*/ 2147483646 h 14293"/>
              <a:gd name="T40" fmla="*/ 2147483646 w 20470"/>
              <a:gd name="T41" fmla="*/ 2147483646 h 14293"/>
              <a:gd name="T42" fmla="*/ 2147483646 w 20470"/>
              <a:gd name="T43" fmla="*/ 2147483646 h 14293"/>
              <a:gd name="T44" fmla="*/ 2147483646 w 20470"/>
              <a:gd name="T45" fmla="*/ 2147483646 h 14293"/>
              <a:gd name="T46" fmla="*/ 2147483646 w 20470"/>
              <a:gd name="T47" fmla="*/ 2147483646 h 14293"/>
              <a:gd name="T48" fmla="*/ 2147483646 w 20470"/>
              <a:gd name="T49" fmla="*/ 2147483646 h 14293"/>
              <a:gd name="T50" fmla="*/ 2147483646 w 20470"/>
              <a:gd name="T51" fmla="*/ 2147483646 h 14293"/>
              <a:gd name="T52" fmla="*/ 2147483646 w 20470"/>
              <a:gd name="T53" fmla="*/ 2147483646 h 14293"/>
              <a:gd name="T54" fmla="*/ 2147483646 w 20470"/>
              <a:gd name="T55" fmla="*/ 2147483646 h 14293"/>
              <a:gd name="T56" fmla="*/ 2147483646 w 20470"/>
              <a:gd name="T57" fmla="*/ 2147483646 h 14293"/>
              <a:gd name="T58" fmla="*/ 2147483646 w 20470"/>
              <a:gd name="T59" fmla="*/ 2147483646 h 14293"/>
              <a:gd name="T60" fmla="*/ 2147483646 w 20470"/>
              <a:gd name="T61" fmla="*/ 2147483646 h 14293"/>
              <a:gd name="T62" fmla="*/ 2147483646 w 20470"/>
              <a:gd name="T63" fmla="*/ 2147483646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04495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2147483646 h 14293"/>
              <a:gd name="T30" fmla="*/ 2147483646 w 25400"/>
              <a:gd name="T31" fmla="*/ 2147483646 h 14293"/>
              <a:gd name="T32" fmla="*/ 2147483646 w 25400"/>
              <a:gd name="T33" fmla="*/ 2147483646 h 14293"/>
              <a:gd name="T34" fmla="*/ 2147483646 w 25400"/>
              <a:gd name="T35" fmla="*/ 2147483646 h 14293"/>
              <a:gd name="T36" fmla="*/ 2147483646 w 25400"/>
              <a:gd name="T37" fmla="*/ 2147483646 h 14293"/>
              <a:gd name="T38" fmla="*/ 2147483646 w 25400"/>
              <a:gd name="T39" fmla="*/ 2147483646 h 14293"/>
              <a:gd name="T40" fmla="*/ 2147483646 w 25400"/>
              <a:gd name="T41" fmla="*/ 2147483646 h 14293"/>
              <a:gd name="T42" fmla="*/ 2147483646 w 25400"/>
              <a:gd name="T43" fmla="*/ 2147483646 h 14293"/>
              <a:gd name="T44" fmla="*/ 2147483646 w 25400"/>
              <a:gd name="T45" fmla="*/ 2147483646 h 14293"/>
              <a:gd name="T46" fmla="*/ 2147483646 w 25400"/>
              <a:gd name="T47" fmla="*/ 2147483646 h 14293"/>
              <a:gd name="T48" fmla="*/ 2147483646 w 25400"/>
              <a:gd name="T49" fmla="*/ 2147483646 h 14293"/>
              <a:gd name="T50" fmla="*/ 2147483646 w 25400"/>
              <a:gd name="T51" fmla="*/ 2147483646 h 14293"/>
              <a:gd name="T52" fmla="*/ 2147483646 w 25400"/>
              <a:gd name="T53" fmla="*/ 2147483646 h 14293"/>
              <a:gd name="T54" fmla="*/ 2147483646 w 25400"/>
              <a:gd name="T55" fmla="*/ 2147483646 h 14293"/>
              <a:gd name="T56" fmla="*/ 2147483646 w 25400"/>
              <a:gd name="T57" fmla="*/ 2147483646 h 14293"/>
              <a:gd name="T58" fmla="*/ 2147483646 w 25400"/>
              <a:gd name="T59" fmla="*/ 2147483646 h 14293"/>
              <a:gd name="T60" fmla="*/ 2147483646 w 25400"/>
              <a:gd name="T61" fmla="*/ 214748364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2347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2147483646 w 20233"/>
              <a:gd name="T1" fmla="*/ 2147483646 h 14300"/>
              <a:gd name="T2" fmla="*/ 2147483646 w 20233"/>
              <a:gd name="T3" fmla="*/ 2147483646 h 14300"/>
              <a:gd name="T4" fmla="*/ 2147483646 w 20233"/>
              <a:gd name="T5" fmla="*/ 2147483646 h 14300"/>
              <a:gd name="T6" fmla="*/ 2147483646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47483646 h 14300"/>
              <a:gd name="T16" fmla="*/ 2147483646 w 20233"/>
              <a:gd name="T17" fmla="*/ 2147483646 h 14300"/>
              <a:gd name="T18" fmla="*/ 2147483646 w 20233"/>
              <a:gd name="T19" fmla="*/ 2147483646 h 14300"/>
              <a:gd name="T20" fmla="*/ 2147483646 w 20233"/>
              <a:gd name="T21" fmla="*/ 2147483646 h 14300"/>
              <a:gd name="T22" fmla="*/ 2147483646 w 20233"/>
              <a:gd name="T23" fmla="*/ 2147483646 h 14300"/>
              <a:gd name="T24" fmla="*/ 2147483646 w 20233"/>
              <a:gd name="T25" fmla="*/ 2147483646 h 14300"/>
              <a:gd name="T26" fmla="*/ 2147483646 w 20233"/>
              <a:gd name="T27" fmla="*/ 2147483646 h 14300"/>
              <a:gd name="T28" fmla="*/ 2147483646 w 20233"/>
              <a:gd name="T29" fmla="*/ 2147483646 h 14300"/>
              <a:gd name="T30" fmla="*/ 2147483646 w 20233"/>
              <a:gd name="T31" fmla="*/ 2147483646 h 14300"/>
              <a:gd name="T32" fmla="*/ 2147483646 w 20233"/>
              <a:gd name="T33" fmla="*/ 2147483646 h 14300"/>
              <a:gd name="T34" fmla="*/ 2147483646 w 20233"/>
              <a:gd name="T35" fmla="*/ 0 h 14300"/>
              <a:gd name="T36" fmla="*/ 2147483646 w 20233"/>
              <a:gd name="T37" fmla="*/ 2147483646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9458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147483646 h 14300"/>
              <a:gd name="T16" fmla="*/ 2147483646 w 25400"/>
              <a:gd name="T17" fmla="*/ 2147483646 h 14300"/>
              <a:gd name="T18" fmla="*/ 2147483646 w 25400"/>
              <a:gd name="T19" fmla="*/ 2147483646 h 14300"/>
              <a:gd name="T20" fmla="*/ 2147483646 w 25400"/>
              <a:gd name="T21" fmla="*/ 2147483646 h 14300"/>
              <a:gd name="T22" fmla="*/ 2147483646 w 25400"/>
              <a:gd name="T23" fmla="*/ 2147483646 h 14300"/>
              <a:gd name="T24" fmla="*/ 2147483646 w 25400"/>
              <a:gd name="T25" fmla="*/ 2147483646 h 14300"/>
              <a:gd name="T26" fmla="*/ 2147483646 w 25400"/>
              <a:gd name="T27" fmla="*/ 2147483646 h 14300"/>
              <a:gd name="T28" fmla="*/ 2147483646 w 25400"/>
              <a:gd name="T29" fmla="*/ 2147483646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40648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054D-5469-4F93-96B9-22A37617ACB9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6040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B82DE116-CB3A-F04A-8B59-C84BA492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F9A3-46EE-DC4A-AD3C-CF70206DD62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0D1A60B-2FB7-654B-ABA8-B6091412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E1DB9DB-7196-0F49-9579-BEB6969C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651A-6E85-3D4C-A186-90F2C053E4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7729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9B583A7C-B533-F249-8A6F-F5B3813DBFB0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62D501A-3C3C-E941-91F9-FAAF70931F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139823-B6DD-0F45-8144-DF1A264517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2FF6A60-FF79-C24A-BE46-46B4C79DD2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BB815D3-132D-5146-933F-C76CF2B9F5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873BC15-51A6-A341-9FA2-8732DABA2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3DE36DE-E7C2-214B-81FA-E0B24845A4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D4F2DB2-2E6B-0246-B275-BAAAB25C71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3A5D771-1CFE-C34F-B071-51881CD4AB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24EAE92-C25B-E346-8C4B-E898F47B13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424938-AE57-8742-B7D0-CBF782E08A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CA40401-0F5F-8D4F-AC5A-6A8B64007D5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77716F9-BC04-F143-9906-22D86C5A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CDAEB-EC74-E84E-BC45-EFFA93D6C54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77C8E04-304D-2948-9A4A-A1DC2F9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FA25DFF-0757-8746-B645-6DB40109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E3480A-4155-1240-A32F-AEBFF48CE6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1815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DE0211C-B42C-8B4A-80DB-C7241A87C0B8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222CE07-887D-B244-82A4-75FAEFFC8FA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924627B-BB7C-134B-B271-A69C62048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9CCBFDC5-C942-AE46-994F-094D396A1A6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4A3B34E-9669-8B46-875F-994E0CBBB3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7E87A06-A73C-3440-A048-9A1D07D7E5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DF8BED-E560-4042-A6B2-6999349C4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1966B786-1310-A149-A9B6-159DFC5E383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904F943-BAD9-9149-9131-D305884ECC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0DC2B78-51EB-0B4D-AC20-69E81D0DE2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FBC24F6-D4F8-0A43-BDA6-513637AAE9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47FF552-E9E1-984E-A5E2-B54359B6C0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FFC5383F-5190-5547-8209-63C2020F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E9EA5A-E51A-2748-AFF2-AC078549AF7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D7ABF062-CCA2-A545-8487-2B1995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E131F75-8CD0-CB4E-AFF9-17569C0F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4943CE-AF8C-9645-9DDB-2311F9CFE4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7565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23BF0FB7-0EB0-164D-8DE9-E1145C61B232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CC9A082-984E-6C40-83BA-429A1BB240C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0062B96-93E1-D441-B449-033DB15EA2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0BA2355-11D9-1E47-9E5D-E29C74BE63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50614E-98F3-EF41-9C79-952694EDDB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F527A3-74F8-B242-AF3F-F384DBDBBA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ACD062F-147A-144A-B0DF-A0DE728AC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E4ABE4C-8D67-5A46-9344-7A27CE528C2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F6C65A-3A06-424D-8787-74EABB89E5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993A04E-95ED-A14B-8A3C-4C5C6F7D5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2CFB702-37FD-2C42-AAD4-CEF9736C2AF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2F5248C-9797-CB43-A484-B14C627E3A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EBABECF-22C8-6A42-BE57-5D5193A4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C21D6-275D-ED44-876D-C7454EE4F4B1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8DC849B-37B1-C245-AD33-EF63AC32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232DE35-40DC-F94D-AF6B-F18DF94B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A1E6C-6968-2B48-9E19-4AC383BFA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0264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593CA356-E177-0F43-97AC-8C704F4FA0DE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54D8541-0949-0243-8275-A1E9BD53396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35A1974-627D-D648-835D-4F95C2A66E5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2102F3C-F48E-D041-B57C-94BD2F64CBB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19556AF-2923-D24B-860B-CF8A247495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949E8AF-9D43-DF4C-BBAB-8AF9B09E31A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174F93E-7381-6E4A-A70F-DEC24033CF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8C45D1D-CADB-5942-A259-7FDF2C360B3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0A16D9B-108C-5C4A-A304-C02186C7660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DB44975-9BFE-1145-AE56-0D5D15012E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6BC2EC-BF9A-7344-8121-E4167C644AF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D4AD8C8-AE8F-534E-83DE-9BF80D1987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ADFD305-8E6C-8E4B-A35F-7F2628F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68D5FA-3C7E-184E-9403-E2668FA67C40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CB86E5D-431D-E74C-935C-CD66E134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4ECD76C1-92F4-C14C-8738-B40BDBFE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CB3E92-6A96-8E4D-9A1F-FF1A0FD394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3343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9C16803-3DFD-2444-B137-C13C00D500AD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D4AE324-A4A0-1742-AF85-B1A72AE72ED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FBF3435-B4AD-5042-B3A8-AE5EBFD0D2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38D4AC0-FE35-1745-B88B-EAF82633B4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4CB9EAF-8B4D-284E-937B-D2514CDCC2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373BE55-F2F5-3641-A4D3-F84540B419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10EE63-C713-974F-92A2-1071575ECB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A7B2164-4195-2445-A7B0-5BB4BA79A2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437C67C-B22E-6641-8F7A-2949CBB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E297872-C3D9-0E4B-B1C7-7447C5CCEF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D2D6358-65A0-3B46-BC14-88313C406BF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2B43803-D00D-244C-9227-122DA6D6AD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42F8A62-DFFF-7D45-BDD9-D5743AD6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D1B6EC-D67A-334F-82DF-25F908628BCF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456A532-0813-3548-8E83-6F5D6C49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99AE858-E347-A74D-B9B2-3ADCE8D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5EBF97-81AE-454F-B79D-33516FAD8C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1211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C7A2BB8F-4C2B-0D44-B135-62BC4497B0A0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CD37A7-26A4-0241-8C89-C5BD305F648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90EC93-A1BA-B748-9823-97E03A929B9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C0F144C-DDBB-CF4D-A564-676719D50C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10538A-9E0E-2548-97C9-5FCD47181F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064EAED-E44B-3B45-A311-F630A333EF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8EAAE89-9802-2949-965D-3A145695781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E2D26F96-564F-F34F-88E8-B8FA96800D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AC812F9-8129-7749-8748-D84967DFA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1C313F6-FEDE-2C4C-9705-32F3F7F7918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A6607C3-DD2D-8148-8E46-3078585D94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373C8CF-D0DD-6844-9003-DBF1C16E3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15FED5F-74F0-774D-8349-1B8F7E71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CF001B-6CF4-0E45-9A46-B7AF4A05ACB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188DF62-0157-A643-A697-CE1E7862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4EC941C-ED5E-EE43-9A99-ADC2DEC9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D7A11-E96E-A647-A6EE-E88936E27E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3941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3BCF45F-058B-F54B-864B-4384C94D5594}"/>
              </a:ext>
            </a:extLst>
          </p:cNvPr>
          <p:cNvGrpSpPr/>
          <p:nvPr userDrawn="1"/>
        </p:nvGrpSpPr>
        <p:grpSpPr bwMode="black">
          <a:xfrm>
            <a:off x="465668" y="6222029"/>
            <a:ext cx="804334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7BEB1A6-BDF9-B549-A569-D84503CBAC9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CAA62F5-2744-BA48-BB9B-8AED188DAD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CCD41613-CE7B-DB4F-895E-CA034746A96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B25BB9C-C565-894C-B40C-7F6FD8613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D332ED0-3A61-AA43-B232-616A336C99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7E88615-EB04-1A4F-923F-96F9FC27204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839D75D-4484-2848-BCDC-EF364FB2CFC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44A91D2-4267-E24E-A342-3C432562889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8575DC-3F85-324B-BB50-B164E9838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B2E5B7-E8AE-BA4F-8632-E690AA6A80F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5A4ABDC-B8EE-6E4A-88DF-8EE4F8C27E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5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831BCAE-0148-C84C-84AD-B60B4989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2B1B97-CB45-BD44-9898-23484FB75DC1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5C5C293-3B83-5F41-8443-3863C5AF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FEEF590B-916C-D745-8A4E-429A8505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BD388D-F077-C146-BDB8-5E4EB72EE7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9497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6DBEE-5EEA-E144-9BE0-61E37DC4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02EC-7F9B-CD4E-987A-B617735BAB2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609C4C-D7A8-A34A-90B1-C281BFE9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F7C551-6520-4341-A009-AD993B8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04B3-9A60-014C-B5BF-7AE59B5410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9397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8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F06-665B-6847-9EEB-5323358BCD9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2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C53A87-B2DF-47C3-900C-545114A6C71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23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F623-B4BB-4BA9-94B0-5FCD5E9CC11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EF9DA39-29EC-F544-9AC2-B2DFD21DD18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77576" y="0"/>
            <a:ext cx="1112838" cy="6858000"/>
          </a:xfrm>
          <a:custGeom>
            <a:avLst/>
            <a:gdLst>
              <a:gd name="T0" fmla="*/ 14695837 w 2304"/>
              <a:gd name="T1" fmla="*/ 0 h 14300"/>
              <a:gd name="T2" fmla="*/ 8864064 w 2304"/>
              <a:gd name="T3" fmla="*/ 5750169 h 14300"/>
              <a:gd name="T4" fmla="*/ 138329531 w 2304"/>
              <a:gd name="T5" fmla="*/ 132708535 h 14300"/>
              <a:gd name="T6" fmla="*/ 8864064 w 2304"/>
              <a:gd name="T7" fmla="*/ 259437181 h 14300"/>
              <a:gd name="T8" fmla="*/ 129464984 w 2304"/>
              <a:gd name="T9" fmla="*/ 377885871 h 14300"/>
              <a:gd name="T10" fmla="*/ 0 w 2304"/>
              <a:gd name="T11" fmla="*/ 504614038 h 14300"/>
              <a:gd name="T12" fmla="*/ 129464984 w 2304"/>
              <a:gd name="T13" fmla="*/ 631572883 h 14300"/>
              <a:gd name="T14" fmla="*/ 0 w 2304"/>
              <a:gd name="T15" fmla="*/ 758531248 h 14300"/>
              <a:gd name="T16" fmla="*/ 129464984 w 2304"/>
              <a:gd name="T17" fmla="*/ 885490093 h 14300"/>
              <a:gd name="T18" fmla="*/ 0 w 2304"/>
              <a:gd name="T19" fmla="*/ 1012448458 h 14300"/>
              <a:gd name="T20" fmla="*/ 129464984 w 2304"/>
              <a:gd name="T21" fmla="*/ 1139406824 h 14300"/>
              <a:gd name="T22" fmla="*/ 0 w 2304"/>
              <a:gd name="T23" fmla="*/ 1266365669 h 14300"/>
              <a:gd name="T24" fmla="*/ 129464984 w 2304"/>
              <a:gd name="T25" fmla="*/ 1393324034 h 14300"/>
              <a:gd name="T26" fmla="*/ 0 w 2304"/>
              <a:gd name="T27" fmla="*/ 1520282879 h 14300"/>
              <a:gd name="T28" fmla="*/ 135763338 w 2304"/>
              <a:gd name="T29" fmla="*/ 1653451331 h 14300"/>
              <a:gd name="T30" fmla="*/ 8864064 w 2304"/>
              <a:gd name="T31" fmla="*/ 1777649711 h 14300"/>
              <a:gd name="T32" fmla="*/ 138329531 w 2304"/>
              <a:gd name="T33" fmla="*/ 1904608076 h 14300"/>
              <a:gd name="T34" fmla="*/ 8864064 w 2304"/>
              <a:gd name="T35" fmla="*/ 2031566921 h 14300"/>
              <a:gd name="T36" fmla="*/ 138329531 w 2304"/>
              <a:gd name="T37" fmla="*/ 2147483646 h 14300"/>
              <a:gd name="T38" fmla="*/ 8864064 w 2304"/>
              <a:gd name="T39" fmla="*/ 2147483646 h 14300"/>
              <a:gd name="T40" fmla="*/ 138329531 w 2304"/>
              <a:gd name="T41" fmla="*/ 2147483646 h 14300"/>
              <a:gd name="T42" fmla="*/ 8864064 w 2304"/>
              <a:gd name="T43" fmla="*/ 2147483646 h 14300"/>
              <a:gd name="T44" fmla="*/ 129464984 w 2304"/>
              <a:gd name="T45" fmla="*/ 2147483646 h 14300"/>
              <a:gd name="T46" fmla="*/ 0 w 2304"/>
              <a:gd name="T47" fmla="*/ 2147483646 h 14300"/>
              <a:gd name="T48" fmla="*/ 129464984 w 2304"/>
              <a:gd name="T49" fmla="*/ 2147483646 h 14300"/>
              <a:gd name="T50" fmla="*/ 0 w 2304"/>
              <a:gd name="T51" fmla="*/ 2147483646 h 14300"/>
              <a:gd name="T52" fmla="*/ 129464984 w 2304"/>
              <a:gd name="T53" fmla="*/ 2147483646 h 14300"/>
              <a:gd name="T54" fmla="*/ 3498871 w 2304"/>
              <a:gd name="T55" fmla="*/ 2147483646 h 14300"/>
              <a:gd name="T56" fmla="*/ 537454869 w 2304"/>
              <a:gd name="T57" fmla="*/ 2147483646 h 14300"/>
              <a:gd name="T58" fmla="*/ 537454869 w 2304"/>
              <a:gd name="T59" fmla="*/ 0 h 14300"/>
              <a:gd name="T60" fmla="*/ 14695837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8061D68-00C2-0645-B5E8-BE1A7343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9727-6483-7540-B969-751A8728B4E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7926BF8-A34F-6045-8D9A-C5D378E1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8508DF5-AB63-1548-92B6-2D4E4AD7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1D1B-0F5B-6848-A86A-204C17E8DD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8779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AAC5E211-6BEE-FD4C-B8EB-17B9066CC9F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64865" y="0"/>
            <a:ext cx="1228725" cy="6858000"/>
          </a:xfrm>
          <a:custGeom>
            <a:avLst/>
            <a:gdLst>
              <a:gd name="T0" fmla="*/ 0 w 2539"/>
              <a:gd name="T1" fmla="*/ 2026276670 h 14300"/>
              <a:gd name="T2" fmla="*/ 0 w 2539"/>
              <a:gd name="T3" fmla="*/ 2026276670 h 14300"/>
              <a:gd name="T4" fmla="*/ 84321314 w 2539"/>
              <a:gd name="T5" fmla="*/ 2147483646 h 14300"/>
              <a:gd name="T6" fmla="*/ 0 w 2539"/>
              <a:gd name="T7" fmla="*/ 2147483646 h 14300"/>
              <a:gd name="T8" fmla="*/ 0 w 2539"/>
              <a:gd name="T9" fmla="*/ 2147483646 h 14300"/>
              <a:gd name="T10" fmla="*/ 0 w 2539"/>
              <a:gd name="T11" fmla="*/ 2147483646 h 14300"/>
              <a:gd name="T12" fmla="*/ 84321314 w 2539"/>
              <a:gd name="T13" fmla="*/ 2147483646 h 14300"/>
              <a:gd name="T14" fmla="*/ 0 w 2539"/>
              <a:gd name="T15" fmla="*/ 2147483646 h 14300"/>
              <a:gd name="T16" fmla="*/ 0 w 2539"/>
              <a:gd name="T17" fmla="*/ 2147483646 h 14300"/>
              <a:gd name="T18" fmla="*/ 0 w 2539"/>
              <a:gd name="T19" fmla="*/ 2147483646 h 14300"/>
              <a:gd name="T20" fmla="*/ 85023995 w 2539"/>
              <a:gd name="T21" fmla="*/ 2147483646 h 14300"/>
              <a:gd name="T22" fmla="*/ 0 w 2539"/>
              <a:gd name="T23" fmla="*/ 2147483646 h 14300"/>
              <a:gd name="T24" fmla="*/ 85023995 w 2539"/>
              <a:gd name="T25" fmla="*/ 2147483646 h 14300"/>
              <a:gd name="T26" fmla="*/ 0 w 2539"/>
              <a:gd name="T27" fmla="*/ 2147483646 h 14300"/>
              <a:gd name="T28" fmla="*/ 85023995 w 2539"/>
              <a:gd name="T29" fmla="*/ 2147483646 h 14300"/>
              <a:gd name="T30" fmla="*/ 0 w 2539"/>
              <a:gd name="T31" fmla="*/ 2147483646 h 14300"/>
              <a:gd name="T32" fmla="*/ 594698061 w 2539"/>
              <a:gd name="T33" fmla="*/ 2147483646 h 14300"/>
              <a:gd name="T34" fmla="*/ 594698061 w 2539"/>
              <a:gd name="T35" fmla="*/ 0 h 14300"/>
              <a:gd name="T36" fmla="*/ 0 w 2539"/>
              <a:gd name="T37" fmla="*/ 0 h 14300"/>
              <a:gd name="T38" fmla="*/ 85023995 w 2539"/>
              <a:gd name="T39" fmla="*/ 126728646 h 14300"/>
              <a:gd name="T40" fmla="*/ 0 w 2539"/>
              <a:gd name="T41" fmla="*/ 253227094 h 14300"/>
              <a:gd name="T42" fmla="*/ 85023995 w 2539"/>
              <a:gd name="T43" fmla="*/ 379725542 h 14300"/>
              <a:gd name="T44" fmla="*/ 0 w 2539"/>
              <a:gd name="T45" fmla="*/ 506454188 h 14300"/>
              <a:gd name="T46" fmla="*/ 85023995 w 2539"/>
              <a:gd name="T47" fmla="*/ 632952636 h 14300"/>
              <a:gd name="T48" fmla="*/ 0 w 2539"/>
              <a:gd name="T49" fmla="*/ 759681282 h 14300"/>
              <a:gd name="T50" fmla="*/ 85023995 w 2539"/>
              <a:gd name="T51" fmla="*/ 886179730 h 14300"/>
              <a:gd name="T52" fmla="*/ 0 w 2539"/>
              <a:gd name="T53" fmla="*/ 1012908376 h 14300"/>
              <a:gd name="T54" fmla="*/ 85023995 w 2539"/>
              <a:gd name="T55" fmla="*/ 1139406824 h 14300"/>
              <a:gd name="T56" fmla="*/ 0 w 2539"/>
              <a:gd name="T57" fmla="*/ 1266135470 h 14300"/>
              <a:gd name="T58" fmla="*/ 85023995 w 2539"/>
              <a:gd name="T59" fmla="*/ 1392633918 h 14300"/>
              <a:gd name="T60" fmla="*/ 0 w 2539"/>
              <a:gd name="T61" fmla="*/ 1519362564 h 14300"/>
              <a:gd name="T62" fmla="*/ 85023995 w 2539"/>
              <a:gd name="T63" fmla="*/ 1645861012 h 14300"/>
              <a:gd name="T64" fmla="*/ 0 w 2539"/>
              <a:gd name="T65" fmla="*/ 1772359939 h 14300"/>
              <a:gd name="T66" fmla="*/ 85023995 w 2539"/>
              <a:gd name="T67" fmla="*/ 1899088585 h 14300"/>
              <a:gd name="T68" fmla="*/ 0 w 2539"/>
              <a:gd name="T69" fmla="*/ 2025587033 h 14300"/>
              <a:gd name="T70" fmla="*/ 0 w 2539"/>
              <a:gd name="T71" fmla="*/ 2026276670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A566105-9149-3D40-B0F0-3B357007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91FC-4EA7-2046-B8CA-A77208F1FCB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436F6DD-802E-C14D-B7F0-1160ACFB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3D17B6D-02CC-D044-BE4F-A058BFF6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5B31-2932-9445-88BA-1325345EA6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977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B5F1144-9BAE-994D-AD19-B5E62736DE7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87075" y="0"/>
            <a:ext cx="1304926" cy="6858000"/>
          </a:xfrm>
          <a:custGeom>
            <a:avLst/>
            <a:gdLst>
              <a:gd name="T0" fmla="*/ 0 w 2700"/>
              <a:gd name="T1" fmla="*/ 7820038 h 14300"/>
              <a:gd name="T2" fmla="*/ 102773476 w 2700"/>
              <a:gd name="T3" fmla="*/ 69229352 h 14300"/>
              <a:gd name="T4" fmla="*/ 102773476 w 2700"/>
              <a:gd name="T5" fmla="*/ 139378539 h 14300"/>
              <a:gd name="T6" fmla="*/ 0 w 2700"/>
              <a:gd name="T7" fmla="*/ 200787853 h 14300"/>
              <a:gd name="T8" fmla="*/ 102773476 w 2700"/>
              <a:gd name="T9" fmla="*/ 262197166 h 14300"/>
              <a:gd name="T10" fmla="*/ 102773476 w 2700"/>
              <a:gd name="T11" fmla="*/ 332346353 h 14300"/>
              <a:gd name="T12" fmla="*/ 0 w 2700"/>
              <a:gd name="T13" fmla="*/ 393295749 h 14300"/>
              <a:gd name="T14" fmla="*/ 102773476 w 2700"/>
              <a:gd name="T15" fmla="*/ 454704583 h 14300"/>
              <a:gd name="T16" fmla="*/ 102773476 w 2700"/>
              <a:gd name="T17" fmla="*/ 524854250 h 14300"/>
              <a:gd name="T18" fmla="*/ 0 w 2700"/>
              <a:gd name="T19" fmla="*/ 586033365 h 14300"/>
              <a:gd name="T20" fmla="*/ 102773476 w 2700"/>
              <a:gd name="T21" fmla="*/ 647442678 h 14300"/>
              <a:gd name="T22" fmla="*/ 102773476 w 2700"/>
              <a:gd name="T23" fmla="*/ 717591866 h 14300"/>
              <a:gd name="T24" fmla="*/ 0 w 2700"/>
              <a:gd name="T25" fmla="*/ 779001179 h 14300"/>
              <a:gd name="T26" fmla="*/ 102773476 w 2700"/>
              <a:gd name="T27" fmla="*/ 840410493 h 14300"/>
              <a:gd name="T28" fmla="*/ 102773476 w 2700"/>
              <a:gd name="T29" fmla="*/ 910559680 h 14300"/>
              <a:gd name="T30" fmla="*/ 0 w 2700"/>
              <a:gd name="T31" fmla="*/ 971968993 h 14300"/>
              <a:gd name="T32" fmla="*/ 102773476 w 2700"/>
              <a:gd name="T33" fmla="*/ 1033378307 h 14300"/>
              <a:gd name="T34" fmla="*/ 102773476 w 2700"/>
              <a:gd name="T35" fmla="*/ 1103527494 h 14300"/>
              <a:gd name="T36" fmla="*/ 0 w 2700"/>
              <a:gd name="T37" fmla="*/ 1165166527 h 14300"/>
              <a:gd name="T38" fmla="*/ 102773476 w 2700"/>
              <a:gd name="T39" fmla="*/ 1226575840 h 14300"/>
              <a:gd name="T40" fmla="*/ 102773476 w 2700"/>
              <a:gd name="T41" fmla="*/ 1296725027 h 14300"/>
              <a:gd name="T42" fmla="*/ 0 w 2700"/>
              <a:gd name="T43" fmla="*/ 1357904622 h 14300"/>
              <a:gd name="T44" fmla="*/ 102773476 w 2700"/>
              <a:gd name="T45" fmla="*/ 1419543655 h 14300"/>
              <a:gd name="T46" fmla="*/ 102773476 w 2700"/>
              <a:gd name="T47" fmla="*/ 1489463123 h 14300"/>
              <a:gd name="T48" fmla="*/ 0 w 2700"/>
              <a:gd name="T49" fmla="*/ 1550412519 h 14300"/>
              <a:gd name="T50" fmla="*/ 102773476 w 2700"/>
              <a:gd name="T51" fmla="*/ 1611821832 h 14300"/>
              <a:gd name="T52" fmla="*/ 102773476 w 2700"/>
              <a:gd name="T53" fmla="*/ 1681971019 h 14300"/>
              <a:gd name="T54" fmla="*/ 0 w 2700"/>
              <a:gd name="T55" fmla="*/ 1743380333 h 14300"/>
              <a:gd name="T56" fmla="*/ 102773476 w 2700"/>
              <a:gd name="T57" fmla="*/ 1804789646 h 14300"/>
              <a:gd name="T58" fmla="*/ 102773476 w 2700"/>
              <a:gd name="T59" fmla="*/ 1874938834 h 14300"/>
              <a:gd name="T60" fmla="*/ 0 w 2700"/>
              <a:gd name="T61" fmla="*/ 1936348147 h 14300"/>
              <a:gd name="T62" fmla="*/ 102773476 w 2700"/>
              <a:gd name="T63" fmla="*/ 1997757461 h 14300"/>
              <a:gd name="T64" fmla="*/ 102773476 w 2700"/>
              <a:gd name="T65" fmla="*/ 2067906648 h 14300"/>
              <a:gd name="T66" fmla="*/ 0 w 2700"/>
              <a:gd name="T67" fmla="*/ 2129085763 h 14300"/>
              <a:gd name="T68" fmla="*/ 102773476 w 2700"/>
              <a:gd name="T69" fmla="*/ 2147483646 h 14300"/>
              <a:gd name="T70" fmla="*/ 126831460 w 2700"/>
              <a:gd name="T71" fmla="*/ 2147483646 h 14300"/>
              <a:gd name="T72" fmla="*/ 21489215 w 2700"/>
              <a:gd name="T73" fmla="*/ 2147483646 h 14300"/>
              <a:gd name="T74" fmla="*/ 23591111 w 2700"/>
              <a:gd name="T75" fmla="*/ 2147483646 h 14300"/>
              <a:gd name="T76" fmla="*/ 126831460 w 2700"/>
              <a:gd name="T77" fmla="*/ 2147483646 h 14300"/>
              <a:gd name="T78" fmla="*/ 22423445 w 2700"/>
              <a:gd name="T79" fmla="*/ 2147483646 h 14300"/>
              <a:gd name="T80" fmla="*/ 23591111 w 2700"/>
              <a:gd name="T81" fmla="*/ 2147483646 h 14300"/>
              <a:gd name="T82" fmla="*/ 126831460 w 2700"/>
              <a:gd name="T83" fmla="*/ 2147483646 h 14300"/>
              <a:gd name="T84" fmla="*/ 22423445 w 2700"/>
              <a:gd name="T85" fmla="*/ 2147483646 h 14300"/>
              <a:gd name="T86" fmla="*/ 23591111 w 2700"/>
              <a:gd name="T87" fmla="*/ 2147483646 h 14300"/>
              <a:gd name="T88" fmla="*/ 126831460 w 2700"/>
              <a:gd name="T89" fmla="*/ 2147483646 h 14300"/>
              <a:gd name="T90" fmla="*/ 22423445 w 2700"/>
              <a:gd name="T91" fmla="*/ 2147483646 h 14300"/>
              <a:gd name="T92" fmla="*/ 23591111 w 2700"/>
              <a:gd name="T93" fmla="*/ 2147483646 h 14300"/>
              <a:gd name="T94" fmla="*/ 126831460 w 2700"/>
              <a:gd name="T95" fmla="*/ 2147483646 h 14300"/>
              <a:gd name="T96" fmla="*/ 22423445 w 2700"/>
              <a:gd name="T97" fmla="*/ 2147483646 h 14300"/>
              <a:gd name="T98" fmla="*/ 23591111 w 2700"/>
              <a:gd name="T99" fmla="*/ 2147483646 h 14300"/>
              <a:gd name="T100" fmla="*/ 126831460 w 2700"/>
              <a:gd name="T101" fmla="*/ 2147483646 h 14300"/>
              <a:gd name="T102" fmla="*/ 22423445 w 2700"/>
              <a:gd name="T103" fmla="*/ 2147483646 h 14300"/>
              <a:gd name="T104" fmla="*/ 630654787 w 2700"/>
              <a:gd name="T105" fmla="*/ 2147483646 h 14300"/>
              <a:gd name="T106" fmla="*/ 700793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8097F4C-6F0F-FB49-8272-39F3855D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DEE2-F82A-C94A-BD77-C0A4A66A33D7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4775DF1-4138-E64C-9D04-5275310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7A65C74-26CE-9B47-8F86-229E9C82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84B0-CDAE-8C48-8F42-43DB05ACEE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9418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DE3422-873B-344F-8AA7-9322CF08206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02951" y="0"/>
            <a:ext cx="1290638" cy="6858000"/>
          </a:xfrm>
          <a:custGeom>
            <a:avLst/>
            <a:gdLst>
              <a:gd name="T0" fmla="*/ 85333119 w 2658"/>
              <a:gd name="T1" fmla="*/ 0 h 14271"/>
              <a:gd name="T2" fmla="*/ 0 w 2658"/>
              <a:gd name="T3" fmla="*/ 126782415 h 14271"/>
              <a:gd name="T4" fmla="*/ 85333119 w 2658"/>
              <a:gd name="T5" fmla="*/ 253564350 h 14271"/>
              <a:gd name="T6" fmla="*/ 0 w 2658"/>
              <a:gd name="T7" fmla="*/ 380346766 h 14271"/>
              <a:gd name="T8" fmla="*/ 85333119 w 2658"/>
              <a:gd name="T9" fmla="*/ 507129181 h 14271"/>
              <a:gd name="T10" fmla="*/ 0 w 2658"/>
              <a:gd name="T11" fmla="*/ 633911116 h 14271"/>
              <a:gd name="T12" fmla="*/ 85333119 w 2658"/>
              <a:gd name="T13" fmla="*/ 760462865 h 14271"/>
              <a:gd name="T14" fmla="*/ 0 w 2658"/>
              <a:gd name="T15" fmla="*/ 887244800 h 14271"/>
              <a:gd name="T16" fmla="*/ 85333119 w 2658"/>
              <a:gd name="T17" fmla="*/ 1014027215 h 14271"/>
              <a:gd name="T18" fmla="*/ 0 w 2658"/>
              <a:gd name="T19" fmla="*/ 1140809630 h 14271"/>
              <a:gd name="T20" fmla="*/ 85333119 w 2658"/>
              <a:gd name="T21" fmla="*/ 1267591565 h 14271"/>
              <a:gd name="T22" fmla="*/ 0 w 2658"/>
              <a:gd name="T23" fmla="*/ 1394373981 h 14271"/>
              <a:gd name="T24" fmla="*/ 85333119 w 2658"/>
              <a:gd name="T25" fmla="*/ 1521156396 h 14271"/>
              <a:gd name="T26" fmla="*/ 0 w 2658"/>
              <a:gd name="T27" fmla="*/ 1647938331 h 14271"/>
              <a:gd name="T28" fmla="*/ 85333119 w 2658"/>
              <a:gd name="T29" fmla="*/ 1774720746 h 14271"/>
              <a:gd name="T30" fmla="*/ 0 w 2658"/>
              <a:gd name="T31" fmla="*/ 1901503162 h 14271"/>
              <a:gd name="T32" fmla="*/ 85333119 w 2658"/>
              <a:gd name="T33" fmla="*/ 2028054430 h 14271"/>
              <a:gd name="T34" fmla="*/ 0 w 2658"/>
              <a:gd name="T35" fmla="*/ 2147483646 h 14271"/>
              <a:gd name="T36" fmla="*/ 85333119 w 2658"/>
              <a:gd name="T37" fmla="*/ 2147483646 h 14271"/>
              <a:gd name="T38" fmla="*/ 0 w 2658"/>
              <a:gd name="T39" fmla="*/ 2147483646 h 14271"/>
              <a:gd name="T40" fmla="*/ 85333119 w 2658"/>
              <a:gd name="T41" fmla="*/ 2147483646 h 14271"/>
              <a:gd name="T42" fmla="*/ 0 w 2658"/>
              <a:gd name="T43" fmla="*/ 2147483646 h 14271"/>
              <a:gd name="T44" fmla="*/ 85333119 w 2658"/>
              <a:gd name="T45" fmla="*/ 2147483646 h 14271"/>
              <a:gd name="T46" fmla="*/ 0 w 2658"/>
              <a:gd name="T47" fmla="*/ 2147483646 h 14271"/>
              <a:gd name="T48" fmla="*/ 85333119 w 2658"/>
              <a:gd name="T49" fmla="*/ 2147483646 h 14271"/>
              <a:gd name="T50" fmla="*/ 0 w 2658"/>
              <a:gd name="T51" fmla="*/ 2147483646 h 14271"/>
              <a:gd name="T52" fmla="*/ 85333119 w 2658"/>
              <a:gd name="T53" fmla="*/ 2147483646 h 14271"/>
              <a:gd name="T54" fmla="*/ 626561534 w 2658"/>
              <a:gd name="T55" fmla="*/ 2147483646 h 14271"/>
              <a:gd name="T56" fmla="*/ 626561534 w 2658"/>
              <a:gd name="T57" fmla="*/ 231147 h 14271"/>
              <a:gd name="T58" fmla="*/ 8533311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8513331A-7AF0-7E4D-83BC-EDB3F223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A13-B268-804E-AD87-FE0A6EC97B5B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4F89B1F-4A77-A542-A0D5-5DCB76CD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A1623E7-A75B-7D4D-B01F-65376456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D260-8ABE-DF41-AF19-876C029952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95838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1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C0D08CB-D0A2-874F-95DC-26F8F161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30C-CB2D-7843-B0EA-80F55B02C2F1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39D509-1D28-5242-A2CE-BEDB492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B4FCCA6-7E54-5D4A-9173-D061561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749-18FB-D049-92AA-3E08CD2DFD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09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6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1" y="1935806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1" y="1555786"/>
            <a:ext cx="5364162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1" y="1555786"/>
            <a:ext cx="5364162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FBC089-BA33-2B46-9EF5-32D787334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32F8-42EA-2042-8C55-03E88AC1531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A31815B-C589-5847-8271-DB4424AE9F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DE50650-B962-C844-A7C7-90E961C06B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3851-F671-F344-9634-D31A2F030C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8975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4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520AB3-5A2A-F148-BBB7-1DBD244EB0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3082-0381-D443-A079-E739CABCC45B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35F370-ADFC-5B49-A184-A25C697CE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0B3576F-1B44-414D-9444-F52416907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4C64-584D-384B-9C48-C2BF421D09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4126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5447" cy="670884"/>
          </a:xfrm>
        </p:spPr>
        <p:txBody>
          <a:bodyPr anchor="ctr"/>
          <a:lstStyle>
            <a:lvl1pPr algn="ctr">
              <a:defRPr sz="2601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734F-E757-A741-BCDE-1F898094FB6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0082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1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5447" cy="670884"/>
          </a:xfrm>
        </p:spPr>
        <p:txBody>
          <a:bodyPr anchor="ctr"/>
          <a:lstStyle>
            <a:lvl1pPr algn="ctr">
              <a:defRPr sz="2601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2" y="431800"/>
            <a:ext cx="3683001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2" y="431800"/>
            <a:ext cx="3683001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9F68AC27-5FEC-7E4E-8F1D-7A13CC4142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F55E-150A-BE4A-A328-B2982B52FFCD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BCFCA869-BD97-7F4A-A31A-16A3F1CBAA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1AEC53E-0A64-2147-99EC-05F40E16FD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EC95-1ECF-2948-96FD-11E459A223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4349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8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5447" cy="670884"/>
          </a:xfrm>
        </p:spPr>
        <p:txBody>
          <a:bodyPr anchor="ctr"/>
          <a:lstStyle>
            <a:lvl1pPr algn="ctr">
              <a:defRPr sz="2601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D5B7689-0758-204A-8473-2CDE4A7AC6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B1E6-9E5E-9842-B3B4-4CC3E84FA23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FE9E56F-5A59-EC4E-A09F-47BF8F6BF6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16D3D9-C997-034F-AF4E-75D0285930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AF40-BB26-7F47-B167-18D326EF24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85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2C77-360B-40F4-9F3F-4C48F04B9639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2672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2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8" y="2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8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8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8" y="2714018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5447" cy="670884"/>
          </a:xfrm>
        </p:spPr>
        <p:txBody>
          <a:bodyPr anchor="ctr"/>
          <a:lstStyle>
            <a:lvl1pPr algn="ctr">
              <a:defRPr sz="2601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4074B6-8CC2-B94B-98DB-3BA0EEB32EA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54A-BEE4-2044-9FAA-E05661EE20E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3A32408-9B53-D141-9ED4-B6D15B643C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EFF14D4-0DA1-A841-AC5B-E1F4D6FE7E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B79A-C706-9B4C-986C-F7B5559A06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3308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6808852-8589-9A4C-AF62-EE5D05D5C7CF}"/>
              </a:ext>
            </a:extLst>
          </p:cNvPr>
          <p:cNvSpPr>
            <a:spLocks/>
          </p:cNvSpPr>
          <p:nvPr userDrawn="1"/>
        </p:nvSpPr>
        <p:spPr bwMode="auto">
          <a:xfrm>
            <a:off x="0" y="5199065"/>
            <a:ext cx="12193588" cy="1646237"/>
          </a:xfrm>
          <a:custGeom>
            <a:avLst/>
            <a:gdLst>
              <a:gd name="T0" fmla="*/ 2147483646 w 25400"/>
              <a:gd name="T1" fmla="*/ 42150134 h 3411"/>
              <a:gd name="T2" fmla="*/ 2147483646 w 25400"/>
              <a:gd name="T3" fmla="*/ 104793048 h 3411"/>
              <a:gd name="T4" fmla="*/ 2147483646 w 25400"/>
              <a:gd name="T5" fmla="*/ 104793048 h 3411"/>
              <a:gd name="T6" fmla="*/ 2147483646 w 25400"/>
              <a:gd name="T7" fmla="*/ 0 h 3411"/>
              <a:gd name="T8" fmla="*/ 2147483646 w 25400"/>
              <a:gd name="T9" fmla="*/ 104793048 h 3411"/>
              <a:gd name="T10" fmla="*/ 2147483646 w 25400"/>
              <a:gd name="T11" fmla="*/ 0 h 3411"/>
              <a:gd name="T12" fmla="*/ 2147483646 w 25400"/>
              <a:gd name="T13" fmla="*/ 104793048 h 3411"/>
              <a:gd name="T14" fmla="*/ 2147483646 w 25400"/>
              <a:gd name="T15" fmla="*/ 0 h 3411"/>
              <a:gd name="T16" fmla="*/ 2147483646 w 25400"/>
              <a:gd name="T17" fmla="*/ 104793048 h 3411"/>
              <a:gd name="T18" fmla="*/ 2147483646 w 25400"/>
              <a:gd name="T19" fmla="*/ 0 h 3411"/>
              <a:gd name="T20" fmla="*/ 2147483646 w 25400"/>
              <a:gd name="T21" fmla="*/ 104793048 h 3411"/>
              <a:gd name="T22" fmla="*/ 2107950683 w 25400"/>
              <a:gd name="T23" fmla="*/ 0 h 3411"/>
              <a:gd name="T24" fmla="*/ 1717794272 w 25400"/>
              <a:gd name="T25" fmla="*/ 104793048 h 3411"/>
              <a:gd name="T26" fmla="*/ 1327637861 w 25400"/>
              <a:gd name="T27" fmla="*/ 0 h 3411"/>
              <a:gd name="T28" fmla="*/ 937481450 w 25400"/>
              <a:gd name="T29" fmla="*/ 104793048 h 3411"/>
              <a:gd name="T30" fmla="*/ 547555469 w 25400"/>
              <a:gd name="T31" fmla="*/ 0 h 3411"/>
              <a:gd name="T32" fmla="*/ 157399058 w 25400"/>
              <a:gd name="T33" fmla="*/ 104793048 h 3411"/>
              <a:gd name="T34" fmla="*/ 0 w 25400"/>
              <a:gd name="T35" fmla="*/ 71724968 h 3411"/>
              <a:gd name="T36" fmla="*/ 0 w 25400"/>
              <a:gd name="T37" fmla="*/ 794331795 h 3411"/>
              <a:gd name="T38" fmla="*/ 2147483646 w 25400"/>
              <a:gd name="T39" fmla="*/ 794331795 h 3411"/>
              <a:gd name="T40" fmla="*/ 2147483646 w 25400"/>
              <a:gd name="T41" fmla="*/ 42150134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4" name="Ryhmä 8">
            <a:extLst>
              <a:ext uri="{FF2B5EF4-FFF2-40B4-BE49-F238E27FC236}">
                <a16:creationId xmlns:a16="http://schemas.microsoft.com/office/drawing/2014/main" id="{BC76F231-2454-0D48-838F-B831AF2A41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63C677-2222-C548-9910-AF8C02A9996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E4F29D-1C95-514F-A58C-6AD1F4E1CC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CDC3D3-F0F7-9C49-B495-4CFFD602FBC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 sz="1801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D6C5EF3-A5AC-5645-850F-67C43249616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78772F9-7161-3346-971A-8835CFE179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BAD699-A5CE-B740-B390-E8AA101AF56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46B0E7E-88C5-E040-BACF-173E5A48972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 sz="180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86F38AF-A5A8-3B4D-B95B-F4DA55FB84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B1A11A-D3EC-CC4C-B432-8BBDCF80BB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A9BF00-AA5F-714A-BA8B-6906F4A94C3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74ACAC-AD22-E74A-9857-379BBA60615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11235447" cy="670884"/>
          </a:xfrm>
        </p:spPr>
        <p:txBody>
          <a:bodyPr anchor="ctr"/>
          <a:lstStyle>
            <a:lvl1pPr algn="ctr">
              <a:defRPr sz="2601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6E5DAF-9998-ED49-B83A-F78D3302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7915-BFA7-ED48-952F-058B1D178A4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42456D95-1F73-D740-82D0-3B39786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7657348D-0DB4-E841-8BB7-B5446425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6CA6-40AC-4C48-A2DA-1F36577B8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2649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78BBB089-65BA-E149-BC75-7F810CC76781}"/>
              </a:ext>
            </a:extLst>
          </p:cNvPr>
          <p:cNvSpPr>
            <a:spLocks/>
          </p:cNvSpPr>
          <p:nvPr userDrawn="1"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1665556615 h 7249"/>
              <a:gd name="T2" fmla="*/ 1661062054 w 7208"/>
              <a:gd name="T3" fmla="*/ 1665556615 h 7249"/>
              <a:gd name="T4" fmla="*/ 1661062054 w 7208"/>
              <a:gd name="T5" fmla="*/ 0 h 7249"/>
              <a:gd name="T6" fmla="*/ 1541229744 w 7208"/>
              <a:gd name="T7" fmla="*/ 228614740 h 7249"/>
              <a:gd name="T8" fmla="*/ 1541229744 w 7208"/>
              <a:gd name="T9" fmla="*/ 228614740 h 7249"/>
              <a:gd name="T10" fmla="*/ 1191872121 w 7208"/>
              <a:gd name="T11" fmla="*/ 430577294 h 7249"/>
              <a:gd name="T12" fmla="*/ 1191872121 w 7208"/>
              <a:gd name="T13" fmla="*/ 430577294 h 7249"/>
              <a:gd name="T14" fmla="*/ 989309258 w 7208"/>
              <a:gd name="T15" fmla="*/ 778668816 h 7249"/>
              <a:gd name="T16" fmla="*/ 989309258 w 7208"/>
              <a:gd name="T17" fmla="*/ 778668816 h 7249"/>
              <a:gd name="T18" fmla="*/ 640181615 w 7208"/>
              <a:gd name="T19" fmla="*/ 980631371 h 7249"/>
              <a:gd name="T20" fmla="*/ 640181615 w 7208"/>
              <a:gd name="T21" fmla="*/ 980631371 h 7249"/>
              <a:gd name="T22" fmla="*/ 437618751 w 7208"/>
              <a:gd name="T23" fmla="*/ 1328722893 h 7249"/>
              <a:gd name="T24" fmla="*/ 437618751 w 7208"/>
              <a:gd name="T25" fmla="*/ 1328722893 h 7249"/>
              <a:gd name="T26" fmla="*/ 88491589 w 7208"/>
              <a:gd name="T27" fmla="*/ 1530685448 h 7249"/>
              <a:gd name="T28" fmla="*/ 88491589 w 7208"/>
              <a:gd name="T29" fmla="*/ 1530685448 h 7249"/>
              <a:gd name="T30" fmla="*/ 0 w 7208"/>
              <a:gd name="T31" fmla="*/ 166555661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4" name="Ryhmä 36">
            <a:extLst>
              <a:ext uri="{FF2B5EF4-FFF2-40B4-BE49-F238E27FC236}">
                <a16:creationId xmlns:a16="http://schemas.microsoft.com/office/drawing/2014/main" id="{CC7C4028-DA4C-1F4E-902B-91ACD77D6690}"/>
              </a:ext>
            </a:extLst>
          </p:cNvPr>
          <p:cNvGrpSpPr/>
          <p:nvPr userDrawn="1"/>
        </p:nvGrpSpPr>
        <p:grpSpPr bwMode="black">
          <a:xfrm>
            <a:off x="472153" y="6228513"/>
            <a:ext cx="804334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B590C1-6AC4-5341-A2E9-37F3F25F0FB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B72EA9-C54E-6B43-8794-F7718A53B8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50072EB-7799-5048-8298-2CD4AC39BC0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711140C-3C36-8746-9E91-4186402540D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555C548-38EC-A04A-A98D-99C3EC89A8F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3E9F0C8-D6D9-F448-A124-A791343968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E393D51-693F-2742-A52D-881C6743B6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9D5A929-F201-9643-A3AC-42564F8F30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BFC2381-EC8C-EB42-9377-850E292117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1D0E4B-8EDB-BE45-AC59-E00D7A16BB7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1A90733-3ABC-A243-BE24-EBF73A950A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600" y="5457217"/>
            <a:ext cx="1420238" cy="670884"/>
          </a:xfrm>
        </p:spPr>
        <p:txBody>
          <a:bodyPr anchor="ctr"/>
          <a:lstStyle>
            <a:lvl1pPr algn="ctr">
              <a:defRPr sz="1401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445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8121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976CFA2-914B-784B-886C-72CA84C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337E-68BE-6D42-A088-35F37D0F44B3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DEFE140-0393-4A41-A011-1E60C864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CEA60C7-A1DF-FD4B-928B-4C9E1D2B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B7AF-44D1-E648-8F5D-6AF12D57AB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2677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A55B05F8-6A5B-E741-97E3-76E5200D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D2CF-8A88-C342-A5E5-A90820F9FEBB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FE298273-1C47-1845-B6EA-E9E51E95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75900AB-6408-324D-AA9C-8162B844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56C2-3DDB-1D49-BAEF-212D90203ED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4870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0FC123-48CD-534C-80BB-2030DFD743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8AA5EE16-F358-EA49-AD52-309A6890C850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5368D4-D7A7-DF49-9A42-D4817D29F4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203FE9F-D413-5B41-86F8-D0D0ED2A8C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F32EE7-DCC8-C846-841F-2B992839B6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1026838-A55F-A348-B1BC-B44A4362A0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E07877-B1D6-6148-86B5-834345DBFD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BE3AB3D-25AF-B340-AADF-F444137E89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A1EE864-7857-6143-A187-BA137D09A8D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9CCF304-90AD-7D45-9039-62E90F47CC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26BC1B9-2C9B-A841-A849-215F4B31BA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15C5923-9023-AE4D-B45E-EC50054ACB7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228E8A9-7396-074E-96D9-C98695290B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7893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7289A74D-8237-0448-B8BA-9253117F9D9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15DAC98-0F82-B44D-9B8F-464F56296F29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DE7A58-20C6-BE4C-9DAD-F4598525D2D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844C73-5A68-8540-A666-970B1E160FB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1AB21C-6F48-B74A-B33F-1B5AAC2580E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AE4D77-4223-7E4C-B393-A3DA47BAF4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084152-53E0-1745-9748-03FC857034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C7480E8-B16D-D445-BFA5-5DA147720E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4D00001-8B05-9742-84FF-037A1DF204B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BDE5082-EB6F-A246-9CF5-2FB1E41E5BC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ECA8EE-1530-794E-BB52-F9F4E3F79F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A8DD3A5-D81F-BB43-9710-6BFD1A4CB8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223958E-ED15-8246-99C6-3B5599FC8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43947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58BEE1E-F5E1-374A-96BE-4D0665BF402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E07C2C7-F69E-F440-B87F-34D0E1FDF58D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302E1F0-A05E-DE45-ABB1-6638B5663B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7E16A8-7D94-494B-A92F-1C96EB1DBD6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603D6-3774-B742-AC81-1DDCA1AFFA4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46C060-9BA5-424F-A44F-F32B72168BF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C72C87-C94E-0D4F-BF8D-3CDD9F0E9B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FF6C613-AF8F-634D-A255-4275AC076C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25E4C0-AA46-E948-9032-B5AD653225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B134536-341A-2440-BBF4-40AB88FCC4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87EB8D0-973D-9D44-AB5F-BDB43A28A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6BDE164-4D25-A24B-A613-C7438C71E1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1809EA1-32DE-B449-B5EF-B7522442BF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2106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05B68A2-C462-2C49-A47B-8A211807D727}"/>
              </a:ext>
            </a:extLst>
          </p:cNvPr>
          <p:cNvSpPr>
            <a:spLocks/>
          </p:cNvSpPr>
          <p:nvPr userDrawn="1"/>
        </p:nvSpPr>
        <p:spPr bwMode="auto">
          <a:xfrm>
            <a:off x="0" y="2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C70C95C2-C154-FA49-AA2C-947486204EE1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A851B45-D61D-6E47-A970-44C6603CF96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C1289C-FCC9-EF41-BDC9-047380FB54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3F42DE-F40D-CB42-BFC7-DEA9AF5A31E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F2E86C-C9FE-2F47-8D05-FBF17BF2E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85671F-77FE-9644-B032-D2B680E25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2249F3-8262-9545-87E1-669C4AEE86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0AE5BA1-F494-7F44-9769-D0BAC7EEA0B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EA8C6A9-9221-154F-9285-EA5799BC7B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6D8D34F-292D-9040-96BD-FF5B231009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F8218D8-4935-A842-B887-337BB517286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EB112-D717-5A4B-A9D9-2847AD5578E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53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3583-DBA3-4E51-9577-D003BE5B364F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64887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B92F6B-5854-0D4C-B67C-ED969610CBE6}"/>
              </a:ext>
            </a:extLst>
          </p:cNvPr>
          <p:cNvSpPr>
            <a:spLocks/>
          </p:cNvSpPr>
          <p:nvPr userDrawn="1"/>
        </p:nvSpPr>
        <p:spPr bwMode="white">
          <a:xfrm>
            <a:off x="1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5C1B0A-14B5-1243-AA62-02D50B40BC2F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1E4A6E-9ED5-CA47-BF4E-D8FDE9C998E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1F3282-BC26-A24C-A7A6-C62E38D600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B4ECB6-9239-1049-A639-388DA03909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E6E8E20-8446-8043-9ADC-3A3523B0A6A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C8E9166-5796-A64B-BCA4-C780A9B0A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45C36E-3781-E540-8D0F-4B09B0CFCB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16D16C-428D-9745-A479-BA8174CB54D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ED16343-49BD-8B4E-9E36-B253201CBB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55DE7C8-FD40-DD4B-AF3C-CC0B6140C4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E67A0C-3E15-0140-BE1B-EB418FFFE9E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F1653C3-A676-1342-80CB-CE3ABB40EA5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0222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F0A92B6-0F04-5A47-87E2-DC42CB1CB7B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58888F1-58E0-CC43-BACA-B03FCDCF0594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605985B-CA75-8744-B725-1E77F7869B8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5CE20E-C54C-D140-A2C1-C10360E3D0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EB9912-E28E-1C47-8B5E-BA628F3213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2EBA7B3-58F1-E64C-ABD0-3FEBA9248B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2DC70E-3C9C-FC4A-AC07-EBFF9CD0F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7792FA-D23C-D848-BA68-135C4F22FE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982CDA5-F4CC-194E-93F0-4C76A08885E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C76EFD2-3137-8748-8ACC-F8338C9DB6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EB73489-7183-8E43-9145-6DE5742BDE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7F82CA5-35C3-2D4B-9EB6-3B39B976C6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A69AA85-9418-CC42-A415-9C42963567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022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A854A71-43D0-9845-92C6-6BCC5CB22AF0}"/>
              </a:ext>
            </a:extLst>
          </p:cNvPr>
          <p:cNvSpPr>
            <a:spLocks/>
          </p:cNvSpPr>
          <p:nvPr userDrawn="1"/>
        </p:nvSpPr>
        <p:spPr bwMode="white">
          <a:xfrm>
            <a:off x="1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988A391-1F69-974A-8419-C8FDF0709EC2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732B7F-BAA0-A64E-B88D-066458AEB1D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39F9A7-6A92-A846-9F47-10169A31DA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A8D24-B919-E649-A40A-0ED2E325B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2A7C70-EEAA-B54A-8F8C-D2F9FAEDCD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80FD919-BDF5-C647-92E4-1F582B3D97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09F2D3-42A8-664C-9708-1F8A108F50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424FB92-FC37-6943-A5DC-248AAED48F1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DAC726-8A1B-1948-A331-3058457C2C5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1306877-0035-9E4A-8676-902F843E0B7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5C8F58D-CF64-D542-BA0E-A52299F6282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7630E89-F652-0947-837C-E1D9C71DC6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7136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0FEB988D-1805-DF42-BAAA-B48015F55D44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B330C6A-3042-D940-89FB-E9C87AB6D8A4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B69375-4353-6440-95CA-FB7856A973A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81E5E26-F3C4-4247-8DC4-4B909E2C6B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35A74-C823-E744-AF4F-898C231052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DFBA349-96B1-A346-BE74-19BB3B13D1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DED2E2-D7C8-CD4F-8938-10AB88EE16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D08EEB-14CB-0443-8654-60E66414E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6BF7231-5F3F-D44D-963A-00EF67B2A52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28A515-F8C6-F94A-AD46-B7CFC02CD7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1EAD7EA-B89A-524F-AE25-995AB7E08D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6D9E7-3105-594D-B019-FD87FEE6E90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D2ABBEB-E90D-F34C-86DD-E514C9AD09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4129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4B4BCA79-F285-6948-B990-8C06D70C0A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2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313928A-4159-8641-9E53-DDE0EA64767A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6D13761-C54D-4345-9CCA-2F3EC2A6921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F7ADAC-1A0B-F24B-9CF2-27320C104B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880DE-68B1-AE45-AF76-625E3ADE33B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62A604-A3DF-1D49-8F4B-B48EC22788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DBFD0D-C45A-9A4C-AA7C-BE87E113B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6036EB-A85E-BB47-A383-2B3FB48CBB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0537C06-4F34-FB4E-9BB2-65559D82A03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6D672AE-62B9-0147-A156-DD8305403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E86A0C-53B6-A44F-9A13-6455C2BCC2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A8A2E02-21AB-A146-B5DC-1C8CCDE40D2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DF6EB33-EA17-1049-8EB2-3B7570C7B5C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0998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8F3BDFA-7F8A-FF47-9910-2D3836D7F582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01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18A6C73-D388-174A-A6D4-F546679200C0}"/>
              </a:ext>
            </a:extLst>
          </p:cNvPr>
          <p:cNvGrpSpPr/>
          <p:nvPr userDrawn="1"/>
        </p:nvGrpSpPr>
        <p:grpSpPr bwMode="black">
          <a:xfrm>
            <a:off x="465668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06D49F-1E6E-E445-B1CE-3A97E053305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CF2D22-53EF-664C-86F2-8AC41D4E72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1C52E2-7ABF-F945-BBBF-84D2E7C6AE2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7385514-CBA1-F74D-BB1D-2357DBF100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0C3A02-FD0B-B343-A688-0021D4D435A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5727D6-ECDB-5041-8F7E-6D6B8422A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25622E2-5921-F346-A578-34FBE7C6BA5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1DE4D10-57C5-1C4F-90DC-2D2220228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DA91A8E-8F28-834D-9256-9FAB624EEA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F6EC6E-488A-7C4C-9822-49E16AD308F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B976A9F-F8D8-2A40-A443-37200EA8D9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801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7" cy="2071991"/>
          </a:xfrm>
        </p:spPr>
        <p:txBody>
          <a:bodyPr/>
          <a:lstStyle>
            <a:lvl1pPr algn="l">
              <a:lnSpc>
                <a:spcPct val="85000"/>
              </a:lnSpc>
              <a:defRPr sz="700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7511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3D7D53-46A4-3143-99DD-FC6728B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C3C3-7881-6E42-816F-9BD57891F66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1E8BBAA-C232-F94A-A68C-BE1B03D5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7CB41934-8E7C-CC47-9298-108FC460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EC95-FA4D-C349-B791-B7A7FA0FC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9617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D55EEFD-E582-294C-BCDC-07DF44E7659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3BA208-7F8D-C547-B89F-6336D937CA8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8E546-218F-4F45-ACFF-E6873D42EE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572B999-172D-D14E-A5B9-641088C102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E2C0146-6F97-3F42-B3F3-0C75F4BA5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5FB946C-6136-1040-ABB9-4E8C82BA76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BEE1481-7A50-9C4C-9AD8-884FB64B28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C784CF2-57EE-4645-9CB2-154087E8982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CEBE39-75D7-304E-94AE-82A7A1AFFA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2D90E7-ABDE-BC46-8D75-F3699F8186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DD5267E-79B7-F048-B4F0-62F70CDB3B4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DFF427-419B-E646-A8FE-E74E53C01F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6504484-DA3B-B642-AF97-C1A06B1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32649-A9D6-C64B-B067-D7500248247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3215B1E-96C9-064D-A53D-12E10FB8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35055C11-9C96-F847-9873-B02DCE9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AE439-3398-3E41-8BC6-FE1C8FB8A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3673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F27DB-4B64-BC46-85CA-382327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2A3A-6AC1-6B4C-BBAC-4626E10D6D6A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0E915B-69E2-C148-8B11-21F7F62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0E25-AE12-8148-B83C-980220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7C29-DB73-8547-9811-176A6939C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1903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>
            <a:extLst>
              <a:ext uri="{FF2B5EF4-FFF2-40B4-BE49-F238E27FC236}">
                <a16:creationId xmlns:a16="http://schemas.microsoft.com/office/drawing/2014/main" id="{09E44C3C-E982-5940-B925-E61962AD2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4472A0-8557-EC4D-A929-269AFC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DE8-60B6-7843-BC68-88C55B1A2E4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4F33DF-2200-5346-8E7C-C932D5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0F6AB39-1B11-FC40-B81E-0F388C6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7487-27E2-844C-9320-20C4C0389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2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15816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E7784DB-A40F-6948-BB3A-B74118FF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C216-E771-DE47-93E6-36E8A397068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5E288BB-20AA-3B4B-813B-B692295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2F546B8-064D-2E4C-B78C-6C8D011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7829-B4A3-C34F-A5BD-387FB5956A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67197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D13DC7-4787-E644-BCB5-4CC184DBDA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7A88-1BCE-984F-AFF4-63CB06EE72FB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6E0C2D-C2E1-9D40-A012-7E1CEC63F1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8B0320B-98E9-F144-8DFA-DB78C98272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53A-84D0-C34B-96A8-B31EE15E18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8929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35B3-91FF-834D-A073-16D8744D460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0134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4C82A33-B5C4-E044-9686-8CA60467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BC87-C6C4-4441-9C66-91AA3BABDBC0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569114C-6352-2944-A840-417133D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70CB56D-AFA3-9541-8E15-5D0E04D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AC8-DCCB-3643-88B8-AE62391B2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5140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82121D-3BB8-8248-BB5A-A95A3B7E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F32C-2CE8-B240-B27E-B57E2B22AA2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657AC71-099F-C24B-A86C-793D304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65DB19B-52FE-2141-85CA-3A6C95C5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036-729F-894D-B012-D4A43E382C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8761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D329C39-D4DF-8B49-AABF-F18F4C662D35}"/>
              </a:ext>
            </a:extLst>
          </p:cNvPr>
          <p:cNvSpPr/>
          <p:nvPr userDrawn="1"/>
        </p:nvSpPr>
        <p:spPr>
          <a:xfrm>
            <a:off x="8320087" y="0"/>
            <a:ext cx="387191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3CC05F3-AAEC-0F43-AE31-6C05B3A5E5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131050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89E78A9-EEE0-AC4C-AF3B-48C3BE334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3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35B3-91FF-834D-A073-16D8744D460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88810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F06-665B-6847-9EEB-5323358BCD9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3297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F06-665B-6847-9EEB-5323358BCD9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45437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22C056B-AD02-CC41-9BAC-591688D06BB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A35A674-9678-AD44-90CB-71ACC939F04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FFD00-4B00-8B41-B159-532195C064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8B3C3F-FB51-B54D-9E66-7A26B807B1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F265A-F4A2-734A-8647-1CA830F5778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23E4D-9B7A-684E-BD8D-B2E7BF7507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D5D103-D602-3E4D-A4A8-EF1F82FDBA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1B58410-E822-C04C-9795-78BE036871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CCFB153-7E53-1D48-84FD-5A0D5EE4EC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D6A16C-26F1-0B49-B923-6F5B18E121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CDA07B8-04C9-914A-859E-24845E889A9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915335C-AB34-1B48-941F-7FF7EF4CF3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790AF0D-AF2C-E043-9F3D-4C2B329846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414611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F05328D-1E25-9A49-B502-D47C7C683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1132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5919161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6F51A09-36D6-AB4F-8BCD-0CDF96B5F10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54C47F4-46DC-F149-BFD2-BBE25EA17E1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87E86E-E8C9-A249-B25D-61C20214E3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BF2E-93A7-3E49-B859-452F4288BE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72E20-5550-6641-A8D4-9CDA738CF2F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D20E5E-539C-E745-BDC8-1DFD8BDE22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2706C-580B-8642-857A-CADBF30FAD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708B44-A5B2-A543-ACCA-9FAE5FE8AE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2B82225-6022-704E-B0A5-87C827FC3B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0503F1-0B16-2F4C-B7C3-D6618849E1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0C3111-51E2-0C44-B466-5AA9A4317C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8F1C03-A233-E749-BDD6-B88EF1CA301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6EF1240-FDCA-624C-9484-64EA8E6CE08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73167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9928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BC2C2EF-95A0-B148-ADD4-877B83D9AD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45306D-A78A-9F4F-B1B3-EA2F86E77CE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12CC7-E778-C040-94E4-BB46389A27A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D4A0DB-E445-3C46-B4D7-5C40BEFAA7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A2E7C2-BB76-0F45-A122-9F427FDD051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792347-C3C0-0842-A4A2-CCB4999BEF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62C4EEF-EA4D-6B44-AEF9-DBD79CB706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4FE435-7B5D-664F-B403-0654E734D639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751307D-9B57-284F-9717-428259C4838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F043FC1-CD2D-054E-B2F3-1AC748A45F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15754D2-94A0-C145-9051-CAB5AB31C7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553EEE-1D58-334E-A194-94B9F59CBA3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691404-FA52-0640-B57A-57C45E8C7E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862746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642CCEBD-ED22-AD4E-88DA-F8370BFD4E9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BEDDB5D-53DC-2146-B6C3-9E490AA8F6A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5B86A0-7EA5-264E-97B0-F93A702A4D3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275AE1-BF36-2649-9EEF-A10F993A33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99A68-9308-6546-A9B2-33EC0965AD7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869CAF-4701-0D48-8B95-027A4CBAAF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2ABFB3-8148-DE4C-86C0-1779373F20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C043F3-F492-9B4C-97EA-E8FE7388F3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7339A8D-04B4-5D48-A5C0-796463F2E8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EF6C24-6D2C-0743-BCDE-35622E86CC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9B5E1D-8F23-AF49-8CA5-922471DDE1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3DAE54C-0582-DC43-9A7E-4D3C38D491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62A3F3D-8950-F242-8294-7C8FAAEF45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B4EB25E-A024-5A44-A9BC-7F8067073505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AE0904B-694F-594C-8119-18780BFB8D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7E955-A402-E24C-A949-10A6F8F983A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8233CA-2FE3-794A-9312-A2F265B751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10B714-8394-C04B-AD8E-67BEE2B551A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34876CC-3F52-FD45-B9AA-0D625F6D8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A42CFDA-8C01-3C4B-AFBA-11F3E933F7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C5AD9BE-4760-924D-8B4F-0E1D41DC21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A970450-A5E5-4544-A4A9-CD092D1E59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DF65422-315B-AC4A-8CA5-E1B89691FB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75FE0CF-7DCF-4349-B17A-02AD58EBEA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7BF2C4-3C4D-754E-AF85-1D4C73A12C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B24D71-DCA5-2C43-8BAF-39F30EDCE2A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5546324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3B937CF1-0D70-884D-ADEA-D1339C2111C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7D58742-6E03-3741-A17D-7EB80FEF3CA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1CBB69-7208-1641-9E7A-DEA53312F35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42D300-3E0B-FC4D-9A9F-9055539355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5AA09-75D6-994C-AFB8-CE4C6803BD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F98BE5-330E-5E4D-9D72-B963FA175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11A488-8227-0542-94AE-3D862D837A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3BC5269-840F-454A-9F80-5443CD54AB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C10EDD8-6D5D-C348-8631-BAB41ADC5D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9AE35EB-EBDF-AB4D-BC8A-FBC39D4306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88EF616-1268-D94B-A116-0EE2212A9E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1DC9C3-D618-9B45-9E2E-B0013540349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E008822-F9FB-8647-B4B5-EF8F03E9F5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16411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68C2C5E-4F5C-074E-94F5-2699202612E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E918224-DD1A-7143-B564-5525F5FEB8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1FDFA-A5EF-2140-A229-83610A9989B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AFDC52-54A7-0E47-BFCE-83FE02377D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B06680-1308-6C4A-942B-5C1C97475CB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6118E1-35CA-564D-B964-BF0183453A8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B47ADB-3197-2745-A325-5FCCE63E24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B929E4-832B-8444-8B9D-DC655CE980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CC2C745-060E-D54A-9AF3-6FE8519CE1A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DD69303-1BFB-0F4E-A915-A463959A32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08AE5-101F-4A4E-A338-D6D7B0A5E3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9D26C4-A6E9-2E4B-B8C7-14D49A5B8B4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169C39-9099-EF4A-8AD3-FB43F32B5D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25215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E9488F9-8139-A744-963D-CB6DD0AEF27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39DBE22-4E66-AC41-BEE3-B6F231E7540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D1CDF8F-4CFB-224E-B1F0-37C2D041418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235B8C5-0D59-D14B-B31F-3BB47CBB00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0D637B-6909-C646-B8EF-4690245117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AECA385-29B5-A84E-A7A2-BCBE670AF7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904FE1-EB33-9644-A1DD-1CCE77E608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EFCBC-1DD3-E144-8861-D2E6198B10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53B5448-BC6F-AE40-BEA1-FBB7FAFB973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D6347D4-136C-974C-A226-77A75391DC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E0AFB0C-F487-0E43-AFA9-DF8A78FDB0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21C90-8EEF-6A4A-96F2-49385E0756F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FAF4DEF-9CF4-AB4A-93A9-4CDF2AC7003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493745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734F-E757-A741-BCDE-1F898094FB6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7315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23BF0FB7-0EB0-164D-8DE9-E1145C61B232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CC9A082-984E-6C40-83BA-429A1BB240C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0062B96-93E1-D441-B449-033DB15EA2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0BA2355-11D9-1E47-9E5D-E29C74BE63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50614E-98F3-EF41-9C79-952694EDDB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F527A3-74F8-B242-AF3F-F384DBDBBA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ACD062F-147A-144A-B0DF-A0DE728AC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E4ABE4C-8D67-5A46-9344-7A27CE528C2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F6C65A-3A06-424D-8787-74EABB89E5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993A04E-95ED-A14B-8A3C-4C5C6F7D5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2CFB702-37FD-2C42-AAD4-CEF9736C2AF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2F5248C-9797-CB43-A484-B14C627E3A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EBABECF-22C8-6A42-BE57-5D5193A4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C21D6-275D-ED44-876D-C7454EE4F4B1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8DC849B-37B1-C245-AD33-EF63AC32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232DE35-40DC-F94D-AF6B-F18DF94B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A1E6C-6968-2B48-9E19-4AC383BFA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14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4F39-16EF-4CAE-8D7D-D7E28F08240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7810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407988"/>
            <a:ext cx="913995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196975"/>
            <a:ext cx="9139953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65BF-D030-3B47-8646-C9034E75FE9E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51" y="0"/>
            <a:ext cx="236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582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9161533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3E68-590D-9347-AA7B-FDA33CD221F1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37" y="0"/>
            <a:ext cx="238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94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9161533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96EE-448F-B140-B1BE-3D61B0ED0D93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74" y="0"/>
            <a:ext cx="237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71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9161533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11F0-6562-1547-9BD5-09DC6ADC5811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71" y="0"/>
            <a:ext cx="237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040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02F3-4BA2-0C48-A34A-84D0AFCD9EE0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05" y="2800350"/>
            <a:ext cx="3993795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066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5FE3-3F65-4D41-A399-FE8AEB362299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59" y="2795907"/>
            <a:ext cx="3990784" cy="40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895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2191-BE28-D141-B848-B3BAE0556582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61" y="2776823"/>
            <a:ext cx="4013489" cy="40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50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2908-5578-984B-BE39-1C21B11F0783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68" y="2783277"/>
            <a:ext cx="4007144" cy="40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064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10BC-FC6B-7A4B-8633-CBE55A176DE1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73" y="2789571"/>
            <a:ext cx="3999868" cy="40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59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561A-7FB2-514A-A085-269160A63FE1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130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144D-A55D-46C5-A00D-1C253264F70D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97391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95B6-5717-5349-8F16-E4CB925F9C0B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77198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8633-9021-894F-B2F4-07B83207D253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93022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F0A3-59A7-F149-9EC7-1D54DF049922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08346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369944" cy="787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69944" cy="4979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4F81-D4F9-2047-9752-065105655F24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4308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8" y="0"/>
            <a:ext cx="4603751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5602-5A9E-DD41-A052-BC7F21C8A742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23014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85" y="0"/>
            <a:ext cx="4576572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A7DA-3656-B847-A514-B18A3E544326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05013949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F57B-58A6-0940-B4CD-C22228579F96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51" y="0"/>
            <a:ext cx="4578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42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31C4-FA33-BB46-AD21-2FA3F7D253EF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7" y="0"/>
            <a:ext cx="459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851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ADF4-8795-E245-B605-E21DCACA90A3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36" y="0"/>
            <a:ext cx="459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757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 ja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E6B2-AAD3-1E4A-9F8F-C2023D4D4445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1" y="0"/>
            <a:ext cx="4603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5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726472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bg>
      <p:bgPr>
        <a:solidFill>
          <a:srgbClr val="F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-1656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194820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9108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-1656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211004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25411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1 B">
    <p:bg>
      <p:bgPr>
        <a:solidFill>
          <a:srgbClr val="F5A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4651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178636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39876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nsi 1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-16196" y="4651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9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9361221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4" y="2665379"/>
            <a:ext cx="8211004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0516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C6F51A09-36D6-AB4F-8BCD-0CDF96B5F109}"/>
              </a:ext>
            </a:extLst>
          </p:cNvPr>
          <p:cNvSpPr>
            <a:spLocks/>
          </p:cNvSpPr>
          <p:nvPr userDrawn="1"/>
        </p:nvSpPr>
        <p:spPr bwMode="white">
          <a:xfrm>
            <a:off x="0" y="1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54C47F4-46DC-F149-BFD2-BBE25EA17E16}"/>
              </a:ext>
            </a:extLst>
          </p:cNvPr>
          <p:cNvGrpSpPr/>
          <p:nvPr userDrawn="1"/>
        </p:nvGrpSpPr>
        <p:grpSpPr bwMode="black">
          <a:xfrm>
            <a:off x="10261423" y="548248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87E86E-E8C9-A249-B25D-61C20214E3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BF2E-93A7-3E49-B859-452F4288BE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72E20-5550-6641-A8D4-9CDA738CF2F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D20E5E-539C-E745-BDC8-1DFD8BDE22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2706C-580B-8642-857A-CADBF30FAD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708B44-A5B2-A543-ACCA-9FAE5FE8AE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2B82225-6022-704E-B0A5-87C827FC3B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0503F1-0B16-2F4C-B7C3-D6618849E1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0C3111-51E2-0C44-B466-5AA9A4317C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8F1C03-A233-E749-BDD6-B88EF1CA301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6EF1240-FDCA-624C-9484-64EA8E6CE08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9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0541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8" y="0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1" y="-2979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10422445" y="574169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9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056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2 B">
    <p:bg>
      <p:bgPr>
        <a:solidFill>
          <a:srgbClr val="F5A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7" y="-2979"/>
            <a:ext cx="12192000" cy="6858000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1" y="-2979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10422445" y="574169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9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324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1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3D7D53-46A4-3143-99DD-FC6728B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E0E4-6A25-B94E-9F78-EAC361710199}" type="datetime1">
              <a:rPr lang="fi-FI" smtClean="0"/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1E8BBAA-C232-F94A-A68C-BE1B03D5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7CB41934-8E7C-CC47-9298-108FC460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EC95-FA4D-C349-B791-B7A7FA0FC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6705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D55EEFD-E582-294C-BCDC-07DF44E7659E}"/>
              </a:ext>
            </a:extLst>
          </p:cNvPr>
          <p:cNvGrpSpPr/>
          <p:nvPr userDrawn="1"/>
        </p:nvGrpSpPr>
        <p:grpSpPr bwMode="black">
          <a:xfrm>
            <a:off x="465668" y="6222028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3BA208-7F8D-C547-B89F-6336D937CA8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8E546-218F-4F45-ACFF-E6873D42EE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572B999-172D-D14E-A5B9-641088C102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E2C0146-6F97-3F42-B3F3-0C75F4BA5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5FB946C-6136-1040-ABB9-4E8C82BA76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BEE1481-7A50-9C4C-9AD8-884FB64B28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C784CF2-57EE-4645-9CB2-154087E8982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CEBE39-75D7-304E-94AE-82A7A1AFFA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2D90E7-ABDE-BC46-8D75-F3699F8186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DD5267E-79B7-F048-B4F0-62F70CDB3B4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DFF427-419B-E646-A8FE-E74E53C01F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1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6504484-DA3B-B642-AF97-C1A06B1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F82A65-E1C5-CD4C-9B3E-41546AD95328}" type="datetime1">
              <a:rPr lang="fi-FI" smtClean="0"/>
              <a:t>28.9.2024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3215B1E-96C9-064D-A53D-12E10FB8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35055C11-9C96-F847-9873-B02DCE9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AE439-3398-3E41-8BC6-FE1C8FB8A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9770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F27DB-4B64-BC46-85CA-382327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A309-B68C-2A4D-964D-CEE50D017614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0E915B-69E2-C148-8B11-21F7F62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0E25-AE12-8148-B83C-980220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7C29-DB73-8547-9811-176A6939C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19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80820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>
            <a:extLst>
              <a:ext uri="{FF2B5EF4-FFF2-40B4-BE49-F238E27FC236}">
                <a16:creationId xmlns:a16="http://schemas.microsoft.com/office/drawing/2014/main" id="{09E44C3C-E982-5940-B925-E61962AD2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50589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4472A0-8557-EC4D-A929-269AFC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A540-CA06-0546-8922-4F367760A836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4F33DF-2200-5346-8E7C-C932D5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0F6AB39-1B11-FC40-B81E-0F388C6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7487-27E2-844C-9320-20C4C0389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16568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E7784DB-A40F-6948-BB3A-B74118FF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8B73-6D24-7F4C-A8EA-BE38AF604861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5E288BB-20AA-3B4B-813B-B692295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2F546B8-064D-2E4C-B78C-6C8D011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7829-B4A3-C34F-A5BD-387FB5956A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48166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5"/>
            <a:ext cx="5364000" cy="42417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5"/>
            <a:ext cx="5364000" cy="42417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1" y="1555785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1" y="1555785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D13DC7-4787-E644-BCB5-4CC184DBDA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EA8C-AD33-E349-A19C-BE632D885386}" type="datetime1">
              <a:rPr lang="fi-FI" smtClean="0"/>
              <a:t>28.9.2024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6E0C2D-C2E1-9D40-A012-7E1CEC63F1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8B0320B-98E9-F144-8DFA-DB78C98272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53A-84D0-C34B-96A8-B31EE15E18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40670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1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15BF-155C-8740-8EC3-BF40C94F43E2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80E1E26-D724-574A-B172-C3EDAFA9F416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3846491" y="3279577"/>
            <a:ext cx="6864000" cy="290513"/>
          </a:xfrm>
          <a:custGeom>
            <a:avLst/>
            <a:gdLst>
              <a:gd name="T0" fmla="*/ 2147483646 w 25400"/>
              <a:gd name="T1" fmla="*/ 48240096 h 564"/>
              <a:gd name="T2" fmla="*/ 2147483646 w 25400"/>
              <a:gd name="T3" fmla="*/ 119933450 h 564"/>
              <a:gd name="T4" fmla="*/ 2147483646 w 25400"/>
              <a:gd name="T5" fmla="*/ 119933450 h 564"/>
              <a:gd name="T6" fmla="*/ 2147483646 w 25400"/>
              <a:gd name="T7" fmla="*/ 0 h 564"/>
              <a:gd name="T8" fmla="*/ 2147483646 w 25400"/>
              <a:gd name="T9" fmla="*/ 119933450 h 564"/>
              <a:gd name="T10" fmla="*/ 2147483646 w 25400"/>
              <a:gd name="T11" fmla="*/ 0 h 564"/>
              <a:gd name="T12" fmla="*/ 2147483646 w 25400"/>
              <a:gd name="T13" fmla="*/ 119933450 h 564"/>
              <a:gd name="T14" fmla="*/ 2147483646 w 25400"/>
              <a:gd name="T15" fmla="*/ 0 h 564"/>
              <a:gd name="T16" fmla="*/ 2147483646 w 25400"/>
              <a:gd name="T17" fmla="*/ 119933450 h 564"/>
              <a:gd name="T18" fmla="*/ 2147483646 w 25400"/>
              <a:gd name="T19" fmla="*/ 0 h 564"/>
              <a:gd name="T20" fmla="*/ 2147483646 w 25400"/>
              <a:gd name="T21" fmla="*/ 119933450 h 564"/>
              <a:gd name="T22" fmla="*/ 2107950683 w 25400"/>
              <a:gd name="T23" fmla="*/ 0 h 564"/>
              <a:gd name="T24" fmla="*/ 1717794272 w 25400"/>
              <a:gd name="T25" fmla="*/ 119933450 h 564"/>
              <a:gd name="T26" fmla="*/ 1327637861 w 25400"/>
              <a:gd name="T27" fmla="*/ 0 h 564"/>
              <a:gd name="T28" fmla="*/ 937481450 w 25400"/>
              <a:gd name="T29" fmla="*/ 119933450 h 564"/>
              <a:gd name="T30" fmla="*/ 547555469 w 25400"/>
              <a:gd name="T31" fmla="*/ 0 h 564"/>
              <a:gd name="T32" fmla="*/ 157399058 w 25400"/>
              <a:gd name="T33" fmla="*/ 119933450 h 564"/>
              <a:gd name="T34" fmla="*/ 0 w 25400"/>
              <a:gd name="T35" fmla="*/ 82087951 h 564"/>
              <a:gd name="T36" fmla="*/ 0 w 25400"/>
              <a:gd name="T37" fmla="*/ 150316783 h 564"/>
              <a:gd name="T38" fmla="*/ 2147483646 w 25400"/>
              <a:gd name="T39" fmla="*/ 150316783 h 564"/>
              <a:gd name="T40" fmla="*/ 2147483646 w 25400"/>
              <a:gd name="T41" fmla="*/ 48240096 h 5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564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564"/>
                </a:lnTo>
                <a:lnTo>
                  <a:pt x="25400" y="564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750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4C82A33-B5C4-E044-9686-8CA60467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C5E6-17E7-304E-8DD8-F13117BCE27E}" type="datetime1">
              <a:rPr lang="fi-FI" smtClean="0"/>
              <a:t>28.9.2024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569114C-6352-2944-A840-417133D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70CB56D-AFA3-9541-8E15-5D0E04D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AC8-DCCB-3643-88B8-AE62391B2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75092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82121D-3BB8-8248-BB5A-A95A3B7E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7BFA-B821-9543-8120-C1E942EF5968}" type="datetime1">
              <a:rPr lang="fi-FI" smtClean="0"/>
              <a:t>28.9.2024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657AC71-099F-C24B-A86C-793D304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65DB19B-52FE-2141-85CA-3A6C95C5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036-729F-894D-B012-D4A43E382C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13760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3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1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60C2-395E-4A48-98F2-42A8968EFA9D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54411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6195" y="0"/>
            <a:ext cx="12208196" cy="685634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E080-EFEF-C347-A7E9-D6125D36B63D}" type="datetime1">
              <a:rPr lang="fi-FI" smtClean="0"/>
              <a:t>28.9.2024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57199" y="408563"/>
            <a:ext cx="9005087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622616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10406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6371619" cy="7876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1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1EBB-5FA1-1B45-AB33-04E71E76A0AF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7053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 Buss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>
              <a:alpha val="98000"/>
            </a:schemeClr>
          </a:solidFill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3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994798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 Me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541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Bu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8529874" cy="2071991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8506159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6" y="0"/>
            <a:ext cx="12206896" cy="686637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729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Me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0"/>
            <a:ext cx="12214577" cy="68707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8707084" cy="2071991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8682876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740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 Bu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664"/>
            <a:ext cx="12190476" cy="68571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519128"/>
            <a:ext cx="5658731" cy="11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10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10938"/>
            <a:ext cx="12190476" cy="68571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6" y="5519648"/>
            <a:ext cx="5653717" cy="11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73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ussi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741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672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" y="5290528"/>
            <a:ext cx="5658731" cy="11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20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lkoinen me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  <a:noFill/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" y="5288741"/>
            <a:ext cx="5653717" cy="11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611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lkoinen bus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4757005"/>
          </a:xfrm>
          <a:prstGeom prst="rect">
            <a:avLst/>
          </a:prstGeom>
          <a:noFill/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" y="5288220"/>
            <a:ext cx="5658731" cy="11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171E9-DB45-4935-8103-E2FD507E4EE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61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668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855842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855842" cy="459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26540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dia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9832"/>
            <a:ext cx="12190476" cy="68571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855842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855842" cy="4554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764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dia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4" cy="6857142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1234738" cy="4574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36018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vukoro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" y="0"/>
            <a:ext cx="1219199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855842" cy="787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855842" cy="4899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8" y="6156271"/>
            <a:ext cx="3647292" cy="547094"/>
          </a:xfrm>
          <a:prstGeom prst="rect">
            <a:avLst/>
          </a:prstGeom>
        </p:spPr>
      </p:pic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21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196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vukor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13" y="0"/>
            <a:ext cx="1114424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855842" cy="787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855842" cy="4899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63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vukor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13" y="0"/>
            <a:ext cx="1114424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855842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855842" cy="4899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66962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ton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1234738" cy="4899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2466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ton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1234738" cy="4899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06087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Sisältöä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10260"/>
            <a:ext cx="12190476" cy="68571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6441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6441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494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isältöä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5799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5799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674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99973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ailu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9664"/>
            <a:ext cx="12190476" cy="68571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97477"/>
            <a:ext cx="5364000" cy="4193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97477"/>
            <a:ext cx="5364000" cy="4193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217456"/>
            <a:ext cx="5364163" cy="409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217456"/>
            <a:ext cx="5364163" cy="409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9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14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97477"/>
            <a:ext cx="5364000" cy="4193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597477"/>
            <a:ext cx="5364000" cy="4193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217456"/>
            <a:ext cx="5364163" cy="409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217456"/>
            <a:ext cx="5364163" cy="409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89725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kuva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1" y="-814"/>
            <a:ext cx="5060950" cy="6858813"/>
          </a:xfrm>
          <a:custGeom>
            <a:avLst/>
            <a:gdLst>
              <a:gd name="connsiteX0" fmla="*/ 0 w 5060950"/>
              <a:gd name="connsiteY0" fmla="*/ 0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0 w 5060950"/>
              <a:gd name="connsiteY4" fmla="*/ 0 h 6858000"/>
              <a:gd name="connsiteX0" fmla="*/ 12 w 5060962"/>
              <a:gd name="connsiteY0" fmla="*/ 0 h 6858000"/>
              <a:gd name="connsiteX1" fmla="*/ 5060962 w 5060962"/>
              <a:gd name="connsiteY1" fmla="*/ 0 h 6858000"/>
              <a:gd name="connsiteX2" fmla="*/ 5060962 w 5060962"/>
              <a:gd name="connsiteY2" fmla="*/ 6858000 h 6858000"/>
              <a:gd name="connsiteX3" fmla="*/ 12 w 5060962"/>
              <a:gd name="connsiteY3" fmla="*/ 6858000 h 6858000"/>
              <a:gd name="connsiteX4" fmla="*/ 273062 w 5060962"/>
              <a:gd name="connsiteY4" fmla="*/ 698500 h 6858000"/>
              <a:gd name="connsiteX5" fmla="*/ 12 w 5060962"/>
              <a:gd name="connsiteY5" fmla="*/ 0 h 6858000"/>
              <a:gd name="connsiteX0" fmla="*/ 9 w 5060959"/>
              <a:gd name="connsiteY0" fmla="*/ 0 h 6858000"/>
              <a:gd name="connsiteX1" fmla="*/ 5060959 w 5060959"/>
              <a:gd name="connsiteY1" fmla="*/ 0 h 6858000"/>
              <a:gd name="connsiteX2" fmla="*/ 5060959 w 5060959"/>
              <a:gd name="connsiteY2" fmla="*/ 6858000 h 6858000"/>
              <a:gd name="connsiteX3" fmla="*/ 9 w 5060959"/>
              <a:gd name="connsiteY3" fmla="*/ 6858000 h 6858000"/>
              <a:gd name="connsiteX4" fmla="*/ 273059 w 5060959"/>
              <a:gd name="connsiteY4" fmla="*/ 698500 h 6858000"/>
              <a:gd name="connsiteX5" fmla="*/ 9 w 5060959"/>
              <a:gd name="connsiteY5" fmla="*/ 0 h 6858000"/>
              <a:gd name="connsiteX0" fmla="*/ 372126 w 5433076"/>
              <a:gd name="connsiteY0" fmla="*/ 0 h 6858000"/>
              <a:gd name="connsiteX1" fmla="*/ 5433076 w 5433076"/>
              <a:gd name="connsiteY1" fmla="*/ 0 h 6858000"/>
              <a:gd name="connsiteX2" fmla="*/ 5433076 w 5433076"/>
              <a:gd name="connsiteY2" fmla="*/ 6858000 h 6858000"/>
              <a:gd name="connsiteX3" fmla="*/ 372126 w 5433076"/>
              <a:gd name="connsiteY3" fmla="*/ 6858000 h 6858000"/>
              <a:gd name="connsiteX4" fmla="*/ 353076 w 5433076"/>
              <a:gd name="connsiteY4" fmla="*/ 1524000 h 6858000"/>
              <a:gd name="connsiteX5" fmla="*/ 645176 w 5433076"/>
              <a:gd name="connsiteY5" fmla="*/ 698500 h 6858000"/>
              <a:gd name="connsiteX6" fmla="*/ 372126 w 5433076"/>
              <a:gd name="connsiteY6" fmla="*/ 0 h 6858000"/>
              <a:gd name="connsiteX0" fmla="*/ 378226 w 5439176"/>
              <a:gd name="connsiteY0" fmla="*/ 0 h 6858000"/>
              <a:gd name="connsiteX1" fmla="*/ 5439176 w 5439176"/>
              <a:gd name="connsiteY1" fmla="*/ 0 h 6858000"/>
              <a:gd name="connsiteX2" fmla="*/ 5439176 w 5439176"/>
              <a:gd name="connsiteY2" fmla="*/ 6858000 h 6858000"/>
              <a:gd name="connsiteX3" fmla="*/ 378226 w 5439176"/>
              <a:gd name="connsiteY3" fmla="*/ 6858000 h 6858000"/>
              <a:gd name="connsiteX4" fmla="*/ 359176 w 5439176"/>
              <a:gd name="connsiteY4" fmla="*/ 1524000 h 6858000"/>
              <a:gd name="connsiteX5" fmla="*/ 651276 w 5439176"/>
              <a:gd name="connsiteY5" fmla="*/ 698500 h 6858000"/>
              <a:gd name="connsiteX6" fmla="*/ 378226 w 5439176"/>
              <a:gd name="connsiteY6" fmla="*/ 0 h 6858000"/>
              <a:gd name="connsiteX0" fmla="*/ 318744 w 5379694"/>
              <a:gd name="connsiteY0" fmla="*/ 0 h 6858000"/>
              <a:gd name="connsiteX1" fmla="*/ 5379694 w 5379694"/>
              <a:gd name="connsiteY1" fmla="*/ 0 h 6858000"/>
              <a:gd name="connsiteX2" fmla="*/ 5379694 w 5379694"/>
              <a:gd name="connsiteY2" fmla="*/ 6858000 h 6858000"/>
              <a:gd name="connsiteX3" fmla="*/ 318744 w 5379694"/>
              <a:gd name="connsiteY3" fmla="*/ 6858000 h 6858000"/>
              <a:gd name="connsiteX4" fmla="*/ 617194 w 5379694"/>
              <a:gd name="connsiteY4" fmla="*/ 2095500 h 6858000"/>
              <a:gd name="connsiteX5" fmla="*/ 299694 w 5379694"/>
              <a:gd name="connsiteY5" fmla="*/ 1524000 h 6858000"/>
              <a:gd name="connsiteX6" fmla="*/ 591794 w 5379694"/>
              <a:gd name="connsiteY6" fmla="*/ 698500 h 6858000"/>
              <a:gd name="connsiteX7" fmla="*/ 318744 w 5379694"/>
              <a:gd name="connsiteY7" fmla="*/ 0 h 6858000"/>
              <a:gd name="connsiteX0" fmla="*/ 260533 w 5321483"/>
              <a:gd name="connsiteY0" fmla="*/ 0 h 6858000"/>
              <a:gd name="connsiteX1" fmla="*/ 5321483 w 5321483"/>
              <a:gd name="connsiteY1" fmla="*/ 0 h 6858000"/>
              <a:gd name="connsiteX2" fmla="*/ 5321483 w 5321483"/>
              <a:gd name="connsiteY2" fmla="*/ 6858000 h 6858000"/>
              <a:gd name="connsiteX3" fmla="*/ 260533 w 5321483"/>
              <a:gd name="connsiteY3" fmla="*/ 6858000 h 6858000"/>
              <a:gd name="connsiteX4" fmla="*/ 558983 w 5321483"/>
              <a:gd name="connsiteY4" fmla="*/ 2095500 h 6858000"/>
              <a:gd name="connsiteX5" fmla="*/ 241483 w 5321483"/>
              <a:gd name="connsiteY5" fmla="*/ 1524000 h 6858000"/>
              <a:gd name="connsiteX6" fmla="*/ 533583 w 5321483"/>
              <a:gd name="connsiteY6" fmla="*/ 698500 h 6858000"/>
              <a:gd name="connsiteX7" fmla="*/ 260533 w 5321483"/>
              <a:gd name="connsiteY7" fmla="*/ 0 h 6858000"/>
              <a:gd name="connsiteX0" fmla="*/ 368437 w 5429387"/>
              <a:gd name="connsiteY0" fmla="*/ 0 h 6858000"/>
              <a:gd name="connsiteX1" fmla="*/ 5429387 w 5429387"/>
              <a:gd name="connsiteY1" fmla="*/ 0 h 6858000"/>
              <a:gd name="connsiteX2" fmla="*/ 5429387 w 5429387"/>
              <a:gd name="connsiteY2" fmla="*/ 6858000 h 6858000"/>
              <a:gd name="connsiteX3" fmla="*/ 368437 w 5429387"/>
              <a:gd name="connsiteY3" fmla="*/ 6858000 h 6858000"/>
              <a:gd name="connsiteX4" fmla="*/ 349387 w 5429387"/>
              <a:gd name="connsiteY4" fmla="*/ 2768600 h 6858000"/>
              <a:gd name="connsiteX5" fmla="*/ 666887 w 5429387"/>
              <a:gd name="connsiteY5" fmla="*/ 2095500 h 6858000"/>
              <a:gd name="connsiteX6" fmla="*/ 349387 w 5429387"/>
              <a:gd name="connsiteY6" fmla="*/ 1524000 h 6858000"/>
              <a:gd name="connsiteX7" fmla="*/ 641487 w 5429387"/>
              <a:gd name="connsiteY7" fmla="*/ 698500 h 6858000"/>
              <a:gd name="connsiteX8" fmla="*/ 368437 w 5429387"/>
              <a:gd name="connsiteY8" fmla="*/ 0 h 6858000"/>
              <a:gd name="connsiteX0" fmla="*/ 328506 w 5389456"/>
              <a:gd name="connsiteY0" fmla="*/ 0 h 6858000"/>
              <a:gd name="connsiteX1" fmla="*/ 5389456 w 5389456"/>
              <a:gd name="connsiteY1" fmla="*/ 0 h 6858000"/>
              <a:gd name="connsiteX2" fmla="*/ 5389456 w 5389456"/>
              <a:gd name="connsiteY2" fmla="*/ 6858000 h 6858000"/>
              <a:gd name="connsiteX3" fmla="*/ 328506 w 5389456"/>
              <a:gd name="connsiteY3" fmla="*/ 6858000 h 6858000"/>
              <a:gd name="connsiteX4" fmla="*/ 588856 w 5389456"/>
              <a:gd name="connsiteY4" fmla="*/ 3441700 h 6858000"/>
              <a:gd name="connsiteX5" fmla="*/ 309456 w 5389456"/>
              <a:gd name="connsiteY5" fmla="*/ 2768600 h 6858000"/>
              <a:gd name="connsiteX6" fmla="*/ 626956 w 5389456"/>
              <a:gd name="connsiteY6" fmla="*/ 2095500 h 6858000"/>
              <a:gd name="connsiteX7" fmla="*/ 309456 w 5389456"/>
              <a:gd name="connsiteY7" fmla="*/ 1524000 h 6858000"/>
              <a:gd name="connsiteX8" fmla="*/ 601556 w 5389456"/>
              <a:gd name="connsiteY8" fmla="*/ 698500 h 6858000"/>
              <a:gd name="connsiteX9" fmla="*/ 328506 w 5389456"/>
              <a:gd name="connsiteY9" fmla="*/ 0 h 6858000"/>
              <a:gd name="connsiteX0" fmla="*/ 387405 w 5448355"/>
              <a:gd name="connsiteY0" fmla="*/ 0 h 6858000"/>
              <a:gd name="connsiteX1" fmla="*/ 5448355 w 5448355"/>
              <a:gd name="connsiteY1" fmla="*/ 0 h 6858000"/>
              <a:gd name="connsiteX2" fmla="*/ 5448355 w 5448355"/>
              <a:gd name="connsiteY2" fmla="*/ 6858000 h 6858000"/>
              <a:gd name="connsiteX3" fmla="*/ 387405 w 5448355"/>
              <a:gd name="connsiteY3" fmla="*/ 6858000 h 6858000"/>
              <a:gd name="connsiteX4" fmla="*/ 355654 w 5448355"/>
              <a:gd name="connsiteY4" fmla="*/ 4038600 h 6858000"/>
              <a:gd name="connsiteX5" fmla="*/ 647755 w 5448355"/>
              <a:gd name="connsiteY5" fmla="*/ 3441700 h 6858000"/>
              <a:gd name="connsiteX6" fmla="*/ 368355 w 5448355"/>
              <a:gd name="connsiteY6" fmla="*/ 2768600 h 6858000"/>
              <a:gd name="connsiteX7" fmla="*/ 685855 w 5448355"/>
              <a:gd name="connsiteY7" fmla="*/ 2095500 h 6858000"/>
              <a:gd name="connsiteX8" fmla="*/ 368355 w 5448355"/>
              <a:gd name="connsiteY8" fmla="*/ 1524000 h 6858000"/>
              <a:gd name="connsiteX9" fmla="*/ 660455 w 5448355"/>
              <a:gd name="connsiteY9" fmla="*/ 698500 h 6858000"/>
              <a:gd name="connsiteX10" fmla="*/ 387405 w 5448355"/>
              <a:gd name="connsiteY10" fmla="*/ 0 h 6858000"/>
              <a:gd name="connsiteX0" fmla="*/ 331698 w 5392648"/>
              <a:gd name="connsiteY0" fmla="*/ 0 h 6858000"/>
              <a:gd name="connsiteX1" fmla="*/ 5392648 w 5392648"/>
              <a:gd name="connsiteY1" fmla="*/ 0 h 6858000"/>
              <a:gd name="connsiteX2" fmla="*/ 5392648 w 5392648"/>
              <a:gd name="connsiteY2" fmla="*/ 6858000 h 6858000"/>
              <a:gd name="connsiteX3" fmla="*/ 331698 w 5392648"/>
              <a:gd name="connsiteY3" fmla="*/ 6858000 h 6858000"/>
              <a:gd name="connsiteX4" fmla="*/ 617448 w 5392648"/>
              <a:gd name="connsiteY4" fmla="*/ 4749800 h 6858000"/>
              <a:gd name="connsiteX5" fmla="*/ 299947 w 5392648"/>
              <a:gd name="connsiteY5" fmla="*/ 4038600 h 6858000"/>
              <a:gd name="connsiteX6" fmla="*/ 592048 w 5392648"/>
              <a:gd name="connsiteY6" fmla="*/ 3441700 h 6858000"/>
              <a:gd name="connsiteX7" fmla="*/ 312648 w 5392648"/>
              <a:gd name="connsiteY7" fmla="*/ 2768600 h 6858000"/>
              <a:gd name="connsiteX8" fmla="*/ 630148 w 5392648"/>
              <a:gd name="connsiteY8" fmla="*/ 2095500 h 6858000"/>
              <a:gd name="connsiteX9" fmla="*/ 312648 w 5392648"/>
              <a:gd name="connsiteY9" fmla="*/ 1524000 h 6858000"/>
              <a:gd name="connsiteX10" fmla="*/ 604748 w 5392648"/>
              <a:gd name="connsiteY10" fmla="*/ 698500 h 6858000"/>
              <a:gd name="connsiteX11" fmla="*/ 331698 w 5392648"/>
              <a:gd name="connsiteY11" fmla="*/ 0 h 6858000"/>
              <a:gd name="connsiteX0" fmla="*/ 414133 w 5475083"/>
              <a:gd name="connsiteY0" fmla="*/ 0 h 6858000"/>
              <a:gd name="connsiteX1" fmla="*/ 5475083 w 5475083"/>
              <a:gd name="connsiteY1" fmla="*/ 0 h 6858000"/>
              <a:gd name="connsiteX2" fmla="*/ 5475083 w 5475083"/>
              <a:gd name="connsiteY2" fmla="*/ 6858000 h 6858000"/>
              <a:gd name="connsiteX3" fmla="*/ 414133 w 5475083"/>
              <a:gd name="connsiteY3" fmla="*/ 6858000 h 6858000"/>
              <a:gd name="connsiteX4" fmla="*/ 306182 w 5475083"/>
              <a:gd name="connsiteY4" fmla="*/ 5334000 h 6858000"/>
              <a:gd name="connsiteX5" fmla="*/ 699883 w 5475083"/>
              <a:gd name="connsiteY5" fmla="*/ 4749800 h 6858000"/>
              <a:gd name="connsiteX6" fmla="*/ 382382 w 5475083"/>
              <a:gd name="connsiteY6" fmla="*/ 4038600 h 6858000"/>
              <a:gd name="connsiteX7" fmla="*/ 674483 w 5475083"/>
              <a:gd name="connsiteY7" fmla="*/ 3441700 h 6858000"/>
              <a:gd name="connsiteX8" fmla="*/ 395083 w 5475083"/>
              <a:gd name="connsiteY8" fmla="*/ 2768600 h 6858000"/>
              <a:gd name="connsiteX9" fmla="*/ 712583 w 5475083"/>
              <a:gd name="connsiteY9" fmla="*/ 2095500 h 6858000"/>
              <a:gd name="connsiteX10" fmla="*/ 395083 w 5475083"/>
              <a:gd name="connsiteY10" fmla="*/ 1524000 h 6858000"/>
              <a:gd name="connsiteX11" fmla="*/ 687183 w 5475083"/>
              <a:gd name="connsiteY11" fmla="*/ 698500 h 6858000"/>
              <a:gd name="connsiteX12" fmla="*/ 414133 w 5475083"/>
              <a:gd name="connsiteY12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96738 w 5384638"/>
              <a:gd name="connsiteY12" fmla="*/ 698500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265010 w 5384638"/>
              <a:gd name="connsiteY0" fmla="*/ 2444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265010 w 5384638"/>
              <a:gd name="connsiteY13" fmla="*/ 24449 h 6858000"/>
              <a:gd name="connsiteX0" fmla="*/ 265010 w 5384638"/>
              <a:gd name="connsiteY0" fmla="*/ 2444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265010 w 5384638"/>
              <a:gd name="connsiteY13" fmla="*/ 2444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06173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36183 w 5392243"/>
              <a:gd name="connsiteY0" fmla="*/ 9779 h 6858000"/>
              <a:gd name="connsiteX1" fmla="*/ 5392243 w 5392243"/>
              <a:gd name="connsiteY1" fmla="*/ 0 h 6858000"/>
              <a:gd name="connsiteX2" fmla="*/ 5392243 w 5392243"/>
              <a:gd name="connsiteY2" fmla="*/ 6858000 h 6858000"/>
              <a:gd name="connsiteX3" fmla="*/ 331293 w 5392243"/>
              <a:gd name="connsiteY3" fmla="*/ 6858000 h 6858000"/>
              <a:gd name="connsiteX4" fmla="*/ 629743 w 5392243"/>
              <a:gd name="connsiteY4" fmla="*/ 6172200 h 6858000"/>
              <a:gd name="connsiteX5" fmla="*/ 340573 w 5392243"/>
              <a:gd name="connsiteY5" fmla="*/ 5447881 h 6858000"/>
              <a:gd name="connsiteX6" fmla="*/ 617043 w 5392243"/>
              <a:gd name="connsiteY6" fmla="*/ 4749800 h 6858000"/>
              <a:gd name="connsiteX7" fmla="*/ 333037 w 5392243"/>
              <a:gd name="connsiteY7" fmla="*/ 4095541 h 6858000"/>
              <a:gd name="connsiteX8" fmla="*/ 591643 w 5392243"/>
              <a:gd name="connsiteY8" fmla="*/ 3441700 h 6858000"/>
              <a:gd name="connsiteX9" fmla="*/ 312243 w 5392243"/>
              <a:gd name="connsiteY9" fmla="*/ 2768600 h 6858000"/>
              <a:gd name="connsiteX10" fmla="*/ 629743 w 5392243"/>
              <a:gd name="connsiteY10" fmla="*/ 2095500 h 6858000"/>
              <a:gd name="connsiteX11" fmla="*/ 312243 w 5392243"/>
              <a:gd name="connsiteY11" fmla="*/ 1524000 h 6858000"/>
              <a:gd name="connsiteX12" fmla="*/ 545666 w 5392243"/>
              <a:gd name="connsiteY12" fmla="*/ 678940 h 6858000"/>
              <a:gd name="connsiteX13" fmla="*/ 336183 w 5392243"/>
              <a:gd name="connsiteY13" fmla="*/ 9779 h 6858000"/>
              <a:gd name="connsiteX0" fmla="*/ 331261 w 5387321"/>
              <a:gd name="connsiteY0" fmla="*/ 9779 h 6858000"/>
              <a:gd name="connsiteX1" fmla="*/ 5387321 w 5387321"/>
              <a:gd name="connsiteY1" fmla="*/ 0 h 6858000"/>
              <a:gd name="connsiteX2" fmla="*/ 5387321 w 5387321"/>
              <a:gd name="connsiteY2" fmla="*/ 6858000 h 6858000"/>
              <a:gd name="connsiteX3" fmla="*/ 326371 w 5387321"/>
              <a:gd name="connsiteY3" fmla="*/ 6858000 h 6858000"/>
              <a:gd name="connsiteX4" fmla="*/ 624821 w 5387321"/>
              <a:gd name="connsiteY4" fmla="*/ 6172200 h 6858000"/>
              <a:gd name="connsiteX5" fmla="*/ 335651 w 5387321"/>
              <a:gd name="connsiteY5" fmla="*/ 5447881 h 6858000"/>
              <a:gd name="connsiteX6" fmla="*/ 612121 w 5387321"/>
              <a:gd name="connsiteY6" fmla="*/ 4749800 h 6858000"/>
              <a:gd name="connsiteX7" fmla="*/ 328115 w 5387321"/>
              <a:gd name="connsiteY7" fmla="*/ 4095541 h 6858000"/>
              <a:gd name="connsiteX8" fmla="*/ 586721 w 5387321"/>
              <a:gd name="connsiteY8" fmla="*/ 3441700 h 6858000"/>
              <a:gd name="connsiteX9" fmla="*/ 307321 w 5387321"/>
              <a:gd name="connsiteY9" fmla="*/ 2768600 h 6858000"/>
              <a:gd name="connsiteX10" fmla="*/ 624821 w 5387321"/>
              <a:gd name="connsiteY10" fmla="*/ 2095500 h 6858000"/>
              <a:gd name="connsiteX11" fmla="*/ 307321 w 5387321"/>
              <a:gd name="connsiteY11" fmla="*/ 1524000 h 6858000"/>
              <a:gd name="connsiteX12" fmla="*/ 540744 w 5387321"/>
              <a:gd name="connsiteY12" fmla="*/ 678940 h 6858000"/>
              <a:gd name="connsiteX13" fmla="*/ 331261 w 5387321"/>
              <a:gd name="connsiteY13" fmla="*/ 9779 h 6858000"/>
              <a:gd name="connsiteX0" fmla="*/ 331261 w 5387321"/>
              <a:gd name="connsiteY0" fmla="*/ 9779 h 6858000"/>
              <a:gd name="connsiteX1" fmla="*/ 5387321 w 5387321"/>
              <a:gd name="connsiteY1" fmla="*/ 0 h 6858000"/>
              <a:gd name="connsiteX2" fmla="*/ 5387321 w 5387321"/>
              <a:gd name="connsiteY2" fmla="*/ 6858000 h 6858000"/>
              <a:gd name="connsiteX3" fmla="*/ 326371 w 5387321"/>
              <a:gd name="connsiteY3" fmla="*/ 6858000 h 6858000"/>
              <a:gd name="connsiteX4" fmla="*/ 624821 w 5387321"/>
              <a:gd name="connsiteY4" fmla="*/ 6172200 h 6858000"/>
              <a:gd name="connsiteX5" fmla="*/ 335651 w 5387321"/>
              <a:gd name="connsiteY5" fmla="*/ 5447881 h 6858000"/>
              <a:gd name="connsiteX6" fmla="*/ 612121 w 5387321"/>
              <a:gd name="connsiteY6" fmla="*/ 4749800 h 6858000"/>
              <a:gd name="connsiteX7" fmla="*/ 328115 w 5387321"/>
              <a:gd name="connsiteY7" fmla="*/ 4095541 h 6858000"/>
              <a:gd name="connsiteX8" fmla="*/ 586721 w 5387321"/>
              <a:gd name="connsiteY8" fmla="*/ 3441700 h 6858000"/>
              <a:gd name="connsiteX9" fmla="*/ 307321 w 5387321"/>
              <a:gd name="connsiteY9" fmla="*/ 2768600 h 6858000"/>
              <a:gd name="connsiteX10" fmla="*/ 624821 w 5387321"/>
              <a:gd name="connsiteY10" fmla="*/ 2095500 h 6858000"/>
              <a:gd name="connsiteX11" fmla="*/ 307321 w 5387321"/>
              <a:gd name="connsiteY11" fmla="*/ 1524000 h 6858000"/>
              <a:gd name="connsiteX12" fmla="*/ 540744 w 5387321"/>
              <a:gd name="connsiteY12" fmla="*/ 678940 h 6858000"/>
              <a:gd name="connsiteX13" fmla="*/ 331261 w 5387321"/>
              <a:gd name="connsiteY13" fmla="*/ 9779 h 6858000"/>
              <a:gd name="connsiteX0" fmla="*/ 351915 w 5407975"/>
              <a:gd name="connsiteY0" fmla="*/ 9779 h 6858000"/>
              <a:gd name="connsiteX1" fmla="*/ 5407975 w 5407975"/>
              <a:gd name="connsiteY1" fmla="*/ 0 h 6858000"/>
              <a:gd name="connsiteX2" fmla="*/ 5407975 w 5407975"/>
              <a:gd name="connsiteY2" fmla="*/ 6858000 h 6858000"/>
              <a:gd name="connsiteX3" fmla="*/ 347025 w 5407975"/>
              <a:gd name="connsiteY3" fmla="*/ 6858000 h 6858000"/>
              <a:gd name="connsiteX4" fmla="*/ 538292 w 5407975"/>
              <a:gd name="connsiteY4" fmla="*/ 6212393 h 6858000"/>
              <a:gd name="connsiteX5" fmla="*/ 356305 w 5407975"/>
              <a:gd name="connsiteY5" fmla="*/ 5447881 h 6858000"/>
              <a:gd name="connsiteX6" fmla="*/ 632775 w 5407975"/>
              <a:gd name="connsiteY6" fmla="*/ 4749800 h 6858000"/>
              <a:gd name="connsiteX7" fmla="*/ 348769 w 5407975"/>
              <a:gd name="connsiteY7" fmla="*/ 4095541 h 6858000"/>
              <a:gd name="connsiteX8" fmla="*/ 607375 w 5407975"/>
              <a:gd name="connsiteY8" fmla="*/ 3441700 h 6858000"/>
              <a:gd name="connsiteX9" fmla="*/ 327975 w 5407975"/>
              <a:gd name="connsiteY9" fmla="*/ 2768600 h 6858000"/>
              <a:gd name="connsiteX10" fmla="*/ 645475 w 5407975"/>
              <a:gd name="connsiteY10" fmla="*/ 2095500 h 6858000"/>
              <a:gd name="connsiteX11" fmla="*/ 327975 w 5407975"/>
              <a:gd name="connsiteY11" fmla="*/ 1524000 h 6858000"/>
              <a:gd name="connsiteX12" fmla="*/ 561398 w 5407975"/>
              <a:gd name="connsiteY12" fmla="*/ 678940 h 6858000"/>
              <a:gd name="connsiteX13" fmla="*/ 351915 w 5407975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3584 w 5405254"/>
              <a:gd name="connsiteY5" fmla="*/ 5447881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40186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4597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21199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127414 w 5090882"/>
              <a:gd name="connsiteY4" fmla="*/ 6262635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95646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95646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11910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11910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1247 w 5090882"/>
              <a:gd name="connsiteY4" fmla="*/ 6175550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0 w 5087615"/>
              <a:gd name="connsiteY9" fmla="*/ 2731756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0 w 5087615"/>
              <a:gd name="connsiteY9" fmla="*/ 2731756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0 w 5087615"/>
              <a:gd name="connsiteY9" fmla="*/ 2731756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87579 w 5143639"/>
              <a:gd name="connsiteY0" fmla="*/ 9779 h 6858000"/>
              <a:gd name="connsiteX1" fmla="*/ 5143639 w 5143639"/>
              <a:gd name="connsiteY1" fmla="*/ 0 h 6858000"/>
              <a:gd name="connsiteX2" fmla="*/ 5143639 w 5143639"/>
              <a:gd name="connsiteY2" fmla="*/ 6858000 h 6858000"/>
              <a:gd name="connsiteX3" fmla="*/ 82689 w 5143639"/>
              <a:gd name="connsiteY3" fmla="*/ 6858000 h 6858000"/>
              <a:gd name="connsiteX4" fmla="*/ 304101 w 5143639"/>
              <a:gd name="connsiteY4" fmla="*/ 6188948 h 6858000"/>
              <a:gd name="connsiteX5" fmla="*/ 95319 w 5143639"/>
              <a:gd name="connsiteY5" fmla="*/ 5451230 h 6858000"/>
              <a:gd name="connsiteX6" fmla="*/ 368439 w 5143639"/>
              <a:gd name="connsiteY6" fmla="*/ 4749800 h 6858000"/>
              <a:gd name="connsiteX7" fmla="*/ 84433 w 5143639"/>
              <a:gd name="connsiteY7" fmla="*/ 4095541 h 6858000"/>
              <a:gd name="connsiteX8" fmla="*/ 343039 w 5143639"/>
              <a:gd name="connsiteY8" fmla="*/ 3441700 h 6858000"/>
              <a:gd name="connsiteX9" fmla="*/ 0 w 5143639"/>
              <a:gd name="connsiteY9" fmla="*/ 2731756 h 6858000"/>
              <a:gd name="connsiteX10" fmla="*/ 381139 w 5143639"/>
              <a:gd name="connsiteY10" fmla="*/ 2095500 h 6858000"/>
              <a:gd name="connsiteX11" fmla="*/ 63639 w 5143639"/>
              <a:gd name="connsiteY11" fmla="*/ 1524000 h 6858000"/>
              <a:gd name="connsiteX12" fmla="*/ 297062 w 5143639"/>
              <a:gd name="connsiteY12" fmla="*/ 678940 h 6858000"/>
              <a:gd name="connsiteX13" fmla="*/ 87579 w 5143639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27713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27713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7200 w 5093260"/>
              <a:gd name="connsiteY0" fmla="*/ 9779 h 6858000"/>
              <a:gd name="connsiteX1" fmla="*/ 5093260 w 5093260"/>
              <a:gd name="connsiteY1" fmla="*/ 0 h 6858000"/>
              <a:gd name="connsiteX2" fmla="*/ 5093260 w 5093260"/>
              <a:gd name="connsiteY2" fmla="*/ 6858000 h 6858000"/>
              <a:gd name="connsiteX3" fmla="*/ 32310 w 5093260"/>
              <a:gd name="connsiteY3" fmla="*/ 6858000 h 6858000"/>
              <a:gd name="connsiteX4" fmla="*/ 253722 w 5093260"/>
              <a:gd name="connsiteY4" fmla="*/ 6188948 h 6858000"/>
              <a:gd name="connsiteX5" fmla="*/ 44940 w 5093260"/>
              <a:gd name="connsiteY5" fmla="*/ 5451230 h 6858000"/>
              <a:gd name="connsiteX6" fmla="*/ 318060 w 5093260"/>
              <a:gd name="connsiteY6" fmla="*/ 4749800 h 6858000"/>
              <a:gd name="connsiteX7" fmla="*/ 34054 w 5093260"/>
              <a:gd name="connsiteY7" fmla="*/ 4095541 h 6858000"/>
              <a:gd name="connsiteX8" fmla="*/ 292660 w 5093260"/>
              <a:gd name="connsiteY8" fmla="*/ 3441700 h 6858000"/>
              <a:gd name="connsiteX9" fmla="*/ 33358 w 5093260"/>
              <a:gd name="connsiteY9" fmla="*/ 2711660 h 6858000"/>
              <a:gd name="connsiteX10" fmla="*/ 149890 w 5093260"/>
              <a:gd name="connsiteY10" fmla="*/ 2065355 h 6858000"/>
              <a:gd name="connsiteX11" fmla="*/ 13260 w 5093260"/>
              <a:gd name="connsiteY11" fmla="*/ 1524000 h 6858000"/>
              <a:gd name="connsiteX12" fmla="*/ 246683 w 5093260"/>
              <a:gd name="connsiteY12" fmla="*/ 678940 h 6858000"/>
              <a:gd name="connsiteX13" fmla="*/ 37200 w 5093260"/>
              <a:gd name="connsiteY13" fmla="*/ 9779 h 6858000"/>
              <a:gd name="connsiteX0" fmla="*/ 33916 w 5089976"/>
              <a:gd name="connsiteY0" fmla="*/ 9779 h 6858000"/>
              <a:gd name="connsiteX1" fmla="*/ 5089976 w 5089976"/>
              <a:gd name="connsiteY1" fmla="*/ 0 h 6858000"/>
              <a:gd name="connsiteX2" fmla="*/ 5089976 w 5089976"/>
              <a:gd name="connsiteY2" fmla="*/ 6858000 h 6858000"/>
              <a:gd name="connsiteX3" fmla="*/ 29026 w 5089976"/>
              <a:gd name="connsiteY3" fmla="*/ 6858000 h 6858000"/>
              <a:gd name="connsiteX4" fmla="*/ 250438 w 5089976"/>
              <a:gd name="connsiteY4" fmla="*/ 6188948 h 6858000"/>
              <a:gd name="connsiteX5" fmla="*/ 41656 w 5089976"/>
              <a:gd name="connsiteY5" fmla="*/ 5451230 h 6858000"/>
              <a:gd name="connsiteX6" fmla="*/ 314776 w 5089976"/>
              <a:gd name="connsiteY6" fmla="*/ 4749800 h 6858000"/>
              <a:gd name="connsiteX7" fmla="*/ 30770 w 5089976"/>
              <a:gd name="connsiteY7" fmla="*/ 4095541 h 6858000"/>
              <a:gd name="connsiteX8" fmla="*/ 289376 w 5089976"/>
              <a:gd name="connsiteY8" fmla="*/ 3441700 h 6858000"/>
              <a:gd name="connsiteX9" fmla="*/ 30074 w 5089976"/>
              <a:gd name="connsiteY9" fmla="*/ 2711660 h 6858000"/>
              <a:gd name="connsiteX10" fmla="*/ 226993 w 5089976"/>
              <a:gd name="connsiteY10" fmla="*/ 2112247 h 6858000"/>
              <a:gd name="connsiteX11" fmla="*/ 9976 w 5089976"/>
              <a:gd name="connsiteY11" fmla="*/ 1524000 h 6858000"/>
              <a:gd name="connsiteX12" fmla="*/ 243399 w 5089976"/>
              <a:gd name="connsiteY12" fmla="*/ 678940 h 6858000"/>
              <a:gd name="connsiteX13" fmla="*/ 33916 w 5089976"/>
              <a:gd name="connsiteY13" fmla="*/ 9779 h 6858000"/>
              <a:gd name="connsiteX0" fmla="*/ 33916 w 5089976"/>
              <a:gd name="connsiteY0" fmla="*/ 9779 h 6858000"/>
              <a:gd name="connsiteX1" fmla="*/ 5089976 w 5089976"/>
              <a:gd name="connsiteY1" fmla="*/ 0 h 6858000"/>
              <a:gd name="connsiteX2" fmla="*/ 5089976 w 5089976"/>
              <a:gd name="connsiteY2" fmla="*/ 6858000 h 6858000"/>
              <a:gd name="connsiteX3" fmla="*/ 29026 w 5089976"/>
              <a:gd name="connsiteY3" fmla="*/ 6858000 h 6858000"/>
              <a:gd name="connsiteX4" fmla="*/ 250438 w 5089976"/>
              <a:gd name="connsiteY4" fmla="*/ 6188948 h 6858000"/>
              <a:gd name="connsiteX5" fmla="*/ 41656 w 5089976"/>
              <a:gd name="connsiteY5" fmla="*/ 5451230 h 6858000"/>
              <a:gd name="connsiteX6" fmla="*/ 314776 w 5089976"/>
              <a:gd name="connsiteY6" fmla="*/ 4749800 h 6858000"/>
              <a:gd name="connsiteX7" fmla="*/ 30770 w 5089976"/>
              <a:gd name="connsiteY7" fmla="*/ 4095541 h 6858000"/>
              <a:gd name="connsiteX8" fmla="*/ 289376 w 5089976"/>
              <a:gd name="connsiteY8" fmla="*/ 3441700 h 6858000"/>
              <a:gd name="connsiteX9" fmla="*/ 30074 w 5089976"/>
              <a:gd name="connsiteY9" fmla="*/ 2711660 h 6858000"/>
              <a:gd name="connsiteX10" fmla="*/ 226993 w 5089976"/>
              <a:gd name="connsiteY10" fmla="*/ 2112247 h 6858000"/>
              <a:gd name="connsiteX11" fmla="*/ 9976 w 5089976"/>
              <a:gd name="connsiteY11" fmla="*/ 1524000 h 6858000"/>
              <a:gd name="connsiteX12" fmla="*/ 243399 w 5089976"/>
              <a:gd name="connsiteY12" fmla="*/ 678940 h 6858000"/>
              <a:gd name="connsiteX13" fmla="*/ 33916 w 5089976"/>
              <a:gd name="connsiteY13" fmla="*/ 9779 h 6858000"/>
              <a:gd name="connsiteX0" fmla="*/ 37384 w 5093444"/>
              <a:gd name="connsiteY0" fmla="*/ 9779 h 6858000"/>
              <a:gd name="connsiteX1" fmla="*/ 5093444 w 5093444"/>
              <a:gd name="connsiteY1" fmla="*/ 0 h 6858000"/>
              <a:gd name="connsiteX2" fmla="*/ 5093444 w 5093444"/>
              <a:gd name="connsiteY2" fmla="*/ 6858000 h 6858000"/>
              <a:gd name="connsiteX3" fmla="*/ 32494 w 5093444"/>
              <a:gd name="connsiteY3" fmla="*/ 6858000 h 6858000"/>
              <a:gd name="connsiteX4" fmla="*/ 253906 w 5093444"/>
              <a:gd name="connsiteY4" fmla="*/ 6188948 h 6858000"/>
              <a:gd name="connsiteX5" fmla="*/ 45124 w 5093444"/>
              <a:gd name="connsiteY5" fmla="*/ 5451230 h 6858000"/>
              <a:gd name="connsiteX6" fmla="*/ 318244 w 5093444"/>
              <a:gd name="connsiteY6" fmla="*/ 4749800 h 6858000"/>
              <a:gd name="connsiteX7" fmla="*/ 34238 w 5093444"/>
              <a:gd name="connsiteY7" fmla="*/ 4095541 h 6858000"/>
              <a:gd name="connsiteX8" fmla="*/ 292844 w 5093444"/>
              <a:gd name="connsiteY8" fmla="*/ 3441700 h 6858000"/>
              <a:gd name="connsiteX9" fmla="*/ 33542 w 5093444"/>
              <a:gd name="connsiteY9" fmla="*/ 2711660 h 6858000"/>
              <a:gd name="connsiteX10" fmla="*/ 146724 w 5093444"/>
              <a:gd name="connsiteY10" fmla="*/ 2135693 h 6858000"/>
              <a:gd name="connsiteX11" fmla="*/ 13444 w 5093444"/>
              <a:gd name="connsiteY11" fmla="*/ 1524000 h 6858000"/>
              <a:gd name="connsiteX12" fmla="*/ 246867 w 5093444"/>
              <a:gd name="connsiteY12" fmla="*/ 678940 h 6858000"/>
              <a:gd name="connsiteX13" fmla="*/ 37384 w 5093444"/>
              <a:gd name="connsiteY13" fmla="*/ 9779 h 6858000"/>
              <a:gd name="connsiteX0" fmla="*/ 33520 w 5089580"/>
              <a:gd name="connsiteY0" fmla="*/ 9779 h 6858000"/>
              <a:gd name="connsiteX1" fmla="*/ 5089580 w 5089580"/>
              <a:gd name="connsiteY1" fmla="*/ 0 h 6858000"/>
              <a:gd name="connsiteX2" fmla="*/ 5089580 w 5089580"/>
              <a:gd name="connsiteY2" fmla="*/ 6858000 h 6858000"/>
              <a:gd name="connsiteX3" fmla="*/ 28630 w 5089580"/>
              <a:gd name="connsiteY3" fmla="*/ 6858000 h 6858000"/>
              <a:gd name="connsiteX4" fmla="*/ 250042 w 5089580"/>
              <a:gd name="connsiteY4" fmla="*/ 6188948 h 6858000"/>
              <a:gd name="connsiteX5" fmla="*/ 41260 w 5089580"/>
              <a:gd name="connsiteY5" fmla="*/ 5451230 h 6858000"/>
              <a:gd name="connsiteX6" fmla="*/ 314380 w 5089580"/>
              <a:gd name="connsiteY6" fmla="*/ 4749800 h 6858000"/>
              <a:gd name="connsiteX7" fmla="*/ 30374 w 5089580"/>
              <a:gd name="connsiteY7" fmla="*/ 4095541 h 6858000"/>
              <a:gd name="connsiteX8" fmla="*/ 288980 w 5089580"/>
              <a:gd name="connsiteY8" fmla="*/ 3441700 h 6858000"/>
              <a:gd name="connsiteX9" fmla="*/ 29678 w 5089580"/>
              <a:gd name="connsiteY9" fmla="*/ 2711660 h 6858000"/>
              <a:gd name="connsiteX10" fmla="*/ 239994 w 5089580"/>
              <a:gd name="connsiteY10" fmla="*/ 2132343 h 6858000"/>
              <a:gd name="connsiteX11" fmla="*/ 9580 w 5089580"/>
              <a:gd name="connsiteY11" fmla="*/ 1524000 h 6858000"/>
              <a:gd name="connsiteX12" fmla="*/ 243003 w 5089580"/>
              <a:gd name="connsiteY12" fmla="*/ 678940 h 6858000"/>
              <a:gd name="connsiteX13" fmla="*/ 33520 w 5089580"/>
              <a:gd name="connsiteY13" fmla="*/ 9779 h 6858000"/>
              <a:gd name="connsiteX0" fmla="*/ 33520 w 5089580"/>
              <a:gd name="connsiteY0" fmla="*/ 9779 h 6858000"/>
              <a:gd name="connsiteX1" fmla="*/ 5089580 w 5089580"/>
              <a:gd name="connsiteY1" fmla="*/ 0 h 6858000"/>
              <a:gd name="connsiteX2" fmla="*/ 5089580 w 5089580"/>
              <a:gd name="connsiteY2" fmla="*/ 6858000 h 6858000"/>
              <a:gd name="connsiteX3" fmla="*/ 28630 w 5089580"/>
              <a:gd name="connsiteY3" fmla="*/ 6858000 h 6858000"/>
              <a:gd name="connsiteX4" fmla="*/ 250042 w 5089580"/>
              <a:gd name="connsiteY4" fmla="*/ 6188948 h 6858000"/>
              <a:gd name="connsiteX5" fmla="*/ 41260 w 5089580"/>
              <a:gd name="connsiteY5" fmla="*/ 5451230 h 6858000"/>
              <a:gd name="connsiteX6" fmla="*/ 314380 w 5089580"/>
              <a:gd name="connsiteY6" fmla="*/ 4749800 h 6858000"/>
              <a:gd name="connsiteX7" fmla="*/ 30374 w 5089580"/>
              <a:gd name="connsiteY7" fmla="*/ 4095541 h 6858000"/>
              <a:gd name="connsiteX8" fmla="*/ 288980 w 5089580"/>
              <a:gd name="connsiteY8" fmla="*/ 3441700 h 6858000"/>
              <a:gd name="connsiteX9" fmla="*/ 29678 w 5089580"/>
              <a:gd name="connsiteY9" fmla="*/ 2711660 h 6858000"/>
              <a:gd name="connsiteX10" fmla="*/ 239994 w 5089580"/>
              <a:gd name="connsiteY10" fmla="*/ 2132343 h 6858000"/>
              <a:gd name="connsiteX11" fmla="*/ 9580 w 5089580"/>
              <a:gd name="connsiteY11" fmla="*/ 1524000 h 6858000"/>
              <a:gd name="connsiteX12" fmla="*/ 243003 w 5089580"/>
              <a:gd name="connsiteY12" fmla="*/ 678940 h 6858000"/>
              <a:gd name="connsiteX13" fmla="*/ 33520 w 5089580"/>
              <a:gd name="connsiteY13" fmla="*/ 9779 h 6858000"/>
              <a:gd name="connsiteX0" fmla="*/ 33520 w 5089580"/>
              <a:gd name="connsiteY0" fmla="*/ 9779 h 6858000"/>
              <a:gd name="connsiteX1" fmla="*/ 5089580 w 5089580"/>
              <a:gd name="connsiteY1" fmla="*/ 0 h 6858000"/>
              <a:gd name="connsiteX2" fmla="*/ 5089580 w 5089580"/>
              <a:gd name="connsiteY2" fmla="*/ 6858000 h 6858000"/>
              <a:gd name="connsiteX3" fmla="*/ 28630 w 5089580"/>
              <a:gd name="connsiteY3" fmla="*/ 6858000 h 6858000"/>
              <a:gd name="connsiteX4" fmla="*/ 250042 w 5089580"/>
              <a:gd name="connsiteY4" fmla="*/ 6188948 h 6858000"/>
              <a:gd name="connsiteX5" fmla="*/ 41260 w 5089580"/>
              <a:gd name="connsiteY5" fmla="*/ 5451230 h 6858000"/>
              <a:gd name="connsiteX6" fmla="*/ 314380 w 5089580"/>
              <a:gd name="connsiteY6" fmla="*/ 4749800 h 6858000"/>
              <a:gd name="connsiteX7" fmla="*/ 30374 w 5089580"/>
              <a:gd name="connsiteY7" fmla="*/ 4095541 h 6858000"/>
              <a:gd name="connsiteX8" fmla="*/ 288980 w 5089580"/>
              <a:gd name="connsiteY8" fmla="*/ 3441700 h 6858000"/>
              <a:gd name="connsiteX9" fmla="*/ 29678 w 5089580"/>
              <a:gd name="connsiteY9" fmla="*/ 2711660 h 6858000"/>
              <a:gd name="connsiteX10" fmla="*/ 239994 w 5089580"/>
              <a:gd name="connsiteY10" fmla="*/ 2132343 h 6858000"/>
              <a:gd name="connsiteX11" fmla="*/ 9580 w 5089580"/>
              <a:gd name="connsiteY11" fmla="*/ 1524000 h 6858000"/>
              <a:gd name="connsiteX12" fmla="*/ 243003 w 5089580"/>
              <a:gd name="connsiteY12" fmla="*/ 678940 h 6858000"/>
              <a:gd name="connsiteX13" fmla="*/ 33520 w 5089580"/>
              <a:gd name="connsiteY13" fmla="*/ 9779 h 6858000"/>
              <a:gd name="connsiteX0" fmla="*/ 46551 w 5102611"/>
              <a:gd name="connsiteY0" fmla="*/ 9779 h 6858000"/>
              <a:gd name="connsiteX1" fmla="*/ 5102611 w 5102611"/>
              <a:gd name="connsiteY1" fmla="*/ 0 h 6858000"/>
              <a:gd name="connsiteX2" fmla="*/ 5102611 w 5102611"/>
              <a:gd name="connsiteY2" fmla="*/ 6858000 h 6858000"/>
              <a:gd name="connsiteX3" fmla="*/ 41661 w 5102611"/>
              <a:gd name="connsiteY3" fmla="*/ 6858000 h 6858000"/>
              <a:gd name="connsiteX4" fmla="*/ 263073 w 5102611"/>
              <a:gd name="connsiteY4" fmla="*/ 6188948 h 6858000"/>
              <a:gd name="connsiteX5" fmla="*/ 54291 w 5102611"/>
              <a:gd name="connsiteY5" fmla="*/ 5451230 h 6858000"/>
              <a:gd name="connsiteX6" fmla="*/ 327411 w 5102611"/>
              <a:gd name="connsiteY6" fmla="*/ 4749800 h 6858000"/>
              <a:gd name="connsiteX7" fmla="*/ 43405 w 5102611"/>
              <a:gd name="connsiteY7" fmla="*/ 4095541 h 6858000"/>
              <a:gd name="connsiteX8" fmla="*/ 302011 w 5102611"/>
              <a:gd name="connsiteY8" fmla="*/ 3441700 h 6858000"/>
              <a:gd name="connsiteX9" fmla="*/ 42709 w 5102611"/>
              <a:gd name="connsiteY9" fmla="*/ 2711660 h 6858000"/>
              <a:gd name="connsiteX10" fmla="*/ 253025 w 5102611"/>
              <a:gd name="connsiteY10" fmla="*/ 2132343 h 6858000"/>
              <a:gd name="connsiteX11" fmla="*/ 9213 w 5102611"/>
              <a:gd name="connsiteY11" fmla="*/ 1554145 h 6858000"/>
              <a:gd name="connsiteX12" fmla="*/ 256034 w 5102611"/>
              <a:gd name="connsiteY12" fmla="*/ 678940 h 6858000"/>
              <a:gd name="connsiteX13" fmla="*/ 46551 w 5102611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11364 w 5060950"/>
              <a:gd name="connsiteY10" fmla="*/ 2132343 h 6858000"/>
              <a:gd name="connsiteX11" fmla="*/ 17794 w 5060950"/>
              <a:gd name="connsiteY11" fmla="*/ 1309635 h 6858000"/>
              <a:gd name="connsiteX12" fmla="*/ 214373 w 5060950"/>
              <a:gd name="connsiteY12" fmla="*/ 678940 h 6858000"/>
              <a:gd name="connsiteX13" fmla="*/ 4890 w 5060950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11364 w 5060950"/>
              <a:gd name="connsiteY10" fmla="*/ 2132343 h 6858000"/>
              <a:gd name="connsiteX11" fmla="*/ 17794 w 5060950"/>
              <a:gd name="connsiteY11" fmla="*/ 1309635 h 6858000"/>
              <a:gd name="connsiteX12" fmla="*/ 214373 w 5060950"/>
              <a:gd name="connsiteY12" fmla="*/ 678940 h 6858000"/>
              <a:gd name="connsiteX13" fmla="*/ 4890 w 5060950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47161 w 5096747"/>
              <a:gd name="connsiteY10" fmla="*/ 2132343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47161 w 5096747"/>
              <a:gd name="connsiteY10" fmla="*/ 2132343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63908 w 5096747"/>
              <a:gd name="connsiteY10" fmla="*/ 2102198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63908 w 5096747"/>
              <a:gd name="connsiteY10" fmla="*/ 2102198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63908 w 5096747"/>
              <a:gd name="connsiteY10" fmla="*/ 2102198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28111 w 5060950"/>
              <a:gd name="connsiteY10" fmla="*/ 2102198 h 6858000"/>
              <a:gd name="connsiteX11" fmla="*/ 11095 w 5060950"/>
              <a:gd name="connsiteY11" fmla="*/ 1343130 h 6858000"/>
              <a:gd name="connsiteX12" fmla="*/ 214373 w 5060950"/>
              <a:gd name="connsiteY12" fmla="*/ 678940 h 6858000"/>
              <a:gd name="connsiteX13" fmla="*/ 4890 w 5060950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28111 w 5060950"/>
              <a:gd name="connsiteY10" fmla="*/ 2102198 h 6858000"/>
              <a:gd name="connsiteX11" fmla="*/ 11095 w 5060950"/>
              <a:gd name="connsiteY11" fmla="*/ 1343130 h 6858000"/>
              <a:gd name="connsiteX12" fmla="*/ 224421 w 5060950"/>
              <a:gd name="connsiteY12" fmla="*/ 692338 h 6858000"/>
              <a:gd name="connsiteX13" fmla="*/ 4890 w 5060950"/>
              <a:gd name="connsiteY13" fmla="*/ 9779 h 6858000"/>
              <a:gd name="connsiteX0" fmla="*/ 8420 w 5060950"/>
              <a:gd name="connsiteY0" fmla="*/ 0 h 6858813"/>
              <a:gd name="connsiteX1" fmla="*/ 5060950 w 5060950"/>
              <a:gd name="connsiteY1" fmla="*/ 813 h 6858813"/>
              <a:gd name="connsiteX2" fmla="*/ 5060950 w 5060950"/>
              <a:gd name="connsiteY2" fmla="*/ 6858813 h 6858813"/>
              <a:gd name="connsiteX3" fmla="*/ 0 w 5060950"/>
              <a:gd name="connsiteY3" fmla="*/ 6858813 h 6858813"/>
              <a:gd name="connsiteX4" fmla="*/ 221412 w 5060950"/>
              <a:gd name="connsiteY4" fmla="*/ 6189761 h 6858813"/>
              <a:gd name="connsiteX5" fmla="*/ 12630 w 5060950"/>
              <a:gd name="connsiteY5" fmla="*/ 5452043 h 6858813"/>
              <a:gd name="connsiteX6" fmla="*/ 285750 w 5060950"/>
              <a:gd name="connsiteY6" fmla="*/ 4750613 h 6858813"/>
              <a:gd name="connsiteX7" fmla="*/ 1744 w 5060950"/>
              <a:gd name="connsiteY7" fmla="*/ 4096354 h 6858813"/>
              <a:gd name="connsiteX8" fmla="*/ 260350 w 5060950"/>
              <a:gd name="connsiteY8" fmla="*/ 3442513 h 6858813"/>
              <a:gd name="connsiteX9" fmla="*/ 1048 w 5060950"/>
              <a:gd name="connsiteY9" fmla="*/ 2712473 h 6858813"/>
              <a:gd name="connsiteX10" fmla="*/ 228111 w 5060950"/>
              <a:gd name="connsiteY10" fmla="*/ 2103011 h 6858813"/>
              <a:gd name="connsiteX11" fmla="*/ 11095 w 5060950"/>
              <a:gd name="connsiteY11" fmla="*/ 1343943 h 6858813"/>
              <a:gd name="connsiteX12" fmla="*/ 224421 w 5060950"/>
              <a:gd name="connsiteY12" fmla="*/ 693151 h 6858813"/>
              <a:gd name="connsiteX13" fmla="*/ 8420 w 5060950"/>
              <a:gd name="connsiteY13" fmla="*/ 0 h 6858813"/>
              <a:gd name="connsiteX0" fmla="*/ 8420 w 5060950"/>
              <a:gd name="connsiteY0" fmla="*/ 0 h 6858813"/>
              <a:gd name="connsiteX1" fmla="*/ 5060950 w 5060950"/>
              <a:gd name="connsiteY1" fmla="*/ 813 h 6858813"/>
              <a:gd name="connsiteX2" fmla="*/ 5060950 w 5060950"/>
              <a:gd name="connsiteY2" fmla="*/ 6858813 h 6858813"/>
              <a:gd name="connsiteX3" fmla="*/ 0 w 5060950"/>
              <a:gd name="connsiteY3" fmla="*/ 6858813 h 6858813"/>
              <a:gd name="connsiteX4" fmla="*/ 221412 w 5060950"/>
              <a:gd name="connsiteY4" fmla="*/ 6189761 h 6858813"/>
              <a:gd name="connsiteX5" fmla="*/ 12630 w 5060950"/>
              <a:gd name="connsiteY5" fmla="*/ 5452043 h 6858813"/>
              <a:gd name="connsiteX6" fmla="*/ 285750 w 5060950"/>
              <a:gd name="connsiteY6" fmla="*/ 4750613 h 6858813"/>
              <a:gd name="connsiteX7" fmla="*/ 1744 w 5060950"/>
              <a:gd name="connsiteY7" fmla="*/ 4096354 h 6858813"/>
              <a:gd name="connsiteX8" fmla="*/ 260350 w 5060950"/>
              <a:gd name="connsiteY8" fmla="*/ 3442513 h 6858813"/>
              <a:gd name="connsiteX9" fmla="*/ 1048 w 5060950"/>
              <a:gd name="connsiteY9" fmla="*/ 2712473 h 6858813"/>
              <a:gd name="connsiteX10" fmla="*/ 228111 w 5060950"/>
              <a:gd name="connsiteY10" fmla="*/ 2103011 h 6858813"/>
              <a:gd name="connsiteX11" fmla="*/ 11095 w 5060950"/>
              <a:gd name="connsiteY11" fmla="*/ 1343943 h 6858813"/>
              <a:gd name="connsiteX12" fmla="*/ 224421 w 5060950"/>
              <a:gd name="connsiteY12" fmla="*/ 693151 h 6858813"/>
              <a:gd name="connsiteX13" fmla="*/ 8420 w 5060950"/>
              <a:gd name="connsiteY13" fmla="*/ 0 h 685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0950" h="6858813">
                <a:moveTo>
                  <a:pt x="8420" y="0"/>
                </a:moveTo>
                <a:lnTo>
                  <a:pt x="5060950" y="813"/>
                </a:lnTo>
                <a:lnTo>
                  <a:pt x="5060950" y="6858813"/>
                </a:lnTo>
                <a:lnTo>
                  <a:pt x="0" y="6858813"/>
                </a:lnTo>
                <a:cubicBezTo>
                  <a:pt x="17120" y="6518471"/>
                  <a:pt x="222656" y="6507400"/>
                  <a:pt x="221412" y="6189761"/>
                </a:cubicBezTo>
                <a:cubicBezTo>
                  <a:pt x="213468" y="5811830"/>
                  <a:pt x="-5048" y="5854954"/>
                  <a:pt x="12630" y="5452043"/>
                </a:cubicBezTo>
                <a:cubicBezTo>
                  <a:pt x="40356" y="5132868"/>
                  <a:pt x="287848" y="5052376"/>
                  <a:pt x="285750" y="4750613"/>
                </a:cubicBezTo>
                <a:cubicBezTo>
                  <a:pt x="273050" y="4528363"/>
                  <a:pt x="-71" y="4452258"/>
                  <a:pt x="1744" y="4096354"/>
                </a:cubicBezTo>
                <a:cubicBezTo>
                  <a:pt x="6908" y="3827538"/>
                  <a:pt x="253836" y="3687163"/>
                  <a:pt x="260350" y="3442513"/>
                </a:cubicBezTo>
                <a:cubicBezTo>
                  <a:pt x="253466" y="3197863"/>
                  <a:pt x="-1464" y="3100287"/>
                  <a:pt x="1048" y="2712473"/>
                </a:cubicBezTo>
                <a:cubicBezTo>
                  <a:pt x="13608" y="2425142"/>
                  <a:pt x="219506" y="2407229"/>
                  <a:pt x="228111" y="2103011"/>
                </a:cubicBezTo>
                <a:cubicBezTo>
                  <a:pt x="214888" y="1692982"/>
                  <a:pt x="22515" y="1808237"/>
                  <a:pt x="11095" y="1343943"/>
                </a:cubicBezTo>
                <a:cubicBezTo>
                  <a:pt x="19759" y="1064288"/>
                  <a:pt x="226577" y="1018235"/>
                  <a:pt x="224421" y="693151"/>
                </a:cubicBezTo>
                <a:cubicBezTo>
                  <a:pt x="198602" y="396750"/>
                  <a:pt x="-9771" y="325741"/>
                  <a:pt x="84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6177"/>
            <a:ext cx="6371618" cy="4981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820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kuva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1" y="-814"/>
            <a:ext cx="5060950" cy="6858813"/>
          </a:xfrm>
          <a:custGeom>
            <a:avLst/>
            <a:gdLst>
              <a:gd name="connsiteX0" fmla="*/ 0 w 5060950"/>
              <a:gd name="connsiteY0" fmla="*/ 0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0 w 5060950"/>
              <a:gd name="connsiteY4" fmla="*/ 0 h 6858000"/>
              <a:gd name="connsiteX0" fmla="*/ 12 w 5060962"/>
              <a:gd name="connsiteY0" fmla="*/ 0 h 6858000"/>
              <a:gd name="connsiteX1" fmla="*/ 5060962 w 5060962"/>
              <a:gd name="connsiteY1" fmla="*/ 0 h 6858000"/>
              <a:gd name="connsiteX2" fmla="*/ 5060962 w 5060962"/>
              <a:gd name="connsiteY2" fmla="*/ 6858000 h 6858000"/>
              <a:gd name="connsiteX3" fmla="*/ 12 w 5060962"/>
              <a:gd name="connsiteY3" fmla="*/ 6858000 h 6858000"/>
              <a:gd name="connsiteX4" fmla="*/ 273062 w 5060962"/>
              <a:gd name="connsiteY4" fmla="*/ 698500 h 6858000"/>
              <a:gd name="connsiteX5" fmla="*/ 12 w 5060962"/>
              <a:gd name="connsiteY5" fmla="*/ 0 h 6858000"/>
              <a:gd name="connsiteX0" fmla="*/ 9 w 5060959"/>
              <a:gd name="connsiteY0" fmla="*/ 0 h 6858000"/>
              <a:gd name="connsiteX1" fmla="*/ 5060959 w 5060959"/>
              <a:gd name="connsiteY1" fmla="*/ 0 h 6858000"/>
              <a:gd name="connsiteX2" fmla="*/ 5060959 w 5060959"/>
              <a:gd name="connsiteY2" fmla="*/ 6858000 h 6858000"/>
              <a:gd name="connsiteX3" fmla="*/ 9 w 5060959"/>
              <a:gd name="connsiteY3" fmla="*/ 6858000 h 6858000"/>
              <a:gd name="connsiteX4" fmla="*/ 273059 w 5060959"/>
              <a:gd name="connsiteY4" fmla="*/ 698500 h 6858000"/>
              <a:gd name="connsiteX5" fmla="*/ 9 w 5060959"/>
              <a:gd name="connsiteY5" fmla="*/ 0 h 6858000"/>
              <a:gd name="connsiteX0" fmla="*/ 372126 w 5433076"/>
              <a:gd name="connsiteY0" fmla="*/ 0 h 6858000"/>
              <a:gd name="connsiteX1" fmla="*/ 5433076 w 5433076"/>
              <a:gd name="connsiteY1" fmla="*/ 0 h 6858000"/>
              <a:gd name="connsiteX2" fmla="*/ 5433076 w 5433076"/>
              <a:gd name="connsiteY2" fmla="*/ 6858000 h 6858000"/>
              <a:gd name="connsiteX3" fmla="*/ 372126 w 5433076"/>
              <a:gd name="connsiteY3" fmla="*/ 6858000 h 6858000"/>
              <a:gd name="connsiteX4" fmla="*/ 353076 w 5433076"/>
              <a:gd name="connsiteY4" fmla="*/ 1524000 h 6858000"/>
              <a:gd name="connsiteX5" fmla="*/ 645176 w 5433076"/>
              <a:gd name="connsiteY5" fmla="*/ 698500 h 6858000"/>
              <a:gd name="connsiteX6" fmla="*/ 372126 w 5433076"/>
              <a:gd name="connsiteY6" fmla="*/ 0 h 6858000"/>
              <a:gd name="connsiteX0" fmla="*/ 378226 w 5439176"/>
              <a:gd name="connsiteY0" fmla="*/ 0 h 6858000"/>
              <a:gd name="connsiteX1" fmla="*/ 5439176 w 5439176"/>
              <a:gd name="connsiteY1" fmla="*/ 0 h 6858000"/>
              <a:gd name="connsiteX2" fmla="*/ 5439176 w 5439176"/>
              <a:gd name="connsiteY2" fmla="*/ 6858000 h 6858000"/>
              <a:gd name="connsiteX3" fmla="*/ 378226 w 5439176"/>
              <a:gd name="connsiteY3" fmla="*/ 6858000 h 6858000"/>
              <a:gd name="connsiteX4" fmla="*/ 359176 w 5439176"/>
              <a:gd name="connsiteY4" fmla="*/ 1524000 h 6858000"/>
              <a:gd name="connsiteX5" fmla="*/ 651276 w 5439176"/>
              <a:gd name="connsiteY5" fmla="*/ 698500 h 6858000"/>
              <a:gd name="connsiteX6" fmla="*/ 378226 w 5439176"/>
              <a:gd name="connsiteY6" fmla="*/ 0 h 6858000"/>
              <a:gd name="connsiteX0" fmla="*/ 318744 w 5379694"/>
              <a:gd name="connsiteY0" fmla="*/ 0 h 6858000"/>
              <a:gd name="connsiteX1" fmla="*/ 5379694 w 5379694"/>
              <a:gd name="connsiteY1" fmla="*/ 0 h 6858000"/>
              <a:gd name="connsiteX2" fmla="*/ 5379694 w 5379694"/>
              <a:gd name="connsiteY2" fmla="*/ 6858000 h 6858000"/>
              <a:gd name="connsiteX3" fmla="*/ 318744 w 5379694"/>
              <a:gd name="connsiteY3" fmla="*/ 6858000 h 6858000"/>
              <a:gd name="connsiteX4" fmla="*/ 617194 w 5379694"/>
              <a:gd name="connsiteY4" fmla="*/ 2095500 h 6858000"/>
              <a:gd name="connsiteX5" fmla="*/ 299694 w 5379694"/>
              <a:gd name="connsiteY5" fmla="*/ 1524000 h 6858000"/>
              <a:gd name="connsiteX6" fmla="*/ 591794 w 5379694"/>
              <a:gd name="connsiteY6" fmla="*/ 698500 h 6858000"/>
              <a:gd name="connsiteX7" fmla="*/ 318744 w 5379694"/>
              <a:gd name="connsiteY7" fmla="*/ 0 h 6858000"/>
              <a:gd name="connsiteX0" fmla="*/ 260533 w 5321483"/>
              <a:gd name="connsiteY0" fmla="*/ 0 h 6858000"/>
              <a:gd name="connsiteX1" fmla="*/ 5321483 w 5321483"/>
              <a:gd name="connsiteY1" fmla="*/ 0 h 6858000"/>
              <a:gd name="connsiteX2" fmla="*/ 5321483 w 5321483"/>
              <a:gd name="connsiteY2" fmla="*/ 6858000 h 6858000"/>
              <a:gd name="connsiteX3" fmla="*/ 260533 w 5321483"/>
              <a:gd name="connsiteY3" fmla="*/ 6858000 h 6858000"/>
              <a:gd name="connsiteX4" fmla="*/ 558983 w 5321483"/>
              <a:gd name="connsiteY4" fmla="*/ 2095500 h 6858000"/>
              <a:gd name="connsiteX5" fmla="*/ 241483 w 5321483"/>
              <a:gd name="connsiteY5" fmla="*/ 1524000 h 6858000"/>
              <a:gd name="connsiteX6" fmla="*/ 533583 w 5321483"/>
              <a:gd name="connsiteY6" fmla="*/ 698500 h 6858000"/>
              <a:gd name="connsiteX7" fmla="*/ 260533 w 5321483"/>
              <a:gd name="connsiteY7" fmla="*/ 0 h 6858000"/>
              <a:gd name="connsiteX0" fmla="*/ 368437 w 5429387"/>
              <a:gd name="connsiteY0" fmla="*/ 0 h 6858000"/>
              <a:gd name="connsiteX1" fmla="*/ 5429387 w 5429387"/>
              <a:gd name="connsiteY1" fmla="*/ 0 h 6858000"/>
              <a:gd name="connsiteX2" fmla="*/ 5429387 w 5429387"/>
              <a:gd name="connsiteY2" fmla="*/ 6858000 h 6858000"/>
              <a:gd name="connsiteX3" fmla="*/ 368437 w 5429387"/>
              <a:gd name="connsiteY3" fmla="*/ 6858000 h 6858000"/>
              <a:gd name="connsiteX4" fmla="*/ 349387 w 5429387"/>
              <a:gd name="connsiteY4" fmla="*/ 2768600 h 6858000"/>
              <a:gd name="connsiteX5" fmla="*/ 666887 w 5429387"/>
              <a:gd name="connsiteY5" fmla="*/ 2095500 h 6858000"/>
              <a:gd name="connsiteX6" fmla="*/ 349387 w 5429387"/>
              <a:gd name="connsiteY6" fmla="*/ 1524000 h 6858000"/>
              <a:gd name="connsiteX7" fmla="*/ 641487 w 5429387"/>
              <a:gd name="connsiteY7" fmla="*/ 698500 h 6858000"/>
              <a:gd name="connsiteX8" fmla="*/ 368437 w 5429387"/>
              <a:gd name="connsiteY8" fmla="*/ 0 h 6858000"/>
              <a:gd name="connsiteX0" fmla="*/ 328506 w 5389456"/>
              <a:gd name="connsiteY0" fmla="*/ 0 h 6858000"/>
              <a:gd name="connsiteX1" fmla="*/ 5389456 w 5389456"/>
              <a:gd name="connsiteY1" fmla="*/ 0 h 6858000"/>
              <a:gd name="connsiteX2" fmla="*/ 5389456 w 5389456"/>
              <a:gd name="connsiteY2" fmla="*/ 6858000 h 6858000"/>
              <a:gd name="connsiteX3" fmla="*/ 328506 w 5389456"/>
              <a:gd name="connsiteY3" fmla="*/ 6858000 h 6858000"/>
              <a:gd name="connsiteX4" fmla="*/ 588856 w 5389456"/>
              <a:gd name="connsiteY4" fmla="*/ 3441700 h 6858000"/>
              <a:gd name="connsiteX5" fmla="*/ 309456 w 5389456"/>
              <a:gd name="connsiteY5" fmla="*/ 2768600 h 6858000"/>
              <a:gd name="connsiteX6" fmla="*/ 626956 w 5389456"/>
              <a:gd name="connsiteY6" fmla="*/ 2095500 h 6858000"/>
              <a:gd name="connsiteX7" fmla="*/ 309456 w 5389456"/>
              <a:gd name="connsiteY7" fmla="*/ 1524000 h 6858000"/>
              <a:gd name="connsiteX8" fmla="*/ 601556 w 5389456"/>
              <a:gd name="connsiteY8" fmla="*/ 698500 h 6858000"/>
              <a:gd name="connsiteX9" fmla="*/ 328506 w 5389456"/>
              <a:gd name="connsiteY9" fmla="*/ 0 h 6858000"/>
              <a:gd name="connsiteX0" fmla="*/ 387405 w 5448355"/>
              <a:gd name="connsiteY0" fmla="*/ 0 h 6858000"/>
              <a:gd name="connsiteX1" fmla="*/ 5448355 w 5448355"/>
              <a:gd name="connsiteY1" fmla="*/ 0 h 6858000"/>
              <a:gd name="connsiteX2" fmla="*/ 5448355 w 5448355"/>
              <a:gd name="connsiteY2" fmla="*/ 6858000 h 6858000"/>
              <a:gd name="connsiteX3" fmla="*/ 387405 w 5448355"/>
              <a:gd name="connsiteY3" fmla="*/ 6858000 h 6858000"/>
              <a:gd name="connsiteX4" fmla="*/ 355654 w 5448355"/>
              <a:gd name="connsiteY4" fmla="*/ 4038600 h 6858000"/>
              <a:gd name="connsiteX5" fmla="*/ 647755 w 5448355"/>
              <a:gd name="connsiteY5" fmla="*/ 3441700 h 6858000"/>
              <a:gd name="connsiteX6" fmla="*/ 368355 w 5448355"/>
              <a:gd name="connsiteY6" fmla="*/ 2768600 h 6858000"/>
              <a:gd name="connsiteX7" fmla="*/ 685855 w 5448355"/>
              <a:gd name="connsiteY7" fmla="*/ 2095500 h 6858000"/>
              <a:gd name="connsiteX8" fmla="*/ 368355 w 5448355"/>
              <a:gd name="connsiteY8" fmla="*/ 1524000 h 6858000"/>
              <a:gd name="connsiteX9" fmla="*/ 660455 w 5448355"/>
              <a:gd name="connsiteY9" fmla="*/ 698500 h 6858000"/>
              <a:gd name="connsiteX10" fmla="*/ 387405 w 5448355"/>
              <a:gd name="connsiteY10" fmla="*/ 0 h 6858000"/>
              <a:gd name="connsiteX0" fmla="*/ 331698 w 5392648"/>
              <a:gd name="connsiteY0" fmla="*/ 0 h 6858000"/>
              <a:gd name="connsiteX1" fmla="*/ 5392648 w 5392648"/>
              <a:gd name="connsiteY1" fmla="*/ 0 h 6858000"/>
              <a:gd name="connsiteX2" fmla="*/ 5392648 w 5392648"/>
              <a:gd name="connsiteY2" fmla="*/ 6858000 h 6858000"/>
              <a:gd name="connsiteX3" fmla="*/ 331698 w 5392648"/>
              <a:gd name="connsiteY3" fmla="*/ 6858000 h 6858000"/>
              <a:gd name="connsiteX4" fmla="*/ 617448 w 5392648"/>
              <a:gd name="connsiteY4" fmla="*/ 4749800 h 6858000"/>
              <a:gd name="connsiteX5" fmla="*/ 299947 w 5392648"/>
              <a:gd name="connsiteY5" fmla="*/ 4038600 h 6858000"/>
              <a:gd name="connsiteX6" fmla="*/ 592048 w 5392648"/>
              <a:gd name="connsiteY6" fmla="*/ 3441700 h 6858000"/>
              <a:gd name="connsiteX7" fmla="*/ 312648 w 5392648"/>
              <a:gd name="connsiteY7" fmla="*/ 2768600 h 6858000"/>
              <a:gd name="connsiteX8" fmla="*/ 630148 w 5392648"/>
              <a:gd name="connsiteY8" fmla="*/ 2095500 h 6858000"/>
              <a:gd name="connsiteX9" fmla="*/ 312648 w 5392648"/>
              <a:gd name="connsiteY9" fmla="*/ 1524000 h 6858000"/>
              <a:gd name="connsiteX10" fmla="*/ 604748 w 5392648"/>
              <a:gd name="connsiteY10" fmla="*/ 698500 h 6858000"/>
              <a:gd name="connsiteX11" fmla="*/ 331698 w 5392648"/>
              <a:gd name="connsiteY11" fmla="*/ 0 h 6858000"/>
              <a:gd name="connsiteX0" fmla="*/ 414133 w 5475083"/>
              <a:gd name="connsiteY0" fmla="*/ 0 h 6858000"/>
              <a:gd name="connsiteX1" fmla="*/ 5475083 w 5475083"/>
              <a:gd name="connsiteY1" fmla="*/ 0 h 6858000"/>
              <a:gd name="connsiteX2" fmla="*/ 5475083 w 5475083"/>
              <a:gd name="connsiteY2" fmla="*/ 6858000 h 6858000"/>
              <a:gd name="connsiteX3" fmla="*/ 414133 w 5475083"/>
              <a:gd name="connsiteY3" fmla="*/ 6858000 h 6858000"/>
              <a:gd name="connsiteX4" fmla="*/ 306182 w 5475083"/>
              <a:gd name="connsiteY4" fmla="*/ 5334000 h 6858000"/>
              <a:gd name="connsiteX5" fmla="*/ 699883 w 5475083"/>
              <a:gd name="connsiteY5" fmla="*/ 4749800 h 6858000"/>
              <a:gd name="connsiteX6" fmla="*/ 382382 w 5475083"/>
              <a:gd name="connsiteY6" fmla="*/ 4038600 h 6858000"/>
              <a:gd name="connsiteX7" fmla="*/ 674483 w 5475083"/>
              <a:gd name="connsiteY7" fmla="*/ 3441700 h 6858000"/>
              <a:gd name="connsiteX8" fmla="*/ 395083 w 5475083"/>
              <a:gd name="connsiteY8" fmla="*/ 2768600 h 6858000"/>
              <a:gd name="connsiteX9" fmla="*/ 712583 w 5475083"/>
              <a:gd name="connsiteY9" fmla="*/ 2095500 h 6858000"/>
              <a:gd name="connsiteX10" fmla="*/ 395083 w 5475083"/>
              <a:gd name="connsiteY10" fmla="*/ 1524000 h 6858000"/>
              <a:gd name="connsiteX11" fmla="*/ 687183 w 5475083"/>
              <a:gd name="connsiteY11" fmla="*/ 698500 h 6858000"/>
              <a:gd name="connsiteX12" fmla="*/ 414133 w 5475083"/>
              <a:gd name="connsiteY12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96738 w 5384638"/>
              <a:gd name="connsiteY12" fmla="*/ 698500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323688 w 5384638"/>
              <a:gd name="connsiteY0" fmla="*/ 0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3688 w 5384638"/>
              <a:gd name="connsiteY13" fmla="*/ 0 h 6858000"/>
              <a:gd name="connsiteX0" fmla="*/ 265010 w 5384638"/>
              <a:gd name="connsiteY0" fmla="*/ 2444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265010 w 5384638"/>
              <a:gd name="connsiteY13" fmla="*/ 24449 h 6858000"/>
              <a:gd name="connsiteX0" fmla="*/ 265010 w 5384638"/>
              <a:gd name="connsiteY0" fmla="*/ 2444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265010 w 5384638"/>
              <a:gd name="connsiteY13" fmla="*/ 2444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47840 w 5384638"/>
              <a:gd name="connsiteY12" fmla="*/ 757178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291937 w 5384638"/>
              <a:gd name="connsiteY7" fmla="*/ 4038600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215737 w 5384638"/>
              <a:gd name="connsiteY5" fmla="*/ 5334000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06173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28578 w 5384638"/>
              <a:gd name="connsiteY0" fmla="*/ 9779 h 6858000"/>
              <a:gd name="connsiteX1" fmla="*/ 5384638 w 5384638"/>
              <a:gd name="connsiteY1" fmla="*/ 0 h 6858000"/>
              <a:gd name="connsiteX2" fmla="*/ 5384638 w 5384638"/>
              <a:gd name="connsiteY2" fmla="*/ 6858000 h 6858000"/>
              <a:gd name="connsiteX3" fmla="*/ 323688 w 5384638"/>
              <a:gd name="connsiteY3" fmla="*/ 6858000 h 6858000"/>
              <a:gd name="connsiteX4" fmla="*/ 622138 w 5384638"/>
              <a:gd name="connsiteY4" fmla="*/ 6172200 h 6858000"/>
              <a:gd name="connsiteX5" fmla="*/ 332968 w 5384638"/>
              <a:gd name="connsiteY5" fmla="*/ 5447881 h 6858000"/>
              <a:gd name="connsiteX6" fmla="*/ 609438 w 5384638"/>
              <a:gd name="connsiteY6" fmla="*/ 4749800 h 6858000"/>
              <a:gd name="connsiteX7" fmla="*/ 325432 w 5384638"/>
              <a:gd name="connsiteY7" fmla="*/ 4095541 h 6858000"/>
              <a:gd name="connsiteX8" fmla="*/ 584038 w 5384638"/>
              <a:gd name="connsiteY8" fmla="*/ 3441700 h 6858000"/>
              <a:gd name="connsiteX9" fmla="*/ 304638 w 5384638"/>
              <a:gd name="connsiteY9" fmla="*/ 2768600 h 6858000"/>
              <a:gd name="connsiteX10" fmla="*/ 622138 w 5384638"/>
              <a:gd name="connsiteY10" fmla="*/ 2095500 h 6858000"/>
              <a:gd name="connsiteX11" fmla="*/ 304638 w 5384638"/>
              <a:gd name="connsiteY11" fmla="*/ 1524000 h 6858000"/>
              <a:gd name="connsiteX12" fmla="*/ 538061 w 5384638"/>
              <a:gd name="connsiteY12" fmla="*/ 678940 h 6858000"/>
              <a:gd name="connsiteX13" fmla="*/ 328578 w 5384638"/>
              <a:gd name="connsiteY13" fmla="*/ 9779 h 6858000"/>
              <a:gd name="connsiteX0" fmla="*/ 336183 w 5392243"/>
              <a:gd name="connsiteY0" fmla="*/ 9779 h 6858000"/>
              <a:gd name="connsiteX1" fmla="*/ 5392243 w 5392243"/>
              <a:gd name="connsiteY1" fmla="*/ 0 h 6858000"/>
              <a:gd name="connsiteX2" fmla="*/ 5392243 w 5392243"/>
              <a:gd name="connsiteY2" fmla="*/ 6858000 h 6858000"/>
              <a:gd name="connsiteX3" fmla="*/ 331293 w 5392243"/>
              <a:gd name="connsiteY3" fmla="*/ 6858000 h 6858000"/>
              <a:gd name="connsiteX4" fmla="*/ 629743 w 5392243"/>
              <a:gd name="connsiteY4" fmla="*/ 6172200 h 6858000"/>
              <a:gd name="connsiteX5" fmla="*/ 340573 w 5392243"/>
              <a:gd name="connsiteY5" fmla="*/ 5447881 h 6858000"/>
              <a:gd name="connsiteX6" fmla="*/ 617043 w 5392243"/>
              <a:gd name="connsiteY6" fmla="*/ 4749800 h 6858000"/>
              <a:gd name="connsiteX7" fmla="*/ 333037 w 5392243"/>
              <a:gd name="connsiteY7" fmla="*/ 4095541 h 6858000"/>
              <a:gd name="connsiteX8" fmla="*/ 591643 w 5392243"/>
              <a:gd name="connsiteY8" fmla="*/ 3441700 h 6858000"/>
              <a:gd name="connsiteX9" fmla="*/ 312243 w 5392243"/>
              <a:gd name="connsiteY9" fmla="*/ 2768600 h 6858000"/>
              <a:gd name="connsiteX10" fmla="*/ 629743 w 5392243"/>
              <a:gd name="connsiteY10" fmla="*/ 2095500 h 6858000"/>
              <a:gd name="connsiteX11" fmla="*/ 312243 w 5392243"/>
              <a:gd name="connsiteY11" fmla="*/ 1524000 h 6858000"/>
              <a:gd name="connsiteX12" fmla="*/ 545666 w 5392243"/>
              <a:gd name="connsiteY12" fmla="*/ 678940 h 6858000"/>
              <a:gd name="connsiteX13" fmla="*/ 336183 w 5392243"/>
              <a:gd name="connsiteY13" fmla="*/ 9779 h 6858000"/>
              <a:gd name="connsiteX0" fmla="*/ 331261 w 5387321"/>
              <a:gd name="connsiteY0" fmla="*/ 9779 h 6858000"/>
              <a:gd name="connsiteX1" fmla="*/ 5387321 w 5387321"/>
              <a:gd name="connsiteY1" fmla="*/ 0 h 6858000"/>
              <a:gd name="connsiteX2" fmla="*/ 5387321 w 5387321"/>
              <a:gd name="connsiteY2" fmla="*/ 6858000 h 6858000"/>
              <a:gd name="connsiteX3" fmla="*/ 326371 w 5387321"/>
              <a:gd name="connsiteY3" fmla="*/ 6858000 h 6858000"/>
              <a:gd name="connsiteX4" fmla="*/ 624821 w 5387321"/>
              <a:gd name="connsiteY4" fmla="*/ 6172200 h 6858000"/>
              <a:gd name="connsiteX5" fmla="*/ 335651 w 5387321"/>
              <a:gd name="connsiteY5" fmla="*/ 5447881 h 6858000"/>
              <a:gd name="connsiteX6" fmla="*/ 612121 w 5387321"/>
              <a:gd name="connsiteY6" fmla="*/ 4749800 h 6858000"/>
              <a:gd name="connsiteX7" fmla="*/ 328115 w 5387321"/>
              <a:gd name="connsiteY7" fmla="*/ 4095541 h 6858000"/>
              <a:gd name="connsiteX8" fmla="*/ 586721 w 5387321"/>
              <a:gd name="connsiteY8" fmla="*/ 3441700 h 6858000"/>
              <a:gd name="connsiteX9" fmla="*/ 307321 w 5387321"/>
              <a:gd name="connsiteY9" fmla="*/ 2768600 h 6858000"/>
              <a:gd name="connsiteX10" fmla="*/ 624821 w 5387321"/>
              <a:gd name="connsiteY10" fmla="*/ 2095500 h 6858000"/>
              <a:gd name="connsiteX11" fmla="*/ 307321 w 5387321"/>
              <a:gd name="connsiteY11" fmla="*/ 1524000 h 6858000"/>
              <a:gd name="connsiteX12" fmla="*/ 540744 w 5387321"/>
              <a:gd name="connsiteY12" fmla="*/ 678940 h 6858000"/>
              <a:gd name="connsiteX13" fmla="*/ 331261 w 5387321"/>
              <a:gd name="connsiteY13" fmla="*/ 9779 h 6858000"/>
              <a:gd name="connsiteX0" fmla="*/ 331261 w 5387321"/>
              <a:gd name="connsiteY0" fmla="*/ 9779 h 6858000"/>
              <a:gd name="connsiteX1" fmla="*/ 5387321 w 5387321"/>
              <a:gd name="connsiteY1" fmla="*/ 0 h 6858000"/>
              <a:gd name="connsiteX2" fmla="*/ 5387321 w 5387321"/>
              <a:gd name="connsiteY2" fmla="*/ 6858000 h 6858000"/>
              <a:gd name="connsiteX3" fmla="*/ 326371 w 5387321"/>
              <a:gd name="connsiteY3" fmla="*/ 6858000 h 6858000"/>
              <a:gd name="connsiteX4" fmla="*/ 624821 w 5387321"/>
              <a:gd name="connsiteY4" fmla="*/ 6172200 h 6858000"/>
              <a:gd name="connsiteX5" fmla="*/ 335651 w 5387321"/>
              <a:gd name="connsiteY5" fmla="*/ 5447881 h 6858000"/>
              <a:gd name="connsiteX6" fmla="*/ 612121 w 5387321"/>
              <a:gd name="connsiteY6" fmla="*/ 4749800 h 6858000"/>
              <a:gd name="connsiteX7" fmla="*/ 328115 w 5387321"/>
              <a:gd name="connsiteY7" fmla="*/ 4095541 h 6858000"/>
              <a:gd name="connsiteX8" fmla="*/ 586721 w 5387321"/>
              <a:gd name="connsiteY8" fmla="*/ 3441700 h 6858000"/>
              <a:gd name="connsiteX9" fmla="*/ 307321 w 5387321"/>
              <a:gd name="connsiteY9" fmla="*/ 2768600 h 6858000"/>
              <a:gd name="connsiteX10" fmla="*/ 624821 w 5387321"/>
              <a:gd name="connsiteY10" fmla="*/ 2095500 h 6858000"/>
              <a:gd name="connsiteX11" fmla="*/ 307321 w 5387321"/>
              <a:gd name="connsiteY11" fmla="*/ 1524000 h 6858000"/>
              <a:gd name="connsiteX12" fmla="*/ 540744 w 5387321"/>
              <a:gd name="connsiteY12" fmla="*/ 678940 h 6858000"/>
              <a:gd name="connsiteX13" fmla="*/ 331261 w 5387321"/>
              <a:gd name="connsiteY13" fmla="*/ 9779 h 6858000"/>
              <a:gd name="connsiteX0" fmla="*/ 351915 w 5407975"/>
              <a:gd name="connsiteY0" fmla="*/ 9779 h 6858000"/>
              <a:gd name="connsiteX1" fmla="*/ 5407975 w 5407975"/>
              <a:gd name="connsiteY1" fmla="*/ 0 h 6858000"/>
              <a:gd name="connsiteX2" fmla="*/ 5407975 w 5407975"/>
              <a:gd name="connsiteY2" fmla="*/ 6858000 h 6858000"/>
              <a:gd name="connsiteX3" fmla="*/ 347025 w 5407975"/>
              <a:gd name="connsiteY3" fmla="*/ 6858000 h 6858000"/>
              <a:gd name="connsiteX4" fmla="*/ 538292 w 5407975"/>
              <a:gd name="connsiteY4" fmla="*/ 6212393 h 6858000"/>
              <a:gd name="connsiteX5" fmla="*/ 356305 w 5407975"/>
              <a:gd name="connsiteY5" fmla="*/ 5447881 h 6858000"/>
              <a:gd name="connsiteX6" fmla="*/ 632775 w 5407975"/>
              <a:gd name="connsiteY6" fmla="*/ 4749800 h 6858000"/>
              <a:gd name="connsiteX7" fmla="*/ 348769 w 5407975"/>
              <a:gd name="connsiteY7" fmla="*/ 4095541 h 6858000"/>
              <a:gd name="connsiteX8" fmla="*/ 607375 w 5407975"/>
              <a:gd name="connsiteY8" fmla="*/ 3441700 h 6858000"/>
              <a:gd name="connsiteX9" fmla="*/ 327975 w 5407975"/>
              <a:gd name="connsiteY9" fmla="*/ 2768600 h 6858000"/>
              <a:gd name="connsiteX10" fmla="*/ 645475 w 5407975"/>
              <a:gd name="connsiteY10" fmla="*/ 2095500 h 6858000"/>
              <a:gd name="connsiteX11" fmla="*/ 327975 w 5407975"/>
              <a:gd name="connsiteY11" fmla="*/ 1524000 h 6858000"/>
              <a:gd name="connsiteX12" fmla="*/ 561398 w 5407975"/>
              <a:gd name="connsiteY12" fmla="*/ 678940 h 6858000"/>
              <a:gd name="connsiteX13" fmla="*/ 351915 w 5407975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3584 w 5405254"/>
              <a:gd name="connsiteY5" fmla="*/ 5447881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40186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9194 w 5405254"/>
              <a:gd name="connsiteY0" fmla="*/ 9779 h 6858000"/>
              <a:gd name="connsiteX1" fmla="*/ 5405254 w 5405254"/>
              <a:gd name="connsiteY1" fmla="*/ 0 h 6858000"/>
              <a:gd name="connsiteX2" fmla="*/ 5405254 w 5405254"/>
              <a:gd name="connsiteY2" fmla="*/ 6858000 h 6858000"/>
              <a:gd name="connsiteX3" fmla="*/ 344304 w 5405254"/>
              <a:gd name="connsiteY3" fmla="*/ 6858000 h 6858000"/>
              <a:gd name="connsiteX4" fmla="*/ 548969 w 5405254"/>
              <a:gd name="connsiteY4" fmla="*/ 6286081 h 6858000"/>
              <a:gd name="connsiteX5" fmla="*/ 356934 w 5405254"/>
              <a:gd name="connsiteY5" fmla="*/ 5451230 h 6858000"/>
              <a:gd name="connsiteX6" fmla="*/ 630054 w 5405254"/>
              <a:gd name="connsiteY6" fmla="*/ 4749800 h 6858000"/>
              <a:gd name="connsiteX7" fmla="*/ 346048 w 5405254"/>
              <a:gd name="connsiteY7" fmla="*/ 4095541 h 6858000"/>
              <a:gd name="connsiteX8" fmla="*/ 604654 w 5405254"/>
              <a:gd name="connsiteY8" fmla="*/ 3441700 h 6858000"/>
              <a:gd name="connsiteX9" fmla="*/ 325254 w 5405254"/>
              <a:gd name="connsiteY9" fmla="*/ 2768600 h 6858000"/>
              <a:gd name="connsiteX10" fmla="*/ 642754 w 5405254"/>
              <a:gd name="connsiteY10" fmla="*/ 2095500 h 6858000"/>
              <a:gd name="connsiteX11" fmla="*/ 325254 w 5405254"/>
              <a:gd name="connsiteY11" fmla="*/ 1524000 h 6858000"/>
              <a:gd name="connsiteX12" fmla="*/ 558677 w 5405254"/>
              <a:gd name="connsiteY12" fmla="*/ 678940 h 6858000"/>
              <a:gd name="connsiteX13" fmla="*/ 349194 w 5405254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4597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44645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21199 w 5090882"/>
              <a:gd name="connsiteY4" fmla="*/ 6286081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127414 w 5090882"/>
              <a:gd name="connsiteY4" fmla="*/ 6262635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95646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95646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11910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7946 w 5090882"/>
              <a:gd name="connsiteY4" fmla="*/ 6111910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31247 w 5090882"/>
              <a:gd name="connsiteY4" fmla="*/ 6175550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4822 w 5090882"/>
              <a:gd name="connsiteY0" fmla="*/ 9779 h 6858000"/>
              <a:gd name="connsiteX1" fmla="*/ 5090882 w 5090882"/>
              <a:gd name="connsiteY1" fmla="*/ 0 h 6858000"/>
              <a:gd name="connsiteX2" fmla="*/ 5090882 w 5090882"/>
              <a:gd name="connsiteY2" fmla="*/ 6858000 h 6858000"/>
              <a:gd name="connsiteX3" fmla="*/ 29932 w 5090882"/>
              <a:gd name="connsiteY3" fmla="*/ 6858000 h 6858000"/>
              <a:gd name="connsiteX4" fmla="*/ 251344 w 5090882"/>
              <a:gd name="connsiteY4" fmla="*/ 6188948 h 6858000"/>
              <a:gd name="connsiteX5" fmla="*/ 42562 w 5090882"/>
              <a:gd name="connsiteY5" fmla="*/ 5451230 h 6858000"/>
              <a:gd name="connsiteX6" fmla="*/ 315682 w 5090882"/>
              <a:gd name="connsiteY6" fmla="*/ 4749800 h 6858000"/>
              <a:gd name="connsiteX7" fmla="*/ 31676 w 5090882"/>
              <a:gd name="connsiteY7" fmla="*/ 4095541 h 6858000"/>
              <a:gd name="connsiteX8" fmla="*/ 290282 w 5090882"/>
              <a:gd name="connsiteY8" fmla="*/ 3441700 h 6858000"/>
              <a:gd name="connsiteX9" fmla="*/ 10882 w 5090882"/>
              <a:gd name="connsiteY9" fmla="*/ 2768600 h 6858000"/>
              <a:gd name="connsiteX10" fmla="*/ 328382 w 5090882"/>
              <a:gd name="connsiteY10" fmla="*/ 2095500 h 6858000"/>
              <a:gd name="connsiteX11" fmla="*/ 10882 w 5090882"/>
              <a:gd name="connsiteY11" fmla="*/ 1524000 h 6858000"/>
              <a:gd name="connsiteX12" fmla="*/ 244305 w 5090882"/>
              <a:gd name="connsiteY12" fmla="*/ 678940 h 6858000"/>
              <a:gd name="connsiteX13" fmla="*/ 34822 w 5090882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0 w 5087615"/>
              <a:gd name="connsiteY9" fmla="*/ 2731756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0 w 5087615"/>
              <a:gd name="connsiteY9" fmla="*/ 2731756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0 w 5087615"/>
              <a:gd name="connsiteY9" fmla="*/ 2731756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87579 w 5143639"/>
              <a:gd name="connsiteY0" fmla="*/ 9779 h 6858000"/>
              <a:gd name="connsiteX1" fmla="*/ 5143639 w 5143639"/>
              <a:gd name="connsiteY1" fmla="*/ 0 h 6858000"/>
              <a:gd name="connsiteX2" fmla="*/ 5143639 w 5143639"/>
              <a:gd name="connsiteY2" fmla="*/ 6858000 h 6858000"/>
              <a:gd name="connsiteX3" fmla="*/ 82689 w 5143639"/>
              <a:gd name="connsiteY3" fmla="*/ 6858000 h 6858000"/>
              <a:gd name="connsiteX4" fmla="*/ 304101 w 5143639"/>
              <a:gd name="connsiteY4" fmla="*/ 6188948 h 6858000"/>
              <a:gd name="connsiteX5" fmla="*/ 95319 w 5143639"/>
              <a:gd name="connsiteY5" fmla="*/ 5451230 h 6858000"/>
              <a:gd name="connsiteX6" fmla="*/ 368439 w 5143639"/>
              <a:gd name="connsiteY6" fmla="*/ 4749800 h 6858000"/>
              <a:gd name="connsiteX7" fmla="*/ 84433 w 5143639"/>
              <a:gd name="connsiteY7" fmla="*/ 4095541 h 6858000"/>
              <a:gd name="connsiteX8" fmla="*/ 343039 w 5143639"/>
              <a:gd name="connsiteY8" fmla="*/ 3441700 h 6858000"/>
              <a:gd name="connsiteX9" fmla="*/ 0 w 5143639"/>
              <a:gd name="connsiteY9" fmla="*/ 2731756 h 6858000"/>
              <a:gd name="connsiteX10" fmla="*/ 381139 w 5143639"/>
              <a:gd name="connsiteY10" fmla="*/ 2095500 h 6858000"/>
              <a:gd name="connsiteX11" fmla="*/ 63639 w 5143639"/>
              <a:gd name="connsiteY11" fmla="*/ 1524000 h 6858000"/>
              <a:gd name="connsiteX12" fmla="*/ 297062 w 5143639"/>
              <a:gd name="connsiteY12" fmla="*/ 678940 h 6858000"/>
              <a:gd name="connsiteX13" fmla="*/ 87579 w 5143639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37761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27713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1555 w 5087615"/>
              <a:gd name="connsiteY0" fmla="*/ 9779 h 6858000"/>
              <a:gd name="connsiteX1" fmla="*/ 5087615 w 5087615"/>
              <a:gd name="connsiteY1" fmla="*/ 0 h 6858000"/>
              <a:gd name="connsiteX2" fmla="*/ 5087615 w 5087615"/>
              <a:gd name="connsiteY2" fmla="*/ 6858000 h 6858000"/>
              <a:gd name="connsiteX3" fmla="*/ 26665 w 5087615"/>
              <a:gd name="connsiteY3" fmla="*/ 6858000 h 6858000"/>
              <a:gd name="connsiteX4" fmla="*/ 248077 w 5087615"/>
              <a:gd name="connsiteY4" fmla="*/ 6188948 h 6858000"/>
              <a:gd name="connsiteX5" fmla="*/ 39295 w 5087615"/>
              <a:gd name="connsiteY5" fmla="*/ 5451230 h 6858000"/>
              <a:gd name="connsiteX6" fmla="*/ 312415 w 5087615"/>
              <a:gd name="connsiteY6" fmla="*/ 4749800 h 6858000"/>
              <a:gd name="connsiteX7" fmla="*/ 28409 w 5087615"/>
              <a:gd name="connsiteY7" fmla="*/ 4095541 h 6858000"/>
              <a:gd name="connsiteX8" fmla="*/ 287015 w 5087615"/>
              <a:gd name="connsiteY8" fmla="*/ 3441700 h 6858000"/>
              <a:gd name="connsiteX9" fmla="*/ 27713 w 5087615"/>
              <a:gd name="connsiteY9" fmla="*/ 2711660 h 6858000"/>
              <a:gd name="connsiteX10" fmla="*/ 325115 w 5087615"/>
              <a:gd name="connsiteY10" fmla="*/ 2095500 h 6858000"/>
              <a:gd name="connsiteX11" fmla="*/ 7615 w 5087615"/>
              <a:gd name="connsiteY11" fmla="*/ 1524000 h 6858000"/>
              <a:gd name="connsiteX12" fmla="*/ 241038 w 5087615"/>
              <a:gd name="connsiteY12" fmla="*/ 678940 h 6858000"/>
              <a:gd name="connsiteX13" fmla="*/ 31555 w 5087615"/>
              <a:gd name="connsiteY13" fmla="*/ 9779 h 6858000"/>
              <a:gd name="connsiteX0" fmla="*/ 37200 w 5093260"/>
              <a:gd name="connsiteY0" fmla="*/ 9779 h 6858000"/>
              <a:gd name="connsiteX1" fmla="*/ 5093260 w 5093260"/>
              <a:gd name="connsiteY1" fmla="*/ 0 h 6858000"/>
              <a:gd name="connsiteX2" fmla="*/ 5093260 w 5093260"/>
              <a:gd name="connsiteY2" fmla="*/ 6858000 h 6858000"/>
              <a:gd name="connsiteX3" fmla="*/ 32310 w 5093260"/>
              <a:gd name="connsiteY3" fmla="*/ 6858000 h 6858000"/>
              <a:gd name="connsiteX4" fmla="*/ 253722 w 5093260"/>
              <a:gd name="connsiteY4" fmla="*/ 6188948 h 6858000"/>
              <a:gd name="connsiteX5" fmla="*/ 44940 w 5093260"/>
              <a:gd name="connsiteY5" fmla="*/ 5451230 h 6858000"/>
              <a:gd name="connsiteX6" fmla="*/ 318060 w 5093260"/>
              <a:gd name="connsiteY6" fmla="*/ 4749800 h 6858000"/>
              <a:gd name="connsiteX7" fmla="*/ 34054 w 5093260"/>
              <a:gd name="connsiteY7" fmla="*/ 4095541 h 6858000"/>
              <a:gd name="connsiteX8" fmla="*/ 292660 w 5093260"/>
              <a:gd name="connsiteY8" fmla="*/ 3441700 h 6858000"/>
              <a:gd name="connsiteX9" fmla="*/ 33358 w 5093260"/>
              <a:gd name="connsiteY9" fmla="*/ 2711660 h 6858000"/>
              <a:gd name="connsiteX10" fmla="*/ 149890 w 5093260"/>
              <a:gd name="connsiteY10" fmla="*/ 2065355 h 6858000"/>
              <a:gd name="connsiteX11" fmla="*/ 13260 w 5093260"/>
              <a:gd name="connsiteY11" fmla="*/ 1524000 h 6858000"/>
              <a:gd name="connsiteX12" fmla="*/ 246683 w 5093260"/>
              <a:gd name="connsiteY12" fmla="*/ 678940 h 6858000"/>
              <a:gd name="connsiteX13" fmla="*/ 37200 w 5093260"/>
              <a:gd name="connsiteY13" fmla="*/ 9779 h 6858000"/>
              <a:gd name="connsiteX0" fmla="*/ 33916 w 5089976"/>
              <a:gd name="connsiteY0" fmla="*/ 9779 h 6858000"/>
              <a:gd name="connsiteX1" fmla="*/ 5089976 w 5089976"/>
              <a:gd name="connsiteY1" fmla="*/ 0 h 6858000"/>
              <a:gd name="connsiteX2" fmla="*/ 5089976 w 5089976"/>
              <a:gd name="connsiteY2" fmla="*/ 6858000 h 6858000"/>
              <a:gd name="connsiteX3" fmla="*/ 29026 w 5089976"/>
              <a:gd name="connsiteY3" fmla="*/ 6858000 h 6858000"/>
              <a:gd name="connsiteX4" fmla="*/ 250438 w 5089976"/>
              <a:gd name="connsiteY4" fmla="*/ 6188948 h 6858000"/>
              <a:gd name="connsiteX5" fmla="*/ 41656 w 5089976"/>
              <a:gd name="connsiteY5" fmla="*/ 5451230 h 6858000"/>
              <a:gd name="connsiteX6" fmla="*/ 314776 w 5089976"/>
              <a:gd name="connsiteY6" fmla="*/ 4749800 h 6858000"/>
              <a:gd name="connsiteX7" fmla="*/ 30770 w 5089976"/>
              <a:gd name="connsiteY7" fmla="*/ 4095541 h 6858000"/>
              <a:gd name="connsiteX8" fmla="*/ 289376 w 5089976"/>
              <a:gd name="connsiteY8" fmla="*/ 3441700 h 6858000"/>
              <a:gd name="connsiteX9" fmla="*/ 30074 w 5089976"/>
              <a:gd name="connsiteY9" fmla="*/ 2711660 h 6858000"/>
              <a:gd name="connsiteX10" fmla="*/ 226993 w 5089976"/>
              <a:gd name="connsiteY10" fmla="*/ 2112247 h 6858000"/>
              <a:gd name="connsiteX11" fmla="*/ 9976 w 5089976"/>
              <a:gd name="connsiteY11" fmla="*/ 1524000 h 6858000"/>
              <a:gd name="connsiteX12" fmla="*/ 243399 w 5089976"/>
              <a:gd name="connsiteY12" fmla="*/ 678940 h 6858000"/>
              <a:gd name="connsiteX13" fmla="*/ 33916 w 5089976"/>
              <a:gd name="connsiteY13" fmla="*/ 9779 h 6858000"/>
              <a:gd name="connsiteX0" fmla="*/ 33916 w 5089976"/>
              <a:gd name="connsiteY0" fmla="*/ 9779 h 6858000"/>
              <a:gd name="connsiteX1" fmla="*/ 5089976 w 5089976"/>
              <a:gd name="connsiteY1" fmla="*/ 0 h 6858000"/>
              <a:gd name="connsiteX2" fmla="*/ 5089976 w 5089976"/>
              <a:gd name="connsiteY2" fmla="*/ 6858000 h 6858000"/>
              <a:gd name="connsiteX3" fmla="*/ 29026 w 5089976"/>
              <a:gd name="connsiteY3" fmla="*/ 6858000 h 6858000"/>
              <a:gd name="connsiteX4" fmla="*/ 250438 w 5089976"/>
              <a:gd name="connsiteY4" fmla="*/ 6188948 h 6858000"/>
              <a:gd name="connsiteX5" fmla="*/ 41656 w 5089976"/>
              <a:gd name="connsiteY5" fmla="*/ 5451230 h 6858000"/>
              <a:gd name="connsiteX6" fmla="*/ 314776 w 5089976"/>
              <a:gd name="connsiteY6" fmla="*/ 4749800 h 6858000"/>
              <a:gd name="connsiteX7" fmla="*/ 30770 w 5089976"/>
              <a:gd name="connsiteY7" fmla="*/ 4095541 h 6858000"/>
              <a:gd name="connsiteX8" fmla="*/ 289376 w 5089976"/>
              <a:gd name="connsiteY8" fmla="*/ 3441700 h 6858000"/>
              <a:gd name="connsiteX9" fmla="*/ 30074 w 5089976"/>
              <a:gd name="connsiteY9" fmla="*/ 2711660 h 6858000"/>
              <a:gd name="connsiteX10" fmla="*/ 226993 w 5089976"/>
              <a:gd name="connsiteY10" fmla="*/ 2112247 h 6858000"/>
              <a:gd name="connsiteX11" fmla="*/ 9976 w 5089976"/>
              <a:gd name="connsiteY11" fmla="*/ 1524000 h 6858000"/>
              <a:gd name="connsiteX12" fmla="*/ 243399 w 5089976"/>
              <a:gd name="connsiteY12" fmla="*/ 678940 h 6858000"/>
              <a:gd name="connsiteX13" fmla="*/ 33916 w 5089976"/>
              <a:gd name="connsiteY13" fmla="*/ 9779 h 6858000"/>
              <a:gd name="connsiteX0" fmla="*/ 37384 w 5093444"/>
              <a:gd name="connsiteY0" fmla="*/ 9779 h 6858000"/>
              <a:gd name="connsiteX1" fmla="*/ 5093444 w 5093444"/>
              <a:gd name="connsiteY1" fmla="*/ 0 h 6858000"/>
              <a:gd name="connsiteX2" fmla="*/ 5093444 w 5093444"/>
              <a:gd name="connsiteY2" fmla="*/ 6858000 h 6858000"/>
              <a:gd name="connsiteX3" fmla="*/ 32494 w 5093444"/>
              <a:gd name="connsiteY3" fmla="*/ 6858000 h 6858000"/>
              <a:gd name="connsiteX4" fmla="*/ 253906 w 5093444"/>
              <a:gd name="connsiteY4" fmla="*/ 6188948 h 6858000"/>
              <a:gd name="connsiteX5" fmla="*/ 45124 w 5093444"/>
              <a:gd name="connsiteY5" fmla="*/ 5451230 h 6858000"/>
              <a:gd name="connsiteX6" fmla="*/ 318244 w 5093444"/>
              <a:gd name="connsiteY6" fmla="*/ 4749800 h 6858000"/>
              <a:gd name="connsiteX7" fmla="*/ 34238 w 5093444"/>
              <a:gd name="connsiteY7" fmla="*/ 4095541 h 6858000"/>
              <a:gd name="connsiteX8" fmla="*/ 292844 w 5093444"/>
              <a:gd name="connsiteY8" fmla="*/ 3441700 h 6858000"/>
              <a:gd name="connsiteX9" fmla="*/ 33542 w 5093444"/>
              <a:gd name="connsiteY9" fmla="*/ 2711660 h 6858000"/>
              <a:gd name="connsiteX10" fmla="*/ 146724 w 5093444"/>
              <a:gd name="connsiteY10" fmla="*/ 2135693 h 6858000"/>
              <a:gd name="connsiteX11" fmla="*/ 13444 w 5093444"/>
              <a:gd name="connsiteY11" fmla="*/ 1524000 h 6858000"/>
              <a:gd name="connsiteX12" fmla="*/ 246867 w 5093444"/>
              <a:gd name="connsiteY12" fmla="*/ 678940 h 6858000"/>
              <a:gd name="connsiteX13" fmla="*/ 37384 w 5093444"/>
              <a:gd name="connsiteY13" fmla="*/ 9779 h 6858000"/>
              <a:gd name="connsiteX0" fmla="*/ 33520 w 5089580"/>
              <a:gd name="connsiteY0" fmla="*/ 9779 h 6858000"/>
              <a:gd name="connsiteX1" fmla="*/ 5089580 w 5089580"/>
              <a:gd name="connsiteY1" fmla="*/ 0 h 6858000"/>
              <a:gd name="connsiteX2" fmla="*/ 5089580 w 5089580"/>
              <a:gd name="connsiteY2" fmla="*/ 6858000 h 6858000"/>
              <a:gd name="connsiteX3" fmla="*/ 28630 w 5089580"/>
              <a:gd name="connsiteY3" fmla="*/ 6858000 h 6858000"/>
              <a:gd name="connsiteX4" fmla="*/ 250042 w 5089580"/>
              <a:gd name="connsiteY4" fmla="*/ 6188948 h 6858000"/>
              <a:gd name="connsiteX5" fmla="*/ 41260 w 5089580"/>
              <a:gd name="connsiteY5" fmla="*/ 5451230 h 6858000"/>
              <a:gd name="connsiteX6" fmla="*/ 314380 w 5089580"/>
              <a:gd name="connsiteY6" fmla="*/ 4749800 h 6858000"/>
              <a:gd name="connsiteX7" fmla="*/ 30374 w 5089580"/>
              <a:gd name="connsiteY7" fmla="*/ 4095541 h 6858000"/>
              <a:gd name="connsiteX8" fmla="*/ 288980 w 5089580"/>
              <a:gd name="connsiteY8" fmla="*/ 3441700 h 6858000"/>
              <a:gd name="connsiteX9" fmla="*/ 29678 w 5089580"/>
              <a:gd name="connsiteY9" fmla="*/ 2711660 h 6858000"/>
              <a:gd name="connsiteX10" fmla="*/ 239994 w 5089580"/>
              <a:gd name="connsiteY10" fmla="*/ 2132343 h 6858000"/>
              <a:gd name="connsiteX11" fmla="*/ 9580 w 5089580"/>
              <a:gd name="connsiteY11" fmla="*/ 1524000 h 6858000"/>
              <a:gd name="connsiteX12" fmla="*/ 243003 w 5089580"/>
              <a:gd name="connsiteY12" fmla="*/ 678940 h 6858000"/>
              <a:gd name="connsiteX13" fmla="*/ 33520 w 5089580"/>
              <a:gd name="connsiteY13" fmla="*/ 9779 h 6858000"/>
              <a:gd name="connsiteX0" fmla="*/ 33520 w 5089580"/>
              <a:gd name="connsiteY0" fmla="*/ 9779 h 6858000"/>
              <a:gd name="connsiteX1" fmla="*/ 5089580 w 5089580"/>
              <a:gd name="connsiteY1" fmla="*/ 0 h 6858000"/>
              <a:gd name="connsiteX2" fmla="*/ 5089580 w 5089580"/>
              <a:gd name="connsiteY2" fmla="*/ 6858000 h 6858000"/>
              <a:gd name="connsiteX3" fmla="*/ 28630 w 5089580"/>
              <a:gd name="connsiteY3" fmla="*/ 6858000 h 6858000"/>
              <a:gd name="connsiteX4" fmla="*/ 250042 w 5089580"/>
              <a:gd name="connsiteY4" fmla="*/ 6188948 h 6858000"/>
              <a:gd name="connsiteX5" fmla="*/ 41260 w 5089580"/>
              <a:gd name="connsiteY5" fmla="*/ 5451230 h 6858000"/>
              <a:gd name="connsiteX6" fmla="*/ 314380 w 5089580"/>
              <a:gd name="connsiteY6" fmla="*/ 4749800 h 6858000"/>
              <a:gd name="connsiteX7" fmla="*/ 30374 w 5089580"/>
              <a:gd name="connsiteY7" fmla="*/ 4095541 h 6858000"/>
              <a:gd name="connsiteX8" fmla="*/ 288980 w 5089580"/>
              <a:gd name="connsiteY8" fmla="*/ 3441700 h 6858000"/>
              <a:gd name="connsiteX9" fmla="*/ 29678 w 5089580"/>
              <a:gd name="connsiteY9" fmla="*/ 2711660 h 6858000"/>
              <a:gd name="connsiteX10" fmla="*/ 239994 w 5089580"/>
              <a:gd name="connsiteY10" fmla="*/ 2132343 h 6858000"/>
              <a:gd name="connsiteX11" fmla="*/ 9580 w 5089580"/>
              <a:gd name="connsiteY11" fmla="*/ 1524000 h 6858000"/>
              <a:gd name="connsiteX12" fmla="*/ 243003 w 5089580"/>
              <a:gd name="connsiteY12" fmla="*/ 678940 h 6858000"/>
              <a:gd name="connsiteX13" fmla="*/ 33520 w 5089580"/>
              <a:gd name="connsiteY13" fmla="*/ 9779 h 6858000"/>
              <a:gd name="connsiteX0" fmla="*/ 33520 w 5089580"/>
              <a:gd name="connsiteY0" fmla="*/ 9779 h 6858000"/>
              <a:gd name="connsiteX1" fmla="*/ 5089580 w 5089580"/>
              <a:gd name="connsiteY1" fmla="*/ 0 h 6858000"/>
              <a:gd name="connsiteX2" fmla="*/ 5089580 w 5089580"/>
              <a:gd name="connsiteY2" fmla="*/ 6858000 h 6858000"/>
              <a:gd name="connsiteX3" fmla="*/ 28630 w 5089580"/>
              <a:gd name="connsiteY3" fmla="*/ 6858000 h 6858000"/>
              <a:gd name="connsiteX4" fmla="*/ 250042 w 5089580"/>
              <a:gd name="connsiteY4" fmla="*/ 6188948 h 6858000"/>
              <a:gd name="connsiteX5" fmla="*/ 41260 w 5089580"/>
              <a:gd name="connsiteY5" fmla="*/ 5451230 h 6858000"/>
              <a:gd name="connsiteX6" fmla="*/ 314380 w 5089580"/>
              <a:gd name="connsiteY6" fmla="*/ 4749800 h 6858000"/>
              <a:gd name="connsiteX7" fmla="*/ 30374 w 5089580"/>
              <a:gd name="connsiteY7" fmla="*/ 4095541 h 6858000"/>
              <a:gd name="connsiteX8" fmla="*/ 288980 w 5089580"/>
              <a:gd name="connsiteY8" fmla="*/ 3441700 h 6858000"/>
              <a:gd name="connsiteX9" fmla="*/ 29678 w 5089580"/>
              <a:gd name="connsiteY9" fmla="*/ 2711660 h 6858000"/>
              <a:gd name="connsiteX10" fmla="*/ 239994 w 5089580"/>
              <a:gd name="connsiteY10" fmla="*/ 2132343 h 6858000"/>
              <a:gd name="connsiteX11" fmla="*/ 9580 w 5089580"/>
              <a:gd name="connsiteY11" fmla="*/ 1524000 h 6858000"/>
              <a:gd name="connsiteX12" fmla="*/ 243003 w 5089580"/>
              <a:gd name="connsiteY12" fmla="*/ 678940 h 6858000"/>
              <a:gd name="connsiteX13" fmla="*/ 33520 w 5089580"/>
              <a:gd name="connsiteY13" fmla="*/ 9779 h 6858000"/>
              <a:gd name="connsiteX0" fmla="*/ 46551 w 5102611"/>
              <a:gd name="connsiteY0" fmla="*/ 9779 h 6858000"/>
              <a:gd name="connsiteX1" fmla="*/ 5102611 w 5102611"/>
              <a:gd name="connsiteY1" fmla="*/ 0 h 6858000"/>
              <a:gd name="connsiteX2" fmla="*/ 5102611 w 5102611"/>
              <a:gd name="connsiteY2" fmla="*/ 6858000 h 6858000"/>
              <a:gd name="connsiteX3" fmla="*/ 41661 w 5102611"/>
              <a:gd name="connsiteY3" fmla="*/ 6858000 h 6858000"/>
              <a:gd name="connsiteX4" fmla="*/ 263073 w 5102611"/>
              <a:gd name="connsiteY4" fmla="*/ 6188948 h 6858000"/>
              <a:gd name="connsiteX5" fmla="*/ 54291 w 5102611"/>
              <a:gd name="connsiteY5" fmla="*/ 5451230 h 6858000"/>
              <a:gd name="connsiteX6" fmla="*/ 327411 w 5102611"/>
              <a:gd name="connsiteY6" fmla="*/ 4749800 h 6858000"/>
              <a:gd name="connsiteX7" fmla="*/ 43405 w 5102611"/>
              <a:gd name="connsiteY7" fmla="*/ 4095541 h 6858000"/>
              <a:gd name="connsiteX8" fmla="*/ 302011 w 5102611"/>
              <a:gd name="connsiteY8" fmla="*/ 3441700 h 6858000"/>
              <a:gd name="connsiteX9" fmla="*/ 42709 w 5102611"/>
              <a:gd name="connsiteY9" fmla="*/ 2711660 h 6858000"/>
              <a:gd name="connsiteX10" fmla="*/ 253025 w 5102611"/>
              <a:gd name="connsiteY10" fmla="*/ 2132343 h 6858000"/>
              <a:gd name="connsiteX11" fmla="*/ 9213 w 5102611"/>
              <a:gd name="connsiteY11" fmla="*/ 1554145 h 6858000"/>
              <a:gd name="connsiteX12" fmla="*/ 256034 w 5102611"/>
              <a:gd name="connsiteY12" fmla="*/ 678940 h 6858000"/>
              <a:gd name="connsiteX13" fmla="*/ 46551 w 5102611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11364 w 5060950"/>
              <a:gd name="connsiteY10" fmla="*/ 2132343 h 6858000"/>
              <a:gd name="connsiteX11" fmla="*/ 17794 w 5060950"/>
              <a:gd name="connsiteY11" fmla="*/ 1309635 h 6858000"/>
              <a:gd name="connsiteX12" fmla="*/ 214373 w 5060950"/>
              <a:gd name="connsiteY12" fmla="*/ 678940 h 6858000"/>
              <a:gd name="connsiteX13" fmla="*/ 4890 w 5060950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11364 w 5060950"/>
              <a:gd name="connsiteY10" fmla="*/ 2132343 h 6858000"/>
              <a:gd name="connsiteX11" fmla="*/ 17794 w 5060950"/>
              <a:gd name="connsiteY11" fmla="*/ 1309635 h 6858000"/>
              <a:gd name="connsiteX12" fmla="*/ 214373 w 5060950"/>
              <a:gd name="connsiteY12" fmla="*/ 678940 h 6858000"/>
              <a:gd name="connsiteX13" fmla="*/ 4890 w 5060950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47161 w 5096747"/>
              <a:gd name="connsiteY10" fmla="*/ 2132343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47161 w 5096747"/>
              <a:gd name="connsiteY10" fmla="*/ 2132343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63908 w 5096747"/>
              <a:gd name="connsiteY10" fmla="*/ 2102198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63908 w 5096747"/>
              <a:gd name="connsiteY10" fmla="*/ 2102198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0687 w 5096747"/>
              <a:gd name="connsiteY0" fmla="*/ 9779 h 6858000"/>
              <a:gd name="connsiteX1" fmla="*/ 5096747 w 5096747"/>
              <a:gd name="connsiteY1" fmla="*/ 0 h 6858000"/>
              <a:gd name="connsiteX2" fmla="*/ 5096747 w 5096747"/>
              <a:gd name="connsiteY2" fmla="*/ 6858000 h 6858000"/>
              <a:gd name="connsiteX3" fmla="*/ 35797 w 5096747"/>
              <a:gd name="connsiteY3" fmla="*/ 6858000 h 6858000"/>
              <a:gd name="connsiteX4" fmla="*/ 257209 w 5096747"/>
              <a:gd name="connsiteY4" fmla="*/ 6188948 h 6858000"/>
              <a:gd name="connsiteX5" fmla="*/ 48427 w 5096747"/>
              <a:gd name="connsiteY5" fmla="*/ 5451230 h 6858000"/>
              <a:gd name="connsiteX6" fmla="*/ 321547 w 5096747"/>
              <a:gd name="connsiteY6" fmla="*/ 4749800 h 6858000"/>
              <a:gd name="connsiteX7" fmla="*/ 37541 w 5096747"/>
              <a:gd name="connsiteY7" fmla="*/ 4095541 h 6858000"/>
              <a:gd name="connsiteX8" fmla="*/ 296147 w 5096747"/>
              <a:gd name="connsiteY8" fmla="*/ 3441700 h 6858000"/>
              <a:gd name="connsiteX9" fmla="*/ 36845 w 5096747"/>
              <a:gd name="connsiteY9" fmla="*/ 2711660 h 6858000"/>
              <a:gd name="connsiteX10" fmla="*/ 263908 w 5096747"/>
              <a:gd name="connsiteY10" fmla="*/ 2102198 h 6858000"/>
              <a:gd name="connsiteX11" fmla="*/ 0 w 5096747"/>
              <a:gd name="connsiteY11" fmla="*/ 1316334 h 6858000"/>
              <a:gd name="connsiteX12" fmla="*/ 250170 w 5096747"/>
              <a:gd name="connsiteY12" fmla="*/ 678940 h 6858000"/>
              <a:gd name="connsiteX13" fmla="*/ 40687 w 5096747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28111 w 5060950"/>
              <a:gd name="connsiteY10" fmla="*/ 2102198 h 6858000"/>
              <a:gd name="connsiteX11" fmla="*/ 11095 w 5060950"/>
              <a:gd name="connsiteY11" fmla="*/ 1343130 h 6858000"/>
              <a:gd name="connsiteX12" fmla="*/ 214373 w 5060950"/>
              <a:gd name="connsiteY12" fmla="*/ 678940 h 6858000"/>
              <a:gd name="connsiteX13" fmla="*/ 4890 w 5060950"/>
              <a:gd name="connsiteY13" fmla="*/ 9779 h 6858000"/>
              <a:gd name="connsiteX0" fmla="*/ 4890 w 5060950"/>
              <a:gd name="connsiteY0" fmla="*/ 9779 h 6858000"/>
              <a:gd name="connsiteX1" fmla="*/ 5060950 w 5060950"/>
              <a:gd name="connsiteY1" fmla="*/ 0 h 6858000"/>
              <a:gd name="connsiteX2" fmla="*/ 5060950 w 5060950"/>
              <a:gd name="connsiteY2" fmla="*/ 6858000 h 6858000"/>
              <a:gd name="connsiteX3" fmla="*/ 0 w 5060950"/>
              <a:gd name="connsiteY3" fmla="*/ 6858000 h 6858000"/>
              <a:gd name="connsiteX4" fmla="*/ 221412 w 5060950"/>
              <a:gd name="connsiteY4" fmla="*/ 6188948 h 6858000"/>
              <a:gd name="connsiteX5" fmla="*/ 12630 w 5060950"/>
              <a:gd name="connsiteY5" fmla="*/ 5451230 h 6858000"/>
              <a:gd name="connsiteX6" fmla="*/ 285750 w 5060950"/>
              <a:gd name="connsiteY6" fmla="*/ 4749800 h 6858000"/>
              <a:gd name="connsiteX7" fmla="*/ 1744 w 5060950"/>
              <a:gd name="connsiteY7" fmla="*/ 4095541 h 6858000"/>
              <a:gd name="connsiteX8" fmla="*/ 260350 w 5060950"/>
              <a:gd name="connsiteY8" fmla="*/ 3441700 h 6858000"/>
              <a:gd name="connsiteX9" fmla="*/ 1048 w 5060950"/>
              <a:gd name="connsiteY9" fmla="*/ 2711660 h 6858000"/>
              <a:gd name="connsiteX10" fmla="*/ 228111 w 5060950"/>
              <a:gd name="connsiteY10" fmla="*/ 2102198 h 6858000"/>
              <a:gd name="connsiteX11" fmla="*/ 11095 w 5060950"/>
              <a:gd name="connsiteY11" fmla="*/ 1343130 h 6858000"/>
              <a:gd name="connsiteX12" fmla="*/ 224421 w 5060950"/>
              <a:gd name="connsiteY12" fmla="*/ 692338 h 6858000"/>
              <a:gd name="connsiteX13" fmla="*/ 4890 w 5060950"/>
              <a:gd name="connsiteY13" fmla="*/ 9779 h 6858000"/>
              <a:gd name="connsiteX0" fmla="*/ 8420 w 5060950"/>
              <a:gd name="connsiteY0" fmla="*/ 0 h 6858813"/>
              <a:gd name="connsiteX1" fmla="*/ 5060950 w 5060950"/>
              <a:gd name="connsiteY1" fmla="*/ 813 h 6858813"/>
              <a:gd name="connsiteX2" fmla="*/ 5060950 w 5060950"/>
              <a:gd name="connsiteY2" fmla="*/ 6858813 h 6858813"/>
              <a:gd name="connsiteX3" fmla="*/ 0 w 5060950"/>
              <a:gd name="connsiteY3" fmla="*/ 6858813 h 6858813"/>
              <a:gd name="connsiteX4" fmla="*/ 221412 w 5060950"/>
              <a:gd name="connsiteY4" fmla="*/ 6189761 h 6858813"/>
              <a:gd name="connsiteX5" fmla="*/ 12630 w 5060950"/>
              <a:gd name="connsiteY5" fmla="*/ 5452043 h 6858813"/>
              <a:gd name="connsiteX6" fmla="*/ 285750 w 5060950"/>
              <a:gd name="connsiteY6" fmla="*/ 4750613 h 6858813"/>
              <a:gd name="connsiteX7" fmla="*/ 1744 w 5060950"/>
              <a:gd name="connsiteY7" fmla="*/ 4096354 h 6858813"/>
              <a:gd name="connsiteX8" fmla="*/ 260350 w 5060950"/>
              <a:gd name="connsiteY8" fmla="*/ 3442513 h 6858813"/>
              <a:gd name="connsiteX9" fmla="*/ 1048 w 5060950"/>
              <a:gd name="connsiteY9" fmla="*/ 2712473 h 6858813"/>
              <a:gd name="connsiteX10" fmla="*/ 228111 w 5060950"/>
              <a:gd name="connsiteY10" fmla="*/ 2103011 h 6858813"/>
              <a:gd name="connsiteX11" fmla="*/ 11095 w 5060950"/>
              <a:gd name="connsiteY11" fmla="*/ 1343943 h 6858813"/>
              <a:gd name="connsiteX12" fmla="*/ 224421 w 5060950"/>
              <a:gd name="connsiteY12" fmla="*/ 693151 h 6858813"/>
              <a:gd name="connsiteX13" fmla="*/ 8420 w 5060950"/>
              <a:gd name="connsiteY13" fmla="*/ 0 h 6858813"/>
              <a:gd name="connsiteX0" fmla="*/ 8420 w 5060950"/>
              <a:gd name="connsiteY0" fmla="*/ 0 h 6858813"/>
              <a:gd name="connsiteX1" fmla="*/ 5060950 w 5060950"/>
              <a:gd name="connsiteY1" fmla="*/ 813 h 6858813"/>
              <a:gd name="connsiteX2" fmla="*/ 5060950 w 5060950"/>
              <a:gd name="connsiteY2" fmla="*/ 6858813 h 6858813"/>
              <a:gd name="connsiteX3" fmla="*/ 0 w 5060950"/>
              <a:gd name="connsiteY3" fmla="*/ 6858813 h 6858813"/>
              <a:gd name="connsiteX4" fmla="*/ 221412 w 5060950"/>
              <a:gd name="connsiteY4" fmla="*/ 6189761 h 6858813"/>
              <a:gd name="connsiteX5" fmla="*/ 12630 w 5060950"/>
              <a:gd name="connsiteY5" fmla="*/ 5452043 h 6858813"/>
              <a:gd name="connsiteX6" fmla="*/ 285750 w 5060950"/>
              <a:gd name="connsiteY6" fmla="*/ 4750613 h 6858813"/>
              <a:gd name="connsiteX7" fmla="*/ 1744 w 5060950"/>
              <a:gd name="connsiteY7" fmla="*/ 4096354 h 6858813"/>
              <a:gd name="connsiteX8" fmla="*/ 260350 w 5060950"/>
              <a:gd name="connsiteY8" fmla="*/ 3442513 h 6858813"/>
              <a:gd name="connsiteX9" fmla="*/ 1048 w 5060950"/>
              <a:gd name="connsiteY9" fmla="*/ 2712473 h 6858813"/>
              <a:gd name="connsiteX10" fmla="*/ 228111 w 5060950"/>
              <a:gd name="connsiteY10" fmla="*/ 2103011 h 6858813"/>
              <a:gd name="connsiteX11" fmla="*/ 11095 w 5060950"/>
              <a:gd name="connsiteY11" fmla="*/ 1343943 h 6858813"/>
              <a:gd name="connsiteX12" fmla="*/ 224421 w 5060950"/>
              <a:gd name="connsiteY12" fmla="*/ 693151 h 6858813"/>
              <a:gd name="connsiteX13" fmla="*/ 8420 w 5060950"/>
              <a:gd name="connsiteY13" fmla="*/ 0 h 685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0950" h="6858813">
                <a:moveTo>
                  <a:pt x="8420" y="0"/>
                </a:moveTo>
                <a:lnTo>
                  <a:pt x="5060950" y="813"/>
                </a:lnTo>
                <a:lnTo>
                  <a:pt x="5060950" y="6858813"/>
                </a:lnTo>
                <a:lnTo>
                  <a:pt x="0" y="6858813"/>
                </a:lnTo>
                <a:cubicBezTo>
                  <a:pt x="17120" y="6518471"/>
                  <a:pt x="222656" y="6507400"/>
                  <a:pt x="221412" y="6189761"/>
                </a:cubicBezTo>
                <a:cubicBezTo>
                  <a:pt x="213468" y="5811830"/>
                  <a:pt x="-5048" y="5854954"/>
                  <a:pt x="12630" y="5452043"/>
                </a:cubicBezTo>
                <a:cubicBezTo>
                  <a:pt x="40356" y="5132868"/>
                  <a:pt x="287848" y="5052376"/>
                  <a:pt x="285750" y="4750613"/>
                </a:cubicBezTo>
                <a:cubicBezTo>
                  <a:pt x="273050" y="4528363"/>
                  <a:pt x="-71" y="4452258"/>
                  <a:pt x="1744" y="4096354"/>
                </a:cubicBezTo>
                <a:cubicBezTo>
                  <a:pt x="6908" y="3827538"/>
                  <a:pt x="253836" y="3687163"/>
                  <a:pt x="260350" y="3442513"/>
                </a:cubicBezTo>
                <a:cubicBezTo>
                  <a:pt x="253466" y="3197863"/>
                  <a:pt x="-1464" y="3100287"/>
                  <a:pt x="1048" y="2712473"/>
                </a:cubicBezTo>
                <a:cubicBezTo>
                  <a:pt x="13608" y="2425142"/>
                  <a:pt x="219506" y="2407229"/>
                  <a:pt x="228111" y="2103011"/>
                </a:cubicBezTo>
                <a:cubicBezTo>
                  <a:pt x="214888" y="1692982"/>
                  <a:pt x="22515" y="1808237"/>
                  <a:pt x="11095" y="1343943"/>
                </a:cubicBezTo>
                <a:cubicBezTo>
                  <a:pt x="19759" y="1064288"/>
                  <a:pt x="226577" y="1018235"/>
                  <a:pt x="224421" y="693151"/>
                </a:cubicBezTo>
                <a:cubicBezTo>
                  <a:pt x="198602" y="396750"/>
                  <a:pt x="-9771" y="325741"/>
                  <a:pt x="84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6177"/>
            <a:ext cx="6371618" cy="4981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77735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läkuva Bus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3" name="Kuvan paikkamerkki 25"/>
          <p:cNvSpPr>
            <a:spLocks noGrp="1"/>
          </p:cNvSpPr>
          <p:nvPr userDrawn="1">
            <p:ph type="pic" sz="quarter" idx="10"/>
          </p:nvPr>
        </p:nvSpPr>
        <p:spPr>
          <a:xfrm>
            <a:off x="0" y="-4870"/>
            <a:ext cx="12192000" cy="5410755"/>
          </a:xfrm>
          <a:custGeom>
            <a:avLst/>
            <a:gdLst>
              <a:gd name="connsiteX0" fmla="*/ 0 w 12192000"/>
              <a:gd name="connsiteY0" fmla="*/ 0 h 5361946"/>
              <a:gd name="connsiteX1" fmla="*/ 12192000 w 12192000"/>
              <a:gd name="connsiteY1" fmla="*/ 0 h 5361946"/>
              <a:gd name="connsiteX2" fmla="*/ 12192000 w 12192000"/>
              <a:gd name="connsiteY2" fmla="*/ 5361946 h 5361946"/>
              <a:gd name="connsiteX3" fmla="*/ 0 w 12192000"/>
              <a:gd name="connsiteY3" fmla="*/ 5361946 h 5361946"/>
              <a:gd name="connsiteX4" fmla="*/ 0 w 12192000"/>
              <a:gd name="connsiteY4" fmla="*/ 0 h 5361946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325878 w 12192000"/>
              <a:gd name="connsiteY3" fmla="*/ 5435600 h 5435600"/>
              <a:gd name="connsiteX4" fmla="*/ 0 w 12192000"/>
              <a:gd name="connsiteY4" fmla="*/ 5361946 h 5435600"/>
              <a:gd name="connsiteX5" fmla="*/ 0 w 12192000"/>
              <a:gd name="connsiteY5" fmla="*/ 0 h 5435600"/>
              <a:gd name="connsiteX0" fmla="*/ 0 w 12192000"/>
              <a:gd name="connsiteY0" fmla="*/ 0 h 5472814"/>
              <a:gd name="connsiteX1" fmla="*/ 12192000 w 12192000"/>
              <a:gd name="connsiteY1" fmla="*/ 0 h 5472814"/>
              <a:gd name="connsiteX2" fmla="*/ 12192000 w 12192000"/>
              <a:gd name="connsiteY2" fmla="*/ 5361946 h 5472814"/>
              <a:gd name="connsiteX3" fmla="*/ 379041 w 12192000"/>
              <a:gd name="connsiteY3" fmla="*/ 5472814 h 5472814"/>
              <a:gd name="connsiteX4" fmla="*/ 0 w 12192000"/>
              <a:gd name="connsiteY4" fmla="*/ 5361946 h 5472814"/>
              <a:gd name="connsiteX5" fmla="*/ 0 w 12192000"/>
              <a:gd name="connsiteY5" fmla="*/ 0 h 5472814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384358 w 12192000"/>
              <a:gd name="connsiteY3" fmla="*/ 5451549 h 5451549"/>
              <a:gd name="connsiteX4" fmla="*/ 0 w 12192000"/>
              <a:gd name="connsiteY4" fmla="*/ 5361946 h 5451549"/>
              <a:gd name="connsiteX5" fmla="*/ 0 w 12192000"/>
              <a:gd name="connsiteY5" fmla="*/ 0 h 5451549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690929 w 12192000"/>
              <a:gd name="connsiteY3" fmla="*/ 5364127 h 5451549"/>
              <a:gd name="connsiteX4" fmla="*/ 384358 w 12192000"/>
              <a:gd name="connsiteY4" fmla="*/ 5451549 h 5451549"/>
              <a:gd name="connsiteX5" fmla="*/ 0 w 12192000"/>
              <a:gd name="connsiteY5" fmla="*/ 5361946 h 5451549"/>
              <a:gd name="connsiteX6" fmla="*/ 0 w 12192000"/>
              <a:gd name="connsiteY6" fmla="*/ 0 h 5451549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725"/>
              <a:gd name="connsiteX1" fmla="*/ 12192000 w 12192000"/>
              <a:gd name="connsiteY1" fmla="*/ 0 h 5435725"/>
              <a:gd name="connsiteX2" fmla="*/ 12192000 w 12192000"/>
              <a:gd name="connsiteY2" fmla="*/ 5361946 h 5435725"/>
              <a:gd name="connsiteX3" fmla="*/ 690929 w 12192000"/>
              <a:gd name="connsiteY3" fmla="*/ 5364127 h 5435725"/>
              <a:gd name="connsiteX4" fmla="*/ 304399 w 12192000"/>
              <a:gd name="connsiteY4" fmla="*/ 5435600 h 5435725"/>
              <a:gd name="connsiteX5" fmla="*/ 0 w 12192000"/>
              <a:gd name="connsiteY5" fmla="*/ 5361946 h 5435725"/>
              <a:gd name="connsiteX6" fmla="*/ 0 w 12192000"/>
              <a:gd name="connsiteY6" fmla="*/ 0 h 5435725"/>
              <a:gd name="connsiteX0" fmla="*/ 0 w 12192000"/>
              <a:gd name="connsiteY0" fmla="*/ 0 h 5435651"/>
              <a:gd name="connsiteX1" fmla="*/ 12192000 w 12192000"/>
              <a:gd name="connsiteY1" fmla="*/ 0 h 5435651"/>
              <a:gd name="connsiteX2" fmla="*/ 12192000 w 12192000"/>
              <a:gd name="connsiteY2" fmla="*/ 5361946 h 5435651"/>
              <a:gd name="connsiteX3" fmla="*/ 818208 w 12192000"/>
              <a:gd name="connsiteY3" fmla="*/ 5287090 h 5435651"/>
              <a:gd name="connsiteX4" fmla="*/ 304399 w 12192000"/>
              <a:gd name="connsiteY4" fmla="*/ 5435600 h 5435651"/>
              <a:gd name="connsiteX5" fmla="*/ 0 w 12192000"/>
              <a:gd name="connsiteY5" fmla="*/ 5361946 h 5435651"/>
              <a:gd name="connsiteX6" fmla="*/ 0 w 12192000"/>
              <a:gd name="connsiteY6" fmla="*/ 0 h 5435651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818208 w 12192000"/>
              <a:gd name="connsiteY3" fmla="*/ 5287090 h 5435662"/>
              <a:gd name="connsiteX4" fmla="*/ 304399 w 12192000"/>
              <a:gd name="connsiteY4" fmla="*/ 5435600 h 5435662"/>
              <a:gd name="connsiteX5" fmla="*/ 0 w 12192000"/>
              <a:gd name="connsiteY5" fmla="*/ 5361946 h 5435662"/>
              <a:gd name="connsiteX6" fmla="*/ 0 w 12192000"/>
              <a:gd name="connsiteY6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086203 w 12192000"/>
              <a:gd name="connsiteY3" fmla="*/ 5215095 h 5435662"/>
              <a:gd name="connsiteX4" fmla="*/ 818208 w 12192000"/>
              <a:gd name="connsiteY4" fmla="*/ 5287090 h 5435662"/>
              <a:gd name="connsiteX5" fmla="*/ 304399 w 12192000"/>
              <a:gd name="connsiteY5" fmla="*/ 5435600 h 5435662"/>
              <a:gd name="connsiteX6" fmla="*/ 0 w 12192000"/>
              <a:gd name="connsiteY6" fmla="*/ 5361946 h 5435662"/>
              <a:gd name="connsiteX7" fmla="*/ 0 w 12192000"/>
              <a:gd name="connsiteY7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086203 w 12192000"/>
              <a:gd name="connsiteY4" fmla="*/ 5215095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32"/>
              <a:gd name="connsiteX1" fmla="*/ 12192000 w 12192000"/>
              <a:gd name="connsiteY1" fmla="*/ 0 h 5435632"/>
              <a:gd name="connsiteX2" fmla="*/ 12192000 w 12192000"/>
              <a:gd name="connsiteY2" fmla="*/ 5361946 h 5435632"/>
              <a:gd name="connsiteX3" fmla="*/ 1957060 w 12192000"/>
              <a:gd name="connsiteY3" fmla="*/ 5426110 h 5435632"/>
              <a:gd name="connsiteX4" fmla="*/ 1146493 w 12192000"/>
              <a:gd name="connsiteY4" fmla="*/ 5208396 h 5435632"/>
              <a:gd name="connsiteX5" fmla="*/ 751219 w 12192000"/>
              <a:gd name="connsiteY5" fmla="*/ 5189956 h 5435632"/>
              <a:gd name="connsiteX6" fmla="*/ 304399 w 12192000"/>
              <a:gd name="connsiteY6" fmla="*/ 5435600 h 5435632"/>
              <a:gd name="connsiteX7" fmla="*/ 0 w 12192000"/>
              <a:gd name="connsiteY7" fmla="*/ 5361946 h 5435632"/>
              <a:gd name="connsiteX8" fmla="*/ 0 w 12192000"/>
              <a:gd name="connsiteY8" fmla="*/ 0 h 5435632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1957060 w 12192000"/>
              <a:gd name="connsiteY3" fmla="*/ 5426110 h 5435600"/>
              <a:gd name="connsiteX4" fmla="*/ 1146493 w 12192000"/>
              <a:gd name="connsiteY4" fmla="*/ 5208396 h 5435600"/>
              <a:gd name="connsiteX5" fmla="*/ 304399 w 12192000"/>
              <a:gd name="connsiteY5" fmla="*/ 5435600 h 5435600"/>
              <a:gd name="connsiteX6" fmla="*/ 0 w 12192000"/>
              <a:gd name="connsiteY6" fmla="*/ 5361946 h 5435600"/>
              <a:gd name="connsiteX7" fmla="*/ 0 w 12192000"/>
              <a:gd name="connsiteY7" fmla="*/ 0 h 543560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9017"/>
              <a:gd name="connsiteX1" fmla="*/ 12192000 w 12192000"/>
              <a:gd name="connsiteY1" fmla="*/ 0 h 5439017"/>
              <a:gd name="connsiteX2" fmla="*/ 12192000 w 12192000"/>
              <a:gd name="connsiteY2" fmla="*/ 5361946 h 5439017"/>
              <a:gd name="connsiteX3" fmla="*/ 1957060 w 12192000"/>
              <a:gd name="connsiteY3" fmla="*/ 5426110 h 5439017"/>
              <a:gd name="connsiteX4" fmla="*/ 1146493 w 12192000"/>
              <a:gd name="connsiteY4" fmla="*/ 5208396 h 5439017"/>
              <a:gd name="connsiteX5" fmla="*/ 314447 w 12192000"/>
              <a:gd name="connsiteY5" fmla="*/ 5438950 h 5439017"/>
              <a:gd name="connsiteX6" fmla="*/ 0 w 12192000"/>
              <a:gd name="connsiteY6" fmla="*/ 5361946 h 5439017"/>
              <a:gd name="connsiteX7" fmla="*/ 0 w 12192000"/>
              <a:gd name="connsiteY7" fmla="*/ 0 h 543901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8343"/>
              <a:gd name="connsiteX1" fmla="*/ 12192000 w 12192000"/>
              <a:gd name="connsiteY1" fmla="*/ 0 h 5438343"/>
              <a:gd name="connsiteX2" fmla="*/ 12192000 w 12192000"/>
              <a:gd name="connsiteY2" fmla="*/ 5361946 h 5438343"/>
              <a:gd name="connsiteX3" fmla="*/ 3537020 w 12192000"/>
              <a:gd name="connsiteY3" fmla="*/ 5429459 h 5438343"/>
              <a:gd name="connsiteX4" fmla="*/ 2746549 w 12192000"/>
              <a:gd name="connsiteY4" fmla="*/ 5215095 h 5438343"/>
              <a:gd name="connsiteX5" fmla="*/ 1957060 w 12192000"/>
              <a:gd name="connsiteY5" fmla="*/ 5426110 h 5438343"/>
              <a:gd name="connsiteX6" fmla="*/ 1146493 w 12192000"/>
              <a:gd name="connsiteY6" fmla="*/ 5208396 h 5438343"/>
              <a:gd name="connsiteX7" fmla="*/ 351291 w 12192000"/>
              <a:gd name="connsiteY7" fmla="*/ 5432251 h 5438343"/>
              <a:gd name="connsiteX8" fmla="*/ 0 w 12192000"/>
              <a:gd name="connsiteY8" fmla="*/ 5361946 h 5438343"/>
              <a:gd name="connsiteX9" fmla="*/ 0 w 12192000"/>
              <a:gd name="connsiteY9" fmla="*/ 0 h 543834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67500"/>
              <a:gd name="connsiteX1" fmla="*/ 12192000 w 12192000"/>
              <a:gd name="connsiteY1" fmla="*/ 0 h 5767500"/>
              <a:gd name="connsiteX2" fmla="*/ 12192000 w 12192000"/>
              <a:gd name="connsiteY2" fmla="*/ 5361946 h 5767500"/>
              <a:gd name="connsiteX3" fmla="*/ 5174901 w 12192000"/>
              <a:gd name="connsiteY3" fmla="*/ 5419411 h 5767500"/>
              <a:gd name="connsiteX4" fmla="*/ 4377732 w 12192000"/>
              <a:gd name="connsiteY4" fmla="*/ 5215095 h 5767500"/>
              <a:gd name="connsiteX5" fmla="*/ 3537020 w 12192000"/>
              <a:gd name="connsiteY5" fmla="*/ 5429459 h 5767500"/>
              <a:gd name="connsiteX6" fmla="*/ 2746549 w 12192000"/>
              <a:gd name="connsiteY6" fmla="*/ 5215095 h 5767500"/>
              <a:gd name="connsiteX7" fmla="*/ 1957060 w 12192000"/>
              <a:gd name="connsiteY7" fmla="*/ 5426110 h 5767500"/>
              <a:gd name="connsiteX8" fmla="*/ 1146493 w 12192000"/>
              <a:gd name="connsiteY8" fmla="*/ 5208396 h 5767500"/>
              <a:gd name="connsiteX9" fmla="*/ 351291 w 12192000"/>
              <a:gd name="connsiteY9" fmla="*/ 5432251 h 5767500"/>
              <a:gd name="connsiteX10" fmla="*/ 0 w 12192000"/>
              <a:gd name="connsiteY10" fmla="*/ 5361946 h 5767500"/>
              <a:gd name="connsiteX11" fmla="*/ 0 w 12192000"/>
              <a:gd name="connsiteY11" fmla="*/ 0 h 5767500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776"/>
              <a:gd name="connsiteX1" fmla="*/ 12192000 w 12192000"/>
              <a:gd name="connsiteY1" fmla="*/ 0 h 5733776"/>
              <a:gd name="connsiteX2" fmla="*/ 12192000 w 12192000"/>
              <a:gd name="connsiteY2" fmla="*/ 5361946 h 5733776"/>
              <a:gd name="connsiteX3" fmla="*/ 5972070 w 12192000"/>
              <a:gd name="connsiteY3" fmla="*/ 5215094 h 5733776"/>
              <a:gd name="connsiteX4" fmla="*/ 5174901 w 12192000"/>
              <a:gd name="connsiteY4" fmla="*/ 5419411 h 5733776"/>
              <a:gd name="connsiteX5" fmla="*/ 4377732 w 12192000"/>
              <a:gd name="connsiteY5" fmla="*/ 5215095 h 5733776"/>
              <a:gd name="connsiteX6" fmla="*/ 3537020 w 12192000"/>
              <a:gd name="connsiteY6" fmla="*/ 5429459 h 5733776"/>
              <a:gd name="connsiteX7" fmla="*/ 2746549 w 12192000"/>
              <a:gd name="connsiteY7" fmla="*/ 5215095 h 5733776"/>
              <a:gd name="connsiteX8" fmla="*/ 1957060 w 12192000"/>
              <a:gd name="connsiteY8" fmla="*/ 5426110 h 5733776"/>
              <a:gd name="connsiteX9" fmla="*/ 1146493 w 12192000"/>
              <a:gd name="connsiteY9" fmla="*/ 5208396 h 5733776"/>
              <a:gd name="connsiteX10" fmla="*/ 351291 w 12192000"/>
              <a:gd name="connsiteY10" fmla="*/ 5432251 h 5733776"/>
              <a:gd name="connsiteX11" fmla="*/ 0 w 12192000"/>
              <a:gd name="connsiteY11" fmla="*/ 5361946 h 5733776"/>
              <a:gd name="connsiteX12" fmla="*/ 0 w 12192000"/>
              <a:gd name="connsiteY12" fmla="*/ 0 h 5733776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67258"/>
              <a:gd name="connsiteX1" fmla="*/ 12192000 w 12192000"/>
              <a:gd name="connsiteY1" fmla="*/ 0 h 5767258"/>
              <a:gd name="connsiteX2" fmla="*/ 12192000 w 12192000"/>
              <a:gd name="connsiteY2" fmla="*/ 5361946 h 5767258"/>
              <a:gd name="connsiteX3" fmla="*/ 6779288 w 12192000"/>
              <a:gd name="connsiteY3" fmla="*/ 5429458 h 5767258"/>
              <a:gd name="connsiteX4" fmla="*/ 5972070 w 12192000"/>
              <a:gd name="connsiteY4" fmla="*/ 5215094 h 5767258"/>
              <a:gd name="connsiteX5" fmla="*/ 5174901 w 12192000"/>
              <a:gd name="connsiteY5" fmla="*/ 5419411 h 5767258"/>
              <a:gd name="connsiteX6" fmla="*/ 4377732 w 12192000"/>
              <a:gd name="connsiteY6" fmla="*/ 5215095 h 5767258"/>
              <a:gd name="connsiteX7" fmla="*/ 3537020 w 12192000"/>
              <a:gd name="connsiteY7" fmla="*/ 5429459 h 5767258"/>
              <a:gd name="connsiteX8" fmla="*/ 2746549 w 12192000"/>
              <a:gd name="connsiteY8" fmla="*/ 5215095 h 5767258"/>
              <a:gd name="connsiteX9" fmla="*/ 1957060 w 12192000"/>
              <a:gd name="connsiteY9" fmla="*/ 5426110 h 5767258"/>
              <a:gd name="connsiteX10" fmla="*/ 1146493 w 12192000"/>
              <a:gd name="connsiteY10" fmla="*/ 5208396 h 5767258"/>
              <a:gd name="connsiteX11" fmla="*/ 351291 w 12192000"/>
              <a:gd name="connsiteY11" fmla="*/ 5432251 h 5767258"/>
              <a:gd name="connsiteX12" fmla="*/ 0 w 12192000"/>
              <a:gd name="connsiteY12" fmla="*/ 5361946 h 5767258"/>
              <a:gd name="connsiteX13" fmla="*/ 0 w 12192000"/>
              <a:gd name="connsiteY13" fmla="*/ 0 h 5767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3109"/>
              <a:gd name="connsiteX1" fmla="*/ 12192000 w 12192000"/>
              <a:gd name="connsiteY1" fmla="*/ 0 h 5733109"/>
              <a:gd name="connsiteX2" fmla="*/ 12192000 w 12192000"/>
              <a:gd name="connsiteY2" fmla="*/ 5361946 h 5733109"/>
              <a:gd name="connsiteX3" fmla="*/ 7656844 w 12192000"/>
              <a:gd name="connsiteY3" fmla="*/ 5218443 h 5733109"/>
              <a:gd name="connsiteX4" fmla="*/ 6779288 w 12192000"/>
              <a:gd name="connsiteY4" fmla="*/ 5429458 h 5733109"/>
              <a:gd name="connsiteX5" fmla="*/ 5972070 w 12192000"/>
              <a:gd name="connsiteY5" fmla="*/ 5215094 h 5733109"/>
              <a:gd name="connsiteX6" fmla="*/ 5174901 w 12192000"/>
              <a:gd name="connsiteY6" fmla="*/ 5419411 h 5733109"/>
              <a:gd name="connsiteX7" fmla="*/ 4377732 w 12192000"/>
              <a:gd name="connsiteY7" fmla="*/ 5215095 h 5733109"/>
              <a:gd name="connsiteX8" fmla="*/ 3537020 w 12192000"/>
              <a:gd name="connsiteY8" fmla="*/ 5429459 h 5733109"/>
              <a:gd name="connsiteX9" fmla="*/ 2746549 w 12192000"/>
              <a:gd name="connsiteY9" fmla="*/ 5215095 h 5733109"/>
              <a:gd name="connsiteX10" fmla="*/ 1957060 w 12192000"/>
              <a:gd name="connsiteY10" fmla="*/ 5426110 h 5733109"/>
              <a:gd name="connsiteX11" fmla="*/ 1146493 w 12192000"/>
              <a:gd name="connsiteY11" fmla="*/ 5208396 h 5733109"/>
              <a:gd name="connsiteX12" fmla="*/ 351291 w 12192000"/>
              <a:gd name="connsiteY12" fmla="*/ 5432251 h 5733109"/>
              <a:gd name="connsiteX13" fmla="*/ 0 w 12192000"/>
              <a:gd name="connsiteY13" fmla="*/ 5361946 h 5733109"/>
              <a:gd name="connsiteX14" fmla="*/ 0 w 12192000"/>
              <a:gd name="connsiteY14" fmla="*/ 0 h 5733109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3543"/>
              <a:gd name="connsiteX1" fmla="*/ 12192000 w 12192000"/>
              <a:gd name="connsiteY1" fmla="*/ 0 h 5733543"/>
              <a:gd name="connsiteX2" fmla="*/ 12192000 w 12192000"/>
              <a:gd name="connsiteY2" fmla="*/ 5361946 h 5733543"/>
              <a:gd name="connsiteX3" fmla="*/ 9227736 w 12192000"/>
              <a:gd name="connsiteY3" fmla="*/ 5205046 h 5733543"/>
              <a:gd name="connsiteX4" fmla="*/ 8356879 w 12192000"/>
              <a:gd name="connsiteY4" fmla="*/ 5419411 h 5733543"/>
              <a:gd name="connsiteX5" fmla="*/ 7656844 w 12192000"/>
              <a:gd name="connsiteY5" fmla="*/ 5218443 h 5733543"/>
              <a:gd name="connsiteX6" fmla="*/ 6779288 w 12192000"/>
              <a:gd name="connsiteY6" fmla="*/ 5429458 h 5733543"/>
              <a:gd name="connsiteX7" fmla="*/ 5972070 w 12192000"/>
              <a:gd name="connsiteY7" fmla="*/ 5215094 h 5733543"/>
              <a:gd name="connsiteX8" fmla="*/ 5174901 w 12192000"/>
              <a:gd name="connsiteY8" fmla="*/ 5419411 h 5733543"/>
              <a:gd name="connsiteX9" fmla="*/ 4377732 w 12192000"/>
              <a:gd name="connsiteY9" fmla="*/ 5215095 h 5733543"/>
              <a:gd name="connsiteX10" fmla="*/ 3537020 w 12192000"/>
              <a:gd name="connsiteY10" fmla="*/ 5429459 h 5733543"/>
              <a:gd name="connsiteX11" fmla="*/ 2746549 w 12192000"/>
              <a:gd name="connsiteY11" fmla="*/ 5215095 h 5733543"/>
              <a:gd name="connsiteX12" fmla="*/ 1957060 w 12192000"/>
              <a:gd name="connsiteY12" fmla="*/ 5426110 h 5733543"/>
              <a:gd name="connsiteX13" fmla="*/ 1146493 w 12192000"/>
              <a:gd name="connsiteY13" fmla="*/ 5208396 h 5733543"/>
              <a:gd name="connsiteX14" fmla="*/ 351291 w 12192000"/>
              <a:gd name="connsiteY14" fmla="*/ 5432251 h 5733543"/>
              <a:gd name="connsiteX15" fmla="*/ 0 w 12192000"/>
              <a:gd name="connsiteY15" fmla="*/ 5361946 h 5733543"/>
              <a:gd name="connsiteX16" fmla="*/ 0 w 12192000"/>
              <a:gd name="connsiteY16" fmla="*/ 0 h 5733543"/>
              <a:gd name="connsiteX0" fmla="*/ 0 w 12192000"/>
              <a:gd name="connsiteY0" fmla="*/ 0 h 5788518"/>
              <a:gd name="connsiteX1" fmla="*/ 12192000 w 12192000"/>
              <a:gd name="connsiteY1" fmla="*/ 0 h 5788518"/>
              <a:gd name="connsiteX2" fmla="*/ 12192000 w 12192000"/>
              <a:gd name="connsiteY2" fmla="*/ 5361946 h 5788518"/>
              <a:gd name="connsiteX3" fmla="*/ 10045002 w 12192000"/>
              <a:gd name="connsiteY3" fmla="*/ 5426111 h 5788518"/>
              <a:gd name="connsiteX4" fmla="*/ 9227736 w 12192000"/>
              <a:gd name="connsiteY4" fmla="*/ 5205046 h 5788518"/>
              <a:gd name="connsiteX5" fmla="*/ 8356879 w 12192000"/>
              <a:gd name="connsiteY5" fmla="*/ 5419411 h 5788518"/>
              <a:gd name="connsiteX6" fmla="*/ 7656844 w 12192000"/>
              <a:gd name="connsiteY6" fmla="*/ 5218443 h 5788518"/>
              <a:gd name="connsiteX7" fmla="*/ 6779288 w 12192000"/>
              <a:gd name="connsiteY7" fmla="*/ 5429458 h 5788518"/>
              <a:gd name="connsiteX8" fmla="*/ 5972070 w 12192000"/>
              <a:gd name="connsiteY8" fmla="*/ 5215094 h 5788518"/>
              <a:gd name="connsiteX9" fmla="*/ 5174901 w 12192000"/>
              <a:gd name="connsiteY9" fmla="*/ 5419411 h 5788518"/>
              <a:gd name="connsiteX10" fmla="*/ 4377732 w 12192000"/>
              <a:gd name="connsiteY10" fmla="*/ 5215095 h 5788518"/>
              <a:gd name="connsiteX11" fmla="*/ 3537020 w 12192000"/>
              <a:gd name="connsiteY11" fmla="*/ 5429459 h 5788518"/>
              <a:gd name="connsiteX12" fmla="*/ 2746549 w 12192000"/>
              <a:gd name="connsiteY12" fmla="*/ 5215095 h 5788518"/>
              <a:gd name="connsiteX13" fmla="*/ 1957060 w 12192000"/>
              <a:gd name="connsiteY13" fmla="*/ 5426110 h 5788518"/>
              <a:gd name="connsiteX14" fmla="*/ 1146493 w 12192000"/>
              <a:gd name="connsiteY14" fmla="*/ 5208396 h 5788518"/>
              <a:gd name="connsiteX15" fmla="*/ 351291 w 12192000"/>
              <a:gd name="connsiteY15" fmla="*/ 5432251 h 5788518"/>
              <a:gd name="connsiteX16" fmla="*/ 0 w 12192000"/>
              <a:gd name="connsiteY16" fmla="*/ 5361946 h 5788518"/>
              <a:gd name="connsiteX17" fmla="*/ 0 w 12192000"/>
              <a:gd name="connsiteY17" fmla="*/ 0 h 5788518"/>
              <a:gd name="connsiteX0" fmla="*/ 0 w 12192000"/>
              <a:gd name="connsiteY0" fmla="*/ 0 h 5784461"/>
              <a:gd name="connsiteX1" fmla="*/ 12192000 w 12192000"/>
              <a:gd name="connsiteY1" fmla="*/ 0 h 5784461"/>
              <a:gd name="connsiteX2" fmla="*/ 12192000 w 12192000"/>
              <a:gd name="connsiteY2" fmla="*/ 5361946 h 5784461"/>
              <a:gd name="connsiteX3" fmla="*/ 10045002 w 12192000"/>
              <a:gd name="connsiteY3" fmla="*/ 5426111 h 5784461"/>
              <a:gd name="connsiteX4" fmla="*/ 9227736 w 12192000"/>
              <a:gd name="connsiteY4" fmla="*/ 5205046 h 5784461"/>
              <a:gd name="connsiteX5" fmla="*/ 8356879 w 12192000"/>
              <a:gd name="connsiteY5" fmla="*/ 5419411 h 5784461"/>
              <a:gd name="connsiteX6" fmla="*/ 7656844 w 12192000"/>
              <a:gd name="connsiteY6" fmla="*/ 5218443 h 5784461"/>
              <a:gd name="connsiteX7" fmla="*/ 6779288 w 12192000"/>
              <a:gd name="connsiteY7" fmla="*/ 5429458 h 5784461"/>
              <a:gd name="connsiteX8" fmla="*/ 5972070 w 12192000"/>
              <a:gd name="connsiteY8" fmla="*/ 5215094 h 5784461"/>
              <a:gd name="connsiteX9" fmla="*/ 5174901 w 12192000"/>
              <a:gd name="connsiteY9" fmla="*/ 5419411 h 5784461"/>
              <a:gd name="connsiteX10" fmla="*/ 4377732 w 12192000"/>
              <a:gd name="connsiteY10" fmla="*/ 5215095 h 5784461"/>
              <a:gd name="connsiteX11" fmla="*/ 3537020 w 12192000"/>
              <a:gd name="connsiteY11" fmla="*/ 5429459 h 5784461"/>
              <a:gd name="connsiteX12" fmla="*/ 2746549 w 12192000"/>
              <a:gd name="connsiteY12" fmla="*/ 5215095 h 5784461"/>
              <a:gd name="connsiteX13" fmla="*/ 1957060 w 12192000"/>
              <a:gd name="connsiteY13" fmla="*/ 5426110 h 5784461"/>
              <a:gd name="connsiteX14" fmla="*/ 1146493 w 12192000"/>
              <a:gd name="connsiteY14" fmla="*/ 5208396 h 5784461"/>
              <a:gd name="connsiteX15" fmla="*/ 351291 w 12192000"/>
              <a:gd name="connsiteY15" fmla="*/ 5432251 h 5784461"/>
              <a:gd name="connsiteX16" fmla="*/ 0 w 12192000"/>
              <a:gd name="connsiteY16" fmla="*/ 5361946 h 5784461"/>
              <a:gd name="connsiteX17" fmla="*/ 0 w 12192000"/>
              <a:gd name="connsiteY17" fmla="*/ 0 h 5784461"/>
              <a:gd name="connsiteX0" fmla="*/ 0 w 12192000"/>
              <a:gd name="connsiteY0" fmla="*/ 0 h 5746734"/>
              <a:gd name="connsiteX1" fmla="*/ 12192000 w 12192000"/>
              <a:gd name="connsiteY1" fmla="*/ 0 h 5746734"/>
              <a:gd name="connsiteX2" fmla="*/ 12192000 w 12192000"/>
              <a:gd name="connsiteY2" fmla="*/ 5361946 h 5746734"/>
              <a:gd name="connsiteX3" fmla="*/ 10919209 w 12192000"/>
              <a:gd name="connsiteY3" fmla="*/ 5211746 h 5746734"/>
              <a:gd name="connsiteX4" fmla="*/ 10045002 w 12192000"/>
              <a:gd name="connsiteY4" fmla="*/ 5426111 h 5746734"/>
              <a:gd name="connsiteX5" fmla="*/ 9227736 w 12192000"/>
              <a:gd name="connsiteY5" fmla="*/ 5205046 h 5746734"/>
              <a:gd name="connsiteX6" fmla="*/ 8356879 w 12192000"/>
              <a:gd name="connsiteY6" fmla="*/ 5419411 h 5746734"/>
              <a:gd name="connsiteX7" fmla="*/ 7656844 w 12192000"/>
              <a:gd name="connsiteY7" fmla="*/ 5218443 h 5746734"/>
              <a:gd name="connsiteX8" fmla="*/ 6779288 w 12192000"/>
              <a:gd name="connsiteY8" fmla="*/ 5429458 h 5746734"/>
              <a:gd name="connsiteX9" fmla="*/ 5972070 w 12192000"/>
              <a:gd name="connsiteY9" fmla="*/ 5215094 h 5746734"/>
              <a:gd name="connsiteX10" fmla="*/ 5174901 w 12192000"/>
              <a:gd name="connsiteY10" fmla="*/ 5419411 h 5746734"/>
              <a:gd name="connsiteX11" fmla="*/ 4377732 w 12192000"/>
              <a:gd name="connsiteY11" fmla="*/ 5215095 h 5746734"/>
              <a:gd name="connsiteX12" fmla="*/ 3537020 w 12192000"/>
              <a:gd name="connsiteY12" fmla="*/ 5429459 h 5746734"/>
              <a:gd name="connsiteX13" fmla="*/ 2746549 w 12192000"/>
              <a:gd name="connsiteY13" fmla="*/ 5215095 h 5746734"/>
              <a:gd name="connsiteX14" fmla="*/ 1957060 w 12192000"/>
              <a:gd name="connsiteY14" fmla="*/ 5426110 h 5746734"/>
              <a:gd name="connsiteX15" fmla="*/ 1146493 w 12192000"/>
              <a:gd name="connsiteY15" fmla="*/ 5208396 h 5746734"/>
              <a:gd name="connsiteX16" fmla="*/ 351291 w 12192000"/>
              <a:gd name="connsiteY16" fmla="*/ 5432251 h 5746734"/>
              <a:gd name="connsiteX17" fmla="*/ 0 w 12192000"/>
              <a:gd name="connsiteY17" fmla="*/ 5361946 h 5746734"/>
              <a:gd name="connsiteX18" fmla="*/ 0 w 12192000"/>
              <a:gd name="connsiteY18" fmla="*/ 0 h 574673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56253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2440"/>
              <a:gd name="connsiteX1" fmla="*/ 12192000 w 12192000"/>
              <a:gd name="connsiteY1" fmla="*/ 0 h 5812440"/>
              <a:gd name="connsiteX2" fmla="*/ 12192000 w 12192000"/>
              <a:gd name="connsiteY2" fmla="*/ 5361946 h 5812440"/>
              <a:gd name="connsiteX3" fmla="*/ 11739824 w 12192000"/>
              <a:gd name="connsiteY3" fmla="*/ 5432810 h 5812440"/>
              <a:gd name="connsiteX4" fmla="*/ 10892413 w 12192000"/>
              <a:gd name="connsiteY4" fmla="*/ 5208397 h 5812440"/>
              <a:gd name="connsiteX5" fmla="*/ 10091894 w 12192000"/>
              <a:gd name="connsiteY5" fmla="*/ 5426111 h 5812440"/>
              <a:gd name="connsiteX6" fmla="*/ 9288026 w 12192000"/>
              <a:gd name="connsiteY6" fmla="*/ 5201696 h 5812440"/>
              <a:gd name="connsiteX7" fmla="*/ 8460712 w 12192000"/>
              <a:gd name="connsiteY7" fmla="*/ 5422761 h 5812440"/>
              <a:gd name="connsiteX8" fmla="*/ 7633398 w 12192000"/>
              <a:gd name="connsiteY8" fmla="*/ 5215093 h 5812440"/>
              <a:gd name="connsiteX9" fmla="*/ 6829530 w 12192000"/>
              <a:gd name="connsiteY9" fmla="*/ 5436156 h 5812440"/>
              <a:gd name="connsiteX10" fmla="*/ 5998866 w 12192000"/>
              <a:gd name="connsiteY10" fmla="*/ 5215094 h 5812440"/>
              <a:gd name="connsiteX11" fmla="*/ 5208395 w 12192000"/>
              <a:gd name="connsiteY11" fmla="*/ 5429460 h 5812440"/>
              <a:gd name="connsiteX12" fmla="*/ 4384431 w 12192000"/>
              <a:gd name="connsiteY12" fmla="*/ 5208396 h 5812440"/>
              <a:gd name="connsiteX13" fmla="*/ 3537020 w 12192000"/>
              <a:gd name="connsiteY13" fmla="*/ 5429459 h 5812440"/>
              <a:gd name="connsiteX14" fmla="*/ 2746549 w 12192000"/>
              <a:gd name="connsiteY14" fmla="*/ 5215095 h 5812440"/>
              <a:gd name="connsiteX15" fmla="*/ 1957060 w 12192000"/>
              <a:gd name="connsiteY15" fmla="*/ 5426110 h 5812440"/>
              <a:gd name="connsiteX16" fmla="*/ 1146493 w 12192000"/>
              <a:gd name="connsiteY16" fmla="*/ 5208396 h 5812440"/>
              <a:gd name="connsiteX17" fmla="*/ 351291 w 12192000"/>
              <a:gd name="connsiteY17" fmla="*/ 5432251 h 5812440"/>
              <a:gd name="connsiteX18" fmla="*/ 0 w 12192000"/>
              <a:gd name="connsiteY18" fmla="*/ 5361946 h 5812440"/>
              <a:gd name="connsiteX19" fmla="*/ 0 w 12192000"/>
              <a:gd name="connsiteY19" fmla="*/ 0 h 5812440"/>
              <a:gd name="connsiteX0" fmla="*/ 0 w 12192000"/>
              <a:gd name="connsiteY0" fmla="*/ 0 h 5466662"/>
              <a:gd name="connsiteX1" fmla="*/ 12192000 w 12192000"/>
              <a:gd name="connsiteY1" fmla="*/ 0 h 5466662"/>
              <a:gd name="connsiteX2" fmla="*/ 12192000 w 12192000"/>
              <a:gd name="connsiteY2" fmla="*/ 5361946 h 5466662"/>
              <a:gd name="connsiteX3" fmla="*/ 11739824 w 12192000"/>
              <a:gd name="connsiteY3" fmla="*/ 5432810 h 5466662"/>
              <a:gd name="connsiteX4" fmla="*/ 10892413 w 12192000"/>
              <a:gd name="connsiteY4" fmla="*/ 5208397 h 5466662"/>
              <a:gd name="connsiteX5" fmla="*/ 10091894 w 12192000"/>
              <a:gd name="connsiteY5" fmla="*/ 5426111 h 5466662"/>
              <a:gd name="connsiteX6" fmla="*/ 9288026 w 12192000"/>
              <a:gd name="connsiteY6" fmla="*/ 5201696 h 5466662"/>
              <a:gd name="connsiteX7" fmla="*/ 8460712 w 12192000"/>
              <a:gd name="connsiteY7" fmla="*/ 5422761 h 5466662"/>
              <a:gd name="connsiteX8" fmla="*/ 7633398 w 12192000"/>
              <a:gd name="connsiteY8" fmla="*/ 5215093 h 5466662"/>
              <a:gd name="connsiteX9" fmla="*/ 6829530 w 12192000"/>
              <a:gd name="connsiteY9" fmla="*/ 5436156 h 5466662"/>
              <a:gd name="connsiteX10" fmla="*/ 5998866 w 12192000"/>
              <a:gd name="connsiteY10" fmla="*/ 5215094 h 5466662"/>
              <a:gd name="connsiteX11" fmla="*/ 5208395 w 12192000"/>
              <a:gd name="connsiteY11" fmla="*/ 5429460 h 5466662"/>
              <a:gd name="connsiteX12" fmla="*/ 4384431 w 12192000"/>
              <a:gd name="connsiteY12" fmla="*/ 5208396 h 5466662"/>
              <a:gd name="connsiteX13" fmla="*/ 3537020 w 12192000"/>
              <a:gd name="connsiteY13" fmla="*/ 5429459 h 5466662"/>
              <a:gd name="connsiteX14" fmla="*/ 2746549 w 12192000"/>
              <a:gd name="connsiteY14" fmla="*/ 5215095 h 5466662"/>
              <a:gd name="connsiteX15" fmla="*/ 1957060 w 12192000"/>
              <a:gd name="connsiteY15" fmla="*/ 5426110 h 5466662"/>
              <a:gd name="connsiteX16" fmla="*/ 1146493 w 12192000"/>
              <a:gd name="connsiteY16" fmla="*/ 5208396 h 5466662"/>
              <a:gd name="connsiteX17" fmla="*/ 351291 w 12192000"/>
              <a:gd name="connsiteY17" fmla="*/ 5432251 h 5466662"/>
              <a:gd name="connsiteX18" fmla="*/ 0 w 12192000"/>
              <a:gd name="connsiteY18" fmla="*/ 5361946 h 5466662"/>
              <a:gd name="connsiteX19" fmla="*/ 0 w 12192000"/>
              <a:gd name="connsiteY19" fmla="*/ 0 h 5466662"/>
              <a:gd name="connsiteX0" fmla="*/ 0 w 12192000"/>
              <a:gd name="connsiteY0" fmla="*/ 0 h 5441793"/>
              <a:gd name="connsiteX1" fmla="*/ 12192000 w 12192000"/>
              <a:gd name="connsiteY1" fmla="*/ 0 h 5441793"/>
              <a:gd name="connsiteX2" fmla="*/ 12188650 w 12192000"/>
              <a:gd name="connsiteY2" fmla="*/ 5278210 h 5441793"/>
              <a:gd name="connsiteX3" fmla="*/ 11739824 w 12192000"/>
              <a:gd name="connsiteY3" fmla="*/ 5432810 h 5441793"/>
              <a:gd name="connsiteX4" fmla="*/ 10892413 w 12192000"/>
              <a:gd name="connsiteY4" fmla="*/ 5208397 h 5441793"/>
              <a:gd name="connsiteX5" fmla="*/ 10091894 w 12192000"/>
              <a:gd name="connsiteY5" fmla="*/ 5426111 h 5441793"/>
              <a:gd name="connsiteX6" fmla="*/ 9288026 w 12192000"/>
              <a:gd name="connsiteY6" fmla="*/ 5201696 h 5441793"/>
              <a:gd name="connsiteX7" fmla="*/ 8460712 w 12192000"/>
              <a:gd name="connsiteY7" fmla="*/ 5422761 h 5441793"/>
              <a:gd name="connsiteX8" fmla="*/ 7633398 w 12192000"/>
              <a:gd name="connsiteY8" fmla="*/ 5215093 h 5441793"/>
              <a:gd name="connsiteX9" fmla="*/ 6829530 w 12192000"/>
              <a:gd name="connsiteY9" fmla="*/ 5436156 h 5441793"/>
              <a:gd name="connsiteX10" fmla="*/ 5998866 w 12192000"/>
              <a:gd name="connsiteY10" fmla="*/ 5215094 h 5441793"/>
              <a:gd name="connsiteX11" fmla="*/ 5208395 w 12192000"/>
              <a:gd name="connsiteY11" fmla="*/ 5429460 h 5441793"/>
              <a:gd name="connsiteX12" fmla="*/ 4384431 w 12192000"/>
              <a:gd name="connsiteY12" fmla="*/ 5208396 h 5441793"/>
              <a:gd name="connsiteX13" fmla="*/ 3537020 w 12192000"/>
              <a:gd name="connsiteY13" fmla="*/ 5429459 h 5441793"/>
              <a:gd name="connsiteX14" fmla="*/ 2746549 w 12192000"/>
              <a:gd name="connsiteY14" fmla="*/ 5215095 h 5441793"/>
              <a:gd name="connsiteX15" fmla="*/ 1957060 w 12192000"/>
              <a:gd name="connsiteY15" fmla="*/ 5426110 h 5441793"/>
              <a:gd name="connsiteX16" fmla="*/ 1146493 w 12192000"/>
              <a:gd name="connsiteY16" fmla="*/ 5208396 h 5441793"/>
              <a:gd name="connsiteX17" fmla="*/ 351291 w 12192000"/>
              <a:gd name="connsiteY17" fmla="*/ 5432251 h 5441793"/>
              <a:gd name="connsiteX18" fmla="*/ 0 w 12192000"/>
              <a:gd name="connsiteY18" fmla="*/ 5361946 h 5441793"/>
              <a:gd name="connsiteX19" fmla="*/ 0 w 12192000"/>
              <a:gd name="connsiteY19" fmla="*/ 0 h 5441793"/>
              <a:gd name="connsiteX0" fmla="*/ 0 w 12192000"/>
              <a:gd name="connsiteY0" fmla="*/ 0 h 5437879"/>
              <a:gd name="connsiteX1" fmla="*/ 12192000 w 12192000"/>
              <a:gd name="connsiteY1" fmla="*/ 0 h 5437879"/>
              <a:gd name="connsiteX2" fmla="*/ 12188650 w 12192000"/>
              <a:gd name="connsiteY2" fmla="*/ 5278210 h 5437879"/>
              <a:gd name="connsiteX3" fmla="*/ 11739824 w 12192000"/>
              <a:gd name="connsiteY3" fmla="*/ 5432810 h 5437879"/>
              <a:gd name="connsiteX4" fmla="*/ 10892413 w 12192000"/>
              <a:gd name="connsiteY4" fmla="*/ 5208397 h 5437879"/>
              <a:gd name="connsiteX5" fmla="*/ 10091894 w 12192000"/>
              <a:gd name="connsiteY5" fmla="*/ 5426111 h 5437879"/>
              <a:gd name="connsiteX6" fmla="*/ 9288026 w 12192000"/>
              <a:gd name="connsiteY6" fmla="*/ 5201696 h 5437879"/>
              <a:gd name="connsiteX7" fmla="*/ 8460712 w 12192000"/>
              <a:gd name="connsiteY7" fmla="*/ 5422761 h 5437879"/>
              <a:gd name="connsiteX8" fmla="*/ 7633398 w 12192000"/>
              <a:gd name="connsiteY8" fmla="*/ 5215093 h 5437879"/>
              <a:gd name="connsiteX9" fmla="*/ 6829530 w 12192000"/>
              <a:gd name="connsiteY9" fmla="*/ 5436156 h 5437879"/>
              <a:gd name="connsiteX10" fmla="*/ 5998866 w 12192000"/>
              <a:gd name="connsiteY10" fmla="*/ 5215094 h 5437879"/>
              <a:gd name="connsiteX11" fmla="*/ 5208395 w 12192000"/>
              <a:gd name="connsiteY11" fmla="*/ 5429460 h 5437879"/>
              <a:gd name="connsiteX12" fmla="*/ 4384431 w 12192000"/>
              <a:gd name="connsiteY12" fmla="*/ 5208396 h 5437879"/>
              <a:gd name="connsiteX13" fmla="*/ 3537020 w 12192000"/>
              <a:gd name="connsiteY13" fmla="*/ 5429459 h 5437879"/>
              <a:gd name="connsiteX14" fmla="*/ 2746549 w 12192000"/>
              <a:gd name="connsiteY14" fmla="*/ 5215095 h 5437879"/>
              <a:gd name="connsiteX15" fmla="*/ 1957060 w 12192000"/>
              <a:gd name="connsiteY15" fmla="*/ 5426110 h 5437879"/>
              <a:gd name="connsiteX16" fmla="*/ 1146493 w 12192000"/>
              <a:gd name="connsiteY16" fmla="*/ 5208396 h 5437879"/>
              <a:gd name="connsiteX17" fmla="*/ 351291 w 12192000"/>
              <a:gd name="connsiteY17" fmla="*/ 5432251 h 5437879"/>
              <a:gd name="connsiteX18" fmla="*/ 0 w 12192000"/>
              <a:gd name="connsiteY18" fmla="*/ 5361946 h 5437879"/>
              <a:gd name="connsiteX19" fmla="*/ 0 w 12192000"/>
              <a:gd name="connsiteY19" fmla="*/ 0 h 5437879"/>
              <a:gd name="connsiteX0" fmla="*/ 0 w 12192000"/>
              <a:gd name="connsiteY0" fmla="*/ 0 h 5436185"/>
              <a:gd name="connsiteX1" fmla="*/ 12192000 w 12192000"/>
              <a:gd name="connsiteY1" fmla="*/ 0 h 5436185"/>
              <a:gd name="connsiteX2" fmla="*/ 12188650 w 12192000"/>
              <a:gd name="connsiteY2" fmla="*/ 5278210 h 5436185"/>
              <a:gd name="connsiteX3" fmla="*/ 11739824 w 12192000"/>
              <a:gd name="connsiteY3" fmla="*/ 5432810 h 5436185"/>
              <a:gd name="connsiteX4" fmla="*/ 10892413 w 12192000"/>
              <a:gd name="connsiteY4" fmla="*/ 5208397 h 5436185"/>
              <a:gd name="connsiteX5" fmla="*/ 10091894 w 12192000"/>
              <a:gd name="connsiteY5" fmla="*/ 5426111 h 5436185"/>
              <a:gd name="connsiteX6" fmla="*/ 9288026 w 12192000"/>
              <a:gd name="connsiteY6" fmla="*/ 5201696 h 5436185"/>
              <a:gd name="connsiteX7" fmla="*/ 8460712 w 12192000"/>
              <a:gd name="connsiteY7" fmla="*/ 5422761 h 5436185"/>
              <a:gd name="connsiteX8" fmla="*/ 7633398 w 12192000"/>
              <a:gd name="connsiteY8" fmla="*/ 5215093 h 5436185"/>
              <a:gd name="connsiteX9" fmla="*/ 6829530 w 12192000"/>
              <a:gd name="connsiteY9" fmla="*/ 5436156 h 5436185"/>
              <a:gd name="connsiteX10" fmla="*/ 5998866 w 12192000"/>
              <a:gd name="connsiteY10" fmla="*/ 5215094 h 5436185"/>
              <a:gd name="connsiteX11" fmla="*/ 5208395 w 12192000"/>
              <a:gd name="connsiteY11" fmla="*/ 5429460 h 5436185"/>
              <a:gd name="connsiteX12" fmla="*/ 4384431 w 12192000"/>
              <a:gd name="connsiteY12" fmla="*/ 5208396 h 5436185"/>
              <a:gd name="connsiteX13" fmla="*/ 3537020 w 12192000"/>
              <a:gd name="connsiteY13" fmla="*/ 5429459 h 5436185"/>
              <a:gd name="connsiteX14" fmla="*/ 2746549 w 12192000"/>
              <a:gd name="connsiteY14" fmla="*/ 5215095 h 5436185"/>
              <a:gd name="connsiteX15" fmla="*/ 1957060 w 12192000"/>
              <a:gd name="connsiteY15" fmla="*/ 5426110 h 5436185"/>
              <a:gd name="connsiteX16" fmla="*/ 1146493 w 12192000"/>
              <a:gd name="connsiteY16" fmla="*/ 5208396 h 5436185"/>
              <a:gd name="connsiteX17" fmla="*/ 351291 w 12192000"/>
              <a:gd name="connsiteY17" fmla="*/ 5432251 h 5436185"/>
              <a:gd name="connsiteX18" fmla="*/ 0 w 12192000"/>
              <a:gd name="connsiteY18" fmla="*/ 5361946 h 5436185"/>
              <a:gd name="connsiteX19" fmla="*/ 0 w 12192000"/>
              <a:gd name="connsiteY19" fmla="*/ 0 h 5436185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88258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5436156">
                <a:moveTo>
                  <a:pt x="0" y="0"/>
                </a:moveTo>
                <a:lnTo>
                  <a:pt x="12192000" y="0"/>
                </a:lnTo>
                <a:cubicBezTo>
                  <a:pt x="12190883" y="1759403"/>
                  <a:pt x="12189767" y="3528855"/>
                  <a:pt x="12188650" y="5288258"/>
                </a:cubicBezTo>
                <a:cubicBezTo>
                  <a:pt x="12117754" y="5347432"/>
                  <a:pt x="12002197" y="5431047"/>
                  <a:pt x="11739824" y="5432810"/>
                </a:cubicBezTo>
                <a:cubicBezTo>
                  <a:pt x="11333424" y="5427873"/>
                  <a:pt x="11259736" y="5210631"/>
                  <a:pt x="10892413" y="5208397"/>
                </a:cubicBezTo>
                <a:cubicBezTo>
                  <a:pt x="10525089" y="5212863"/>
                  <a:pt x="10490479" y="5408806"/>
                  <a:pt x="10091894" y="5426111"/>
                </a:cubicBezTo>
                <a:cubicBezTo>
                  <a:pt x="9658140" y="5423407"/>
                  <a:pt x="9654790" y="5205046"/>
                  <a:pt x="9288026" y="5201696"/>
                </a:cubicBezTo>
                <a:cubicBezTo>
                  <a:pt x="8886650" y="5201224"/>
                  <a:pt x="8840316" y="5420528"/>
                  <a:pt x="8460712" y="5422761"/>
                </a:cubicBezTo>
                <a:cubicBezTo>
                  <a:pt x="8046499" y="5412242"/>
                  <a:pt x="8057103" y="5220676"/>
                  <a:pt x="7633398" y="5215093"/>
                </a:cubicBezTo>
                <a:cubicBezTo>
                  <a:pt x="7213600" y="5209597"/>
                  <a:pt x="7227556" y="5427225"/>
                  <a:pt x="6829530" y="5436156"/>
                </a:cubicBezTo>
                <a:cubicBezTo>
                  <a:pt x="6462766" y="5428428"/>
                  <a:pt x="6444344" y="5218443"/>
                  <a:pt x="5998866" y="5215094"/>
                </a:cubicBezTo>
                <a:cubicBezTo>
                  <a:pt x="5619822" y="5217972"/>
                  <a:pt x="5562879" y="5427786"/>
                  <a:pt x="5208395" y="5429460"/>
                </a:cubicBezTo>
                <a:cubicBezTo>
                  <a:pt x="4833815" y="5418383"/>
                  <a:pt x="4735566" y="5211187"/>
                  <a:pt x="4384431" y="5208396"/>
                </a:cubicBezTo>
                <a:cubicBezTo>
                  <a:pt x="3936720" y="5229696"/>
                  <a:pt x="3974123" y="5435600"/>
                  <a:pt x="3537020" y="5429459"/>
                </a:cubicBezTo>
                <a:cubicBezTo>
                  <a:pt x="3206541" y="5424993"/>
                  <a:pt x="3164113" y="5199465"/>
                  <a:pt x="2746549" y="5215095"/>
                </a:cubicBezTo>
                <a:cubicBezTo>
                  <a:pt x="2359456" y="5215095"/>
                  <a:pt x="2324055" y="5429460"/>
                  <a:pt x="1957060" y="5426110"/>
                </a:cubicBezTo>
                <a:cubicBezTo>
                  <a:pt x="1562941" y="5417179"/>
                  <a:pt x="1487021" y="5207279"/>
                  <a:pt x="1146493" y="5208396"/>
                </a:cubicBezTo>
                <a:cubicBezTo>
                  <a:pt x="780614" y="5206628"/>
                  <a:pt x="666304" y="5423407"/>
                  <a:pt x="351291" y="5432251"/>
                </a:cubicBezTo>
                <a:cubicBezTo>
                  <a:pt x="90167" y="5434496"/>
                  <a:pt x="110398" y="5386497"/>
                  <a:pt x="0" y="536194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</p:spPr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1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läkuva Me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3" name="Kuvan paikkamerkki 25"/>
          <p:cNvSpPr>
            <a:spLocks noGrp="1"/>
          </p:cNvSpPr>
          <p:nvPr userDrawn="1">
            <p:ph type="pic" sz="quarter" idx="10"/>
          </p:nvPr>
        </p:nvSpPr>
        <p:spPr>
          <a:xfrm>
            <a:off x="0" y="-4870"/>
            <a:ext cx="12192000" cy="5410755"/>
          </a:xfrm>
          <a:custGeom>
            <a:avLst/>
            <a:gdLst>
              <a:gd name="connsiteX0" fmla="*/ 0 w 12192000"/>
              <a:gd name="connsiteY0" fmla="*/ 0 h 5361946"/>
              <a:gd name="connsiteX1" fmla="*/ 12192000 w 12192000"/>
              <a:gd name="connsiteY1" fmla="*/ 0 h 5361946"/>
              <a:gd name="connsiteX2" fmla="*/ 12192000 w 12192000"/>
              <a:gd name="connsiteY2" fmla="*/ 5361946 h 5361946"/>
              <a:gd name="connsiteX3" fmla="*/ 0 w 12192000"/>
              <a:gd name="connsiteY3" fmla="*/ 5361946 h 5361946"/>
              <a:gd name="connsiteX4" fmla="*/ 0 w 12192000"/>
              <a:gd name="connsiteY4" fmla="*/ 0 h 5361946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325878 w 12192000"/>
              <a:gd name="connsiteY3" fmla="*/ 5435600 h 5435600"/>
              <a:gd name="connsiteX4" fmla="*/ 0 w 12192000"/>
              <a:gd name="connsiteY4" fmla="*/ 5361946 h 5435600"/>
              <a:gd name="connsiteX5" fmla="*/ 0 w 12192000"/>
              <a:gd name="connsiteY5" fmla="*/ 0 h 5435600"/>
              <a:gd name="connsiteX0" fmla="*/ 0 w 12192000"/>
              <a:gd name="connsiteY0" fmla="*/ 0 h 5472814"/>
              <a:gd name="connsiteX1" fmla="*/ 12192000 w 12192000"/>
              <a:gd name="connsiteY1" fmla="*/ 0 h 5472814"/>
              <a:gd name="connsiteX2" fmla="*/ 12192000 w 12192000"/>
              <a:gd name="connsiteY2" fmla="*/ 5361946 h 5472814"/>
              <a:gd name="connsiteX3" fmla="*/ 379041 w 12192000"/>
              <a:gd name="connsiteY3" fmla="*/ 5472814 h 5472814"/>
              <a:gd name="connsiteX4" fmla="*/ 0 w 12192000"/>
              <a:gd name="connsiteY4" fmla="*/ 5361946 h 5472814"/>
              <a:gd name="connsiteX5" fmla="*/ 0 w 12192000"/>
              <a:gd name="connsiteY5" fmla="*/ 0 h 5472814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384358 w 12192000"/>
              <a:gd name="connsiteY3" fmla="*/ 5451549 h 5451549"/>
              <a:gd name="connsiteX4" fmla="*/ 0 w 12192000"/>
              <a:gd name="connsiteY4" fmla="*/ 5361946 h 5451549"/>
              <a:gd name="connsiteX5" fmla="*/ 0 w 12192000"/>
              <a:gd name="connsiteY5" fmla="*/ 0 h 5451549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690929 w 12192000"/>
              <a:gd name="connsiteY3" fmla="*/ 5364127 h 5451549"/>
              <a:gd name="connsiteX4" fmla="*/ 384358 w 12192000"/>
              <a:gd name="connsiteY4" fmla="*/ 5451549 h 5451549"/>
              <a:gd name="connsiteX5" fmla="*/ 0 w 12192000"/>
              <a:gd name="connsiteY5" fmla="*/ 5361946 h 5451549"/>
              <a:gd name="connsiteX6" fmla="*/ 0 w 12192000"/>
              <a:gd name="connsiteY6" fmla="*/ 0 h 5451549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725"/>
              <a:gd name="connsiteX1" fmla="*/ 12192000 w 12192000"/>
              <a:gd name="connsiteY1" fmla="*/ 0 h 5435725"/>
              <a:gd name="connsiteX2" fmla="*/ 12192000 w 12192000"/>
              <a:gd name="connsiteY2" fmla="*/ 5361946 h 5435725"/>
              <a:gd name="connsiteX3" fmla="*/ 690929 w 12192000"/>
              <a:gd name="connsiteY3" fmla="*/ 5364127 h 5435725"/>
              <a:gd name="connsiteX4" fmla="*/ 304399 w 12192000"/>
              <a:gd name="connsiteY4" fmla="*/ 5435600 h 5435725"/>
              <a:gd name="connsiteX5" fmla="*/ 0 w 12192000"/>
              <a:gd name="connsiteY5" fmla="*/ 5361946 h 5435725"/>
              <a:gd name="connsiteX6" fmla="*/ 0 w 12192000"/>
              <a:gd name="connsiteY6" fmla="*/ 0 h 5435725"/>
              <a:gd name="connsiteX0" fmla="*/ 0 w 12192000"/>
              <a:gd name="connsiteY0" fmla="*/ 0 h 5435651"/>
              <a:gd name="connsiteX1" fmla="*/ 12192000 w 12192000"/>
              <a:gd name="connsiteY1" fmla="*/ 0 h 5435651"/>
              <a:gd name="connsiteX2" fmla="*/ 12192000 w 12192000"/>
              <a:gd name="connsiteY2" fmla="*/ 5361946 h 5435651"/>
              <a:gd name="connsiteX3" fmla="*/ 818208 w 12192000"/>
              <a:gd name="connsiteY3" fmla="*/ 5287090 h 5435651"/>
              <a:gd name="connsiteX4" fmla="*/ 304399 w 12192000"/>
              <a:gd name="connsiteY4" fmla="*/ 5435600 h 5435651"/>
              <a:gd name="connsiteX5" fmla="*/ 0 w 12192000"/>
              <a:gd name="connsiteY5" fmla="*/ 5361946 h 5435651"/>
              <a:gd name="connsiteX6" fmla="*/ 0 w 12192000"/>
              <a:gd name="connsiteY6" fmla="*/ 0 h 5435651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818208 w 12192000"/>
              <a:gd name="connsiteY3" fmla="*/ 5287090 h 5435662"/>
              <a:gd name="connsiteX4" fmla="*/ 304399 w 12192000"/>
              <a:gd name="connsiteY4" fmla="*/ 5435600 h 5435662"/>
              <a:gd name="connsiteX5" fmla="*/ 0 w 12192000"/>
              <a:gd name="connsiteY5" fmla="*/ 5361946 h 5435662"/>
              <a:gd name="connsiteX6" fmla="*/ 0 w 12192000"/>
              <a:gd name="connsiteY6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086203 w 12192000"/>
              <a:gd name="connsiteY3" fmla="*/ 5215095 h 5435662"/>
              <a:gd name="connsiteX4" fmla="*/ 818208 w 12192000"/>
              <a:gd name="connsiteY4" fmla="*/ 5287090 h 5435662"/>
              <a:gd name="connsiteX5" fmla="*/ 304399 w 12192000"/>
              <a:gd name="connsiteY5" fmla="*/ 5435600 h 5435662"/>
              <a:gd name="connsiteX6" fmla="*/ 0 w 12192000"/>
              <a:gd name="connsiteY6" fmla="*/ 5361946 h 5435662"/>
              <a:gd name="connsiteX7" fmla="*/ 0 w 12192000"/>
              <a:gd name="connsiteY7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086203 w 12192000"/>
              <a:gd name="connsiteY4" fmla="*/ 5215095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32"/>
              <a:gd name="connsiteX1" fmla="*/ 12192000 w 12192000"/>
              <a:gd name="connsiteY1" fmla="*/ 0 h 5435632"/>
              <a:gd name="connsiteX2" fmla="*/ 12192000 w 12192000"/>
              <a:gd name="connsiteY2" fmla="*/ 5361946 h 5435632"/>
              <a:gd name="connsiteX3" fmla="*/ 1957060 w 12192000"/>
              <a:gd name="connsiteY3" fmla="*/ 5426110 h 5435632"/>
              <a:gd name="connsiteX4" fmla="*/ 1146493 w 12192000"/>
              <a:gd name="connsiteY4" fmla="*/ 5208396 h 5435632"/>
              <a:gd name="connsiteX5" fmla="*/ 751219 w 12192000"/>
              <a:gd name="connsiteY5" fmla="*/ 5189956 h 5435632"/>
              <a:gd name="connsiteX6" fmla="*/ 304399 w 12192000"/>
              <a:gd name="connsiteY6" fmla="*/ 5435600 h 5435632"/>
              <a:gd name="connsiteX7" fmla="*/ 0 w 12192000"/>
              <a:gd name="connsiteY7" fmla="*/ 5361946 h 5435632"/>
              <a:gd name="connsiteX8" fmla="*/ 0 w 12192000"/>
              <a:gd name="connsiteY8" fmla="*/ 0 h 5435632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1957060 w 12192000"/>
              <a:gd name="connsiteY3" fmla="*/ 5426110 h 5435600"/>
              <a:gd name="connsiteX4" fmla="*/ 1146493 w 12192000"/>
              <a:gd name="connsiteY4" fmla="*/ 5208396 h 5435600"/>
              <a:gd name="connsiteX5" fmla="*/ 304399 w 12192000"/>
              <a:gd name="connsiteY5" fmla="*/ 5435600 h 5435600"/>
              <a:gd name="connsiteX6" fmla="*/ 0 w 12192000"/>
              <a:gd name="connsiteY6" fmla="*/ 5361946 h 5435600"/>
              <a:gd name="connsiteX7" fmla="*/ 0 w 12192000"/>
              <a:gd name="connsiteY7" fmla="*/ 0 h 543560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9017"/>
              <a:gd name="connsiteX1" fmla="*/ 12192000 w 12192000"/>
              <a:gd name="connsiteY1" fmla="*/ 0 h 5439017"/>
              <a:gd name="connsiteX2" fmla="*/ 12192000 w 12192000"/>
              <a:gd name="connsiteY2" fmla="*/ 5361946 h 5439017"/>
              <a:gd name="connsiteX3" fmla="*/ 1957060 w 12192000"/>
              <a:gd name="connsiteY3" fmla="*/ 5426110 h 5439017"/>
              <a:gd name="connsiteX4" fmla="*/ 1146493 w 12192000"/>
              <a:gd name="connsiteY4" fmla="*/ 5208396 h 5439017"/>
              <a:gd name="connsiteX5" fmla="*/ 314447 w 12192000"/>
              <a:gd name="connsiteY5" fmla="*/ 5438950 h 5439017"/>
              <a:gd name="connsiteX6" fmla="*/ 0 w 12192000"/>
              <a:gd name="connsiteY6" fmla="*/ 5361946 h 5439017"/>
              <a:gd name="connsiteX7" fmla="*/ 0 w 12192000"/>
              <a:gd name="connsiteY7" fmla="*/ 0 h 543901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8343"/>
              <a:gd name="connsiteX1" fmla="*/ 12192000 w 12192000"/>
              <a:gd name="connsiteY1" fmla="*/ 0 h 5438343"/>
              <a:gd name="connsiteX2" fmla="*/ 12192000 w 12192000"/>
              <a:gd name="connsiteY2" fmla="*/ 5361946 h 5438343"/>
              <a:gd name="connsiteX3" fmla="*/ 3537020 w 12192000"/>
              <a:gd name="connsiteY3" fmla="*/ 5429459 h 5438343"/>
              <a:gd name="connsiteX4" fmla="*/ 2746549 w 12192000"/>
              <a:gd name="connsiteY4" fmla="*/ 5215095 h 5438343"/>
              <a:gd name="connsiteX5" fmla="*/ 1957060 w 12192000"/>
              <a:gd name="connsiteY5" fmla="*/ 5426110 h 5438343"/>
              <a:gd name="connsiteX6" fmla="*/ 1146493 w 12192000"/>
              <a:gd name="connsiteY6" fmla="*/ 5208396 h 5438343"/>
              <a:gd name="connsiteX7" fmla="*/ 351291 w 12192000"/>
              <a:gd name="connsiteY7" fmla="*/ 5432251 h 5438343"/>
              <a:gd name="connsiteX8" fmla="*/ 0 w 12192000"/>
              <a:gd name="connsiteY8" fmla="*/ 5361946 h 5438343"/>
              <a:gd name="connsiteX9" fmla="*/ 0 w 12192000"/>
              <a:gd name="connsiteY9" fmla="*/ 0 h 543834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67500"/>
              <a:gd name="connsiteX1" fmla="*/ 12192000 w 12192000"/>
              <a:gd name="connsiteY1" fmla="*/ 0 h 5767500"/>
              <a:gd name="connsiteX2" fmla="*/ 12192000 w 12192000"/>
              <a:gd name="connsiteY2" fmla="*/ 5361946 h 5767500"/>
              <a:gd name="connsiteX3" fmla="*/ 5174901 w 12192000"/>
              <a:gd name="connsiteY3" fmla="*/ 5419411 h 5767500"/>
              <a:gd name="connsiteX4" fmla="*/ 4377732 w 12192000"/>
              <a:gd name="connsiteY4" fmla="*/ 5215095 h 5767500"/>
              <a:gd name="connsiteX5" fmla="*/ 3537020 w 12192000"/>
              <a:gd name="connsiteY5" fmla="*/ 5429459 h 5767500"/>
              <a:gd name="connsiteX6" fmla="*/ 2746549 w 12192000"/>
              <a:gd name="connsiteY6" fmla="*/ 5215095 h 5767500"/>
              <a:gd name="connsiteX7" fmla="*/ 1957060 w 12192000"/>
              <a:gd name="connsiteY7" fmla="*/ 5426110 h 5767500"/>
              <a:gd name="connsiteX8" fmla="*/ 1146493 w 12192000"/>
              <a:gd name="connsiteY8" fmla="*/ 5208396 h 5767500"/>
              <a:gd name="connsiteX9" fmla="*/ 351291 w 12192000"/>
              <a:gd name="connsiteY9" fmla="*/ 5432251 h 5767500"/>
              <a:gd name="connsiteX10" fmla="*/ 0 w 12192000"/>
              <a:gd name="connsiteY10" fmla="*/ 5361946 h 5767500"/>
              <a:gd name="connsiteX11" fmla="*/ 0 w 12192000"/>
              <a:gd name="connsiteY11" fmla="*/ 0 h 5767500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776"/>
              <a:gd name="connsiteX1" fmla="*/ 12192000 w 12192000"/>
              <a:gd name="connsiteY1" fmla="*/ 0 h 5733776"/>
              <a:gd name="connsiteX2" fmla="*/ 12192000 w 12192000"/>
              <a:gd name="connsiteY2" fmla="*/ 5361946 h 5733776"/>
              <a:gd name="connsiteX3" fmla="*/ 5972070 w 12192000"/>
              <a:gd name="connsiteY3" fmla="*/ 5215094 h 5733776"/>
              <a:gd name="connsiteX4" fmla="*/ 5174901 w 12192000"/>
              <a:gd name="connsiteY4" fmla="*/ 5419411 h 5733776"/>
              <a:gd name="connsiteX5" fmla="*/ 4377732 w 12192000"/>
              <a:gd name="connsiteY5" fmla="*/ 5215095 h 5733776"/>
              <a:gd name="connsiteX6" fmla="*/ 3537020 w 12192000"/>
              <a:gd name="connsiteY6" fmla="*/ 5429459 h 5733776"/>
              <a:gd name="connsiteX7" fmla="*/ 2746549 w 12192000"/>
              <a:gd name="connsiteY7" fmla="*/ 5215095 h 5733776"/>
              <a:gd name="connsiteX8" fmla="*/ 1957060 w 12192000"/>
              <a:gd name="connsiteY8" fmla="*/ 5426110 h 5733776"/>
              <a:gd name="connsiteX9" fmla="*/ 1146493 w 12192000"/>
              <a:gd name="connsiteY9" fmla="*/ 5208396 h 5733776"/>
              <a:gd name="connsiteX10" fmla="*/ 351291 w 12192000"/>
              <a:gd name="connsiteY10" fmla="*/ 5432251 h 5733776"/>
              <a:gd name="connsiteX11" fmla="*/ 0 w 12192000"/>
              <a:gd name="connsiteY11" fmla="*/ 5361946 h 5733776"/>
              <a:gd name="connsiteX12" fmla="*/ 0 w 12192000"/>
              <a:gd name="connsiteY12" fmla="*/ 0 h 5733776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67258"/>
              <a:gd name="connsiteX1" fmla="*/ 12192000 w 12192000"/>
              <a:gd name="connsiteY1" fmla="*/ 0 h 5767258"/>
              <a:gd name="connsiteX2" fmla="*/ 12192000 w 12192000"/>
              <a:gd name="connsiteY2" fmla="*/ 5361946 h 5767258"/>
              <a:gd name="connsiteX3" fmla="*/ 6779288 w 12192000"/>
              <a:gd name="connsiteY3" fmla="*/ 5429458 h 5767258"/>
              <a:gd name="connsiteX4" fmla="*/ 5972070 w 12192000"/>
              <a:gd name="connsiteY4" fmla="*/ 5215094 h 5767258"/>
              <a:gd name="connsiteX5" fmla="*/ 5174901 w 12192000"/>
              <a:gd name="connsiteY5" fmla="*/ 5419411 h 5767258"/>
              <a:gd name="connsiteX6" fmla="*/ 4377732 w 12192000"/>
              <a:gd name="connsiteY6" fmla="*/ 5215095 h 5767258"/>
              <a:gd name="connsiteX7" fmla="*/ 3537020 w 12192000"/>
              <a:gd name="connsiteY7" fmla="*/ 5429459 h 5767258"/>
              <a:gd name="connsiteX8" fmla="*/ 2746549 w 12192000"/>
              <a:gd name="connsiteY8" fmla="*/ 5215095 h 5767258"/>
              <a:gd name="connsiteX9" fmla="*/ 1957060 w 12192000"/>
              <a:gd name="connsiteY9" fmla="*/ 5426110 h 5767258"/>
              <a:gd name="connsiteX10" fmla="*/ 1146493 w 12192000"/>
              <a:gd name="connsiteY10" fmla="*/ 5208396 h 5767258"/>
              <a:gd name="connsiteX11" fmla="*/ 351291 w 12192000"/>
              <a:gd name="connsiteY11" fmla="*/ 5432251 h 5767258"/>
              <a:gd name="connsiteX12" fmla="*/ 0 w 12192000"/>
              <a:gd name="connsiteY12" fmla="*/ 5361946 h 5767258"/>
              <a:gd name="connsiteX13" fmla="*/ 0 w 12192000"/>
              <a:gd name="connsiteY13" fmla="*/ 0 h 5767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3109"/>
              <a:gd name="connsiteX1" fmla="*/ 12192000 w 12192000"/>
              <a:gd name="connsiteY1" fmla="*/ 0 h 5733109"/>
              <a:gd name="connsiteX2" fmla="*/ 12192000 w 12192000"/>
              <a:gd name="connsiteY2" fmla="*/ 5361946 h 5733109"/>
              <a:gd name="connsiteX3" fmla="*/ 7656844 w 12192000"/>
              <a:gd name="connsiteY3" fmla="*/ 5218443 h 5733109"/>
              <a:gd name="connsiteX4" fmla="*/ 6779288 w 12192000"/>
              <a:gd name="connsiteY4" fmla="*/ 5429458 h 5733109"/>
              <a:gd name="connsiteX5" fmla="*/ 5972070 w 12192000"/>
              <a:gd name="connsiteY5" fmla="*/ 5215094 h 5733109"/>
              <a:gd name="connsiteX6" fmla="*/ 5174901 w 12192000"/>
              <a:gd name="connsiteY6" fmla="*/ 5419411 h 5733109"/>
              <a:gd name="connsiteX7" fmla="*/ 4377732 w 12192000"/>
              <a:gd name="connsiteY7" fmla="*/ 5215095 h 5733109"/>
              <a:gd name="connsiteX8" fmla="*/ 3537020 w 12192000"/>
              <a:gd name="connsiteY8" fmla="*/ 5429459 h 5733109"/>
              <a:gd name="connsiteX9" fmla="*/ 2746549 w 12192000"/>
              <a:gd name="connsiteY9" fmla="*/ 5215095 h 5733109"/>
              <a:gd name="connsiteX10" fmla="*/ 1957060 w 12192000"/>
              <a:gd name="connsiteY10" fmla="*/ 5426110 h 5733109"/>
              <a:gd name="connsiteX11" fmla="*/ 1146493 w 12192000"/>
              <a:gd name="connsiteY11" fmla="*/ 5208396 h 5733109"/>
              <a:gd name="connsiteX12" fmla="*/ 351291 w 12192000"/>
              <a:gd name="connsiteY12" fmla="*/ 5432251 h 5733109"/>
              <a:gd name="connsiteX13" fmla="*/ 0 w 12192000"/>
              <a:gd name="connsiteY13" fmla="*/ 5361946 h 5733109"/>
              <a:gd name="connsiteX14" fmla="*/ 0 w 12192000"/>
              <a:gd name="connsiteY14" fmla="*/ 0 h 5733109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3543"/>
              <a:gd name="connsiteX1" fmla="*/ 12192000 w 12192000"/>
              <a:gd name="connsiteY1" fmla="*/ 0 h 5733543"/>
              <a:gd name="connsiteX2" fmla="*/ 12192000 w 12192000"/>
              <a:gd name="connsiteY2" fmla="*/ 5361946 h 5733543"/>
              <a:gd name="connsiteX3" fmla="*/ 9227736 w 12192000"/>
              <a:gd name="connsiteY3" fmla="*/ 5205046 h 5733543"/>
              <a:gd name="connsiteX4" fmla="*/ 8356879 w 12192000"/>
              <a:gd name="connsiteY4" fmla="*/ 5419411 h 5733543"/>
              <a:gd name="connsiteX5" fmla="*/ 7656844 w 12192000"/>
              <a:gd name="connsiteY5" fmla="*/ 5218443 h 5733543"/>
              <a:gd name="connsiteX6" fmla="*/ 6779288 w 12192000"/>
              <a:gd name="connsiteY6" fmla="*/ 5429458 h 5733543"/>
              <a:gd name="connsiteX7" fmla="*/ 5972070 w 12192000"/>
              <a:gd name="connsiteY7" fmla="*/ 5215094 h 5733543"/>
              <a:gd name="connsiteX8" fmla="*/ 5174901 w 12192000"/>
              <a:gd name="connsiteY8" fmla="*/ 5419411 h 5733543"/>
              <a:gd name="connsiteX9" fmla="*/ 4377732 w 12192000"/>
              <a:gd name="connsiteY9" fmla="*/ 5215095 h 5733543"/>
              <a:gd name="connsiteX10" fmla="*/ 3537020 w 12192000"/>
              <a:gd name="connsiteY10" fmla="*/ 5429459 h 5733543"/>
              <a:gd name="connsiteX11" fmla="*/ 2746549 w 12192000"/>
              <a:gd name="connsiteY11" fmla="*/ 5215095 h 5733543"/>
              <a:gd name="connsiteX12" fmla="*/ 1957060 w 12192000"/>
              <a:gd name="connsiteY12" fmla="*/ 5426110 h 5733543"/>
              <a:gd name="connsiteX13" fmla="*/ 1146493 w 12192000"/>
              <a:gd name="connsiteY13" fmla="*/ 5208396 h 5733543"/>
              <a:gd name="connsiteX14" fmla="*/ 351291 w 12192000"/>
              <a:gd name="connsiteY14" fmla="*/ 5432251 h 5733543"/>
              <a:gd name="connsiteX15" fmla="*/ 0 w 12192000"/>
              <a:gd name="connsiteY15" fmla="*/ 5361946 h 5733543"/>
              <a:gd name="connsiteX16" fmla="*/ 0 w 12192000"/>
              <a:gd name="connsiteY16" fmla="*/ 0 h 5733543"/>
              <a:gd name="connsiteX0" fmla="*/ 0 w 12192000"/>
              <a:gd name="connsiteY0" fmla="*/ 0 h 5788518"/>
              <a:gd name="connsiteX1" fmla="*/ 12192000 w 12192000"/>
              <a:gd name="connsiteY1" fmla="*/ 0 h 5788518"/>
              <a:gd name="connsiteX2" fmla="*/ 12192000 w 12192000"/>
              <a:gd name="connsiteY2" fmla="*/ 5361946 h 5788518"/>
              <a:gd name="connsiteX3" fmla="*/ 10045002 w 12192000"/>
              <a:gd name="connsiteY3" fmla="*/ 5426111 h 5788518"/>
              <a:gd name="connsiteX4" fmla="*/ 9227736 w 12192000"/>
              <a:gd name="connsiteY4" fmla="*/ 5205046 h 5788518"/>
              <a:gd name="connsiteX5" fmla="*/ 8356879 w 12192000"/>
              <a:gd name="connsiteY5" fmla="*/ 5419411 h 5788518"/>
              <a:gd name="connsiteX6" fmla="*/ 7656844 w 12192000"/>
              <a:gd name="connsiteY6" fmla="*/ 5218443 h 5788518"/>
              <a:gd name="connsiteX7" fmla="*/ 6779288 w 12192000"/>
              <a:gd name="connsiteY7" fmla="*/ 5429458 h 5788518"/>
              <a:gd name="connsiteX8" fmla="*/ 5972070 w 12192000"/>
              <a:gd name="connsiteY8" fmla="*/ 5215094 h 5788518"/>
              <a:gd name="connsiteX9" fmla="*/ 5174901 w 12192000"/>
              <a:gd name="connsiteY9" fmla="*/ 5419411 h 5788518"/>
              <a:gd name="connsiteX10" fmla="*/ 4377732 w 12192000"/>
              <a:gd name="connsiteY10" fmla="*/ 5215095 h 5788518"/>
              <a:gd name="connsiteX11" fmla="*/ 3537020 w 12192000"/>
              <a:gd name="connsiteY11" fmla="*/ 5429459 h 5788518"/>
              <a:gd name="connsiteX12" fmla="*/ 2746549 w 12192000"/>
              <a:gd name="connsiteY12" fmla="*/ 5215095 h 5788518"/>
              <a:gd name="connsiteX13" fmla="*/ 1957060 w 12192000"/>
              <a:gd name="connsiteY13" fmla="*/ 5426110 h 5788518"/>
              <a:gd name="connsiteX14" fmla="*/ 1146493 w 12192000"/>
              <a:gd name="connsiteY14" fmla="*/ 5208396 h 5788518"/>
              <a:gd name="connsiteX15" fmla="*/ 351291 w 12192000"/>
              <a:gd name="connsiteY15" fmla="*/ 5432251 h 5788518"/>
              <a:gd name="connsiteX16" fmla="*/ 0 w 12192000"/>
              <a:gd name="connsiteY16" fmla="*/ 5361946 h 5788518"/>
              <a:gd name="connsiteX17" fmla="*/ 0 w 12192000"/>
              <a:gd name="connsiteY17" fmla="*/ 0 h 5788518"/>
              <a:gd name="connsiteX0" fmla="*/ 0 w 12192000"/>
              <a:gd name="connsiteY0" fmla="*/ 0 h 5784461"/>
              <a:gd name="connsiteX1" fmla="*/ 12192000 w 12192000"/>
              <a:gd name="connsiteY1" fmla="*/ 0 h 5784461"/>
              <a:gd name="connsiteX2" fmla="*/ 12192000 w 12192000"/>
              <a:gd name="connsiteY2" fmla="*/ 5361946 h 5784461"/>
              <a:gd name="connsiteX3" fmla="*/ 10045002 w 12192000"/>
              <a:gd name="connsiteY3" fmla="*/ 5426111 h 5784461"/>
              <a:gd name="connsiteX4" fmla="*/ 9227736 w 12192000"/>
              <a:gd name="connsiteY4" fmla="*/ 5205046 h 5784461"/>
              <a:gd name="connsiteX5" fmla="*/ 8356879 w 12192000"/>
              <a:gd name="connsiteY5" fmla="*/ 5419411 h 5784461"/>
              <a:gd name="connsiteX6" fmla="*/ 7656844 w 12192000"/>
              <a:gd name="connsiteY6" fmla="*/ 5218443 h 5784461"/>
              <a:gd name="connsiteX7" fmla="*/ 6779288 w 12192000"/>
              <a:gd name="connsiteY7" fmla="*/ 5429458 h 5784461"/>
              <a:gd name="connsiteX8" fmla="*/ 5972070 w 12192000"/>
              <a:gd name="connsiteY8" fmla="*/ 5215094 h 5784461"/>
              <a:gd name="connsiteX9" fmla="*/ 5174901 w 12192000"/>
              <a:gd name="connsiteY9" fmla="*/ 5419411 h 5784461"/>
              <a:gd name="connsiteX10" fmla="*/ 4377732 w 12192000"/>
              <a:gd name="connsiteY10" fmla="*/ 5215095 h 5784461"/>
              <a:gd name="connsiteX11" fmla="*/ 3537020 w 12192000"/>
              <a:gd name="connsiteY11" fmla="*/ 5429459 h 5784461"/>
              <a:gd name="connsiteX12" fmla="*/ 2746549 w 12192000"/>
              <a:gd name="connsiteY12" fmla="*/ 5215095 h 5784461"/>
              <a:gd name="connsiteX13" fmla="*/ 1957060 w 12192000"/>
              <a:gd name="connsiteY13" fmla="*/ 5426110 h 5784461"/>
              <a:gd name="connsiteX14" fmla="*/ 1146493 w 12192000"/>
              <a:gd name="connsiteY14" fmla="*/ 5208396 h 5784461"/>
              <a:gd name="connsiteX15" fmla="*/ 351291 w 12192000"/>
              <a:gd name="connsiteY15" fmla="*/ 5432251 h 5784461"/>
              <a:gd name="connsiteX16" fmla="*/ 0 w 12192000"/>
              <a:gd name="connsiteY16" fmla="*/ 5361946 h 5784461"/>
              <a:gd name="connsiteX17" fmla="*/ 0 w 12192000"/>
              <a:gd name="connsiteY17" fmla="*/ 0 h 5784461"/>
              <a:gd name="connsiteX0" fmla="*/ 0 w 12192000"/>
              <a:gd name="connsiteY0" fmla="*/ 0 h 5746734"/>
              <a:gd name="connsiteX1" fmla="*/ 12192000 w 12192000"/>
              <a:gd name="connsiteY1" fmla="*/ 0 h 5746734"/>
              <a:gd name="connsiteX2" fmla="*/ 12192000 w 12192000"/>
              <a:gd name="connsiteY2" fmla="*/ 5361946 h 5746734"/>
              <a:gd name="connsiteX3" fmla="*/ 10919209 w 12192000"/>
              <a:gd name="connsiteY3" fmla="*/ 5211746 h 5746734"/>
              <a:gd name="connsiteX4" fmla="*/ 10045002 w 12192000"/>
              <a:gd name="connsiteY4" fmla="*/ 5426111 h 5746734"/>
              <a:gd name="connsiteX5" fmla="*/ 9227736 w 12192000"/>
              <a:gd name="connsiteY5" fmla="*/ 5205046 h 5746734"/>
              <a:gd name="connsiteX6" fmla="*/ 8356879 w 12192000"/>
              <a:gd name="connsiteY6" fmla="*/ 5419411 h 5746734"/>
              <a:gd name="connsiteX7" fmla="*/ 7656844 w 12192000"/>
              <a:gd name="connsiteY7" fmla="*/ 5218443 h 5746734"/>
              <a:gd name="connsiteX8" fmla="*/ 6779288 w 12192000"/>
              <a:gd name="connsiteY8" fmla="*/ 5429458 h 5746734"/>
              <a:gd name="connsiteX9" fmla="*/ 5972070 w 12192000"/>
              <a:gd name="connsiteY9" fmla="*/ 5215094 h 5746734"/>
              <a:gd name="connsiteX10" fmla="*/ 5174901 w 12192000"/>
              <a:gd name="connsiteY10" fmla="*/ 5419411 h 5746734"/>
              <a:gd name="connsiteX11" fmla="*/ 4377732 w 12192000"/>
              <a:gd name="connsiteY11" fmla="*/ 5215095 h 5746734"/>
              <a:gd name="connsiteX12" fmla="*/ 3537020 w 12192000"/>
              <a:gd name="connsiteY12" fmla="*/ 5429459 h 5746734"/>
              <a:gd name="connsiteX13" fmla="*/ 2746549 w 12192000"/>
              <a:gd name="connsiteY13" fmla="*/ 5215095 h 5746734"/>
              <a:gd name="connsiteX14" fmla="*/ 1957060 w 12192000"/>
              <a:gd name="connsiteY14" fmla="*/ 5426110 h 5746734"/>
              <a:gd name="connsiteX15" fmla="*/ 1146493 w 12192000"/>
              <a:gd name="connsiteY15" fmla="*/ 5208396 h 5746734"/>
              <a:gd name="connsiteX16" fmla="*/ 351291 w 12192000"/>
              <a:gd name="connsiteY16" fmla="*/ 5432251 h 5746734"/>
              <a:gd name="connsiteX17" fmla="*/ 0 w 12192000"/>
              <a:gd name="connsiteY17" fmla="*/ 5361946 h 5746734"/>
              <a:gd name="connsiteX18" fmla="*/ 0 w 12192000"/>
              <a:gd name="connsiteY18" fmla="*/ 0 h 574673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56253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2440"/>
              <a:gd name="connsiteX1" fmla="*/ 12192000 w 12192000"/>
              <a:gd name="connsiteY1" fmla="*/ 0 h 5812440"/>
              <a:gd name="connsiteX2" fmla="*/ 12192000 w 12192000"/>
              <a:gd name="connsiteY2" fmla="*/ 5361946 h 5812440"/>
              <a:gd name="connsiteX3" fmla="*/ 11739824 w 12192000"/>
              <a:gd name="connsiteY3" fmla="*/ 5432810 h 5812440"/>
              <a:gd name="connsiteX4" fmla="*/ 10892413 w 12192000"/>
              <a:gd name="connsiteY4" fmla="*/ 5208397 h 5812440"/>
              <a:gd name="connsiteX5" fmla="*/ 10091894 w 12192000"/>
              <a:gd name="connsiteY5" fmla="*/ 5426111 h 5812440"/>
              <a:gd name="connsiteX6" fmla="*/ 9288026 w 12192000"/>
              <a:gd name="connsiteY6" fmla="*/ 5201696 h 5812440"/>
              <a:gd name="connsiteX7" fmla="*/ 8460712 w 12192000"/>
              <a:gd name="connsiteY7" fmla="*/ 5422761 h 5812440"/>
              <a:gd name="connsiteX8" fmla="*/ 7633398 w 12192000"/>
              <a:gd name="connsiteY8" fmla="*/ 5215093 h 5812440"/>
              <a:gd name="connsiteX9" fmla="*/ 6829530 w 12192000"/>
              <a:gd name="connsiteY9" fmla="*/ 5436156 h 5812440"/>
              <a:gd name="connsiteX10" fmla="*/ 5998866 w 12192000"/>
              <a:gd name="connsiteY10" fmla="*/ 5215094 h 5812440"/>
              <a:gd name="connsiteX11" fmla="*/ 5208395 w 12192000"/>
              <a:gd name="connsiteY11" fmla="*/ 5429460 h 5812440"/>
              <a:gd name="connsiteX12" fmla="*/ 4384431 w 12192000"/>
              <a:gd name="connsiteY12" fmla="*/ 5208396 h 5812440"/>
              <a:gd name="connsiteX13" fmla="*/ 3537020 w 12192000"/>
              <a:gd name="connsiteY13" fmla="*/ 5429459 h 5812440"/>
              <a:gd name="connsiteX14" fmla="*/ 2746549 w 12192000"/>
              <a:gd name="connsiteY14" fmla="*/ 5215095 h 5812440"/>
              <a:gd name="connsiteX15" fmla="*/ 1957060 w 12192000"/>
              <a:gd name="connsiteY15" fmla="*/ 5426110 h 5812440"/>
              <a:gd name="connsiteX16" fmla="*/ 1146493 w 12192000"/>
              <a:gd name="connsiteY16" fmla="*/ 5208396 h 5812440"/>
              <a:gd name="connsiteX17" fmla="*/ 351291 w 12192000"/>
              <a:gd name="connsiteY17" fmla="*/ 5432251 h 5812440"/>
              <a:gd name="connsiteX18" fmla="*/ 0 w 12192000"/>
              <a:gd name="connsiteY18" fmla="*/ 5361946 h 5812440"/>
              <a:gd name="connsiteX19" fmla="*/ 0 w 12192000"/>
              <a:gd name="connsiteY19" fmla="*/ 0 h 5812440"/>
              <a:gd name="connsiteX0" fmla="*/ 0 w 12192000"/>
              <a:gd name="connsiteY0" fmla="*/ 0 h 5466662"/>
              <a:gd name="connsiteX1" fmla="*/ 12192000 w 12192000"/>
              <a:gd name="connsiteY1" fmla="*/ 0 h 5466662"/>
              <a:gd name="connsiteX2" fmla="*/ 12192000 w 12192000"/>
              <a:gd name="connsiteY2" fmla="*/ 5361946 h 5466662"/>
              <a:gd name="connsiteX3" fmla="*/ 11739824 w 12192000"/>
              <a:gd name="connsiteY3" fmla="*/ 5432810 h 5466662"/>
              <a:gd name="connsiteX4" fmla="*/ 10892413 w 12192000"/>
              <a:gd name="connsiteY4" fmla="*/ 5208397 h 5466662"/>
              <a:gd name="connsiteX5" fmla="*/ 10091894 w 12192000"/>
              <a:gd name="connsiteY5" fmla="*/ 5426111 h 5466662"/>
              <a:gd name="connsiteX6" fmla="*/ 9288026 w 12192000"/>
              <a:gd name="connsiteY6" fmla="*/ 5201696 h 5466662"/>
              <a:gd name="connsiteX7" fmla="*/ 8460712 w 12192000"/>
              <a:gd name="connsiteY7" fmla="*/ 5422761 h 5466662"/>
              <a:gd name="connsiteX8" fmla="*/ 7633398 w 12192000"/>
              <a:gd name="connsiteY8" fmla="*/ 5215093 h 5466662"/>
              <a:gd name="connsiteX9" fmla="*/ 6829530 w 12192000"/>
              <a:gd name="connsiteY9" fmla="*/ 5436156 h 5466662"/>
              <a:gd name="connsiteX10" fmla="*/ 5998866 w 12192000"/>
              <a:gd name="connsiteY10" fmla="*/ 5215094 h 5466662"/>
              <a:gd name="connsiteX11" fmla="*/ 5208395 w 12192000"/>
              <a:gd name="connsiteY11" fmla="*/ 5429460 h 5466662"/>
              <a:gd name="connsiteX12" fmla="*/ 4384431 w 12192000"/>
              <a:gd name="connsiteY12" fmla="*/ 5208396 h 5466662"/>
              <a:gd name="connsiteX13" fmla="*/ 3537020 w 12192000"/>
              <a:gd name="connsiteY13" fmla="*/ 5429459 h 5466662"/>
              <a:gd name="connsiteX14" fmla="*/ 2746549 w 12192000"/>
              <a:gd name="connsiteY14" fmla="*/ 5215095 h 5466662"/>
              <a:gd name="connsiteX15" fmla="*/ 1957060 w 12192000"/>
              <a:gd name="connsiteY15" fmla="*/ 5426110 h 5466662"/>
              <a:gd name="connsiteX16" fmla="*/ 1146493 w 12192000"/>
              <a:gd name="connsiteY16" fmla="*/ 5208396 h 5466662"/>
              <a:gd name="connsiteX17" fmla="*/ 351291 w 12192000"/>
              <a:gd name="connsiteY17" fmla="*/ 5432251 h 5466662"/>
              <a:gd name="connsiteX18" fmla="*/ 0 w 12192000"/>
              <a:gd name="connsiteY18" fmla="*/ 5361946 h 5466662"/>
              <a:gd name="connsiteX19" fmla="*/ 0 w 12192000"/>
              <a:gd name="connsiteY19" fmla="*/ 0 h 5466662"/>
              <a:gd name="connsiteX0" fmla="*/ 0 w 12192000"/>
              <a:gd name="connsiteY0" fmla="*/ 0 h 5441793"/>
              <a:gd name="connsiteX1" fmla="*/ 12192000 w 12192000"/>
              <a:gd name="connsiteY1" fmla="*/ 0 h 5441793"/>
              <a:gd name="connsiteX2" fmla="*/ 12188650 w 12192000"/>
              <a:gd name="connsiteY2" fmla="*/ 5278210 h 5441793"/>
              <a:gd name="connsiteX3" fmla="*/ 11739824 w 12192000"/>
              <a:gd name="connsiteY3" fmla="*/ 5432810 h 5441793"/>
              <a:gd name="connsiteX4" fmla="*/ 10892413 w 12192000"/>
              <a:gd name="connsiteY4" fmla="*/ 5208397 h 5441793"/>
              <a:gd name="connsiteX5" fmla="*/ 10091894 w 12192000"/>
              <a:gd name="connsiteY5" fmla="*/ 5426111 h 5441793"/>
              <a:gd name="connsiteX6" fmla="*/ 9288026 w 12192000"/>
              <a:gd name="connsiteY6" fmla="*/ 5201696 h 5441793"/>
              <a:gd name="connsiteX7" fmla="*/ 8460712 w 12192000"/>
              <a:gd name="connsiteY7" fmla="*/ 5422761 h 5441793"/>
              <a:gd name="connsiteX8" fmla="*/ 7633398 w 12192000"/>
              <a:gd name="connsiteY8" fmla="*/ 5215093 h 5441793"/>
              <a:gd name="connsiteX9" fmla="*/ 6829530 w 12192000"/>
              <a:gd name="connsiteY9" fmla="*/ 5436156 h 5441793"/>
              <a:gd name="connsiteX10" fmla="*/ 5998866 w 12192000"/>
              <a:gd name="connsiteY10" fmla="*/ 5215094 h 5441793"/>
              <a:gd name="connsiteX11" fmla="*/ 5208395 w 12192000"/>
              <a:gd name="connsiteY11" fmla="*/ 5429460 h 5441793"/>
              <a:gd name="connsiteX12" fmla="*/ 4384431 w 12192000"/>
              <a:gd name="connsiteY12" fmla="*/ 5208396 h 5441793"/>
              <a:gd name="connsiteX13" fmla="*/ 3537020 w 12192000"/>
              <a:gd name="connsiteY13" fmla="*/ 5429459 h 5441793"/>
              <a:gd name="connsiteX14" fmla="*/ 2746549 w 12192000"/>
              <a:gd name="connsiteY14" fmla="*/ 5215095 h 5441793"/>
              <a:gd name="connsiteX15" fmla="*/ 1957060 w 12192000"/>
              <a:gd name="connsiteY15" fmla="*/ 5426110 h 5441793"/>
              <a:gd name="connsiteX16" fmla="*/ 1146493 w 12192000"/>
              <a:gd name="connsiteY16" fmla="*/ 5208396 h 5441793"/>
              <a:gd name="connsiteX17" fmla="*/ 351291 w 12192000"/>
              <a:gd name="connsiteY17" fmla="*/ 5432251 h 5441793"/>
              <a:gd name="connsiteX18" fmla="*/ 0 w 12192000"/>
              <a:gd name="connsiteY18" fmla="*/ 5361946 h 5441793"/>
              <a:gd name="connsiteX19" fmla="*/ 0 w 12192000"/>
              <a:gd name="connsiteY19" fmla="*/ 0 h 5441793"/>
              <a:gd name="connsiteX0" fmla="*/ 0 w 12192000"/>
              <a:gd name="connsiteY0" fmla="*/ 0 h 5437879"/>
              <a:gd name="connsiteX1" fmla="*/ 12192000 w 12192000"/>
              <a:gd name="connsiteY1" fmla="*/ 0 h 5437879"/>
              <a:gd name="connsiteX2" fmla="*/ 12188650 w 12192000"/>
              <a:gd name="connsiteY2" fmla="*/ 5278210 h 5437879"/>
              <a:gd name="connsiteX3" fmla="*/ 11739824 w 12192000"/>
              <a:gd name="connsiteY3" fmla="*/ 5432810 h 5437879"/>
              <a:gd name="connsiteX4" fmla="*/ 10892413 w 12192000"/>
              <a:gd name="connsiteY4" fmla="*/ 5208397 h 5437879"/>
              <a:gd name="connsiteX5" fmla="*/ 10091894 w 12192000"/>
              <a:gd name="connsiteY5" fmla="*/ 5426111 h 5437879"/>
              <a:gd name="connsiteX6" fmla="*/ 9288026 w 12192000"/>
              <a:gd name="connsiteY6" fmla="*/ 5201696 h 5437879"/>
              <a:gd name="connsiteX7" fmla="*/ 8460712 w 12192000"/>
              <a:gd name="connsiteY7" fmla="*/ 5422761 h 5437879"/>
              <a:gd name="connsiteX8" fmla="*/ 7633398 w 12192000"/>
              <a:gd name="connsiteY8" fmla="*/ 5215093 h 5437879"/>
              <a:gd name="connsiteX9" fmla="*/ 6829530 w 12192000"/>
              <a:gd name="connsiteY9" fmla="*/ 5436156 h 5437879"/>
              <a:gd name="connsiteX10" fmla="*/ 5998866 w 12192000"/>
              <a:gd name="connsiteY10" fmla="*/ 5215094 h 5437879"/>
              <a:gd name="connsiteX11" fmla="*/ 5208395 w 12192000"/>
              <a:gd name="connsiteY11" fmla="*/ 5429460 h 5437879"/>
              <a:gd name="connsiteX12" fmla="*/ 4384431 w 12192000"/>
              <a:gd name="connsiteY12" fmla="*/ 5208396 h 5437879"/>
              <a:gd name="connsiteX13" fmla="*/ 3537020 w 12192000"/>
              <a:gd name="connsiteY13" fmla="*/ 5429459 h 5437879"/>
              <a:gd name="connsiteX14" fmla="*/ 2746549 w 12192000"/>
              <a:gd name="connsiteY14" fmla="*/ 5215095 h 5437879"/>
              <a:gd name="connsiteX15" fmla="*/ 1957060 w 12192000"/>
              <a:gd name="connsiteY15" fmla="*/ 5426110 h 5437879"/>
              <a:gd name="connsiteX16" fmla="*/ 1146493 w 12192000"/>
              <a:gd name="connsiteY16" fmla="*/ 5208396 h 5437879"/>
              <a:gd name="connsiteX17" fmla="*/ 351291 w 12192000"/>
              <a:gd name="connsiteY17" fmla="*/ 5432251 h 5437879"/>
              <a:gd name="connsiteX18" fmla="*/ 0 w 12192000"/>
              <a:gd name="connsiteY18" fmla="*/ 5361946 h 5437879"/>
              <a:gd name="connsiteX19" fmla="*/ 0 w 12192000"/>
              <a:gd name="connsiteY19" fmla="*/ 0 h 5437879"/>
              <a:gd name="connsiteX0" fmla="*/ 0 w 12192000"/>
              <a:gd name="connsiteY0" fmla="*/ 0 h 5436185"/>
              <a:gd name="connsiteX1" fmla="*/ 12192000 w 12192000"/>
              <a:gd name="connsiteY1" fmla="*/ 0 h 5436185"/>
              <a:gd name="connsiteX2" fmla="*/ 12188650 w 12192000"/>
              <a:gd name="connsiteY2" fmla="*/ 5278210 h 5436185"/>
              <a:gd name="connsiteX3" fmla="*/ 11739824 w 12192000"/>
              <a:gd name="connsiteY3" fmla="*/ 5432810 h 5436185"/>
              <a:gd name="connsiteX4" fmla="*/ 10892413 w 12192000"/>
              <a:gd name="connsiteY4" fmla="*/ 5208397 h 5436185"/>
              <a:gd name="connsiteX5" fmla="*/ 10091894 w 12192000"/>
              <a:gd name="connsiteY5" fmla="*/ 5426111 h 5436185"/>
              <a:gd name="connsiteX6" fmla="*/ 9288026 w 12192000"/>
              <a:gd name="connsiteY6" fmla="*/ 5201696 h 5436185"/>
              <a:gd name="connsiteX7" fmla="*/ 8460712 w 12192000"/>
              <a:gd name="connsiteY7" fmla="*/ 5422761 h 5436185"/>
              <a:gd name="connsiteX8" fmla="*/ 7633398 w 12192000"/>
              <a:gd name="connsiteY8" fmla="*/ 5215093 h 5436185"/>
              <a:gd name="connsiteX9" fmla="*/ 6829530 w 12192000"/>
              <a:gd name="connsiteY9" fmla="*/ 5436156 h 5436185"/>
              <a:gd name="connsiteX10" fmla="*/ 5998866 w 12192000"/>
              <a:gd name="connsiteY10" fmla="*/ 5215094 h 5436185"/>
              <a:gd name="connsiteX11" fmla="*/ 5208395 w 12192000"/>
              <a:gd name="connsiteY11" fmla="*/ 5429460 h 5436185"/>
              <a:gd name="connsiteX12" fmla="*/ 4384431 w 12192000"/>
              <a:gd name="connsiteY12" fmla="*/ 5208396 h 5436185"/>
              <a:gd name="connsiteX13" fmla="*/ 3537020 w 12192000"/>
              <a:gd name="connsiteY13" fmla="*/ 5429459 h 5436185"/>
              <a:gd name="connsiteX14" fmla="*/ 2746549 w 12192000"/>
              <a:gd name="connsiteY14" fmla="*/ 5215095 h 5436185"/>
              <a:gd name="connsiteX15" fmla="*/ 1957060 w 12192000"/>
              <a:gd name="connsiteY15" fmla="*/ 5426110 h 5436185"/>
              <a:gd name="connsiteX16" fmla="*/ 1146493 w 12192000"/>
              <a:gd name="connsiteY16" fmla="*/ 5208396 h 5436185"/>
              <a:gd name="connsiteX17" fmla="*/ 351291 w 12192000"/>
              <a:gd name="connsiteY17" fmla="*/ 5432251 h 5436185"/>
              <a:gd name="connsiteX18" fmla="*/ 0 w 12192000"/>
              <a:gd name="connsiteY18" fmla="*/ 5361946 h 5436185"/>
              <a:gd name="connsiteX19" fmla="*/ 0 w 12192000"/>
              <a:gd name="connsiteY19" fmla="*/ 0 h 5436185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88258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5436156">
                <a:moveTo>
                  <a:pt x="0" y="0"/>
                </a:moveTo>
                <a:lnTo>
                  <a:pt x="12192000" y="0"/>
                </a:lnTo>
                <a:cubicBezTo>
                  <a:pt x="12190883" y="1759403"/>
                  <a:pt x="12189767" y="3528855"/>
                  <a:pt x="12188650" y="5288258"/>
                </a:cubicBezTo>
                <a:cubicBezTo>
                  <a:pt x="12117754" y="5347432"/>
                  <a:pt x="12002197" y="5431047"/>
                  <a:pt x="11739824" y="5432810"/>
                </a:cubicBezTo>
                <a:cubicBezTo>
                  <a:pt x="11333424" y="5427873"/>
                  <a:pt x="11259736" y="5210631"/>
                  <a:pt x="10892413" y="5208397"/>
                </a:cubicBezTo>
                <a:cubicBezTo>
                  <a:pt x="10525089" y="5212863"/>
                  <a:pt x="10490479" y="5408806"/>
                  <a:pt x="10091894" y="5426111"/>
                </a:cubicBezTo>
                <a:cubicBezTo>
                  <a:pt x="9658140" y="5423407"/>
                  <a:pt x="9654790" y="5205046"/>
                  <a:pt x="9288026" y="5201696"/>
                </a:cubicBezTo>
                <a:cubicBezTo>
                  <a:pt x="8886650" y="5201224"/>
                  <a:pt x="8840316" y="5420528"/>
                  <a:pt x="8460712" y="5422761"/>
                </a:cubicBezTo>
                <a:cubicBezTo>
                  <a:pt x="8046499" y="5412242"/>
                  <a:pt x="8057103" y="5220676"/>
                  <a:pt x="7633398" y="5215093"/>
                </a:cubicBezTo>
                <a:cubicBezTo>
                  <a:pt x="7213600" y="5209597"/>
                  <a:pt x="7227556" y="5427225"/>
                  <a:pt x="6829530" y="5436156"/>
                </a:cubicBezTo>
                <a:cubicBezTo>
                  <a:pt x="6462766" y="5428428"/>
                  <a:pt x="6444344" y="5218443"/>
                  <a:pt x="5998866" y="5215094"/>
                </a:cubicBezTo>
                <a:cubicBezTo>
                  <a:pt x="5619822" y="5217972"/>
                  <a:pt x="5562879" y="5427786"/>
                  <a:pt x="5208395" y="5429460"/>
                </a:cubicBezTo>
                <a:cubicBezTo>
                  <a:pt x="4833815" y="5418383"/>
                  <a:pt x="4735566" y="5211187"/>
                  <a:pt x="4384431" y="5208396"/>
                </a:cubicBezTo>
                <a:cubicBezTo>
                  <a:pt x="3936720" y="5229696"/>
                  <a:pt x="3974123" y="5435600"/>
                  <a:pt x="3537020" y="5429459"/>
                </a:cubicBezTo>
                <a:cubicBezTo>
                  <a:pt x="3206541" y="5424993"/>
                  <a:pt x="3164113" y="5199465"/>
                  <a:pt x="2746549" y="5215095"/>
                </a:cubicBezTo>
                <a:cubicBezTo>
                  <a:pt x="2359456" y="5215095"/>
                  <a:pt x="2324055" y="5429460"/>
                  <a:pt x="1957060" y="5426110"/>
                </a:cubicBezTo>
                <a:cubicBezTo>
                  <a:pt x="1562941" y="5417179"/>
                  <a:pt x="1487021" y="5207279"/>
                  <a:pt x="1146493" y="5208396"/>
                </a:cubicBezTo>
                <a:cubicBezTo>
                  <a:pt x="780614" y="5206628"/>
                  <a:pt x="666304" y="5423407"/>
                  <a:pt x="351291" y="5432251"/>
                </a:cubicBezTo>
                <a:cubicBezTo>
                  <a:pt x="90167" y="5434496"/>
                  <a:pt x="110398" y="5386497"/>
                  <a:pt x="0" y="536194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</p:spPr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71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kuvan päällä Bus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5"/>
          <p:cNvSpPr>
            <a:spLocks noGrp="1"/>
          </p:cNvSpPr>
          <p:nvPr userDrawn="1">
            <p:ph type="pic" sz="quarter" idx="10"/>
          </p:nvPr>
        </p:nvSpPr>
        <p:spPr>
          <a:xfrm>
            <a:off x="0" y="-4870"/>
            <a:ext cx="12192000" cy="5410755"/>
          </a:xfrm>
          <a:custGeom>
            <a:avLst/>
            <a:gdLst>
              <a:gd name="connsiteX0" fmla="*/ 0 w 12192000"/>
              <a:gd name="connsiteY0" fmla="*/ 0 h 5361946"/>
              <a:gd name="connsiteX1" fmla="*/ 12192000 w 12192000"/>
              <a:gd name="connsiteY1" fmla="*/ 0 h 5361946"/>
              <a:gd name="connsiteX2" fmla="*/ 12192000 w 12192000"/>
              <a:gd name="connsiteY2" fmla="*/ 5361946 h 5361946"/>
              <a:gd name="connsiteX3" fmla="*/ 0 w 12192000"/>
              <a:gd name="connsiteY3" fmla="*/ 5361946 h 5361946"/>
              <a:gd name="connsiteX4" fmla="*/ 0 w 12192000"/>
              <a:gd name="connsiteY4" fmla="*/ 0 h 5361946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325878 w 12192000"/>
              <a:gd name="connsiteY3" fmla="*/ 5435600 h 5435600"/>
              <a:gd name="connsiteX4" fmla="*/ 0 w 12192000"/>
              <a:gd name="connsiteY4" fmla="*/ 5361946 h 5435600"/>
              <a:gd name="connsiteX5" fmla="*/ 0 w 12192000"/>
              <a:gd name="connsiteY5" fmla="*/ 0 h 5435600"/>
              <a:gd name="connsiteX0" fmla="*/ 0 w 12192000"/>
              <a:gd name="connsiteY0" fmla="*/ 0 h 5472814"/>
              <a:gd name="connsiteX1" fmla="*/ 12192000 w 12192000"/>
              <a:gd name="connsiteY1" fmla="*/ 0 h 5472814"/>
              <a:gd name="connsiteX2" fmla="*/ 12192000 w 12192000"/>
              <a:gd name="connsiteY2" fmla="*/ 5361946 h 5472814"/>
              <a:gd name="connsiteX3" fmla="*/ 379041 w 12192000"/>
              <a:gd name="connsiteY3" fmla="*/ 5472814 h 5472814"/>
              <a:gd name="connsiteX4" fmla="*/ 0 w 12192000"/>
              <a:gd name="connsiteY4" fmla="*/ 5361946 h 5472814"/>
              <a:gd name="connsiteX5" fmla="*/ 0 w 12192000"/>
              <a:gd name="connsiteY5" fmla="*/ 0 h 5472814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384358 w 12192000"/>
              <a:gd name="connsiteY3" fmla="*/ 5451549 h 5451549"/>
              <a:gd name="connsiteX4" fmla="*/ 0 w 12192000"/>
              <a:gd name="connsiteY4" fmla="*/ 5361946 h 5451549"/>
              <a:gd name="connsiteX5" fmla="*/ 0 w 12192000"/>
              <a:gd name="connsiteY5" fmla="*/ 0 h 5451549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690929 w 12192000"/>
              <a:gd name="connsiteY3" fmla="*/ 5364127 h 5451549"/>
              <a:gd name="connsiteX4" fmla="*/ 384358 w 12192000"/>
              <a:gd name="connsiteY4" fmla="*/ 5451549 h 5451549"/>
              <a:gd name="connsiteX5" fmla="*/ 0 w 12192000"/>
              <a:gd name="connsiteY5" fmla="*/ 5361946 h 5451549"/>
              <a:gd name="connsiteX6" fmla="*/ 0 w 12192000"/>
              <a:gd name="connsiteY6" fmla="*/ 0 h 5451549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725"/>
              <a:gd name="connsiteX1" fmla="*/ 12192000 w 12192000"/>
              <a:gd name="connsiteY1" fmla="*/ 0 h 5435725"/>
              <a:gd name="connsiteX2" fmla="*/ 12192000 w 12192000"/>
              <a:gd name="connsiteY2" fmla="*/ 5361946 h 5435725"/>
              <a:gd name="connsiteX3" fmla="*/ 690929 w 12192000"/>
              <a:gd name="connsiteY3" fmla="*/ 5364127 h 5435725"/>
              <a:gd name="connsiteX4" fmla="*/ 304399 w 12192000"/>
              <a:gd name="connsiteY4" fmla="*/ 5435600 h 5435725"/>
              <a:gd name="connsiteX5" fmla="*/ 0 w 12192000"/>
              <a:gd name="connsiteY5" fmla="*/ 5361946 h 5435725"/>
              <a:gd name="connsiteX6" fmla="*/ 0 w 12192000"/>
              <a:gd name="connsiteY6" fmla="*/ 0 h 5435725"/>
              <a:gd name="connsiteX0" fmla="*/ 0 w 12192000"/>
              <a:gd name="connsiteY0" fmla="*/ 0 h 5435651"/>
              <a:gd name="connsiteX1" fmla="*/ 12192000 w 12192000"/>
              <a:gd name="connsiteY1" fmla="*/ 0 h 5435651"/>
              <a:gd name="connsiteX2" fmla="*/ 12192000 w 12192000"/>
              <a:gd name="connsiteY2" fmla="*/ 5361946 h 5435651"/>
              <a:gd name="connsiteX3" fmla="*/ 818208 w 12192000"/>
              <a:gd name="connsiteY3" fmla="*/ 5287090 h 5435651"/>
              <a:gd name="connsiteX4" fmla="*/ 304399 w 12192000"/>
              <a:gd name="connsiteY4" fmla="*/ 5435600 h 5435651"/>
              <a:gd name="connsiteX5" fmla="*/ 0 w 12192000"/>
              <a:gd name="connsiteY5" fmla="*/ 5361946 h 5435651"/>
              <a:gd name="connsiteX6" fmla="*/ 0 w 12192000"/>
              <a:gd name="connsiteY6" fmla="*/ 0 h 5435651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818208 w 12192000"/>
              <a:gd name="connsiteY3" fmla="*/ 5287090 h 5435662"/>
              <a:gd name="connsiteX4" fmla="*/ 304399 w 12192000"/>
              <a:gd name="connsiteY4" fmla="*/ 5435600 h 5435662"/>
              <a:gd name="connsiteX5" fmla="*/ 0 w 12192000"/>
              <a:gd name="connsiteY5" fmla="*/ 5361946 h 5435662"/>
              <a:gd name="connsiteX6" fmla="*/ 0 w 12192000"/>
              <a:gd name="connsiteY6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086203 w 12192000"/>
              <a:gd name="connsiteY3" fmla="*/ 5215095 h 5435662"/>
              <a:gd name="connsiteX4" fmla="*/ 818208 w 12192000"/>
              <a:gd name="connsiteY4" fmla="*/ 5287090 h 5435662"/>
              <a:gd name="connsiteX5" fmla="*/ 304399 w 12192000"/>
              <a:gd name="connsiteY5" fmla="*/ 5435600 h 5435662"/>
              <a:gd name="connsiteX6" fmla="*/ 0 w 12192000"/>
              <a:gd name="connsiteY6" fmla="*/ 5361946 h 5435662"/>
              <a:gd name="connsiteX7" fmla="*/ 0 w 12192000"/>
              <a:gd name="connsiteY7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086203 w 12192000"/>
              <a:gd name="connsiteY4" fmla="*/ 5215095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32"/>
              <a:gd name="connsiteX1" fmla="*/ 12192000 w 12192000"/>
              <a:gd name="connsiteY1" fmla="*/ 0 h 5435632"/>
              <a:gd name="connsiteX2" fmla="*/ 12192000 w 12192000"/>
              <a:gd name="connsiteY2" fmla="*/ 5361946 h 5435632"/>
              <a:gd name="connsiteX3" fmla="*/ 1957060 w 12192000"/>
              <a:gd name="connsiteY3" fmla="*/ 5426110 h 5435632"/>
              <a:gd name="connsiteX4" fmla="*/ 1146493 w 12192000"/>
              <a:gd name="connsiteY4" fmla="*/ 5208396 h 5435632"/>
              <a:gd name="connsiteX5" fmla="*/ 751219 w 12192000"/>
              <a:gd name="connsiteY5" fmla="*/ 5189956 h 5435632"/>
              <a:gd name="connsiteX6" fmla="*/ 304399 w 12192000"/>
              <a:gd name="connsiteY6" fmla="*/ 5435600 h 5435632"/>
              <a:gd name="connsiteX7" fmla="*/ 0 w 12192000"/>
              <a:gd name="connsiteY7" fmla="*/ 5361946 h 5435632"/>
              <a:gd name="connsiteX8" fmla="*/ 0 w 12192000"/>
              <a:gd name="connsiteY8" fmla="*/ 0 h 5435632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1957060 w 12192000"/>
              <a:gd name="connsiteY3" fmla="*/ 5426110 h 5435600"/>
              <a:gd name="connsiteX4" fmla="*/ 1146493 w 12192000"/>
              <a:gd name="connsiteY4" fmla="*/ 5208396 h 5435600"/>
              <a:gd name="connsiteX5" fmla="*/ 304399 w 12192000"/>
              <a:gd name="connsiteY5" fmla="*/ 5435600 h 5435600"/>
              <a:gd name="connsiteX6" fmla="*/ 0 w 12192000"/>
              <a:gd name="connsiteY6" fmla="*/ 5361946 h 5435600"/>
              <a:gd name="connsiteX7" fmla="*/ 0 w 12192000"/>
              <a:gd name="connsiteY7" fmla="*/ 0 h 543560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9017"/>
              <a:gd name="connsiteX1" fmla="*/ 12192000 w 12192000"/>
              <a:gd name="connsiteY1" fmla="*/ 0 h 5439017"/>
              <a:gd name="connsiteX2" fmla="*/ 12192000 w 12192000"/>
              <a:gd name="connsiteY2" fmla="*/ 5361946 h 5439017"/>
              <a:gd name="connsiteX3" fmla="*/ 1957060 w 12192000"/>
              <a:gd name="connsiteY3" fmla="*/ 5426110 h 5439017"/>
              <a:gd name="connsiteX4" fmla="*/ 1146493 w 12192000"/>
              <a:gd name="connsiteY4" fmla="*/ 5208396 h 5439017"/>
              <a:gd name="connsiteX5" fmla="*/ 314447 w 12192000"/>
              <a:gd name="connsiteY5" fmla="*/ 5438950 h 5439017"/>
              <a:gd name="connsiteX6" fmla="*/ 0 w 12192000"/>
              <a:gd name="connsiteY6" fmla="*/ 5361946 h 5439017"/>
              <a:gd name="connsiteX7" fmla="*/ 0 w 12192000"/>
              <a:gd name="connsiteY7" fmla="*/ 0 h 543901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8343"/>
              <a:gd name="connsiteX1" fmla="*/ 12192000 w 12192000"/>
              <a:gd name="connsiteY1" fmla="*/ 0 h 5438343"/>
              <a:gd name="connsiteX2" fmla="*/ 12192000 w 12192000"/>
              <a:gd name="connsiteY2" fmla="*/ 5361946 h 5438343"/>
              <a:gd name="connsiteX3" fmla="*/ 3537020 w 12192000"/>
              <a:gd name="connsiteY3" fmla="*/ 5429459 h 5438343"/>
              <a:gd name="connsiteX4" fmla="*/ 2746549 w 12192000"/>
              <a:gd name="connsiteY4" fmla="*/ 5215095 h 5438343"/>
              <a:gd name="connsiteX5" fmla="*/ 1957060 w 12192000"/>
              <a:gd name="connsiteY5" fmla="*/ 5426110 h 5438343"/>
              <a:gd name="connsiteX6" fmla="*/ 1146493 w 12192000"/>
              <a:gd name="connsiteY6" fmla="*/ 5208396 h 5438343"/>
              <a:gd name="connsiteX7" fmla="*/ 351291 w 12192000"/>
              <a:gd name="connsiteY7" fmla="*/ 5432251 h 5438343"/>
              <a:gd name="connsiteX8" fmla="*/ 0 w 12192000"/>
              <a:gd name="connsiteY8" fmla="*/ 5361946 h 5438343"/>
              <a:gd name="connsiteX9" fmla="*/ 0 w 12192000"/>
              <a:gd name="connsiteY9" fmla="*/ 0 h 543834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67500"/>
              <a:gd name="connsiteX1" fmla="*/ 12192000 w 12192000"/>
              <a:gd name="connsiteY1" fmla="*/ 0 h 5767500"/>
              <a:gd name="connsiteX2" fmla="*/ 12192000 w 12192000"/>
              <a:gd name="connsiteY2" fmla="*/ 5361946 h 5767500"/>
              <a:gd name="connsiteX3" fmla="*/ 5174901 w 12192000"/>
              <a:gd name="connsiteY3" fmla="*/ 5419411 h 5767500"/>
              <a:gd name="connsiteX4" fmla="*/ 4377732 w 12192000"/>
              <a:gd name="connsiteY4" fmla="*/ 5215095 h 5767500"/>
              <a:gd name="connsiteX5" fmla="*/ 3537020 w 12192000"/>
              <a:gd name="connsiteY5" fmla="*/ 5429459 h 5767500"/>
              <a:gd name="connsiteX6" fmla="*/ 2746549 w 12192000"/>
              <a:gd name="connsiteY6" fmla="*/ 5215095 h 5767500"/>
              <a:gd name="connsiteX7" fmla="*/ 1957060 w 12192000"/>
              <a:gd name="connsiteY7" fmla="*/ 5426110 h 5767500"/>
              <a:gd name="connsiteX8" fmla="*/ 1146493 w 12192000"/>
              <a:gd name="connsiteY8" fmla="*/ 5208396 h 5767500"/>
              <a:gd name="connsiteX9" fmla="*/ 351291 w 12192000"/>
              <a:gd name="connsiteY9" fmla="*/ 5432251 h 5767500"/>
              <a:gd name="connsiteX10" fmla="*/ 0 w 12192000"/>
              <a:gd name="connsiteY10" fmla="*/ 5361946 h 5767500"/>
              <a:gd name="connsiteX11" fmla="*/ 0 w 12192000"/>
              <a:gd name="connsiteY11" fmla="*/ 0 h 5767500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776"/>
              <a:gd name="connsiteX1" fmla="*/ 12192000 w 12192000"/>
              <a:gd name="connsiteY1" fmla="*/ 0 h 5733776"/>
              <a:gd name="connsiteX2" fmla="*/ 12192000 w 12192000"/>
              <a:gd name="connsiteY2" fmla="*/ 5361946 h 5733776"/>
              <a:gd name="connsiteX3" fmla="*/ 5972070 w 12192000"/>
              <a:gd name="connsiteY3" fmla="*/ 5215094 h 5733776"/>
              <a:gd name="connsiteX4" fmla="*/ 5174901 w 12192000"/>
              <a:gd name="connsiteY4" fmla="*/ 5419411 h 5733776"/>
              <a:gd name="connsiteX5" fmla="*/ 4377732 w 12192000"/>
              <a:gd name="connsiteY5" fmla="*/ 5215095 h 5733776"/>
              <a:gd name="connsiteX6" fmla="*/ 3537020 w 12192000"/>
              <a:gd name="connsiteY6" fmla="*/ 5429459 h 5733776"/>
              <a:gd name="connsiteX7" fmla="*/ 2746549 w 12192000"/>
              <a:gd name="connsiteY7" fmla="*/ 5215095 h 5733776"/>
              <a:gd name="connsiteX8" fmla="*/ 1957060 w 12192000"/>
              <a:gd name="connsiteY8" fmla="*/ 5426110 h 5733776"/>
              <a:gd name="connsiteX9" fmla="*/ 1146493 w 12192000"/>
              <a:gd name="connsiteY9" fmla="*/ 5208396 h 5733776"/>
              <a:gd name="connsiteX10" fmla="*/ 351291 w 12192000"/>
              <a:gd name="connsiteY10" fmla="*/ 5432251 h 5733776"/>
              <a:gd name="connsiteX11" fmla="*/ 0 w 12192000"/>
              <a:gd name="connsiteY11" fmla="*/ 5361946 h 5733776"/>
              <a:gd name="connsiteX12" fmla="*/ 0 w 12192000"/>
              <a:gd name="connsiteY12" fmla="*/ 0 h 5733776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67258"/>
              <a:gd name="connsiteX1" fmla="*/ 12192000 w 12192000"/>
              <a:gd name="connsiteY1" fmla="*/ 0 h 5767258"/>
              <a:gd name="connsiteX2" fmla="*/ 12192000 w 12192000"/>
              <a:gd name="connsiteY2" fmla="*/ 5361946 h 5767258"/>
              <a:gd name="connsiteX3" fmla="*/ 6779288 w 12192000"/>
              <a:gd name="connsiteY3" fmla="*/ 5429458 h 5767258"/>
              <a:gd name="connsiteX4" fmla="*/ 5972070 w 12192000"/>
              <a:gd name="connsiteY4" fmla="*/ 5215094 h 5767258"/>
              <a:gd name="connsiteX5" fmla="*/ 5174901 w 12192000"/>
              <a:gd name="connsiteY5" fmla="*/ 5419411 h 5767258"/>
              <a:gd name="connsiteX6" fmla="*/ 4377732 w 12192000"/>
              <a:gd name="connsiteY6" fmla="*/ 5215095 h 5767258"/>
              <a:gd name="connsiteX7" fmla="*/ 3537020 w 12192000"/>
              <a:gd name="connsiteY7" fmla="*/ 5429459 h 5767258"/>
              <a:gd name="connsiteX8" fmla="*/ 2746549 w 12192000"/>
              <a:gd name="connsiteY8" fmla="*/ 5215095 h 5767258"/>
              <a:gd name="connsiteX9" fmla="*/ 1957060 w 12192000"/>
              <a:gd name="connsiteY9" fmla="*/ 5426110 h 5767258"/>
              <a:gd name="connsiteX10" fmla="*/ 1146493 w 12192000"/>
              <a:gd name="connsiteY10" fmla="*/ 5208396 h 5767258"/>
              <a:gd name="connsiteX11" fmla="*/ 351291 w 12192000"/>
              <a:gd name="connsiteY11" fmla="*/ 5432251 h 5767258"/>
              <a:gd name="connsiteX12" fmla="*/ 0 w 12192000"/>
              <a:gd name="connsiteY12" fmla="*/ 5361946 h 5767258"/>
              <a:gd name="connsiteX13" fmla="*/ 0 w 12192000"/>
              <a:gd name="connsiteY13" fmla="*/ 0 h 5767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3109"/>
              <a:gd name="connsiteX1" fmla="*/ 12192000 w 12192000"/>
              <a:gd name="connsiteY1" fmla="*/ 0 h 5733109"/>
              <a:gd name="connsiteX2" fmla="*/ 12192000 w 12192000"/>
              <a:gd name="connsiteY2" fmla="*/ 5361946 h 5733109"/>
              <a:gd name="connsiteX3" fmla="*/ 7656844 w 12192000"/>
              <a:gd name="connsiteY3" fmla="*/ 5218443 h 5733109"/>
              <a:gd name="connsiteX4" fmla="*/ 6779288 w 12192000"/>
              <a:gd name="connsiteY4" fmla="*/ 5429458 h 5733109"/>
              <a:gd name="connsiteX5" fmla="*/ 5972070 w 12192000"/>
              <a:gd name="connsiteY5" fmla="*/ 5215094 h 5733109"/>
              <a:gd name="connsiteX6" fmla="*/ 5174901 w 12192000"/>
              <a:gd name="connsiteY6" fmla="*/ 5419411 h 5733109"/>
              <a:gd name="connsiteX7" fmla="*/ 4377732 w 12192000"/>
              <a:gd name="connsiteY7" fmla="*/ 5215095 h 5733109"/>
              <a:gd name="connsiteX8" fmla="*/ 3537020 w 12192000"/>
              <a:gd name="connsiteY8" fmla="*/ 5429459 h 5733109"/>
              <a:gd name="connsiteX9" fmla="*/ 2746549 w 12192000"/>
              <a:gd name="connsiteY9" fmla="*/ 5215095 h 5733109"/>
              <a:gd name="connsiteX10" fmla="*/ 1957060 w 12192000"/>
              <a:gd name="connsiteY10" fmla="*/ 5426110 h 5733109"/>
              <a:gd name="connsiteX11" fmla="*/ 1146493 w 12192000"/>
              <a:gd name="connsiteY11" fmla="*/ 5208396 h 5733109"/>
              <a:gd name="connsiteX12" fmla="*/ 351291 w 12192000"/>
              <a:gd name="connsiteY12" fmla="*/ 5432251 h 5733109"/>
              <a:gd name="connsiteX13" fmla="*/ 0 w 12192000"/>
              <a:gd name="connsiteY13" fmla="*/ 5361946 h 5733109"/>
              <a:gd name="connsiteX14" fmla="*/ 0 w 12192000"/>
              <a:gd name="connsiteY14" fmla="*/ 0 h 5733109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3543"/>
              <a:gd name="connsiteX1" fmla="*/ 12192000 w 12192000"/>
              <a:gd name="connsiteY1" fmla="*/ 0 h 5733543"/>
              <a:gd name="connsiteX2" fmla="*/ 12192000 w 12192000"/>
              <a:gd name="connsiteY2" fmla="*/ 5361946 h 5733543"/>
              <a:gd name="connsiteX3" fmla="*/ 9227736 w 12192000"/>
              <a:gd name="connsiteY3" fmla="*/ 5205046 h 5733543"/>
              <a:gd name="connsiteX4" fmla="*/ 8356879 w 12192000"/>
              <a:gd name="connsiteY4" fmla="*/ 5419411 h 5733543"/>
              <a:gd name="connsiteX5" fmla="*/ 7656844 w 12192000"/>
              <a:gd name="connsiteY5" fmla="*/ 5218443 h 5733543"/>
              <a:gd name="connsiteX6" fmla="*/ 6779288 w 12192000"/>
              <a:gd name="connsiteY6" fmla="*/ 5429458 h 5733543"/>
              <a:gd name="connsiteX7" fmla="*/ 5972070 w 12192000"/>
              <a:gd name="connsiteY7" fmla="*/ 5215094 h 5733543"/>
              <a:gd name="connsiteX8" fmla="*/ 5174901 w 12192000"/>
              <a:gd name="connsiteY8" fmla="*/ 5419411 h 5733543"/>
              <a:gd name="connsiteX9" fmla="*/ 4377732 w 12192000"/>
              <a:gd name="connsiteY9" fmla="*/ 5215095 h 5733543"/>
              <a:gd name="connsiteX10" fmla="*/ 3537020 w 12192000"/>
              <a:gd name="connsiteY10" fmla="*/ 5429459 h 5733543"/>
              <a:gd name="connsiteX11" fmla="*/ 2746549 w 12192000"/>
              <a:gd name="connsiteY11" fmla="*/ 5215095 h 5733543"/>
              <a:gd name="connsiteX12" fmla="*/ 1957060 w 12192000"/>
              <a:gd name="connsiteY12" fmla="*/ 5426110 h 5733543"/>
              <a:gd name="connsiteX13" fmla="*/ 1146493 w 12192000"/>
              <a:gd name="connsiteY13" fmla="*/ 5208396 h 5733543"/>
              <a:gd name="connsiteX14" fmla="*/ 351291 w 12192000"/>
              <a:gd name="connsiteY14" fmla="*/ 5432251 h 5733543"/>
              <a:gd name="connsiteX15" fmla="*/ 0 w 12192000"/>
              <a:gd name="connsiteY15" fmla="*/ 5361946 h 5733543"/>
              <a:gd name="connsiteX16" fmla="*/ 0 w 12192000"/>
              <a:gd name="connsiteY16" fmla="*/ 0 h 5733543"/>
              <a:gd name="connsiteX0" fmla="*/ 0 w 12192000"/>
              <a:gd name="connsiteY0" fmla="*/ 0 h 5788518"/>
              <a:gd name="connsiteX1" fmla="*/ 12192000 w 12192000"/>
              <a:gd name="connsiteY1" fmla="*/ 0 h 5788518"/>
              <a:gd name="connsiteX2" fmla="*/ 12192000 w 12192000"/>
              <a:gd name="connsiteY2" fmla="*/ 5361946 h 5788518"/>
              <a:gd name="connsiteX3" fmla="*/ 10045002 w 12192000"/>
              <a:gd name="connsiteY3" fmla="*/ 5426111 h 5788518"/>
              <a:gd name="connsiteX4" fmla="*/ 9227736 w 12192000"/>
              <a:gd name="connsiteY4" fmla="*/ 5205046 h 5788518"/>
              <a:gd name="connsiteX5" fmla="*/ 8356879 w 12192000"/>
              <a:gd name="connsiteY5" fmla="*/ 5419411 h 5788518"/>
              <a:gd name="connsiteX6" fmla="*/ 7656844 w 12192000"/>
              <a:gd name="connsiteY6" fmla="*/ 5218443 h 5788518"/>
              <a:gd name="connsiteX7" fmla="*/ 6779288 w 12192000"/>
              <a:gd name="connsiteY7" fmla="*/ 5429458 h 5788518"/>
              <a:gd name="connsiteX8" fmla="*/ 5972070 w 12192000"/>
              <a:gd name="connsiteY8" fmla="*/ 5215094 h 5788518"/>
              <a:gd name="connsiteX9" fmla="*/ 5174901 w 12192000"/>
              <a:gd name="connsiteY9" fmla="*/ 5419411 h 5788518"/>
              <a:gd name="connsiteX10" fmla="*/ 4377732 w 12192000"/>
              <a:gd name="connsiteY10" fmla="*/ 5215095 h 5788518"/>
              <a:gd name="connsiteX11" fmla="*/ 3537020 w 12192000"/>
              <a:gd name="connsiteY11" fmla="*/ 5429459 h 5788518"/>
              <a:gd name="connsiteX12" fmla="*/ 2746549 w 12192000"/>
              <a:gd name="connsiteY12" fmla="*/ 5215095 h 5788518"/>
              <a:gd name="connsiteX13" fmla="*/ 1957060 w 12192000"/>
              <a:gd name="connsiteY13" fmla="*/ 5426110 h 5788518"/>
              <a:gd name="connsiteX14" fmla="*/ 1146493 w 12192000"/>
              <a:gd name="connsiteY14" fmla="*/ 5208396 h 5788518"/>
              <a:gd name="connsiteX15" fmla="*/ 351291 w 12192000"/>
              <a:gd name="connsiteY15" fmla="*/ 5432251 h 5788518"/>
              <a:gd name="connsiteX16" fmla="*/ 0 w 12192000"/>
              <a:gd name="connsiteY16" fmla="*/ 5361946 h 5788518"/>
              <a:gd name="connsiteX17" fmla="*/ 0 w 12192000"/>
              <a:gd name="connsiteY17" fmla="*/ 0 h 5788518"/>
              <a:gd name="connsiteX0" fmla="*/ 0 w 12192000"/>
              <a:gd name="connsiteY0" fmla="*/ 0 h 5784461"/>
              <a:gd name="connsiteX1" fmla="*/ 12192000 w 12192000"/>
              <a:gd name="connsiteY1" fmla="*/ 0 h 5784461"/>
              <a:gd name="connsiteX2" fmla="*/ 12192000 w 12192000"/>
              <a:gd name="connsiteY2" fmla="*/ 5361946 h 5784461"/>
              <a:gd name="connsiteX3" fmla="*/ 10045002 w 12192000"/>
              <a:gd name="connsiteY3" fmla="*/ 5426111 h 5784461"/>
              <a:gd name="connsiteX4" fmla="*/ 9227736 w 12192000"/>
              <a:gd name="connsiteY4" fmla="*/ 5205046 h 5784461"/>
              <a:gd name="connsiteX5" fmla="*/ 8356879 w 12192000"/>
              <a:gd name="connsiteY5" fmla="*/ 5419411 h 5784461"/>
              <a:gd name="connsiteX6" fmla="*/ 7656844 w 12192000"/>
              <a:gd name="connsiteY6" fmla="*/ 5218443 h 5784461"/>
              <a:gd name="connsiteX7" fmla="*/ 6779288 w 12192000"/>
              <a:gd name="connsiteY7" fmla="*/ 5429458 h 5784461"/>
              <a:gd name="connsiteX8" fmla="*/ 5972070 w 12192000"/>
              <a:gd name="connsiteY8" fmla="*/ 5215094 h 5784461"/>
              <a:gd name="connsiteX9" fmla="*/ 5174901 w 12192000"/>
              <a:gd name="connsiteY9" fmla="*/ 5419411 h 5784461"/>
              <a:gd name="connsiteX10" fmla="*/ 4377732 w 12192000"/>
              <a:gd name="connsiteY10" fmla="*/ 5215095 h 5784461"/>
              <a:gd name="connsiteX11" fmla="*/ 3537020 w 12192000"/>
              <a:gd name="connsiteY11" fmla="*/ 5429459 h 5784461"/>
              <a:gd name="connsiteX12" fmla="*/ 2746549 w 12192000"/>
              <a:gd name="connsiteY12" fmla="*/ 5215095 h 5784461"/>
              <a:gd name="connsiteX13" fmla="*/ 1957060 w 12192000"/>
              <a:gd name="connsiteY13" fmla="*/ 5426110 h 5784461"/>
              <a:gd name="connsiteX14" fmla="*/ 1146493 w 12192000"/>
              <a:gd name="connsiteY14" fmla="*/ 5208396 h 5784461"/>
              <a:gd name="connsiteX15" fmla="*/ 351291 w 12192000"/>
              <a:gd name="connsiteY15" fmla="*/ 5432251 h 5784461"/>
              <a:gd name="connsiteX16" fmla="*/ 0 w 12192000"/>
              <a:gd name="connsiteY16" fmla="*/ 5361946 h 5784461"/>
              <a:gd name="connsiteX17" fmla="*/ 0 w 12192000"/>
              <a:gd name="connsiteY17" fmla="*/ 0 h 5784461"/>
              <a:gd name="connsiteX0" fmla="*/ 0 w 12192000"/>
              <a:gd name="connsiteY0" fmla="*/ 0 h 5746734"/>
              <a:gd name="connsiteX1" fmla="*/ 12192000 w 12192000"/>
              <a:gd name="connsiteY1" fmla="*/ 0 h 5746734"/>
              <a:gd name="connsiteX2" fmla="*/ 12192000 w 12192000"/>
              <a:gd name="connsiteY2" fmla="*/ 5361946 h 5746734"/>
              <a:gd name="connsiteX3" fmla="*/ 10919209 w 12192000"/>
              <a:gd name="connsiteY3" fmla="*/ 5211746 h 5746734"/>
              <a:gd name="connsiteX4" fmla="*/ 10045002 w 12192000"/>
              <a:gd name="connsiteY4" fmla="*/ 5426111 h 5746734"/>
              <a:gd name="connsiteX5" fmla="*/ 9227736 w 12192000"/>
              <a:gd name="connsiteY5" fmla="*/ 5205046 h 5746734"/>
              <a:gd name="connsiteX6" fmla="*/ 8356879 w 12192000"/>
              <a:gd name="connsiteY6" fmla="*/ 5419411 h 5746734"/>
              <a:gd name="connsiteX7" fmla="*/ 7656844 w 12192000"/>
              <a:gd name="connsiteY7" fmla="*/ 5218443 h 5746734"/>
              <a:gd name="connsiteX8" fmla="*/ 6779288 w 12192000"/>
              <a:gd name="connsiteY8" fmla="*/ 5429458 h 5746734"/>
              <a:gd name="connsiteX9" fmla="*/ 5972070 w 12192000"/>
              <a:gd name="connsiteY9" fmla="*/ 5215094 h 5746734"/>
              <a:gd name="connsiteX10" fmla="*/ 5174901 w 12192000"/>
              <a:gd name="connsiteY10" fmla="*/ 5419411 h 5746734"/>
              <a:gd name="connsiteX11" fmla="*/ 4377732 w 12192000"/>
              <a:gd name="connsiteY11" fmla="*/ 5215095 h 5746734"/>
              <a:gd name="connsiteX12" fmla="*/ 3537020 w 12192000"/>
              <a:gd name="connsiteY12" fmla="*/ 5429459 h 5746734"/>
              <a:gd name="connsiteX13" fmla="*/ 2746549 w 12192000"/>
              <a:gd name="connsiteY13" fmla="*/ 5215095 h 5746734"/>
              <a:gd name="connsiteX14" fmla="*/ 1957060 w 12192000"/>
              <a:gd name="connsiteY14" fmla="*/ 5426110 h 5746734"/>
              <a:gd name="connsiteX15" fmla="*/ 1146493 w 12192000"/>
              <a:gd name="connsiteY15" fmla="*/ 5208396 h 5746734"/>
              <a:gd name="connsiteX16" fmla="*/ 351291 w 12192000"/>
              <a:gd name="connsiteY16" fmla="*/ 5432251 h 5746734"/>
              <a:gd name="connsiteX17" fmla="*/ 0 w 12192000"/>
              <a:gd name="connsiteY17" fmla="*/ 5361946 h 5746734"/>
              <a:gd name="connsiteX18" fmla="*/ 0 w 12192000"/>
              <a:gd name="connsiteY18" fmla="*/ 0 h 574673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56253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2440"/>
              <a:gd name="connsiteX1" fmla="*/ 12192000 w 12192000"/>
              <a:gd name="connsiteY1" fmla="*/ 0 h 5812440"/>
              <a:gd name="connsiteX2" fmla="*/ 12192000 w 12192000"/>
              <a:gd name="connsiteY2" fmla="*/ 5361946 h 5812440"/>
              <a:gd name="connsiteX3" fmla="*/ 11739824 w 12192000"/>
              <a:gd name="connsiteY3" fmla="*/ 5432810 h 5812440"/>
              <a:gd name="connsiteX4" fmla="*/ 10892413 w 12192000"/>
              <a:gd name="connsiteY4" fmla="*/ 5208397 h 5812440"/>
              <a:gd name="connsiteX5" fmla="*/ 10091894 w 12192000"/>
              <a:gd name="connsiteY5" fmla="*/ 5426111 h 5812440"/>
              <a:gd name="connsiteX6" fmla="*/ 9288026 w 12192000"/>
              <a:gd name="connsiteY6" fmla="*/ 5201696 h 5812440"/>
              <a:gd name="connsiteX7" fmla="*/ 8460712 w 12192000"/>
              <a:gd name="connsiteY7" fmla="*/ 5422761 h 5812440"/>
              <a:gd name="connsiteX8" fmla="*/ 7633398 w 12192000"/>
              <a:gd name="connsiteY8" fmla="*/ 5215093 h 5812440"/>
              <a:gd name="connsiteX9" fmla="*/ 6829530 w 12192000"/>
              <a:gd name="connsiteY9" fmla="*/ 5436156 h 5812440"/>
              <a:gd name="connsiteX10" fmla="*/ 5998866 w 12192000"/>
              <a:gd name="connsiteY10" fmla="*/ 5215094 h 5812440"/>
              <a:gd name="connsiteX11" fmla="*/ 5208395 w 12192000"/>
              <a:gd name="connsiteY11" fmla="*/ 5429460 h 5812440"/>
              <a:gd name="connsiteX12" fmla="*/ 4384431 w 12192000"/>
              <a:gd name="connsiteY12" fmla="*/ 5208396 h 5812440"/>
              <a:gd name="connsiteX13" fmla="*/ 3537020 w 12192000"/>
              <a:gd name="connsiteY13" fmla="*/ 5429459 h 5812440"/>
              <a:gd name="connsiteX14" fmla="*/ 2746549 w 12192000"/>
              <a:gd name="connsiteY14" fmla="*/ 5215095 h 5812440"/>
              <a:gd name="connsiteX15" fmla="*/ 1957060 w 12192000"/>
              <a:gd name="connsiteY15" fmla="*/ 5426110 h 5812440"/>
              <a:gd name="connsiteX16" fmla="*/ 1146493 w 12192000"/>
              <a:gd name="connsiteY16" fmla="*/ 5208396 h 5812440"/>
              <a:gd name="connsiteX17" fmla="*/ 351291 w 12192000"/>
              <a:gd name="connsiteY17" fmla="*/ 5432251 h 5812440"/>
              <a:gd name="connsiteX18" fmla="*/ 0 w 12192000"/>
              <a:gd name="connsiteY18" fmla="*/ 5361946 h 5812440"/>
              <a:gd name="connsiteX19" fmla="*/ 0 w 12192000"/>
              <a:gd name="connsiteY19" fmla="*/ 0 h 5812440"/>
              <a:gd name="connsiteX0" fmla="*/ 0 w 12192000"/>
              <a:gd name="connsiteY0" fmla="*/ 0 h 5466662"/>
              <a:gd name="connsiteX1" fmla="*/ 12192000 w 12192000"/>
              <a:gd name="connsiteY1" fmla="*/ 0 h 5466662"/>
              <a:gd name="connsiteX2" fmla="*/ 12192000 w 12192000"/>
              <a:gd name="connsiteY2" fmla="*/ 5361946 h 5466662"/>
              <a:gd name="connsiteX3" fmla="*/ 11739824 w 12192000"/>
              <a:gd name="connsiteY3" fmla="*/ 5432810 h 5466662"/>
              <a:gd name="connsiteX4" fmla="*/ 10892413 w 12192000"/>
              <a:gd name="connsiteY4" fmla="*/ 5208397 h 5466662"/>
              <a:gd name="connsiteX5" fmla="*/ 10091894 w 12192000"/>
              <a:gd name="connsiteY5" fmla="*/ 5426111 h 5466662"/>
              <a:gd name="connsiteX6" fmla="*/ 9288026 w 12192000"/>
              <a:gd name="connsiteY6" fmla="*/ 5201696 h 5466662"/>
              <a:gd name="connsiteX7" fmla="*/ 8460712 w 12192000"/>
              <a:gd name="connsiteY7" fmla="*/ 5422761 h 5466662"/>
              <a:gd name="connsiteX8" fmla="*/ 7633398 w 12192000"/>
              <a:gd name="connsiteY8" fmla="*/ 5215093 h 5466662"/>
              <a:gd name="connsiteX9" fmla="*/ 6829530 w 12192000"/>
              <a:gd name="connsiteY9" fmla="*/ 5436156 h 5466662"/>
              <a:gd name="connsiteX10" fmla="*/ 5998866 w 12192000"/>
              <a:gd name="connsiteY10" fmla="*/ 5215094 h 5466662"/>
              <a:gd name="connsiteX11" fmla="*/ 5208395 w 12192000"/>
              <a:gd name="connsiteY11" fmla="*/ 5429460 h 5466662"/>
              <a:gd name="connsiteX12" fmla="*/ 4384431 w 12192000"/>
              <a:gd name="connsiteY12" fmla="*/ 5208396 h 5466662"/>
              <a:gd name="connsiteX13" fmla="*/ 3537020 w 12192000"/>
              <a:gd name="connsiteY13" fmla="*/ 5429459 h 5466662"/>
              <a:gd name="connsiteX14" fmla="*/ 2746549 w 12192000"/>
              <a:gd name="connsiteY14" fmla="*/ 5215095 h 5466662"/>
              <a:gd name="connsiteX15" fmla="*/ 1957060 w 12192000"/>
              <a:gd name="connsiteY15" fmla="*/ 5426110 h 5466662"/>
              <a:gd name="connsiteX16" fmla="*/ 1146493 w 12192000"/>
              <a:gd name="connsiteY16" fmla="*/ 5208396 h 5466662"/>
              <a:gd name="connsiteX17" fmla="*/ 351291 w 12192000"/>
              <a:gd name="connsiteY17" fmla="*/ 5432251 h 5466662"/>
              <a:gd name="connsiteX18" fmla="*/ 0 w 12192000"/>
              <a:gd name="connsiteY18" fmla="*/ 5361946 h 5466662"/>
              <a:gd name="connsiteX19" fmla="*/ 0 w 12192000"/>
              <a:gd name="connsiteY19" fmla="*/ 0 h 5466662"/>
              <a:gd name="connsiteX0" fmla="*/ 0 w 12192000"/>
              <a:gd name="connsiteY0" fmla="*/ 0 h 5441793"/>
              <a:gd name="connsiteX1" fmla="*/ 12192000 w 12192000"/>
              <a:gd name="connsiteY1" fmla="*/ 0 h 5441793"/>
              <a:gd name="connsiteX2" fmla="*/ 12188650 w 12192000"/>
              <a:gd name="connsiteY2" fmla="*/ 5278210 h 5441793"/>
              <a:gd name="connsiteX3" fmla="*/ 11739824 w 12192000"/>
              <a:gd name="connsiteY3" fmla="*/ 5432810 h 5441793"/>
              <a:gd name="connsiteX4" fmla="*/ 10892413 w 12192000"/>
              <a:gd name="connsiteY4" fmla="*/ 5208397 h 5441793"/>
              <a:gd name="connsiteX5" fmla="*/ 10091894 w 12192000"/>
              <a:gd name="connsiteY5" fmla="*/ 5426111 h 5441793"/>
              <a:gd name="connsiteX6" fmla="*/ 9288026 w 12192000"/>
              <a:gd name="connsiteY6" fmla="*/ 5201696 h 5441793"/>
              <a:gd name="connsiteX7" fmla="*/ 8460712 w 12192000"/>
              <a:gd name="connsiteY7" fmla="*/ 5422761 h 5441793"/>
              <a:gd name="connsiteX8" fmla="*/ 7633398 w 12192000"/>
              <a:gd name="connsiteY8" fmla="*/ 5215093 h 5441793"/>
              <a:gd name="connsiteX9" fmla="*/ 6829530 w 12192000"/>
              <a:gd name="connsiteY9" fmla="*/ 5436156 h 5441793"/>
              <a:gd name="connsiteX10" fmla="*/ 5998866 w 12192000"/>
              <a:gd name="connsiteY10" fmla="*/ 5215094 h 5441793"/>
              <a:gd name="connsiteX11" fmla="*/ 5208395 w 12192000"/>
              <a:gd name="connsiteY11" fmla="*/ 5429460 h 5441793"/>
              <a:gd name="connsiteX12" fmla="*/ 4384431 w 12192000"/>
              <a:gd name="connsiteY12" fmla="*/ 5208396 h 5441793"/>
              <a:gd name="connsiteX13" fmla="*/ 3537020 w 12192000"/>
              <a:gd name="connsiteY13" fmla="*/ 5429459 h 5441793"/>
              <a:gd name="connsiteX14" fmla="*/ 2746549 w 12192000"/>
              <a:gd name="connsiteY14" fmla="*/ 5215095 h 5441793"/>
              <a:gd name="connsiteX15" fmla="*/ 1957060 w 12192000"/>
              <a:gd name="connsiteY15" fmla="*/ 5426110 h 5441793"/>
              <a:gd name="connsiteX16" fmla="*/ 1146493 w 12192000"/>
              <a:gd name="connsiteY16" fmla="*/ 5208396 h 5441793"/>
              <a:gd name="connsiteX17" fmla="*/ 351291 w 12192000"/>
              <a:gd name="connsiteY17" fmla="*/ 5432251 h 5441793"/>
              <a:gd name="connsiteX18" fmla="*/ 0 w 12192000"/>
              <a:gd name="connsiteY18" fmla="*/ 5361946 h 5441793"/>
              <a:gd name="connsiteX19" fmla="*/ 0 w 12192000"/>
              <a:gd name="connsiteY19" fmla="*/ 0 h 5441793"/>
              <a:gd name="connsiteX0" fmla="*/ 0 w 12192000"/>
              <a:gd name="connsiteY0" fmla="*/ 0 h 5437879"/>
              <a:gd name="connsiteX1" fmla="*/ 12192000 w 12192000"/>
              <a:gd name="connsiteY1" fmla="*/ 0 h 5437879"/>
              <a:gd name="connsiteX2" fmla="*/ 12188650 w 12192000"/>
              <a:gd name="connsiteY2" fmla="*/ 5278210 h 5437879"/>
              <a:gd name="connsiteX3" fmla="*/ 11739824 w 12192000"/>
              <a:gd name="connsiteY3" fmla="*/ 5432810 h 5437879"/>
              <a:gd name="connsiteX4" fmla="*/ 10892413 w 12192000"/>
              <a:gd name="connsiteY4" fmla="*/ 5208397 h 5437879"/>
              <a:gd name="connsiteX5" fmla="*/ 10091894 w 12192000"/>
              <a:gd name="connsiteY5" fmla="*/ 5426111 h 5437879"/>
              <a:gd name="connsiteX6" fmla="*/ 9288026 w 12192000"/>
              <a:gd name="connsiteY6" fmla="*/ 5201696 h 5437879"/>
              <a:gd name="connsiteX7" fmla="*/ 8460712 w 12192000"/>
              <a:gd name="connsiteY7" fmla="*/ 5422761 h 5437879"/>
              <a:gd name="connsiteX8" fmla="*/ 7633398 w 12192000"/>
              <a:gd name="connsiteY8" fmla="*/ 5215093 h 5437879"/>
              <a:gd name="connsiteX9" fmla="*/ 6829530 w 12192000"/>
              <a:gd name="connsiteY9" fmla="*/ 5436156 h 5437879"/>
              <a:gd name="connsiteX10" fmla="*/ 5998866 w 12192000"/>
              <a:gd name="connsiteY10" fmla="*/ 5215094 h 5437879"/>
              <a:gd name="connsiteX11" fmla="*/ 5208395 w 12192000"/>
              <a:gd name="connsiteY11" fmla="*/ 5429460 h 5437879"/>
              <a:gd name="connsiteX12" fmla="*/ 4384431 w 12192000"/>
              <a:gd name="connsiteY12" fmla="*/ 5208396 h 5437879"/>
              <a:gd name="connsiteX13" fmla="*/ 3537020 w 12192000"/>
              <a:gd name="connsiteY13" fmla="*/ 5429459 h 5437879"/>
              <a:gd name="connsiteX14" fmla="*/ 2746549 w 12192000"/>
              <a:gd name="connsiteY14" fmla="*/ 5215095 h 5437879"/>
              <a:gd name="connsiteX15" fmla="*/ 1957060 w 12192000"/>
              <a:gd name="connsiteY15" fmla="*/ 5426110 h 5437879"/>
              <a:gd name="connsiteX16" fmla="*/ 1146493 w 12192000"/>
              <a:gd name="connsiteY16" fmla="*/ 5208396 h 5437879"/>
              <a:gd name="connsiteX17" fmla="*/ 351291 w 12192000"/>
              <a:gd name="connsiteY17" fmla="*/ 5432251 h 5437879"/>
              <a:gd name="connsiteX18" fmla="*/ 0 w 12192000"/>
              <a:gd name="connsiteY18" fmla="*/ 5361946 h 5437879"/>
              <a:gd name="connsiteX19" fmla="*/ 0 w 12192000"/>
              <a:gd name="connsiteY19" fmla="*/ 0 h 5437879"/>
              <a:gd name="connsiteX0" fmla="*/ 0 w 12192000"/>
              <a:gd name="connsiteY0" fmla="*/ 0 h 5436185"/>
              <a:gd name="connsiteX1" fmla="*/ 12192000 w 12192000"/>
              <a:gd name="connsiteY1" fmla="*/ 0 h 5436185"/>
              <a:gd name="connsiteX2" fmla="*/ 12188650 w 12192000"/>
              <a:gd name="connsiteY2" fmla="*/ 5278210 h 5436185"/>
              <a:gd name="connsiteX3" fmla="*/ 11739824 w 12192000"/>
              <a:gd name="connsiteY3" fmla="*/ 5432810 h 5436185"/>
              <a:gd name="connsiteX4" fmla="*/ 10892413 w 12192000"/>
              <a:gd name="connsiteY4" fmla="*/ 5208397 h 5436185"/>
              <a:gd name="connsiteX5" fmla="*/ 10091894 w 12192000"/>
              <a:gd name="connsiteY5" fmla="*/ 5426111 h 5436185"/>
              <a:gd name="connsiteX6" fmla="*/ 9288026 w 12192000"/>
              <a:gd name="connsiteY6" fmla="*/ 5201696 h 5436185"/>
              <a:gd name="connsiteX7" fmla="*/ 8460712 w 12192000"/>
              <a:gd name="connsiteY7" fmla="*/ 5422761 h 5436185"/>
              <a:gd name="connsiteX8" fmla="*/ 7633398 w 12192000"/>
              <a:gd name="connsiteY8" fmla="*/ 5215093 h 5436185"/>
              <a:gd name="connsiteX9" fmla="*/ 6829530 w 12192000"/>
              <a:gd name="connsiteY9" fmla="*/ 5436156 h 5436185"/>
              <a:gd name="connsiteX10" fmla="*/ 5998866 w 12192000"/>
              <a:gd name="connsiteY10" fmla="*/ 5215094 h 5436185"/>
              <a:gd name="connsiteX11" fmla="*/ 5208395 w 12192000"/>
              <a:gd name="connsiteY11" fmla="*/ 5429460 h 5436185"/>
              <a:gd name="connsiteX12" fmla="*/ 4384431 w 12192000"/>
              <a:gd name="connsiteY12" fmla="*/ 5208396 h 5436185"/>
              <a:gd name="connsiteX13" fmla="*/ 3537020 w 12192000"/>
              <a:gd name="connsiteY13" fmla="*/ 5429459 h 5436185"/>
              <a:gd name="connsiteX14" fmla="*/ 2746549 w 12192000"/>
              <a:gd name="connsiteY14" fmla="*/ 5215095 h 5436185"/>
              <a:gd name="connsiteX15" fmla="*/ 1957060 w 12192000"/>
              <a:gd name="connsiteY15" fmla="*/ 5426110 h 5436185"/>
              <a:gd name="connsiteX16" fmla="*/ 1146493 w 12192000"/>
              <a:gd name="connsiteY16" fmla="*/ 5208396 h 5436185"/>
              <a:gd name="connsiteX17" fmla="*/ 351291 w 12192000"/>
              <a:gd name="connsiteY17" fmla="*/ 5432251 h 5436185"/>
              <a:gd name="connsiteX18" fmla="*/ 0 w 12192000"/>
              <a:gd name="connsiteY18" fmla="*/ 5361946 h 5436185"/>
              <a:gd name="connsiteX19" fmla="*/ 0 w 12192000"/>
              <a:gd name="connsiteY19" fmla="*/ 0 h 5436185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88258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5436156">
                <a:moveTo>
                  <a:pt x="0" y="0"/>
                </a:moveTo>
                <a:lnTo>
                  <a:pt x="12192000" y="0"/>
                </a:lnTo>
                <a:cubicBezTo>
                  <a:pt x="12190883" y="1759403"/>
                  <a:pt x="12189767" y="3528855"/>
                  <a:pt x="12188650" y="5288258"/>
                </a:cubicBezTo>
                <a:cubicBezTo>
                  <a:pt x="12117754" y="5347432"/>
                  <a:pt x="12002197" y="5431047"/>
                  <a:pt x="11739824" y="5432810"/>
                </a:cubicBezTo>
                <a:cubicBezTo>
                  <a:pt x="11333424" y="5427873"/>
                  <a:pt x="11259736" y="5210631"/>
                  <a:pt x="10892413" y="5208397"/>
                </a:cubicBezTo>
                <a:cubicBezTo>
                  <a:pt x="10525089" y="5212863"/>
                  <a:pt x="10490479" y="5408806"/>
                  <a:pt x="10091894" y="5426111"/>
                </a:cubicBezTo>
                <a:cubicBezTo>
                  <a:pt x="9658140" y="5423407"/>
                  <a:pt x="9654790" y="5205046"/>
                  <a:pt x="9288026" y="5201696"/>
                </a:cubicBezTo>
                <a:cubicBezTo>
                  <a:pt x="8886650" y="5201224"/>
                  <a:pt x="8840316" y="5420528"/>
                  <a:pt x="8460712" y="5422761"/>
                </a:cubicBezTo>
                <a:cubicBezTo>
                  <a:pt x="8046499" y="5412242"/>
                  <a:pt x="8057103" y="5220676"/>
                  <a:pt x="7633398" y="5215093"/>
                </a:cubicBezTo>
                <a:cubicBezTo>
                  <a:pt x="7213600" y="5209597"/>
                  <a:pt x="7227556" y="5427225"/>
                  <a:pt x="6829530" y="5436156"/>
                </a:cubicBezTo>
                <a:cubicBezTo>
                  <a:pt x="6462766" y="5428428"/>
                  <a:pt x="6444344" y="5218443"/>
                  <a:pt x="5998866" y="5215094"/>
                </a:cubicBezTo>
                <a:cubicBezTo>
                  <a:pt x="5619822" y="5217972"/>
                  <a:pt x="5562879" y="5427786"/>
                  <a:pt x="5208395" y="5429460"/>
                </a:cubicBezTo>
                <a:cubicBezTo>
                  <a:pt x="4833815" y="5418383"/>
                  <a:pt x="4735566" y="5211187"/>
                  <a:pt x="4384431" y="5208396"/>
                </a:cubicBezTo>
                <a:cubicBezTo>
                  <a:pt x="3936720" y="5229696"/>
                  <a:pt x="3974123" y="5435600"/>
                  <a:pt x="3537020" y="5429459"/>
                </a:cubicBezTo>
                <a:cubicBezTo>
                  <a:pt x="3206541" y="5424993"/>
                  <a:pt x="3164113" y="5199465"/>
                  <a:pt x="2746549" y="5215095"/>
                </a:cubicBezTo>
                <a:cubicBezTo>
                  <a:pt x="2359456" y="5215095"/>
                  <a:pt x="2324055" y="5429460"/>
                  <a:pt x="1957060" y="5426110"/>
                </a:cubicBezTo>
                <a:cubicBezTo>
                  <a:pt x="1562941" y="5417179"/>
                  <a:pt x="1487021" y="5207279"/>
                  <a:pt x="1146493" y="5208396"/>
                </a:cubicBezTo>
                <a:cubicBezTo>
                  <a:pt x="780614" y="5206628"/>
                  <a:pt x="666304" y="5423407"/>
                  <a:pt x="351291" y="5432251"/>
                </a:cubicBezTo>
                <a:cubicBezTo>
                  <a:pt x="90167" y="5434496"/>
                  <a:pt x="110398" y="5386497"/>
                  <a:pt x="0" y="536194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01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kuvan päällä Me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5"/>
          <p:cNvSpPr>
            <a:spLocks noGrp="1"/>
          </p:cNvSpPr>
          <p:nvPr userDrawn="1">
            <p:ph type="pic" sz="quarter" idx="10"/>
          </p:nvPr>
        </p:nvSpPr>
        <p:spPr>
          <a:xfrm>
            <a:off x="0" y="-4870"/>
            <a:ext cx="12192000" cy="5410755"/>
          </a:xfrm>
          <a:custGeom>
            <a:avLst/>
            <a:gdLst>
              <a:gd name="connsiteX0" fmla="*/ 0 w 12192000"/>
              <a:gd name="connsiteY0" fmla="*/ 0 h 5361946"/>
              <a:gd name="connsiteX1" fmla="*/ 12192000 w 12192000"/>
              <a:gd name="connsiteY1" fmla="*/ 0 h 5361946"/>
              <a:gd name="connsiteX2" fmla="*/ 12192000 w 12192000"/>
              <a:gd name="connsiteY2" fmla="*/ 5361946 h 5361946"/>
              <a:gd name="connsiteX3" fmla="*/ 0 w 12192000"/>
              <a:gd name="connsiteY3" fmla="*/ 5361946 h 5361946"/>
              <a:gd name="connsiteX4" fmla="*/ 0 w 12192000"/>
              <a:gd name="connsiteY4" fmla="*/ 0 h 5361946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325878 w 12192000"/>
              <a:gd name="connsiteY3" fmla="*/ 5435600 h 5435600"/>
              <a:gd name="connsiteX4" fmla="*/ 0 w 12192000"/>
              <a:gd name="connsiteY4" fmla="*/ 5361946 h 5435600"/>
              <a:gd name="connsiteX5" fmla="*/ 0 w 12192000"/>
              <a:gd name="connsiteY5" fmla="*/ 0 h 5435600"/>
              <a:gd name="connsiteX0" fmla="*/ 0 w 12192000"/>
              <a:gd name="connsiteY0" fmla="*/ 0 h 5472814"/>
              <a:gd name="connsiteX1" fmla="*/ 12192000 w 12192000"/>
              <a:gd name="connsiteY1" fmla="*/ 0 h 5472814"/>
              <a:gd name="connsiteX2" fmla="*/ 12192000 w 12192000"/>
              <a:gd name="connsiteY2" fmla="*/ 5361946 h 5472814"/>
              <a:gd name="connsiteX3" fmla="*/ 379041 w 12192000"/>
              <a:gd name="connsiteY3" fmla="*/ 5472814 h 5472814"/>
              <a:gd name="connsiteX4" fmla="*/ 0 w 12192000"/>
              <a:gd name="connsiteY4" fmla="*/ 5361946 h 5472814"/>
              <a:gd name="connsiteX5" fmla="*/ 0 w 12192000"/>
              <a:gd name="connsiteY5" fmla="*/ 0 h 5472814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384358 w 12192000"/>
              <a:gd name="connsiteY3" fmla="*/ 5451549 h 5451549"/>
              <a:gd name="connsiteX4" fmla="*/ 0 w 12192000"/>
              <a:gd name="connsiteY4" fmla="*/ 5361946 h 5451549"/>
              <a:gd name="connsiteX5" fmla="*/ 0 w 12192000"/>
              <a:gd name="connsiteY5" fmla="*/ 0 h 5451549"/>
              <a:gd name="connsiteX0" fmla="*/ 0 w 12192000"/>
              <a:gd name="connsiteY0" fmla="*/ 0 h 5451549"/>
              <a:gd name="connsiteX1" fmla="*/ 12192000 w 12192000"/>
              <a:gd name="connsiteY1" fmla="*/ 0 h 5451549"/>
              <a:gd name="connsiteX2" fmla="*/ 12192000 w 12192000"/>
              <a:gd name="connsiteY2" fmla="*/ 5361946 h 5451549"/>
              <a:gd name="connsiteX3" fmla="*/ 690929 w 12192000"/>
              <a:gd name="connsiteY3" fmla="*/ 5364127 h 5451549"/>
              <a:gd name="connsiteX4" fmla="*/ 384358 w 12192000"/>
              <a:gd name="connsiteY4" fmla="*/ 5451549 h 5451549"/>
              <a:gd name="connsiteX5" fmla="*/ 0 w 12192000"/>
              <a:gd name="connsiteY5" fmla="*/ 5361946 h 5451549"/>
              <a:gd name="connsiteX6" fmla="*/ 0 w 12192000"/>
              <a:gd name="connsiteY6" fmla="*/ 0 h 5451549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31195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690929 w 12192000"/>
              <a:gd name="connsiteY3" fmla="*/ 5364127 h 5435600"/>
              <a:gd name="connsiteX4" fmla="*/ 304399 w 12192000"/>
              <a:gd name="connsiteY4" fmla="*/ 5435600 h 5435600"/>
              <a:gd name="connsiteX5" fmla="*/ 0 w 12192000"/>
              <a:gd name="connsiteY5" fmla="*/ 5361946 h 5435600"/>
              <a:gd name="connsiteX6" fmla="*/ 0 w 12192000"/>
              <a:gd name="connsiteY6" fmla="*/ 0 h 5435600"/>
              <a:gd name="connsiteX0" fmla="*/ 0 w 12192000"/>
              <a:gd name="connsiteY0" fmla="*/ 0 h 5435725"/>
              <a:gd name="connsiteX1" fmla="*/ 12192000 w 12192000"/>
              <a:gd name="connsiteY1" fmla="*/ 0 h 5435725"/>
              <a:gd name="connsiteX2" fmla="*/ 12192000 w 12192000"/>
              <a:gd name="connsiteY2" fmla="*/ 5361946 h 5435725"/>
              <a:gd name="connsiteX3" fmla="*/ 690929 w 12192000"/>
              <a:gd name="connsiteY3" fmla="*/ 5364127 h 5435725"/>
              <a:gd name="connsiteX4" fmla="*/ 304399 w 12192000"/>
              <a:gd name="connsiteY4" fmla="*/ 5435600 h 5435725"/>
              <a:gd name="connsiteX5" fmla="*/ 0 w 12192000"/>
              <a:gd name="connsiteY5" fmla="*/ 5361946 h 5435725"/>
              <a:gd name="connsiteX6" fmla="*/ 0 w 12192000"/>
              <a:gd name="connsiteY6" fmla="*/ 0 h 5435725"/>
              <a:gd name="connsiteX0" fmla="*/ 0 w 12192000"/>
              <a:gd name="connsiteY0" fmla="*/ 0 h 5435651"/>
              <a:gd name="connsiteX1" fmla="*/ 12192000 w 12192000"/>
              <a:gd name="connsiteY1" fmla="*/ 0 h 5435651"/>
              <a:gd name="connsiteX2" fmla="*/ 12192000 w 12192000"/>
              <a:gd name="connsiteY2" fmla="*/ 5361946 h 5435651"/>
              <a:gd name="connsiteX3" fmla="*/ 818208 w 12192000"/>
              <a:gd name="connsiteY3" fmla="*/ 5287090 h 5435651"/>
              <a:gd name="connsiteX4" fmla="*/ 304399 w 12192000"/>
              <a:gd name="connsiteY4" fmla="*/ 5435600 h 5435651"/>
              <a:gd name="connsiteX5" fmla="*/ 0 w 12192000"/>
              <a:gd name="connsiteY5" fmla="*/ 5361946 h 5435651"/>
              <a:gd name="connsiteX6" fmla="*/ 0 w 12192000"/>
              <a:gd name="connsiteY6" fmla="*/ 0 h 5435651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818208 w 12192000"/>
              <a:gd name="connsiteY3" fmla="*/ 5287090 h 5435662"/>
              <a:gd name="connsiteX4" fmla="*/ 304399 w 12192000"/>
              <a:gd name="connsiteY4" fmla="*/ 5435600 h 5435662"/>
              <a:gd name="connsiteX5" fmla="*/ 0 w 12192000"/>
              <a:gd name="connsiteY5" fmla="*/ 5361946 h 5435662"/>
              <a:gd name="connsiteX6" fmla="*/ 0 w 12192000"/>
              <a:gd name="connsiteY6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086203 w 12192000"/>
              <a:gd name="connsiteY3" fmla="*/ 5215095 h 5435662"/>
              <a:gd name="connsiteX4" fmla="*/ 818208 w 12192000"/>
              <a:gd name="connsiteY4" fmla="*/ 5287090 h 5435662"/>
              <a:gd name="connsiteX5" fmla="*/ 304399 w 12192000"/>
              <a:gd name="connsiteY5" fmla="*/ 5435600 h 5435662"/>
              <a:gd name="connsiteX6" fmla="*/ 0 w 12192000"/>
              <a:gd name="connsiteY6" fmla="*/ 5361946 h 5435662"/>
              <a:gd name="connsiteX7" fmla="*/ 0 w 12192000"/>
              <a:gd name="connsiteY7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086203 w 12192000"/>
              <a:gd name="connsiteY4" fmla="*/ 5215095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62"/>
              <a:gd name="connsiteX1" fmla="*/ 12192000 w 12192000"/>
              <a:gd name="connsiteY1" fmla="*/ 0 h 5435662"/>
              <a:gd name="connsiteX2" fmla="*/ 12192000 w 12192000"/>
              <a:gd name="connsiteY2" fmla="*/ 5361946 h 5435662"/>
              <a:gd name="connsiteX3" fmla="*/ 1957060 w 12192000"/>
              <a:gd name="connsiteY3" fmla="*/ 5426110 h 5435662"/>
              <a:gd name="connsiteX4" fmla="*/ 1146493 w 12192000"/>
              <a:gd name="connsiteY4" fmla="*/ 5208396 h 5435662"/>
              <a:gd name="connsiteX5" fmla="*/ 818208 w 12192000"/>
              <a:gd name="connsiteY5" fmla="*/ 5287090 h 5435662"/>
              <a:gd name="connsiteX6" fmla="*/ 304399 w 12192000"/>
              <a:gd name="connsiteY6" fmla="*/ 5435600 h 5435662"/>
              <a:gd name="connsiteX7" fmla="*/ 0 w 12192000"/>
              <a:gd name="connsiteY7" fmla="*/ 5361946 h 5435662"/>
              <a:gd name="connsiteX8" fmla="*/ 0 w 12192000"/>
              <a:gd name="connsiteY8" fmla="*/ 0 h 5435662"/>
              <a:gd name="connsiteX0" fmla="*/ 0 w 12192000"/>
              <a:gd name="connsiteY0" fmla="*/ 0 h 5435632"/>
              <a:gd name="connsiteX1" fmla="*/ 12192000 w 12192000"/>
              <a:gd name="connsiteY1" fmla="*/ 0 h 5435632"/>
              <a:gd name="connsiteX2" fmla="*/ 12192000 w 12192000"/>
              <a:gd name="connsiteY2" fmla="*/ 5361946 h 5435632"/>
              <a:gd name="connsiteX3" fmla="*/ 1957060 w 12192000"/>
              <a:gd name="connsiteY3" fmla="*/ 5426110 h 5435632"/>
              <a:gd name="connsiteX4" fmla="*/ 1146493 w 12192000"/>
              <a:gd name="connsiteY4" fmla="*/ 5208396 h 5435632"/>
              <a:gd name="connsiteX5" fmla="*/ 751219 w 12192000"/>
              <a:gd name="connsiteY5" fmla="*/ 5189956 h 5435632"/>
              <a:gd name="connsiteX6" fmla="*/ 304399 w 12192000"/>
              <a:gd name="connsiteY6" fmla="*/ 5435600 h 5435632"/>
              <a:gd name="connsiteX7" fmla="*/ 0 w 12192000"/>
              <a:gd name="connsiteY7" fmla="*/ 5361946 h 5435632"/>
              <a:gd name="connsiteX8" fmla="*/ 0 w 12192000"/>
              <a:gd name="connsiteY8" fmla="*/ 0 h 5435632"/>
              <a:gd name="connsiteX0" fmla="*/ 0 w 12192000"/>
              <a:gd name="connsiteY0" fmla="*/ 0 h 5435600"/>
              <a:gd name="connsiteX1" fmla="*/ 12192000 w 12192000"/>
              <a:gd name="connsiteY1" fmla="*/ 0 h 5435600"/>
              <a:gd name="connsiteX2" fmla="*/ 12192000 w 12192000"/>
              <a:gd name="connsiteY2" fmla="*/ 5361946 h 5435600"/>
              <a:gd name="connsiteX3" fmla="*/ 1957060 w 12192000"/>
              <a:gd name="connsiteY3" fmla="*/ 5426110 h 5435600"/>
              <a:gd name="connsiteX4" fmla="*/ 1146493 w 12192000"/>
              <a:gd name="connsiteY4" fmla="*/ 5208396 h 5435600"/>
              <a:gd name="connsiteX5" fmla="*/ 304399 w 12192000"/>
              <a:gd name="connsiteY5" fmla="*/ 5435600 h 5435600"/>
              <a:gd name="connsiteX6" fmla="*/ 0 w 12192000"/>
              <a:gd name="connsiteY6" fmla="*/ 5361946 h 5435600"/>
              <a:gd name="connsiteX7" fmla="*/ 0 w 12192000"/>
              <a:gd name="connsiteY7" fmla="*/ 0 h 543560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8950"/>
              <a:gd name="connsiteX1" fmla="*/ 12192000 w 12192000"/>
              <a:gd name="connsiteY1" fmla="*/ 0 h 5438950"/>
              <a:gd name="connsiteX2" fmla="*/ 12192000 w 12192000"/>
              <a:gd name="connsiteY2" fmla="*/ 5361946 h 5438950"/>
              <a:gd name="connsiteX3" fmla="*/ 1957060 w 12192000"/>
              <a:gd name="connsiteY3" fmla="*/ 5426110 h 5438950"/>
              <a:gd name="connsiteX4" fmla="*/ 1146493 w 12192000"/>
              <a:gd name="connsiteY4" fmla="*/ 5208396 h 5438950"/>
              <a:gd name="connsiteX5" fmla="*/ 314447 w 12192000"/>
              <a:gd name="connsiteY5" fmla="*/ 5438950 h 5438950"/>
              <a:gd name="connsiteX6" fmla="*/ 0 w 12192000"/>
              <a:gd name="connsiteY6" fmla="*/ 5361946 h 5438950"/>
              <a:gd name="connsiteX7" fmla="*/ 0 w 12192000"/>
              <a:gd name="connsiteY7" fmla="*/ 0 h 5438950"/>
              <a:gd name="connsiteX0" fmla="*/ 0 w 12192000"/>
              <a:gd name="connsiteY0" fmla="*/ 0 h 5439017"/>
              <a:gd name="connsiteX1" fmla="*/ 12192000 w 12192000"/>
              <a:gd name="connsiteY1" fmla="*/ 0 h 5439017"/>
              <a:gd name="connsiteX2" fmla="*/ 12192000 w 12192000"/>
              <a:gd name="connsiteY2" fmla="*/ 5361946 h 5439017"/>
              <a:gd name="connsiteX3" fmla="*/ 1957060 w 12192000"/>
              <a:gd name="connsiteY3" fmla="*/ 5426110 h 5439017"/>
              <a:gd name="connsiteX4" fmla="*/ 1146493 w 12192000"/>
              <a:gd name="connsiteY4" fmla="*/ 5208396 h 5439017"/>
              <a:gd name="connsiteX5" fmla="*/ 314447 w 12192000"/>
              <a:gd name="connsiteY5" fmla="*/ 5438950 h 5439017"/>
              <a:gd name="connsiteX6" fmla="*/ 0 w 12192000"/>
              <a:gd name="connsiteY6" fmla="*/ 5361946 h 5439017"/>
              <a:gd name="connsiteX7" fmla="*/ 0 w 12192000"/>
              <a:gd name="connsiteY7" fmla="*/ 0 h 543901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1957060 w 12192000"/>
              <a:gd name="connsiteY3" fmla="*/ 5426110 h 5432327"/>
              <a:gd name="connsiteX4" fmla="*/ 1146493 w 12192000"/>
              <a:gd name="connsiteY4" fmla="*/ 5208396 h 5432327"/>
              <a:gd name="connsiteX5" fmla="*/ 351291 w 12192000"/>
              <a:gd name="connsiteY5" fmla="*/ 5432251 h 5432327"/>
              <a:gd name="connsiteX6" fmla="*/ 0 w 12192000"/>
              <a:gd name="connsiteY6" fmla="*/ 5361946 h 5432327"/>
              <a:gd name="connsiteX7" fmla="*/ 0 w 12192000"/>
              <a:gd name="connsiteY7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2327"/>
              <a:gd name="connsiteX1" fmla="*/ 12192000 w 12192000"/>
              <a:gd name="connsiteY1" fmla="*/ 0 h 5432327"/>
              <a:gd name="connsiteX2" fmla="*/ 12192000 w 12192000"/>
              <a:gd name="connsiteY2" fmla="*/ 5361946 h 5432327"/>
              <a:gd name="connsiteX3" fmla="*/ 2746549 w 12192000"/>
              <a:gd name="connsiteY3" fmla="*/ 5215095 h 5432327"/>
              <a:gd name="connsiteX4" fmla="*/ 1957060 w 12192000"/>
              <a:gd name="connsiteY4" fmla="*/ 5426110 h 5432327"/>
              <a:gd name="connsiteX5" fmla="*/ 1146493 w 12192000"/>
              <a:gd name="connsiteY5" fmla="*/ 5208396 h 5432327"/>
              <a:gd name="connsiteX6" fmla="*/ 351291 w 12192000"/>
              <a:gd name="connsiteY6" fmla="*/ 5432251 h 5432327"/>
              <a:gd name="connsiteX7" fmla="*/ 0 w 12192000"/>
              <a:gd name="connsiteY7" fmla="*/ 5361946 h 5432327"/>
              <a:gd name="connsiteX8" fmla="*/ 0 w 12192000"/>
              <a:gd name="connsiteY8" fmla="*/ 0 h 5432327"/>
              <a:gd name="connsiteX0" fmla="*/ 0 w 12192000"/>
              <a:gd name="connsiteY0" fmla="*/ 0 h 5438343"/>
              <a:gd name="connsiteX1" fmla="*/ 12192000 w 12192000"/>
              <a:gd name="connsiteY1" fmla="*/ 0 h 5438343"/>
              <a:gd name="connsiteX2" fmla="*/ 12192000 w 12192000"/>
              <a:gd name="connsiteY2" fmla="*/ 5361946 h 5438343"/>
              <a:gd name="connsiteX3" fmla="*/ 3537020 w 12192000"/>
              <a:gd name="connsiteY3" fmla="*/ 5429459 h 5438343"/>
              <a:gd name="connsiteX4" fmla="*/ 2746549 w 12192000"/>
              <a:gd name="connsiteY4" fmla="*/ 5215095 h 5438343"/>
              <a:gd name="connsiteX5" fmla="*/ 1957060 w 12192000"/>
              <a:gd name="connsiteY5" fmla="*/ 5426110 h 5438343"/>
              <a:gd name="connsiteX6" fmla="*/ 1146493 w 12192000"/>
              <a:gd name="connsiteY6" fmla="*/ 5208396 h 5438343"/>
              <a:gd name="connsiteX7" fmla="*/ 351291 w 12192000"/>
              <a:gd name="connsiteY7" fmla="*/ 5432251 h 5438343"/>
              <a:gd name="connsiteX8" fmla="*/ 0 w 12192000"/>
              <a:gd name="connsiteY8" fmla="*/ 5361946 h 5438343"/>
              <a:gd name="connsiteX9" fmla="*/ 0 w 12192000"/>
              <a:gd name="connsiteY9" fmla="*/ 0 h 543834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27413"/>
              <a:gd name="connsiteX1" fmla="*/ 12192000 w 12192000"/>
              <a:gd name="connsiteY1" fmla="*/ 0 h 5727413"/>
              <a:gd name="connsiteX2" fmla="*/ 12192000 w 12192000"/>
              <a:gd name="connsiteY2" fmla="*/ 5361946 h 5727413"/>
              <a:gd name="connsiteX3" fmla="*/ 4377732 w 12192000"/>
              <a:gd name="connsiteY3" fmla="*/ 5215095 h 5727413"/>
              <a:gd name="connsiteX4" fmla="*/ 3537020 w 12192000"/>
              <a:gd name="connsiteY4" fmla="*/ 5429459 h 5727413"/>
              <a:gd name="connsiteX5" fmla="*/ 2746549 w 12192000"/>
              <a:gd name="connsiteY5" fmla="*/ 5215095 h 5727413"/>
              <a:gd name="connsiteX6" fmla="*/ 1957060 w 12192000"/>
              <a:gd name="connsiteY6" fmla="*/ 5426110 h 5727413"/>
              <a:gd name="connsiteX7" fmla="*/ 1146493 w 12192000"/>
              <a:gd name="connsiteY7" fmla="*/ 5208396 h 5727413"/>
              <a:gd name="connsiteX8" fmla="*/ 351291 w 12192000"/>
              <a:gd name="connsiteY8" fmla="*/ 5432251 h 5727413"/>
              <a:gd name="connsiteX9" fmla="*/ 0 w 12192000"/>
              <a:gd name="connsiteY9" fmla="*/ 5361946 h 5727413"/>
              <a:gd name="connsiteX10" fmla="*/ 0 w 12192000"/>
              <a:gd name="connsiteY10" fmla="*/ 0 h 5727413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76288"/>
              <a:gd name="connsiteX1" fmla="*/ 12192000 w 12192000"/>
              <a:gd name="connsiteY1" fmla="*/ 0 h 5776288"/>
              <a:gd name="connsiteX2" fmla="*/ 12192000 w 12192000"/>
              <a:gd name="connsiteY2" fmla="*/ 5361946 h 5776288"/>
              <a:gd name="connsiteX3" fmla="*/ 5174901 w 12192000"/>
              <a:gd name="connsiteY3" fmla="*/ 5419411 h 5776288"/>
              <a:gd name="connsiteX4" fmla="*/ 4377732 w 12192000"/>
              <a:gd name="connsiteY4" fmla="*/ 5215095 h 5776288"/>
              <a:gd name="connsiteX5" fmla="*/ 3537020 w 12192000"/>
              <a:gd name="connsiteY5" fmla="*/ 5429459 h 5776288"/>
              <a:gd name="connsiteX6" fmla="*/ 2746549 w 12192000"/>
              <a:gd name="connsiteY6" fmla="*/ 5215095 h 5776288"/>
              <a:gd name="connsiteX7" fmla="*/ 1957060 w 12192000"/>
              <a:gd name="connsiteY7" fmla="*/ 5426110 h 5776288"/>
              <a:gd name="connsiteX8" fmla="*/ 1146493 w 12192000"/>
              <a:gd name="connsiteY8" fmla="*/ 5208396 h 5776288"/>
              <a:gd name="connsiteX9" fmla="*/ 351291 w 12192000"/>
              <a:gd name="connsiteY9" fmla="*/ 5432251 h 5776288"/>
              <a:gd name="connsiteX10" fmla="*/ 0 w 12192000"/>
              <a:gd name="connsiteY10" fmla="*/ 5361946 h 5776288"/>
              <a:gd name="connsiteX11" fmla="*/ 0 w 12192000"/>
              <a:gd name="connsiteY11" fmla="*/ 0 h 5776288"/>
              <a:gd name="connsiteX0" fmla="*/ 0 w 12192000"/>
              <a:gd name="connsiteY0" fmla="*/ 0 h 5767500"/>
              <a:gd name="connsiteX1" fmla="*/ 12192000 w 12192000"/>
              <a:gd name="connsiteY1" fmla="*/ 0 h 5767500"/>
              <a:gd name="connsiteX2" fmla="*/ 12192000 w 12192000"/>
              <a:gd name="connsiteY2" fmla="*/ 5361946 h 5767500"/>
              <a:gd name="connsiteX3" fmla="*/ 5174901 w 12192000"/>
              <a:gd name="connsiteY3" fmla="*/ 5419411 h 5767500"/>
              <a:gd name="connsiteX4" fmla="*/ 4377732 w 12192000"/>
              <a:gd name="connsiteY4" fmla="*/ 5215095 h 5767500"/>
              <a:gd name="connsiteX5" fmla="*/ 3537020 w 12192000"/>
              <a:gd name="connsiteY5" fmla="*/ 5429459 h 5767500"/>
              <a:gd name="connsiteX6" fmla="*/ 2746549 w 12192000"/>
              <a:gd name="connsiteY6" fmla="*/ 5215095 h 5767500"/>
              <a:gd name="connsiteX7" fmla="*/ 1957060 w 12192000"/>
              <a:gd name="connsiteY7" fmla="*/ 5426110 h 5767500"/>
              <a:gd name="connsiteX8" fmla="*/ 1146493 w 12192000"/>
              <a:gd name="connsiteY8" fmla="*/ 5208396 h 5767500"/>
              <a:gd name="connsiteX9" fmla="*/ 351291 w 12192000"/>
              <a:gd name="connsiteY9" fmla="*/ 5432251 h 5767500"/>
              <a:gd name="connsiteX10" fmla="*/ 0 w 12192000"/>
              <a:gd name="connsiteY10" fmla="*/ 5361946 h 5767500"/>
              <a:gd name="connsiteX11" fmla="*/ 0 w 12192000"/>
              <a:gd name="connsiteY11" fmla="*/ 0 h 5767500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143"/>
              <a:gd name="connsiteX1" fmla="*/ 12192000 w 12192000"/>
              <a:gd name="connsiteY1" fmla="*/ 0 h 5733143"/>
              <a:gd name="connsiteX2" fmla="*/ 12192000 w 12192000"/>
              <a:gd name="connsiteY2" fmla="*/ 5361946 h 5733143"/>
              <a:gd name="connsiteX3" fmla="*/ 5972070 w 12192000"/>
              <a:gd name="connsiteY3" fmla="*/ 5215094 h 5733143"/>
              <a:gd name="connsiteX4" fmla="*/ 5174901 w 12192000"/>
              <a:gd name="connsiteY4" fmla="*/ 5419411 h 5733143"/>
              <a:gd name="connsiteX5" fmla="*/ 4377732 w 12192000"/>
              <a:gd name="connsiteY5" fmla="*/ 5215095 h 5733143"/>
              <a:gd name="connsiteX6" fmla="*/ 3537020 w 12192000"/>
              <a:gd name="connsiteY6" fmla="*/ 5429459 h 5733143"/>
              <a:gd name="connsiteX7" fmla="*/ 2746549 w 12192000"/>
              <a:gd name="connsiteY7" fmla="*/ 5215095 h 5733143"/>
              <a:gd name="connsiteX8" fmla="*/ 1957060 w 12192000"/>
              <a:gd name="connsiteY8" fmla="*/ 5426110 h 5733143"/>
              <a:gd name="connsiteX9" fmla="*/ 1146493 w 12192000"/>
              <a:gd name="connsiteY9" fmla="*/ 5208396 h 5733143"/>
              <a:gd name="connsiteX10" fmla="*/ 351291 w 12192000"/>
              <a:gd name="connsiteY10" fmla="*/ 5432251 h 5733143"/>
              <a:gd name="connsiteX11" fmla="*/ 0 w 12192000"/>
              <a:gd name="connsiteY11" fmla="*/ 5361946 h 5733143"/>
              <a:gd name="connsiteX12" fmla="*/ 0 w 12192000"/>
              <a:gd name="connsiteY12" fmla="*/ 0 h 5733143"/>
              <a:gd name="connsiteX0" fmla="*/ 0 w 12192000"/>
              <a:gd name="connsiteY0" fmla="*/ 0 h 5733776"/>
              <a:gd name="connsiteX1" fmla="*/ 12192000 w 12192000"/>
              <a:gd name="connsiteY1" fmla="*/ 0 h 5733776"/>
              <a:gd name="connsiteX2" fmla="*/ 12192000 w 12192000"/>
              <a:gd name="connsiteY2" fmla="*/ 5361946 h 5733776"/>
              <a:gd name="connsiteX3" fmla="*/ 5972070 w 12192000"/>
              <a:gd name="connsiteY3" fmla="*/ 5215094 h 5733776"/>
              <a:gd name="connsiteX4" fmla="*/ 5174901 w 12192000"/>
              <a:gd name="connsiteY4" fmla="*/ 5419411 h 5733776"/>
              <a:gd name="connsiteX5" fmla="*/ 4377732 w 12192000"/>
              <a:gd name="connsiteY5" fmla="*/ 5215095 h 5733776"/>
              <a:gd name="connsiteX6" fmla="*/ 3537020 w 12192000"/>
              <a:gd name="connsiteY6" fmla="*/ 5429459 h 5733776"/>
              <a:gd name="connsiteX7" fmla="*/ 2746549 w 12192000"/>
              <a:gd name="connsiteY7" fmla="*/ 5215095 h 5733776"/>
              <a:gd name="connsiteX8" fmla="*/ 1957060 w 12192000"/>
              <a:gd name="connsiteY8" fmla="*/ 5426110 h 5733776"/>
              <a:gd name="connsiteX9" fmla="*/ 1146493 w 12192000"/>
              <a:gd name="connsiteY9" fmla="*/ 5208396 h 5733776"/>
              <a:gd name="connsiteX10" fmla="*/ 351291 w 12192000"/>
              <a:gd name="connsiteY10" fmla="*/ 5432251 h 5733776"/>
              <a:gd name="connsiteX11" fmla="*/ 0 w 12192000"/>
              <a:gd name="connsiteY11" fmla="*/ 5361946 h 5733776"/>
              <a:gd name="connsiteX12" fmla="*/ 0 w 12192000"/>
              <a:gd name="connsiteY12" fmla="*/ 0 h 5733776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81658"/>
              <a:gd name="connsiteX1" fmla="*/ 12192000 w 12192000"/>
              <a:gd name="connsiteY1" fmla="*/ 0 h 5781658"/>
              <a:gd name="connsiteX2" fmla="*/ 12192000 w 12192000"/>
              <a:gd name="connsiteY2" fmla="*/ 5361946 h 5781658"/>
              <a:gd name="connsiteX3" fmla="*/ 6779288 w 12192000"/>
              <a:gd name="connsiteY3" fmla="*/ 5429458 h 5781658"/>
              <a:gd name="connsiteX4" fmla="*/ 5972070 w 12192000"/>
              <a:gd name="connsiteY4" fmla="*/ 5215094 h 5781658"/>
              <a:gd name="connsiteX5" fmla="*/ 5174901 w 12192000"/>
              <a:gd name="connsiteY5" fmla="*/ 5419411 h 5781658"/>
              <a:gd name="connsiteX6" fmla="*/ 4377732 w 12192000"/>
              <a:gd name="connsiteY6" fmla="*/ 5215095 h 5781658"/>
              <a:gd name="connsiteX7" fmla="*/ 3537020 w 12192000"/>
              <a:gd name="connsiteY7" fmla="*/ 5429459 h 5781658"/>
              <a:gd name="connsiteX8" fmla="*/ 2746549 w 12192000"/>
              <a:gd name="connsiteY8" fmla="*/ 5215095 h 5781658"/>
              <a:gd name="connsiteX9" fmla="*/ 1957060 w 12192000"/>
              <a:gd name="connsiteY9" fmla="*/ 5426110 h 5781658"/>
              <a:gd name="connsiteX10" fmla="*/ 1146493 w 12192000"/>
              <a:gd name="connsiteY10" fmla="*/ 5208396 h 5781658"/>
              <a:gd name="connsiteX11" fmla="*/ 351291 w 12192000"/>
              <a:gd name="connsiteY11" fmla="*/ 5432251 h 5781658"/>
              <a:gd name="connsiteX12" fmla="*/ 0 w 12192000"/>
              <a:gd name="connsiteY12" fmla="*/ 5361946 h 5781658"/>
              <a:gd name="connsiteX13" fmla="*/ 0 w 12192000"/>
              <a:gd name="connsiteY13" fmla="*/ 0 h 5781658"/>
              <a:gd name="connsiteX0" fmla="*/ 0 w 12192000"/>
              <a:gd name="connsiteY0" fmla="*/ 0 h 5767258"/>
              <a:gd name="connsiteX1" fmla="*/ 12192000 w 12192000"/>
              <a:gd name="connsiteY1" fmla="*/ 0 h 5767258"/>
              <a:gd name="connsiteX2" fmla="*/ 12192000 w 12192000"/>
              <a:gd name="connsiteY2" fmla="*/ 5361946 h 5767258"/>
              <a:gd name="connsiteX3" fmla="*/ 6779288 w 12192000"/>
              <a:gd name="connsiteY3" fmla="*/ 5429458 h 5767258"/>
              <a:gd name="connsiteX4" fmla="*/ 5972070 w 12192000"/>
              <a:gd name="connsiteY4" fmla="*/ 5215094 h 5767258"/>
              <a:gd name="connsiteX5" fmla="*/ 5174901 w 12192000"/>
              <a:gd name="connsiteY5" fmla="*/ 5419411 h 5767258"/>
              <a:gd name="connsiteX6" fmla="*/ 4377732 w 12192000"/>
              <a:gd name="connsiteY6" fmla="*/ 5215095 h 5767258"/>
              <a:gd name="connsiteX7" fmla="*/ 3537020 w 12192000"/>
              <a:gd name="connsiteY7" fmla="*/ 5429459 h 5767258"/>
              <a:gd name="connsiteX8" fmla="*/ 2746549 w 12192000"/>
              <a:gd name="connsiteY8" fmla="*/ 5215095 h 5767258"/>
              <a:gd name="connsiteX9" fmla="*/ 1957060 w 12192000"/>
              <a:gd name="connsiteY9" fmla="*/ 5426110 h 5767258"/>
              <a:gd name="connsiteX10" fmla="*/ 1146493 w 12192000"/>
              <a:gd name="connsiteY10" fmla="*/ 5208396 h 5767258"/>
              <a:gd name="connsiteX11" fmla="*/ 351291 w 12192000"/>
              <a:gd name="connsiteY11" fmla="*/ 5432251 h 5767258"/>
              <a:gd name="connsiteX12" fmla="*/ 0 w 12192000"/>
              <a:gd name="connsiteY12" fmla="*/ 5361946 h 5767258"/>
              <a:gd name="connsiteX13" fmla="*/ 0 w 12192000"/>
              <a:gd name="connsiteY13" fmla="*/ 0 h 5767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6258"/>
              <a:gd name="connsiteX1" fmla="*/ 12192000 w 12192000"/>
              <a:gd name="connsiteY1" fmla="*/ 0 h 5736258"/>
              <a:gd name="connsiteX2" fmla="*/ 12192000 w 12192000"/>
              <a:gd name="connsiteY2" fmla="*/ 5361946 h 5736258"/>
              <a:gd name="connsiteX3" fmla="*/ 7656844 w 12192000"/>
              <a:gd name="connsiteY3" fmla="*/ 5218443 h 5736258"/>
              <a:gd name="connsiteX4" fmla="*/ 6779288 w 12192000"/>
              <a:gd name="connsiteY4" fmla="*/ 5429458 h 5736258"/>
              <a:gd name="connsiteX5" fmla="*/ 5972070 w 12192000"/>
              <a:gd name="connsiteY5" fmla="*/ 5215094 h 5736258"/>
              <a:gd name="connsiteX6" fmla="*/ 5174901 w 12192000"/>
              <a:gd name="connsiteY6" fmla="*/ 5419411 h 5736258"/>
              <a:gd name="connsiteX7" fmla="*/ 4377732 w 12192000"/>
              <a:gd name="connsiteY7" fmla="*/ 5215095 h 5736258"/>
              <a:gd name="connsiteX8" fmla="*/ 3537020 w 12192000"/>
              <a:gd name="connsiteY8" fmla="*/ 5429459 h 5736258"/>
              <a:gd name="connsiteX9" fmla="*/ 2746549 w 12192000"/>
              <a:gd name="connsiteY9" fmla="*/ 5215095 h 5736258"/>
              <a:gd name="connsiteX10" fmla="*/ 1957060 w 12192000"/>
              <a:gd name="connsiteY10" fmla="*/ 5426110 h 5736258"/>
              <a:gd name="connsiteX11" fmla="*/ 1146493 w 12192000"/>
              <a:gd name="connsiteY11" fmla="*/ 5208396 h 5736258"/>
              <a:gd name="connsiteX12" fmla="*/ 351291 w 12192000"/>
              <a:gd name="connsiteY12" fmla="*/ 5432251 h 5736258"/>
              <a:gd name="connsiteX13" fmla="*/ 0 w 12192000"/>
              <a:gd name="connsiteY13" fmla="*/ 5361946 h 5736258"/>
              <a:gd name="connsiteX14" fmla="*/ 0 w 12192000"/>
              <a:gd name="connsiteY14" fmla="*/ 0 h 5736258"/>
              <a:gd name="connsiteX0" fmla="*/ 0 w 12192000"/>
              <a:gd name="connsiteY0" fmla="*/ 0 h 5733109"/>
              <a:gd name="connsiteX1" fmla="*/ 12192000 w 12192000"/>
              <a:gd name="connsiteY1" fmla="*/ 0 h 5733109"/>
              <a:gd name="connsiteX2" fmla="*/ 12192000 w 12192000"/>
              <a:gd name="connsiteY2" fmla="*/ 5361946 h 5733109"/>
              <a:gd name="connsiteX3" fmla="*/ 7656844 w 12192000"/>
              <a:gd name="connsiteY3" fmla="*/ 5218443 h 5733109"/>
              <a:gd name="connsiteX4" fmla="*/ 6779288 w 12192000"/>
              <a:gd name="connsiteY4" fmla="*/ 5429458 h 5733109"/>
              <a:gd name="connsiteX5" fmla="*/ 5972070 w 12192000"/>
              <a:gd name="connsiteY5" fmla="*/ 5215094 h 5733109"/>
              <a:gd name="connsiteX6" fmla="*/ 5174901 w 12192000"/>
              <a:gd name="connsiteY6" fmla="*/ 5419411 h 5733109"/>
              <a:gd name="connsiteX7" fmla="*/ 4377732 w 12192000"/>
              <a:gd name="connsiteY7" fmla="*/ 5215095 h 5733109"/>
              <a:gd name="connsiteX8" fmla="*/ 3537020 w 12192000"/>
              <a:gd name="connsiteY8" fmla="*/ 5429459 h 5733109"/>
              <a:gd name="connsiteX9" fmla="*/ 2746549 w 12192000"/>
              <a:gd name="connsiteY9" fmla="*/ 5215095 h 5733109"/>
              <a:gd name="connsiteX10" fmla="*/ 1957060 w 12192000"/>
              <a:gd name="connsiteY10" fmla="*/ 5426110 h 5733109"/>
              <a:gd name="connsiteX11" fmla="*/ 1146493 w 12192000"/>
              <a:gd name="connsiteY11" fmla="*/ 5208396 h 5733109"/>
              <a:gd name="connsiteX12" fmla="*/ 351291 w 12192000"/>
              <a:gd name="connsiteY12" fmla="*/ 5432251 h 5733109"/>
              <a:gd name="connsiteX13" fmla="*/ 0 w 12192000"/>
              <a:gd name="connsiteY13" fmla="*/ 5361946 h 5733109"/>
              <a:gd name="connsiteX14" fmla="*/ 0 w 12192000"/>
              <a:gd name="connsiteY14" fmla="*/ 0 h 5733109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77390"/>
              <a:gd name="connsiteX1" fmla="*/ 12192000 w 12192000"/>
              <a:gd name="connsiteY1" fmla="*/ 0 h 5777390"/>
              <a:gd name="connsiteX2" fmla="*/ 12192000 w 12192000"/>
              <a:gd name="connsiteY2" fmla="*/ 5361946 h 5777390"/>
              <a:gd name="connsiteX3" fmla="*/ 8356879 w 12192000"/>
              <a:gd name="connsiteY3" fmla="*/ 5419411 h 5777390"/>
              <a:gd name="connsiteX4" fmla="*/ 7656844 w 12192000"/>
              <a:gd name="connsiteY4" fmla="*/ 5218443 h 5777390"/>
              <a:gd name="connsiteX5" fmla="*/ 6779288 w 12192000"/>
              <a:gd name="connsiteY5" fmla="*/ 5429458 h 5777390"/>
              <a:gd name="connsiteX6" fmla="*/ 5972070 w 12192000"/>
              <a:gd name="connsiteY6" fmla="*/ 5215094 h 5777390"/>
              <a:gd name="connsiteX7" fmla="*/ 5174901 w 12192000"/>
              <a:gd name="connsiteY7" fmla="*/ 5419411 h 5777390"/>
              <a:gd name="connsiteX8" fmla="*/ 4377732 w 12192000"/>
              <a:gd name="connsiteY8" fmla="*/ 5215095 h 5777390"/>
              <a:gd name="connsiteX9" fmla="*/ 3537020 w 12192000"/>
              <a:gd name="connsiteY9" fmla="*/ 5429459 h 5777390"/>
              <a:gd name="connsiteX10" fmla="*/ 2746549 w 12192000"/>
              <a:gd name="connsiteY10" fmla="*/ 5215095 h 5777390"/>
              <a:gd name="connsiteX11" fmla="*/ 1957060 w 12192000"/>
              <a:gd name="connsiteY11" fmla="*/ 5426110 h 5777390"/>
              <a:gd name="connsiteX12" fmla="*/ 1146493 w 12192000"/>
              <a:gd name="connsiteY12" fmla="*/ 5208396 h 5777390"/>
              <a:gd name="connsiteX13" fmla="*/ 351291 w 12192000"/>
              <a:gd name="connsiteY13" fmla="*/ 5432251 h 5777390"/>
              <a:gd name="connsiteX14" fmla="*/ 0 w 12192000"/>
              <a:gd name="connsiteY14" fmla="*/ 5361946 h 5777390"/>
              <a:gd name="connsiteX15" fmla="*/ 0 w 12192000"/>
              <a:gd name="connsiteY15" fmla="*/ 0 h 5777390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67823"/>
              <a:gd name="connsiteX1" fmla="*/ 12192000 w 12192000"/>
              <a:gd name="connsiteY1" fmla="*/ 0 h 5767823"/>
              <a:gd name="connsiteX2" fmla="*/ 12192000 w 12192000"/>
              <a:gd name="connsiteY2" fmla="*/ 5361946 h 5767823"/>
              <a:gd name="connsiteX3" fmla="*/ 8356879 w 12192000"/>
              <a:gd name="connsiteY3" fmla="*/ 5419411 h 5767823"/>
              <a:gd name="connsiteX4" fmla="*/ 7656844 w 12192000"/>
              <a:gd name="connsiteY4" fmla="*/ 5218443 h 5767823"/>
              <a:gd name="connsiteX5" fmla="*/ 6779288 w 12192000"/>
              <a:gd name="connsiteY5" fmla="*/ 5429458 h 5767823"/>
              <a:gd name="connsiteX6" fmla="*/ 5972070 w 12192000"/>
              <a:gd name="connsiteY6" fmla="*/ 5215094 h 5767823"/>
              <a:gd name="connsiteX7" fmla="*/ 5174901 w 12192000"/>
              <a:gd name="connsiteY7" fmla="*/ 5419411 h 5767823"/>
              <a:gd name="connsiteX8" fmla="*/ 4377732 w 12192000"/>
              <a:gd name="connsiteY8" fmla="*/ 5215095 h 5767823"/>
              <a:gd name="connsiteX9" fmla="*/ 3537020 w 12192000"/>
              <a:gd name="connsiteY9" fmla="*/ 5429459 h 5767823"/>
              <a:gd name="connsiteX10" fmla="*/ 2746549 w 12192000"/>
              <a:gd name="connsiteY10" fmla="*/ 5215095 h 5767823"/>
              <a:gd name="connsiteX11" fmla="*/ 1957060 w 12192000"/>
              <a:gd name="connsiteY11" fmla="*/ 5426110 h 5767823"/>
              <a:gd name="connsiteX12" fmla="*/ 1146493 w 12192000"/>
              <a:gd name="connsiteY12" fmla="*/ 5208396 h 5767823"/>
              <a:gd name="connsiteX13" fmla="*/ 351291 w 12192000"/>
              <a:gd name="connsiteY13" fmla="*/ 5432251 h 5767823"/>
              <a:gd name="connsiteX14" fmla="*/ 0 w 12192000"/>
              <a:gd name="connsiteY14" fmla="*/ 5361946 h 5767823"/>
              <a:gd name="connsiteX15" fmla="*/ 0 w 12192000"/>
              <a:gd name="connsiteY15" fmla="*/ 0 h 5767823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5416"/>
              <a:gd name="connsiteX1" fmla="*/ 12192000 w 12192000"/>
              <a:gd name="connsiteY1" fmla="*/ 0 h 5735416"/>
              <a:gd name="connsiteX2" fmla="*/ 12192000 w 12192000"/>
              <a:gd name="connsiteY2" fmla="*/ 5361946 h 5735416"/>
              <a:gd name="connsiteX3" fmla="*/ 9227736 w 12192000"/>
              <a:gd name="connsiteY3" fmla="*/ 5205046 h 5735416"/>
              <a:gd name="connsiteX4" fmla="*/ 8356879 w 12192000"/>
              <a:gd name="connsiteY4" fmla="*/ 5419411 h 5735416"/>
              <a:gd name="connsiteX5" fmla="*/ 7656844 w 12192000"/>
              <a:gd name="connsiteY5" fmla="*/ 5218443 h 5735416"/>
              <a:gd name="connsiteX6" fmla="*/ 6779288 w 12192000"/>
              <a:gd name="connsiteY6" fmla="*/ 5429458 h 5735416"/>
              <a:gd name="connsiteX7" fmla="*/ 5972070 w 12192000"/>
              <a:gd name="connsiteY7" fmla="*/ 5215094 h 5735416"/>
              <a:gd name="connsiteX8" fmla="*/ 5174901 w 12192000"/>
              <a:gd name="connsiteY8" fmla="*/ 5419411 h 5735416"/>
              <a:gd name="connsiteX9" fmla="*/ 4377732 w 12192000"/>
              <a:gd name="connsiteY9" fmla="*/ 5215095 h 5735416"/>
              <a:gd name="connsiteX10" fmla="*/ 3537020 w 12192000"/>
              <a:gd name="connsiteY10" fmla="*/ 5429459 h 5735416"/>
              <a:gd name="connsiteX11" fmla="*/ 2746549 w 12192000"/>
              <a:gd name="connsiteY11" fmla="*/ 5215095 h 5735416"/>
              <a:gd name="connsiteX12" fmla="*/ 1957060 w 12192000"/>
              <a:gd name="connsiteY12" fmla="*/ 5426110 h 5735416"/>
              <a:gd name="connsiteX13" fmla="*/ 1146493 w 12192000"/>
              <a:gd name="connsiteY13" fmla="*/ 5208396 h 5735416"/>
              <a:gd name="connsiteX14" fmla="*/ 351291 w 12192000"/>
              <a:gd name="connsiteY14" fmla="*/ 5432251 h 5735416"/>
              <a:gd name="connsiteX15" fmla="*/ 0 w 12192000"/>
              <a:gd name="connsiteY15" fmla="*/ 5361946 h 5735416"/>
              <a:gd name="connsiteX16" fmla="*/ 0 w 12192000"/>
              <a:gd name="connsiteY16" fmla="*/ 0 h 5735416"/>
              <a:gd name="connsiteX0" fmla="*/ 0 w 12192000"/>
              <a:gd name="connsiteY0" fmla="*/ 0 h 5733543"/>
              <a:gd name="connsiteX1" fmla="*/ 12192000 w 12192000"/>
              <a:gd name="connsiteY1" fmla="*/ 0 h 5733543"/>
              <a:gd name="connsiteX2" fmla="*/ 12192000 w 12192000"/>
              <a:gd name="connsiteY2" fmla="*/ 5361946 h 5733543"/>
              <a:gd name="connsiteX3" fmla="*/ 9227736 w 12192000"/>
              <a:gd name="connsiteY3" fmla="*/ 5205046 h 5733543"/>
              <a:gd name="connsiteX4" fmla="*/ 8356879 w 12192000"/>
              <a:gd name="connsiteY4" fmla="*/ 5419411 h 5733543"/>
              <a:gd name="connsiteX5" fmla="*/ 7656844 w 12192000"/>
              <a:gd name="connsiteY5" fmla="*/ 5218443 h 5733543"/>
              <a:gd name="connsiteX6" fmla="*/ 6779288 w 12192000"/>
              <a:gd name="connsiteY6" fmla="*/ 5429458 h 5733543"/>
              <a:gd name="connsiteX7" fmla="*/ 5972070 w 12192000"/>
              <a:gd name="connsiteY7" fmla="*/ 5215094 h 5733543"/>
              <a:gd name="connsiteX8" fmla="*/ 5174901 w 12192000"/>
              <a:gd name="connsiteY8" fmla="*/ 5419411 h 5733543"/>
              <a:gd name="connsiteX9" fmla="*/ 4377732 w 12192000"/>
              <a:gd name="connsiteY9" fmla="*/ 5215095 h 5733543"/>
              <a:gd name="connsiteX10" fmla="*/ 3537020 w 12192000"/>
              <a:gd name="connsiteY10" fmla="*/ 5429459 h 5733543"/>
              <a:gd name="connsiteX11" fmla="*/ 2746549 w 12192000"/>
              <a:gd name="connsiteY11" fmla="*/ 5215095 h 5733543"/>
              <a:gd name="connsiteX12" fmla="*/ 1957060 w 12192000"/>
              <a:gd name="connsiteY12" fmla="*/ 5426110 h 5733543"/>
              <a:gd name="connsiteX13" fmla="*/ 1146493 w 12192000"/>
              <a:gd name="connsiteY13" fmla="*/ 5208396 h 5733543"/>
              <a:gd name="connsiteX14" fmla="*/ 351291 w 12192000"/>
              <a:gd name="connsiteY14" fmla="*/ 5432251 h 5733543"/>
              <a:gd name="connsiteX15" fmla="*/ 0 w 12192000"/>
              <a:gd name="connsiteY15" fmla="*/ 5361946 h 5733543"/>
              <a:gd name="connsiteX16" fmla="*/ 0 w 12192000"/>
              <a:gd name="connsiteY16" fmla="*/ 0 h 5733543"/>
              <a:gd name="connsiteX0" fmla="*/ 0 w 12192000"/>
              <a:gd name="connsiteY0" fmla="*/ 0 h 5788518"/>
              <a:gd name="connsiteX1" fmla="*/ 12192000 w 12192000"/>
              <a:gd name="connsiteY1" fmla="*/ 0 h 5788518"/>
              <a:gd name="connsiteX2" fmla="*/ 12192000 w 12192000"/>
              <a:gd name="connsiteY2" fmla="*/ 5361946 h 5788518"/>
              <a:gd name="connsiteX3" fmla="*/ 10045002 w 12192000"/>
              <a:gd name="connsiteY3" fmla="*/ 5426111 h 5788518"/>
              <a:gd name="connsiteX4" fmla="*/ 9227736 w 12192000"/>
              <a:gd name="connsiteY4" fmla="*/ 5205046 h 5788518"/>
              <a:gd name="connsiteX5" fmla="*/ 8356879 w 12192000"/>
              <a:gd name="connsiteY5" fmla="*/ 5419411 h 5788518"/>
              <a:gd name="connsiteX6" fmla="*/ 7656844 w 12192000"/>
              <a:gd name="connsiteY6" fmla="*/ 5218443 h 5788518"/>
              <a:gd name="connsiteX7" fmla="*/ 6779288 w 12192000"/>
              <a:gd name="connsiteY7" fmla="*/ 5429458 h 5788518"/>
              <a:gd name="connsiteX8" fmla="*/ 5972070 w 12192000"/>
              <a:gd name="connsiteY8" fmla="*/ 5215094 h 5788518"/>
              <a:gd name="connsiteX9" fmla="*/ 5174901 w 12192000"/>
              <a:gd name="connsiteY9" fmla="*/ 5419411 h 5788518"/>
              <a:gd name="connsiteX10" fmla="*/ 4377732 w 12192000"/>
              <a:gd name="connsiteY10" fmla="*/ 5215095 h 5788518"/>
              <a:gd name="connsiteX11" fmla="*/ 3537020 w 12192000"/>
              <a:gd name="connsiteY11" fmla="*/ 5429459 h 5788518"/>
              <a:gd name="connsiteX12" fmla="*/ 2746549 w 12192000"/>
              <a:gd name="connsiteY12" fmla="*/ 5215095 h 5788518"/>
              <a:gd name="connsiteX13" fmla="*/ 1957060 w 12192000"/>
              <a:gd name="connsiteY13" fmla="*/ 5426110 h 5788518"/>
              <a:gd name="connsiteX14" fmla="*/ 1146493 w 12192000"/>
              <a:gd name="connsiteY14" fmla="*/ 5208396 h 5788518"/>
              <a:gd name="connsiteX15" fmla="*/ 351291 w 12192000"/>
              <a:gd name="connsiteY15" fmla="*/ 5432251 h 5788518"/>
              <a:gd name="connsiteX16" fmla="*/ 0 w 12192000"/>
              <a:gd name="connsiteY16" fmla="*/ 5361946 h 5788518"/>
              <a:gd name="connsiteX17" fmla="*/ 0 w 12192000"/>
              <a:gd name="connsiteY17" fmla="*/ 0 h 5788518"/>
              <a:gd name="connsiteX0" fmla="*/ 0 w 12192000"/>
              <a:gd name="connsiteY0" fmla="*/ 0 h 5784461"/>
              <a:gd name="connsiteX1" fmla="*/ 12192000 w 12192000"/>
              <a:gd name="connsiteY1" fmla="*/ 0 h 5784461"/>
              <a:gd name="connsiteX2" fmla="*/ 12192000 w 12192000"/>
              <a:gd name="connsiteY2" fmla="*/ 5361946 h 5784461"/>
              <a:gd name="connsiteX3" fmla="*/ 10045002 w 12192000"/>
              <a:gd name="connsiteY3" fmla="*/ 5426111 h 5784461"/>
              <a:gd name="connsiteX4" fmla="*/ 9227736 w 12192000"/>
              <a:gd name="connsiteY4" fmla="*/ 5205046 h 5784461"/>
              <a:gd name="connsiteX5" fmla="*/ 8356879 w 12192000"/>
              <a:gd name="connsiteY5" fmla="*/ 5419411 h 5784461"/>
              <a:gd name="connsiteX6" fmla="*/ 7656844 w 12192000"/>
              <a:gd name="connsiteY6" fmla="*/ 5218443 h 5784461"/>
              <a:gd name="connsiteX7" fmla="*/ 6779288 w 12192000"/>
              <a:gd name="connsiteY7" fmla="*/ 5429458 h 5784461"/>
              <a:gd name="connsiteX8" fmla="*/ 5972070 w 12192000"/>
              <a:gd name="connsiteY8" fmla="*/ 5215094 h 5784461"/>
              <a:gd name="connsiteX9" fmla="*/ 5174901 w 12192000"/>
              <a:gd name="connsiteY9" fmla="*/ 5419411 h 5784461"/>
              <a:gd name="connsiteX10" fmla="*/ 4377732 w 12192000"/>
              <a:gd name="connsiteY10" fmla="*/ 5215095 h 5784461"/>
              <a:gd name="connsiteX11" fmla="*/ 3537020 w 12192000"/>
              <a:gd name="connsiteY11" fmla="*/ 5429459 h 5784461"/>
              <a:gd name="connsiteX12" fmla="*/ 2746549 w 12192000"/>
              <a:gd name="connsiteY12" fmla="*/ 5215095 h 5784461"/>
              <a:gd name="connsiteX13" fmla="*/ 1957060 w 12192000"/>
              <a:gd name="connsiteY13" fmla="*/ 5426110 h 5784461"/>
              <a:gd name="connsiteX14" fmla="*/ 1146493 w 12192000"/>
              <a:gd name="connsiteY14" fmla="*/ 5208396 h 5784461"/>
              <a:gd name="connsiteX15" fmla="*/ 351291 w 12192000"/>
              <a:gd name="connsiteY15" fmla="*/ 5432251 h 5784461"/>
              <a:gd name="connsiteX16" fmla="*/ 0 w 12192000"/>
              <a:gd name="connsiteY16" fmla="*/ 5361946 h 5784461"/>
              <a:gd name="connsiteX17" fmla="*/ 0 w 12192000"/>
              <a:gd name="connsiteY17" fmla="*/ 0 h 5784461"/>
              <a:gd name="connsiteX0" fmla="*/ 0 w 12192000"/>
              <a:gd name="connsiteY0" fmla="*/ 0 h 5746734"/>
              <a:gd name="connsiteX1" fmla="*/ 12192000 w 12192000"/>
              <a:gd name="connsiteY1" fmla="*/ 0 h 5746734"/>
              <a:gd name="connsiteX2" fmla="*/ 12192000 w 12192000"/>
              <a:gd name="connsiteY2" fmla="*/ 5361946 h 5746734"/>
              <a:gd name="connsiteX3" fmla="*/ 10919209 w 12192000"/>
              <a:gd name="connsiteY3" fmla="*/ 5211746 h 5746734"/>
              <a:gd name="connsiteX4" fmla="*/ 10045002 w 12192000"/>
              <a:gd name="connsiteY4" fmla="*/ 5426111 h 5746734"/>
              <a:gd name="connsiteX5" fmla="*/ 9227736 w 12192000"/>
              <a:gd name="connsiteY5" fmla="*/ 5205046 h 5746734"/>
              <a:gd name="connsiteX6" fmla="*/ 8356879 w 12192000"/>
              <a:gd name="connsiteY6" fmla="*/ 5419411 h 5746734"/>
              <a:gd name="connsiteX7" fmla="*/ 7656844 w 12192000"/>
              <a:gd name="connsiteY7" fmla="*/ 5218443 h 5746734"/>
              <a:gd name="connsiteX8" fmla="*/ 6779288 w 12192000"/>
              <a:gd name="connsiteY8" fmla="*/ 5429458 h 5746734"/>
              <a:gd name="connsiteX9" fmla="*/ 5972070 w 12192000"/>
              <a:gd name="connsiteY9" fmla="*/ 5215094 h 5746734"/>
              <a:gd name="connsiteX10" fmla="*/ 5174901 w 12192000"/>
              <a:gd name="connsiteY10" fmla="*/ 5419411 h 5746734"/>
              <a:gd name="connsiteX11" fmla="*/ 4377732 w 12192000"/>
              <a:gd name="connsiteY11" fmla="*/ 5215095 h 5746734"/>
              <a:gd name="connsiteX12" fmla="*/ 3537020 w 12192000"/>
              <a:gd name="connsiteY12" fmla="*/ 5429459 h 5746734"/>
              <a:gd name="connsiteX13" fmla="*/ 2746549 w 12192000"/>
              <a:gd name="connsiteY13" fmla="*/ 5215095 h 5746734"/>
              <a:gd name="connsiteX14" fmla="*/ 1957060 w 12192000"/>
              <a:gd name="connsiteY14" fmla="*/ 5426110 h 5746734"/>
              <a:gd name="connsiteX15" fmla="*/ 1146493 w 12192000"/>
              <a:gd name="connsiteY15" fmla="*/ 5208396 h 5746734"/>
              <a:gd name="connsiteX16" fmla="*/ 351291 w 12192000"/>
              <a:gd name="connsiteY16" fmla="*/ 5432251 h 5746734"/>
              <a:gd name="connsiteX17" fmla="*/ 0 w 12192000"/>
              <a:gd name="connsiteY17" fmla="*/ 5361946 h 5746734"/>
              <a:gd name="connsiteX18" fmla="*/ 0 w 12192000"/>
              <a:gd name="connsiteY18" fmla="*/ 0 h 574673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77732 w 12192000"/>
              <a:gd name="connsiteY12" fmla="*/ 5215095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74901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181600 w 12192000"/>
              <a:gd name="connsiteY11" fmla="*/ 5419411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72070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779288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56326 w 12192000"/>
              <a:gd name="connsiteY9" fmla="*/ 5422759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29458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76422 w 12192000"/>
              <a:gd name="connsiteY9" fmla="*/ 5456253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39578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56844 w 12192000"/>
              <a:gd name="connsiteY8" fmla="*/ 521844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356879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43965 w 12192000"/>
              <a:gd name="connsiteY7" fmla="*/ 541941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27736 w 12192000"/>
              <a:gd name="connsiteY6" fmla="*/ 520504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45002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9209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912510 w 12192000"/>
              <a:gd name="connsiteY4" fmla="*/ 5211746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4384"/>
              <a:gd name="connsiteX1" fmla="*/ 12192000 w 12192000"/>
              <a:gd name="connsiteY1" fmla="*/ 0 h 5814384"/>
              <a:gd name="connsiteX2" fmla="*/ 12192000 w 12192000"/>
              <a:gd name="connsiteY2" fmla="*/ 5361946 h 5814384"/>
              <a:gd name="connsiteX3" fmla="*/ 11739824 w 12192000"/>
              <a:gd name="connsiteY3" fmla="*/ 5439509 h 5814384"/>
              <a:gd name="connsiteX4" fmla="*/ 10892413 w 12192000"/>
              <a:gd name="connsiteY4" fmla="*/ 5208397 h 5814384"/>
              <a:gd name="connsiteX5" fmla="*/ 10091894 w 12192000"/>
              <a:gd name="connsiteY5" fmla="*/ 5426111 h 5814384"/>
              <a:gd name="connsiteX6" fmla="*/ 9288026 w 12192000"/>
              <a:gd name="connsiteY6" fmla="*/ 5201696 h 5814384"/>
              <a:gd name="connsiteX7" fmla="*/ 8460712 w 12192000"/>
              <a:gd name="connsiteY7" fmla="*/ 5422761 h 5814384"/>
              <a:gd name="connsiteX8" fmla="*/ 7633398 w 12192000"/>
              <a:gd name="connsiteY8" fmla="*/ 5215093 h 5814384"/>
              <a:gd name="connsiteX9" fmla="*/ 6829530 w 12192000"/>
              <a:gd name="connsiteY9" fmla="*/ 5436156 h 5814384"/>
              <a:gd name="connsiteX10" fmla="*/ 5998866 w 12192000"/>
              <a:gd name="connsiteY10" fmla="*/ 5215094 h 5814384"/>
              <a:gd name="connsiteX11" fmla="*/ 5208395 w 12192000"/>
              <a:gd name="connsiteY11" fmla="*/ 5429460 h 5814384"/>
              <a:gd name="connsiteX12" fmla="*/ 4384431 w 12192000"/>
              <a:gd name="connsiteY12" fmla="*/ 5208396 h 5814384"/>
              <a:gd name="connsiteX13" fmla="*/ 3537020 w 12192000"/>
              <a:gd name="connsiteY13" fmla="*/ 5429459 h 5814384"/>
              <a:gd name="connsiteX14" fmla="*/ 2746549 w 12192000"/>
              <a:gd name="connsiteY14" fmla="*/ 5215095 h 5814384"/>
              <a:gd name="connsiteX15" fmla="*/ 1957060 w 12192000"/>
              <a:gd name="connsiteY15" fmla="*/ 5426110 h 5814384"/>
              <a:gd name="connsiteX16" fmla="*/ 1146493 w 12192000"/>
              <a:gd name="connsiteY16" fmla="*/ 5208396 h 5814384"/>
              <a:gd name="connsiteX17" fmla="*/ 351291 w 12192000"/>
              <a:gd name="connsiteY17" fmla="*/ 5432251 h 5814384"/>
              <a:gd name="connsiteX18" fmla="*/ 0 w 12192000"/>
              <a:gd name="connsiteY18" fmla="*/ 5361946 h 5814384"/>
              <a:gd name="connsiteX19" fmla="*/ 0 w 12192000"/>
              <a:gd name="connsiteY19" fmla="*/ 0 h 5814384"/>
              <a:gd name="connsiteX0" fmla="*/ 0 w 12192000"/>
              <a:gd name="connsiteY0" fmla="*/ 0 h 5812440"/>
              <a:gd name="connsiteX1" fmla="*/ 12192000 w 12192000"/>
              <a:gd name="connsiteY1" fmla="*/ 0 h 5812440"/>
              <a:gd name="connsiteX2" fmla="*/ 12192000 w 12192000"/>
              <a:gd name="connsiteY2" fmla="*/ 5361946 h 5812440"/>
              <a:gd name="connsiteX3" fmla="*/ 11739824 w 12192000"/>
              <a:gd name="connsiteY3" fmla="*/ 5432810 h 5812440"/>
              <a:gd name="connsiteX4" fmla="*/ 10892413 w 12192000"/>
              <a:gd name="connsiteY4" fmla="*/ 5208397 h 5812440"/>
              <a:gd name="connsiteX5" fmla="*/ 10091894 w 12192000"/>
              <a:gd name="connsiteY5" fmla="*/ 5426111 h 5812440"/>
              <a:gd name="connsiteX6" fmla="*/ 9288026 w 12192000"/>
              <a:gd name="connsiteY6" fmla="*/ 5201696 h 5812440"/>
              <a:gd name="connsiteX7" fmla="*/ 8460712 w 12192000"/>
              <a:gd name="connsiteY7" fmla="*/ 5422761 h 5812440"/>
              <a:gd name="connsiteX8" fmla="*/ 7633398 w 12192000"/>
              <a:gd name="connsiteY8" fmla="*/ 5215093 h 5812440"/>
              <a:gd name="connsiteX9" fmla="*/ 6829530 w 12192000"/>
              <a:gd name="connsiteY9" fmla="*/ 5436156 h 5812440"/>
              <a:gd name="connsiteX10" fmla="*/ 5998866 w 12192000"/>
              <a:gd name="connsiteY10" fmla="*/ 5215094 h 5812440"/>
              <a:gd name="connsiteX11" fmla="*/ 5208395 w 12192000"/>
              <a:gd name="connsiteY11" fmla="*/ 5429460 h 5812440"/>
              <a:gd name="connsiteX12" fmla="*/ 4384431 w 12192000"/>
              <a:gd name="connsiteY12" fmla="*/ 5208396 h 5812440"/>
              <a:gd name="connsiteX13" fmla="*/ 3537020 w 12192000"/>
              <a:gd name="connsiteY13" fmla="*/ 5429459 h 5812440"/>
              <a:gd name="connsiteX14" fmla="*/ 2746549 w 12192000"/>
              <a:gd name="connsiteY14" fmla="*/ 5215095 h 5812440"/>
              <a:gd name="connsiteX15" fmla="*/ 1957060 w 12192000"/>
              <a:gd name="connsiteY15" fmla="*/ 5426110 h 5812440"/>
              <a:gd name="connsiteX16" fmla="*/ 1146493 w 12192000"/>
              <a:gd name="connsiteY16" fmla="*/ 5208396 h 5812440"/>
              <a:gd name="connsiteX17" fmla="*/ 351291 w 12192000"/>
              <a:gd name="connsiteY17" fmla="*/ 5432251 h 5812440"/>
              <a:gd name="connsiteX18" fmla="*/ 0 w 12192000"/>
              <a:gd name="connsiteY18" fmla="*/ 5361946 h 5812440"/>
              <a:gd name="connsiteX19" fmla="*/ 0 w 12192000"/>
              <a:gd name="connsiteY19" fmla="*/ 0 h 5812440"/>
              <a:gd name="connsiteX0" fmla="*/ 0 w 12192000"/>
              <a:gd name="connsiteY0" fmla="*/ 0 h 5466662"/>
              <a:gd name="connsiteX1" fmla="*/ 12192000 w 12192000"/>
              <a:gd name="connsiteY1" fmla="*/ 0 h 5466662"/>
              <a:gd name="connsiteX2" fmla="*/ 12192000 w 12192000"/>
              <a:gd name="connsiteY2" fmla="*/ 5361946 h 5466662"/>
              <a:gd name="connsiteX3" fmla="*/ 11739824 w 12192000"/>
              <a:gd name="connsiteY3" fmla="*/ 5432810 h 5466662"/>
              <a:gd name="connsiteX4" fmla="*/ 10892413 w 12192000"/>
              <a:gd name="connsiteY4" fmla="*/ 5208397 h 5466662"/>
              <a:gd name="connsiteX5" fmla="*/ 10091894 w 12192000"/>
              <a:gd name="connsiteY5" fmla="*/ 5426111 h 5466662"/>
              <a:gd name="connsiteX6" fmla="*/ 9288026 w 12192000"/>
              <a:gd name="connsiteY6" fmla="*/ 5201696 h 5466662"/>
              <a:gd name="connsiteX7" fmla="*/ 8460712 w 12192000"/>
              <a:gd name="connsiteY7" fmla="*/ 5422761 h 5466662"/>
              <a:gd name="connsiteX8" fmla="*/ 7633398 w 12192000"/>
              <a:gd name="connsiteY8" fmla="*/ 5215093 h 5466662"/>
              <a:gd name="connsiteX9" fmla="*/ 6829530 w 12192000"/>
              <a:gd name="connsiteY9" fmla="*/ 5436156 h 5466662"/>
              <a:gd name="connsiteX10" fmla="*/ 5998866 w 12192000"/>
              <a:gd name="connsiteY10" fmla="*/ 5215094 h 5466662"/>
              <a:gd name="connsiteX11" fmla="*/ 5208395 w 12192000"/>
              <a:gd name="connsiteY11" fmla="*/ 5429460 h 5466662"/>
              <a:gd name="connsiteX12" fmla="*/ 4384431 w 12192000"/>
              <a:gd name="connsiteY12" fmla="*/ 5208396 h 5466662"/>
              <a:gd name="connsiteX13" fmla="*/ 3537020 w 12192000"/>
              <a:gd name="connsiteY13" fmla="*/ 5429459 h 5466662"/>
              <a:gd name="connsiteX14" fmla="*/ 2746549 w 12192000"/>
              <a:gd name="connsiteY14" fmla="*/ 5215095 h 5466662"/>
              <a:gd name="connsiteX15" fmla="*/ 1957060 w 12192000"/>
              <a:gd name="connsiteY15" fmla="*/ 5426110 h 5466662"/>
              <a:gd name="connsiteX16" fmla="*/ 1146493 w 12192000"/>
              <a:gd name="connsiteY16" fmla="*/ 5208396 h 5466662"/>
              <a:gd name="connsiteX17" fmla="*/ 351291 w 12192000"/>
              <a:gd name="connsiteY17" fmla="*/ 5432251 h 5466662"/>
              <a:gd name="connsiteX18" fmla="*/ 0 w 12192000"/>
              <a:gd name="connsiteY18" fmla="*/ 5361946 h 5466662"/>
              <a:gd name="connsiteX19" fmla="*/ 0 w 12192000"/>
              <a:gd name="connsiteY19" fmla="*/ 0 h 5466662"/>
              <a:gd name="connsiteX0" fmla="*/ 0 w 12192000"/>
              <a:gd name="connsiteY0" fmla="*/ 0 h 5441793"/>
              <a:gd name="connsiteX1" fmla="*/ 12192000 w 12192000"/>
              <a:gd name="connsiteY1" fmla="*/ 0 h 5441793"/>
              <a:gd name="connsiteX2" fmla="*/ 12188650 w 12192000"/>
              <a:gd name="connsiteY2" fmla="*/ 5278210 h 5441793"/>
              <a:gd name="connsiteX3" fmla="*/ 11739824 w 12192000"/>
              <a:gd name="connsiteY3" fmla="*/ 5432810 h 5441793"/>
              <a:gd name="connsiteX4" fmla="*/ 10892413 w 12192000"/>
              <a:gd name="connsiteY4" fmla="*/ 5208397 h 5441793"/>
              <a:gd name="connsiteX5" fmla="*/ 10091894 w 12192000"/>
              <a:gd name="connsiteY5" fmla="*/ 5426111 h 5441793"/>
              <a:gd name="connsiteX6" fmla="*/ 9288026 w 12192000"/>
              <a:gd name="connsiteY6" fmla="*/ 5201696 h 5441793"/>
              <a:gd name="connsiteX7" fmla="*/ 8460712 w 12192000"/>
              <a:gd name="connsiteY7" fmla="*/ 5422761 h 5441793"/>
              <a:gd name="connsiteX8" fmla="*/ 7633398 w 12192000"/>
              <a:gd name="connsiteY8" fmla="*/ 5215093 h 5441793"/>
              <a:gd name="connsiteX9" fmla="*/ 6829530 w 12192000"/>
              <a:gd name="connsiteY9" fmla="*/ 5436156 h 5441793"/>
              <a:gd name="connsiteX10" fmla="*/ 5998866 w 12192000"/>
              <a:gd name="connsiteY10" fmla="*/ 5215094 h 5441793"/>
              <a:gd name="connsiteX11" fmla="*/ 5208395 w 12192000"/>
              <a:gd name="connsiteY11" fmla="*/ 5429460 h 5441793"/>
              <a:gd name="connsiteX12" fmla="*/ 4384431 w 12192000"/>
              <a:gd name="connsiteY12" fmla="*/ 5208396 h 5441793"/>
              <a:gd name="connsiteX13" fmla="*/ 3537020 w 12192000"/>
              <a:gd name="connsiteY13" fmla="*/ 5429459 h 5441793"/>
              <a:gd name="connsiteX14" fmla="*/ 2746549 w 12192000"/>
              <a:gd name="connsiteY14" fmla="*/ 5215095 h 5441793"/>
              <a:gd name="connsiteX15" fmla="*/ 1957060 w 12192000"/>
              <a:gd name="connsiteY15" fmla="*/ 5426110 h 5441793"/>
              <a:gd name="connsiteX16" fmla="*/ 1146493 w 12192000"/>
              <a:gd name="connsiteY16" fmla="*/ 5208396 h 5441793"/>
              <a:gd name="connsiteX17" fmla="*/ 351291 w 12192000"/>
              <a:gd name="connsiteY17" fmla="*/ 5432251 h 5441793"/>
              <a:gd name="connsiteX18" fmla="*/ 0 w 12192000"/>
              <a:gd name="connsiteY18" fmla="*/ 5361946 h 5441793"/>
              <a:gd name="connsiteX19" fmla="*/ 0 w 12192000"/>
              <a:gd name="connsiteY19" fmla="*/ 0 h 5441793"/>
              <a:gd name="connsiteX0" fmla="*/ 0 w 12192000"/>
              <a:gd name="connsiteY0" fmla="*/ 0 h 5437879"/>
              <a:gd name="connsiteX1" fmla="*/ 12192000 w 12192000"/>
              <a:gd name="connsiteY1" fmla="*/ 0 h 5437879"/>
              <a:gd name="connsiteX2" fmla="*/ 12188650 w 12192000"/>
              <a:gd name="connsiteY2" fmla="*/ 5278210 h 5437879"/>
              <a:gd name="connsiteX3" fmla="*/ 11739824 w 12192000"/>
              <a:gd name="connsiteY3" fmla="*/ 5432810 h 5437879"/>
              <a:gd name="connsiteX4" fmla="*/ 10892413 w 12192000"/>
              <a:gd name="connsiteY4" fmla="*/ 5208397 h 5437879"/>
              <a:gd name="connsiteX5" fmla="*/ 10091894 w 12192000"/>
              <a:gd name="connsiteY5" fmla="*/ 5426111 h 5437879"/>
              <a:gd name="connsiteX6" fmla="*/ 9288026 w 12192000"/>
              <a:gd name="connsiteY6" fmla="*/ 5201696 h 5437879"/>
              <a:gd name="connsiteX7" fmla="*/ 8460712 w 12192000"/>
              <a:gd name="connsiteY7" fmla="*/ 5422761 h 5437879"/>
              <a:gd name="connsiteX8" fmla="*/ 7633398 w 12192000"/>
              <a:gd name="connsiteY8" fmla="*/ 5215093 h 5437879"/>
              <a:gd name="connsiteX9" fmla="*/ 6829530 w 12192000"/>
              <a:gd name="connsiteY9" fmla="*/ 5436156 h 5437879"/>
              <a:gd name="connsiteX10" fmla="*/ 5998866 w 12192000"/>
              <a:gd name="connsiteY10" fmla="*/ 5215094 h 5437879"/>
              <a:gd name="connsiteX11" fmla="*/ 5208395 w 12192000"/>
              <a:gd name="connsiteY11" fmla="*/ 5429460 h 5437879"/>
              <a:gd name="connsiteX12" fmla="*/ 4384431 w 12192000"/>
              <a:gd name="connsiteY12" fmla="*/ 5208396 h 5437879"/>
              <a:gd name="connsiteX13" fmla="*/ 3537020 w 12192000"/>
              <a:gd name="connsiteY13" fmla="*/ 5429459 h 5437879"/>
              <a:gd name="connsiteX14" fmla="*/ 2746549 w 12192000"/>
              <a:gd name="connsiteY14" fmla="*/ 5215095 h 5437879"/>
              <a:gd name="connsiteX15" fmla="*/ 1957060 w 12192000"/>
              <a:gd name="connsiteY15" fmla="*/ 5426110 h 5437879"/>
              <a:gd name="connsiteX16" fmla="*/ 1146493 w 12192000"/>
              <a:gd name="connsiteY16" fmla="*/ 5208396 h 5437879"/>
              <a:gd name="connsiteX17" fmla="*/ 351291 w 12192000"/>
              <a:gd name="connsiteY17" fmla="*/ 5432251 h 5437879"/>
              <a:gd name="connsiteX18" fmla="*/ 0 w 12192000"/>
              <a:gd name="connsiteY18" fmla="*/ 5361946 h 5437879"/>
              <a:gd name="connsiteX19" fmla="*/ 0 w 12192000"/>
              <a:gd name="connsiteY19" fmla="*/ 0 h 5437879"/>
              <a:gd name="connsiteX0" fmla="*/ 0 w 12192000"/>
              <a:gd name="connsiteY0" fmla="*/ 0 h 5436185"/>
              <a:gd name="connsiteX1" fmla="*/ 12192000 w 12192000"/>
              <a:gd name="connsiteY1" fmla="*/ 0 h 5436185"/>
              <a:gd name="connsiteX2" fmla="*/ 12188650 w 12192000"/>
              <a:gd name="connsiteY2" fmla="*/ 5278210 h 5436185"/>
              <a:gd name="connsiteX3" fmla="*/ 11739824 w 12192000"/>
              <a:gd name="connsiteY3" fmla="*/ 5432810 h 5436185"/>
              <a:gd name="connsiteX4" fmla="*/ 10892413 w 12192000"/>
              <a:gd name="connsiteY4" fmla="*/ 5208397 h 5436185"/>
              <a:gd name="connsiteX5" fmla="*/ 10091894 w 12192000"/>
              <a:gd name="connsiteY5" fmla="*/ 5426111 h 5436185"/>
              <a:gd name="connsiteX6" fmla="*/ 9288026 w 12192000"/>
              <a:gd name="connsiteY6" fmla="*/ 5201696 h 5436185"/>
              <a:gd name="connsiteX7" fmla="*/ 8460712 w 12192000"/>
              <a:gd name="connsiteY7" fmla="*/ 5422761 h 5436185"/>
              <a:gd name="connsiteX8" fmla="*/ 7633398 w 12192000"/>
              <a:gd name="connsiteY8" fmla="*/ 5215093 h 5436185"/>
              <a:gd name="connsiteX9" fmla="*/ 6829530 w 12192000"/>
              <a:gd name="connsiteY9" fmla="*/ 5436156 h 5436185"/>
              <a:gd name="connsiteX10" fmla="*/ 5998866 w 12192000"/>
              <a:gd name="connsiteY10" fmla="*/ 5215094 h 5436185"/>
              <a:gd name="connsiteX11" fmla="*/ 5208395 w 12192000"/>
              <a:gd name="connsiteY11" fmla="*/ 5429460 h 5436185"/>
              <a:gd name="connsiteX12" fmla="*/ 4384431 w 12192000"/>
              <a:gd name="connsiteY12" fmla="*/ 5208396 h 5436185"/>
              <a:gd name="connsiteX13" fmla="*/ 3537020 w 12192000"/>
              <a:gd name="connsiteY13" fmla="*/ 5429459 h 5436185"/>
              <a:gd name="connsiteX14" fmla="*/ 2746549 w 12192000"/>
              <a:gd name="connsiteY14" fmla="*/ 5215095 h 5436185"/>
              <a:gd name="connsiteX15" fmla="*/ 1957060 w 12192000"/>
              <a:gd name="connsiteY15" fmla="*/ 5426110 h 5436185"/>
              <a:gd name="connsiteX16" fmla="*/ 1146493 w 12192000"/>
              <a:gd name="connsiteY16" fmla="*/ 5208396 h 5436185"/>
              <a:gd name="connsiteX17" fmla="*/ 351291 w 12192000"/>
              <a:gd name="connsiteY17" fmla="*/ 5432251 h 5436185"/>
              <a:gd name="connsiteX18" fmla="*/ 0 w 12192000"/>
              <a:gd name="connsiteY18" fmla="*/ 5361946 h 5436185"/>
              <a:gd name="connsiteX19" fmla="*/ 0 w 12192000"/>
              <a:gd name="connsiteY19" fmla="*/ 0 h 5436185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78210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  <a:gd name="connsiteX0" fmla="*/ 0 w 12192000"/>
              <a:gd name="connsiteY0" fmla="*/ 0 h 5436156"/>
              <a:gd name="connsiteX1" fmla="*/ 12192000 w 12192000"/>
              <a:gd name="connsiteY1" fmla="*/ 0 h 5436156"/>
              <a:gd name="connsiteX2" fmla="*/ 12188650 w 12192000"/>
              <a:gd name="connsiteY2" fmla="*/ 5288258 h 5436156"/>
              <a:gd name="connsiteX3" fmla="*/ 11739824 w 12192000"/>
              <a:gd name="connsiteY3" fmla="*/ 5432810 h 5436156"/>
              <a:gd name="connsiteX4" fmla="*/ 10892413 w 12192000"/>
              <a:gd name="connsiteY4" fmla="*/ 5208397 h 5436156"/>
              <a:gd name="connsiteX5" fmla="*/ 10091894 w 12192000"/>
              <a:gd name="connsiteY5" fmla="*/ 5426111 h 5436156"/>
              <a:gd name="connsiteX6" fmla="*/ 9288026 w 12192000"/>
              <a:gd name="connsiteY6" fmla="*/ 5201696 h 5436156"/>
              <a:gd name="connsiteX7" fmla="*/ 8460712 w 12192000"/>
              <a:gd name="connsiteY7" fmla="*/ 5422761 h 5436156"/>
              <a:gd name="connsiteX8" fmla="*/ 7633398 w 12192000"/>
              <a:gd name="connsiteY8" fmla="*/ 5215093 h 5436156"/>
              <a:gd name="connsiteX9" fmla="*/ 6829530 w 12192000"/>
              <a:gd name="connsiteY9" fmla="*/ 5436156 h 5436156"/>
              <a:gd name="connsiteX10" fmla="*/ 5998866 w 12192000"/>
              <a:gd name="connsiteY10" fmla="*/ 5215094 h 5436156"/>
              <a:gd name="connsiteX11" fmla="*/ 5208395 w 12192000"/>
              <a:gd name="connsiteY11" fmla="*/ 5429460 h 5436156"/>
              <a:gd name="connsiteX12" fmla="*/ 4384431 w 12192000"/>
              <a:gd name="connsiteY12" fmla="*/ 5208396 h 5436156"/>
              <a:gd name="connsiteX13" fmla="*/ 3537020 w 12192000"/>
              <a:gd name="connsiteY13" fmla="*/ 5429459 h 5436156"/>
              <a:gd name="connsiteX14" fmla="*/ 2746549 w 12192000"/>
              <a:gd name="connsiteY14" fmla="*/ 5215095 h 5436156"/>
              <a:gd name="connsiteX15" fmla="*/ 1957060 w 12192000"/>
              <a:gd name="connsiteY15" fmla="*/ 5426110 h 5436156"/>
              <a:gd name="connsiteX16" fmla="*/ 1146493 w 12192000"/>
              <a:gd name="connsiteY16" fmla="*/ 5208396 h 5436156"/>
              <a:gd name="connsiteX17" fmla="*/ 351291 w 12192000"/>
              <a:gd name="connsiteY17" fmla="*/ 5432251 h 5436156"/>
              <a:gd name="connsiteX18" fmla="*/ 0 w 12192000"/>
              <a:gd name="connsiteY18" fmla="*/ 5361946 h 5436156"/>
              <a:gd name="connsiteX19" fmla="*/ 0 w 12192000"/>
              <a:gd name="connsiteY19" fmla="*/ 0 h 5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5436156">
                <a:moveTo>
                  <a:pt x="0" y="0"/>
                </a:moveTo>
                <a:lnTo>
                  <a:pt x="12192000" y="0"/>
                </a:lnTo>
                <a:cubicBezTo>
                  <a:pt x="12190883" y="1759403"/>
                  <a:pt x="12189767" y="3528855"/>
                  <a:pt x="12188650" y="5288258"/>
                </a:cubicBezTo>
                <a:cubicBezTo>
                  <a:pt x="12117754" y="5347432"/>
                  <a:pt x="12002197" y="5431047"/>
                  <a:pt x="11739824" y="5432810"/>
                </a:cubicBezTo>
                <a:cubicBezTo>
                  <a:pt x="11333424" y="5427873"/>
                  <a:pt x="11259736" y="5210631"/>
                  <a:pt x="10892413" y="5208397"/>
                </a:cubicBezTo>
                <a:cubicBezTo>
                  <a:pt x="10525089" y="5212863"/>
                  <a:pt x="10490479" y="5408806"/>
                  <a:pt x="10091894" y="5426111"/>
                </a:cubicBezTo>
                <a:cubicBezTo>
                  <a:pt x="9658140" y="5423407"/>
                  <a:pt x="9654790" y="5205046"/>
                  <a:pt x="9288026" y="5201696"/>
                </a:cubicBezTo>
                <a:cubicBezTo>
                  <a:pt x="8886650" y="5201224"/>
                  <a:pt x="8840316" y="5420528"/>
                  <a:pt x="8460712" y="5422761"/>
                </a:cubicBezTo>
                <a:cubicBezTo>
                  <a:pt x="8046499" y="5412242"/>
                  <a:pt x="8057103" y="5220676"/>
                  <a:pt x="7633398" y="5215093"/>
                </a:cubicBezTo>
                <a:cubicBezTo>
                  <a:pt x="7213600" y="5209597"/>
                  <a:pt x="7227556" y="5427225"/>
                  <a:pt x="6829530" y="5436156"/>
                </a:cubicBezTo>
                <a:cubicBezTo>
                  <a:pt x="6462766" y="5428428"/>
                  <a:pt x="6444344" y="5218443"/>
                  <a:pt x="5998866" y="5215094"/>
                </a:cubicBezTo>
                <a:cubicBezTo>
                  <a:pt x="5619822" y="5217972"/>
                  <a:pt x="5562879" y="5427786"/>
                  <a:pt x="5208395" y="5429460"/>
                </a:cubicBezTo>
                <a:cubicBezTo>
                  <a:pt x="4833815" y="5418383"/>
                  <a:pt x="4735566" y="5211187"/>
                  <a:pt x="4384431" y="5208396"/>
                </a:cubicBezTo>
                <a:cubicBezTo>
                  <a:pt x="3936720" y="5229696"/>
                  <a:pt x="3974123" y="5435600"/>
                  <a:pt x="3537020" y="5429459"/>
                </a:cubicBezTo>
                <a:cubicBezTo>
                  <a:pt x="3206541" y="5424993"/>
                  <a:pt x="3164113" y="5199465"/>
                  <a:pt x="2746549" y="5215095"/>
                </a:cubicBezTo>
                <a:cubicBezTo>
                  <a:pt x="2359456" y="5215095"/>
                  <a:pt x="2324055" y="5429460"/>
                  <a:pt x="1957060" y="5426110"/>
                </a:cubicBezTo>
                <a:cubicBezTo>
                  <a:pt x="1562941" y="5417179"/>
                  <a:pt x="1487021" y="5207279"/>
                  <a:pt x="1146493" y="5208396"/>
                </a:cubicBezTo>
                <a:cubicBezTo>
                  <a:pt x="780614" y="5206628"/>
                  <a:pt x="666304" y="5423407"/>
                  <a:pt x="351291" y="5432251"/>
                </a:cubicBezTo>
                <a:cubicBezTo>
                  <a:pt x="90167" y="5434496"/>
                  <a:pt x="110398" y="5386497"/>
                  <a:pt x="0" y="536194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525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näytön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70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08499"/>
            <a:ext cx="4480128" cy="930212"/>
          </a:xfrm>
          <a:prstGeom prst="rect">
            <a:avLst/>
          </a:prstGeom>
        </p:spPr>
      </p:pic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01360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näytön kuva nurkkakor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47706" y="-40990"/>
            <a:ext cx="12236781" cy="6898990"/>
          </a:xfrm>
          <a:custGeom>
            <a:avLst/>
            <a:gdLst>
              <a:gd name="connsiteX0" fmla="*/ 0 w 12191238"/>
              <a:gd name="connsiteY0" fmla="*/ 0 h 2582779"/>
              <a:gd name="connsiteX1" fmla="*/ 12191238 w 12191238"/>
              <a:gd name="connsiteY1" fmla="*/ 0 h 2582779"/>
              <a:gd name="connsiteX2" fmla="*/ 12191238 w 12191238"/>
              <a:gd name="connsiteY2" fmla="*/ 2582779 h 2582779"/>
              <a:gd name="connsiteX3" fmla="*/ 0 w 12191238"/>
              <a:gd name="connsiteY3" fmla="*/ 2582779 h 2582779"/>
              <a:gd name="connsiteX4" fmla="*/ 0 w 12191238"/>
              <a:gd name="connsiteY4" fmla="*/ 0 h 2582779"/>
              <a:gd name="connsiteX0" fmla="*/ 16042 w 12207280"/>
              <a:gd name="connsiteY0" fmla="*/ 0 h 6930190"/>
              <a:gd name="connsiteX1" fmla="*/ 12207280 w 12207280"/>
              <a:gd name="connsiteY1" fmla="*/ 0 h 6930190"/>
              <a:gd name="connsiteX2" fmla="*/ 12207280 w 12207280"/>
              <a:gd name="connsiteY2" fmla="*/ 2582779 h 6930190"/>
              <a:gd name="connsiteX3" fmla="*/ 0 w 12207280"/>
              <a:gd name="connsiteY3" fmla="*/ 6930190 h 6930190"/>
              <a:gd name="connsiteX4" fmla="*/ 16042 w 12207280"/>
              <a:gd name="connsiteY4" fmla="*/ 0 h 6930190"/>
              <a:gd name="connsiteX0" fmla="*/ 16042 w 12207280"/>
              <a:gd name="connsiteY0" fmla="*/ 0 h 6930190"/>
              <a:gd name="connsiteX1" fmla="*/ 12207280 w 12207280"/>
              <a:gd name="connsiteY1" fmla="*/ 0 h 6930190"/>
              <a:gd name="connsiteX2" fmla="*/ 12207280 w 12207280"/>
              <a:gd name="connsiteY2" fmla="*/ 2582779 h 6930190"/>
              <a:gd name="connsiteX3" fmla="*/ 7844589 w 12207280"/>
              <a:gd name="connsiteY3" fmla="*/ 6866020 h 6930190"/>
              <a:gd name="connsiteX4" fmla="*/ 0 w 12207280"/>
              <a:gd name="connsiteY4" fmla="*/ 6930190 h 6930190"/>
              <a:gd name="connsiteX5" fmla="*/ 16042 w 12207280"/>
              <a:gd name="connsiteY5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7844589 w 12213067"/>
              <a:gd name="connsiteY3" fmla="*/ 6866020 h 6930190"/>
              <a:gd name="connsiteX4" fmla="*/ 0 w 12213067"/>
              <a:gd name="connsiteY4" fmla="*/ 6930190 h 6930190"/>
              <a:gd name="connsiteX5" fmla="*/ 16042 w 12213067"/>
              <a:gd name="connsiteY5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7844589 w 12213067"/>
              <a:gd name="connsiteY3" fmla="*/ 6866020 h 6930190"/>
              <a:gd name="connsiteX4" fmla="*/ 0 w 12213067"/>
              <a:gd name="connsiteY4" fmla="*/ 6930190 h 6930190"/>
              <a:gd name="connsiteX5" fmla="*/ 16042 w 12213067"/>
              <a:gd name="connsiteY5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214548 w 12213067"/>
              <a:gd name="connsiteY3" fmla="*/ 4062713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214548 w 12213067"/>
              <a:gd name="connsiteY3" fmla="*/ 4062713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139312 w 12213067"/>
              <a:gd name="connsiteY3" fmla="*/ 3316145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770132 w 12213067"/>
              <a:gd name="connsiteY3" fmla="*/ 3501340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770132 w 12213067"/>
              <a:gd name="connsiteY3" fmla="*/ 3501340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770132 w 12213067"/>
              <a:gd name="connsiteY3" fmla="*/ 3501340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770132 w 12213067"/>
              <a:gd name="connsiteY3" fmla="*/ 3501340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770132 w 12213067"/>
              <a:gd name="connsiteY3" fmla="*/ 3501340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7844589 w 12213067"/>
              <a:gd name="connsiteY4" fmla="*/ 6866020 h 6930190"/>
              <a:gd name="connsiteX5" fmla="*/ 0 w 12213067"/>
              <a:gd name="connsiteY5" fmla="*/ 6930190 h 6930190"/>
              <a:gd name="connsiteX6" fmla="*/ 16042 w 12213067"/>
              <a:gd name="connsiteY6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1133526 w 12213067"/>
              <a:gd name="connsiteY4" fmla="*/ 4004840 h 6930190"/>
              <a:gd name="connsiteX5" fmla="*/ 7844589 w 12213067"/>
              <a:gd name="connsiteY5" fmla="*/ 6866020 h 6930190"/>
              <a:gd name="connsiteX6" fmla="*/ 0 w 12213067"/>
              <a:gd name="connsiteY6" fmla="*/ 6930190 h 6930190"/>
              <a:gd name="connsiteX7" fmla="*/ 16042 w 12213067"/>
              <a:gd name="connsiteY7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907820 w 12213067"/>
              <a:gd name="connsiteY4" fmla="*/ 4080075 h 6930190"/>
              <a:gd name="connsiteX5" fmla="*/ 7844589 w 12213067"/>
              <a:gd name="connsiteY5" fmla="*/ 6866020 h 6930190"/>
              <a:gd name="connsiteX6" fmla="*/ 0 w 12213067"/>
              <a:gd name="connsiteY6" fmla="*/ 6930190 h 6930190"/>
              <a:gd name="connsiteX7" fmla="*/ 16042 w 12213067"/>
              <a:gd name="connsiteY7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7844589 w 12213067"/>
              <a:gd name="connsiteY5" fmla="*/ 6866020 h 6930190"/>
              <a:gd name="connsiteX6" fmla="*/ 0 w 12213067"/>
              <a:gd name="connsiteY6" fmla="*/ 6930190 h 6930190"/>
              <a:gd name="connsiteX7" fmla="*/ 16042 w 12213067"/>
              <a:gd name="connsiteY7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7844589 w 12213067"/>
              <a:gd name="connsiteY6" fmla="*/ 6866020 h 6930190"/>
              <a:gd name="connsiteX7" fmla="*/ 0 w 12213067"/>
              <a:gd name="connsiteY7" fmla="*/ 6930190 h 6930190"/>
              <a:gd name="connsiteX8" fmla="*/ 16042 w 12213067"/>
              <a:gd name="connsiteY8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9617242 w 12213067"/>
              <a:gd name="connsiteY6" fmla="*/ 5260693 h 6930190"/>
              <a:gd name="connsiteX7" fmla="*/ 7844589 w 12213067"/>
              <a:gd name="connsiteY7" fmla="*/ 6866020 h 6930190"/>
              <a:gd name="connsiteX8" fmla="*/ 0 w 12213067"/>
              <a:gd name="connsiteY8" fmla="*/ 6930190 h 6930190"/>
              <a:gd name="connsiteX9" fmla="*/ 16042 w 12213067"/>
              <a:gd name="connsiteY9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7844589 w 12213067"/>
              <a:gd name="connsiteY7" fmla="*/ 6866020 h 6930190"/>
              <a:gd name="connsiteX8" fmla="*/ 0 w 12213067"/>
              <a:gd name="connsiteY8" fmla="*/ 6930190 h 6930190"/>
              <a:gd name="connsiteX9" fmla="*/ 16042 w 12213067"/>
              <a:gd name="connsiteY9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7844589 w 12213067"/>
              <a:gd name="connsiteY8" fmla="*/ 6866020 h 6930190"/>
              <a:gd name="connsiteX9" fmla="*/ 0 w 12213067"/>
              <a:gd name="connsiteY9" fmla="*/ 6930190 h 6930190"/>
              <a:gd name="connsiteX10" fmla="*/ 16042 w 12213067"/>
              <a:gd name="connsiteY10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774711 w 12213067"/>
              <a:gd name="connsiteY4" fmla="*/ 4051138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03647 w 12213067"/>
              <a:gd name="connsiteY4" fmla="*/ 4068500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03647 w 12213067"/>
              <a:gd name="connsiteY4" fmla="*/ 4068500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03647 w 12213067"/>
              <a:gd name="connsiteY4" fmla="*/ 4068500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11723 w 12213067"/>
              <a:gd name="connsiteY5" fmla="*/ 49423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46447 w 12213067"/>
              <a:gd name="connsiteY5" fmla="*/ 4948176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46447 w 12213067"/>
              <a:gd name="connsiteY5" fmla="*/ 4948176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46447 w 12213067"/>
              <a:gd name="connsiteY5" fmla="*/ 4948176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46447 w 12213067"/>
              <a:gd name="connsiteY5" fmla="*/ 4948176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63809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63809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8371 w 12213067"/>
              <a:gd name="connsiteY4" fmla="*/ 4051138 h 6930190"/>
              <a:gd name="connsiteX5" fmla="*/ 10346447 w 12213067"/>
              <a:gd name="connsiteY5" fmla="*/ 48960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09434 w 12213067"/>
              <a:gd name="connsiteY4" fmla="*/ 4051138 h 6930190"/>
              <a:gd name="connsiteX5" fmla="*/ 10346447 w 12213067"/>
              <a:gd name="connsiteY5" fmla="*/ 48960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896089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46447 w 12213067"/>
              <a:gd name="connsiteY5" fmla="*/ 4930814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356812 w 12213067"/>
              <a:gd name="connsiteY6" fmla="*/ 5364865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43622 w 12213067"/>
              <a:gd name="connsiteY6" fmla="*/ 5399590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08898 w 12213067"/>
              <a:gd name="connsiteY6" fmla="*/ 5399590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6194 w 12213067"/>
              <a:gd name="connsiteY8" fmla="*/ 652812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303516 w 12213067"/>
              <a:gd name="connsiteY8" fmla="*/ 661493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303516 w 12213067"/>
              <a:gd name="connsiteY8" fmla="*/ 661493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303516 w 12213067"/>
              <a:gd name="connsiteY8" fmla="*/ 6614931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245642 w 12213067"/>
              <a:gd name="connsiteY8" fmla="*/ 6655442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245642 w 12213067"/>
              <a:gd name="connsiteY8" fmla="*/ 6655442 h 6930190"/>
              <a:gd name="connsiteX9" fmla="*/ 7844589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245642 w 12213067"/>
              <a:gd name="connsiteY8" fmla="*/ 6655442 h 6930190"/>
              <a:gd name="connsiteX9" fmla="*/ 7989273 w 12213067"/>
              <a:gd name="connsiteY9" fmla="*/ 6871807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38080 h 6930190"/>
              <a:gd name="connsiteX9" fmla="*/ 7989273 w 12213067"/>
              <a:gd name="connsiteY9" fmla="*/ 6871807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38080 h 6930190"/>
              <a:gd name="connsiteX9" fmla="*/ 7989273 w 12213067"/>
              <a:gd name="connsiteY9" fmla="*/ 6871807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90166 h 6930190"/>
              <a:gd name="connsiteX9" fmla="*/ 7989273 w 12213067"/>
              <a:gd name="connsiteY9" fmla="*/ 6871807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90166 h 6930190"/>
              <a:gd name="connsiteX9" fmla="*/ 7763567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90166 h 6930190"/>
              <a:gd name="connsiteX9" fmla="*/ 7763567 w 12213067"/>
              <a:gd name="connsiteY9" fmla="*/ 6866020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90166 h 6930190"/>
              <a:gd name="connsiteX9" fmla="*/ 8012423 w 12213067"/>
              <a:gd name="connsiteY9" fmla="*/ 6871807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70407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21146 w 12213067"/>
              <a:gd name="connsiteY7" fmla="*/ 6313989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8967983 w 12213067"/>
              <a:gd name="connsiteY7" fmla="*/ 6276775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8967983 w 12213067"/>
              <a:gd name="connsiteY7" fmla="*/ 6276775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8967983 w 12213067"/>
              <a:gd name="connsiteY7" fmla="*/ 6276775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8813811 w 12213067"/>
              <a:gd name="connsiteY7" fmla="*/ 6106654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10513 w 12213067"/>
              <a:gd name="connsiteY7" fmla="*/ 6303356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10513 w 12213067"/>
              <a:gd name="connsiteY7" fmla="*/ 6303356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16042 w 12213067"/>
              <a:gd name="connsiteY0" fmla="*/ 0 h 6930190"/>
              <a:gd name="connsiteX1" fmla="*/ 12207280 w 12213067"/>
              <a:gd name="connsiteY1" fmla="*/ 0 h 6930190"/>
              <a:gd name="connsiteX2" fmla="*/ 12213067 w 12213067"/>
              <a:gd name="connsiteY2" fmla="*/ 2675377 h 6930190"/>
              <a:gd name="connsiteX3" fmla="*/ 11822219 w 12213067"/>
              <a:gd name="connsiteY3" fmla="*/ 3455041 h 6930190"/>
              <a:gd name="connsiteX4" fmla="*/ 10832584 w 12213067"/>
              <a:gd name="connsiteY4" fmla="*/ 4056925 h 6930190"/>
              <a:gd name="connsiteX5" fmla="*/ 10363809 w 12213067"/>
              <a:gd name="connsiteY5" fmla="*/ 4936601 h 6930190"/>
              <a:gd name="connsiteX6" fmla="*/ 9455196 w 12213067"/>
              <a:gd name="connsiteY6" fmla="*/ 5422739 h 6930190"/>
              <a:gd name="connsiteX7" fmla="*/ 9010513 w 12213067"/>
              <a:gd name="connsiteY7" fmla="*/ 6303356 h 6930190"/>
              <a:gd name="connsiteX8" fmla="*/ 8191672 w 12213067"/>
              <a:gd name="connsiteY8" fmla="*/ 6690166 h 6930190"/>
              <a:gd name="connsiteX9" fmla="*/ 8039005 w 12213067"/>
              <a:gd name="connsiteY9" fmla="*/ 6866491 h 6930190"/>
              <a:gd name="connsiteX10" fmla="*/ 0 w 12213067"/>
              <a:gd name="connsiteY10" fmla="*/ 6930190 h 6930190"/>
              <a:gd name="connsiteX11" fmla="*/ 16042 w 12213067"/>
              <a:gd name="connsiteY11" fmla="*/ 0 h 6930190"/>
              <a:gd name="connsiteX0" fmla="*/ 39927 w 12236952"/>
              <a:gd name="connsiteY0" fmla="*/ 0 h 6866491"/>
              <a:gd name="connsiteX1" fmla="*/ 12231165 w 12236952"/>
              <a:gd name="connsiteY1" fmla="*/ 0 h 6866491"/>
              <a:gd name="connsiteX2" fmla="*/ 12236952 w 12236952"/>
              <a:gd name="connsiteY2" fmla="*/ 2675377 h 6866491"/>
              <a:gd name="connsiteX3" fmla="*/ 11846104 w 12236952"/>
              <a:gd name="connsiteY3" fmla="*/ 3455041 h 6866491"/>
              <a:gd name="connsiteX4" fmla="*/ 10856469 w 12236952"/>
              <a:gd name="connsiteY4" fmla="*/ 4056925 h 6866491"/>
              <a:gd name="connsiteX5" fmla="*/ 10387694 w 12236952"/>
              <a:gd name="connsiteY5" fmla="*/ 4936601 h 6866491"/>
              <a:gd name="connsiteX6" fmla="*/ 9479081 w 12236952"/>
              <a:gd name="connsiteY6" fmla="*/ 5422739 h 6866491"/>
              <a:gd name="connsiteX7" fmla="*/ 9034398 w 12236952"/>
              <a:gd name="connsiteY7" fmla="*/ 6303356 h 6866491"/>
              <a:gd name="connsiteX8" fmla="*/ 8215557 w 12236952"/>
              <a:gd name="connsiteY8" fmla="*/ 6690166 h 6866491"/>
              <a:gd name="connsiteX9" fmla="*/ 8062890 w 12236952"/>
              <a:gd name="connsiteY9" fmla="*/ 6866491 h 6866491"/>
              <a:gd name="connsiteX10" fmla="*/ 0 w 12236952"/>
              <a:gd name="connsiteY10" fmla="*/ 6755262 h 6866491"/>
              <a:gd name="connsiteX11" fmla="*/ 39927 w 12236952"/>
              <a:gd name="connsiteY11" fmla="*/ 0 h 6866491"/>
              <a:gd name="connsiteX0" fmla="*/ 39927 w 12236952"/>
              <a:gd name="connsiteY0" fmla="*/ 0 h 6866580"/>
              <a:gd name="connsiteX1" fmla="*/ 12231165 w 12236952"/>
              <a:gd name="connsiteY1" fmla="*/ 0 h 6866580"/>
              <a:gd name="connsiteX2" fmla="*/ 12236952 w 12236952"/>
              <a:gd name="connsiteY2" fmla="*/ 2675377 h 6866580"/>
              <a:gd name="connsiteX3" fmla="*/ 11846104 w 12236952"/>
              <a:gd name="connsiteY3" fmla="*/ 3455041 h 6866580"/>
              <a:gd name="connsiteX4" fmla="*/ 10856469 w 12236952"/>
              <a:gd name="connsiteY4" fmla="*/ 4056925 h 6866580"/>
              <a:gd name="connsiteX5" fmla="*/ 10387694 w 12236952"/>
              <a:gd name="connsiteY5" fmla="*/ 4936601 h 6866580"/>
              <a:gd name="connsiteX6" fmla="*/ 9479081 w 12236952"/>
              <a:gd name="connsiteY6" fmla="*/ 5422739 h 6866580"/>
              <a:gd name="connsiteX7" fmla="*/ 9034398 w 12236952"/>
              <a:gd name="connsiteY7" fmla="*/ 6303356 h 6866580"/>
              <a:gd name="connsiteX8" fmla="*/ 8215557 w 12236952"/>
              <a:gd name="connsiteY8" fmla="*/ 6690166 h 6866580"/>
              <a:gd name="connsiteX9" fmla="*/ 8062890 w 12236952"/>
              <a:gd name="connsiteY9" fmla="*/ 6866491 h 6866580"/>
              <a:gd name="connsiteX10" fmla="*/ 0 w 12236952"/>
              <a:gd name="connsiteY10" fmla="*/ 6866580 h 6866580"/>
              <a:gd name="connsiteX11" fmla="*/ 39927 w 12236952"/>
              <a:gd name="connsiteY11" fmla="*/ 0 h 6866580"/>
              <a:gd name="connsiteX0" fmla="*/ 39927 w 12236952"/>
              <a:gd name="connsiteY0" fmla="*/ 0 h 6866580"/>
              <a:gd name="connsiteX1" fmla="*/ 12231165 w 12236952"/>
              <a:gd name="connsiteY1" fmla="*/ 0 h 6866580"/>
              <a:gd name="connsiteX2" fmla="*/ 12236952 w 12236952"/>
              <a:gd name="connsiteY2" fmla="*/ 2675377 h 6866580"/>
              <a:gd name="connsiteX3" fmla="*/ 11846104 w 12236952"/>
              <a:gd name="connsiteY3" fmla="*/ 3455041 h 6866580"/>
              <a:gd name="connsiteX4" fmla="*/ 10856469 w 12236952"/>
              <a:gd name="connsiteY4" fmla="*/ 4056925 h 6866580"/>
              <a:gd name="connsiteX5" fmla="*/ 10387694 w 12236952"/>
              <a:gd name="connsiteY5" fmla="*/ 4936601 h 6866580"/>
              <a:gd name="connsiteX6" fmla="*/ 9479081 w 12236952"/>
              <a:gd name="connsiteY6" fmla="*/ 5422739 h 6866580"/>
              <a:gd name="connsiteX7" fmla="*/ 9034398 w 12236952"/>
              <a:gd name="connsiteY7" fmla="*/ 6303356 h 6866580"/>
              <a:gd name="connsiteX8" fmla="*/ 8215557 w 12236952"/>
              <a:gd name="connsiteY8" fmla="*/ 6690166 h 6866580"/>
              <a:gd name="connsiteX9" fmla="*/ 8062890 w 12236952"/>
              <a:gd name="connsiteY9" fmla="*/ 6866491 h 6866580"/>
              <a:gd name="connsiteX10" fmla="*/ 0 w 12236952"/>
              <a:gd name="connsiteY10" fmla="*/ 6866580 h 6866580"/>
              <a:gd name="connsiteX11" fmla="*/ 39927 w 12236952"/>
              <a:gd name="connsiteY11" fmla="*/ 0 h 6866580"/>
              <a:gd name="connsiteX0" fmla="*/ 39927 w 12236952"/>
              <a:gd name="connsiteY0" fmla="*/ 14 h 6866594"/>
              <a:gd name="connsiteX1" fmla="*/ 12231165 w 12236952"/>
              <a:gd name="connsiteY1" fmla="*/ 14 h 6866594"/>
              <a:gd name="connsiteX2" fmla="*/ 12236952 w 12236952"/>
              <a:gd name="connsiteY2" fmla="*/ 2675391 h 6866594"/>
              <a:gd name="connsiteX3" fmla="*/ 11846104 w 12236952"/>
              <a:gd name="connsiteY3" fmla="*/ 3455055 h 6866594"/>
              <a:gd name="connsiteX4" fmla="*/ 10856469 w 12236952"/>
              <a:gd name="connsiteY4" fmla="*/ 4056939 h 6866594"/>
              <a:gd name="connsiteX5" fmla="*/ 10387694 w 12236952"/>
              <a:gd name="connsiteY5" fmla="*/ 4936615 h 6866594"/>
              <a:gd name="connsiteX6" fmla="*/ 9479081 w 12236952"/>
              <a:gd name="connsiteY6" fmla="*/ 5422753 h 6866594"/>
              <a:gd name="connsiteX7" fmla="*/ 9034398 w 12236952"/>
              <a:gd name="connsiteY7" fmla="*/ 6303370 h 6866594"/>
              <a:gd name="connsiteX8" fmla="*/ 8215557 w 12236952"/>
              <a:gd name="connsiteY8" fmla="*/ 6690180 h 6866594"/>
              <a:gd name="connsiteX9" fmla="*/ 8062890 w 12236952"/>
              <a:gd name="connsiteY9" fmla="*/ 6866505 h 6866594"/>
              <a:gd name="connsiteX10" fmla="*/ 0 w 12236952"/>
              <a:gd name="connsiteY10" fmla="*/ 6866594 h 6866594"/>
              <a:gd name="connsiteX11" fmla="*/ 39927 w 12236952"/>
              <a:gd name="connsiteY11" fmla="*/ 14 h 6866594"/>
              <a:gd name="connsiteX0" fmla="*/ 39927 w 12236952"/>
              <a:gd name="connsiteY0" fmla="*/ 174929 h 6866580"/>
              <a:gd name="connsiteX1" fmla="*/ 12231165 w 12236952"/>
              <a:gd name="connsiteY1" fmla="*/ 0 h 6866580"/>
              <a:gd name="connsiteX2" fmla="*/ 12236952 w 12236952"/>
              <a:gd name="connsiteY2" fmla="*/ 2675377 h 6866580"/>
              <a:gd name="connsiteX3" fmla="*/ 11846104 w 12236952"/>
              <a:gd name="connsiteY3" fmla="*/ 3455041 h 6866580"/>
              <a:gd name="connsiteX4" fmla="*/ 10856469 w 12236952"/>
              <a:gd name="connsiteY4" fmla="*/ 4056925 h 6866580"/>
              <a:gd name="connsiteX5" fmla="*/ 10387694 w 12236952"/>
              <a:gd name="connsiteY5" fmla="*/ 4936601 h 6866580"/>
              <a:gd name="connsiteX6" fmla="*/ 9479081 w 12236952"/>
              <a:gd name="connsiteY6" fmla="*/ 5422739 h 6866580"/>
              <a:gd name="connsiteX7" fmla="*/ 9034398 w 12236952"/>
              <a:gd name="connsiteY7" fmla="*/ 6303356 h 6866580"/>
              <a:gd name="connsiteX8" fmla="*/ 8215557 w 12236952"/>
              <a:gd name="connsiteY8" fmla="*/ 6690166 h 6866580"/>
              <a:gd name="connsiteX9" fmla="*/ 8062890 w 12236952"/>
              <a:gd name="connsiteY9" fmla="*/ 6866491 h 6866580"/>
              <a:gd name="connsiteX10" fmla="*/ 0 w 12236952"/>
              <a:gd name="connsiteY10" fmla="*/ 6866580 h 6866580"/>
              <a:gd name="connsiteX11" fmla="*/ 39927 w 12236952"/>
              <a:gd name="connsiteY11" fmla="*/ 174929 h 6866580"/>
              <a:gd name="connsiteX0" fmla="*/ 39927 w 12236952"/>
              <a:gd name="connsiteY0" fmla="*/ 14 h 6874545"/>
              <a:gd name="connsiteX1" fmla="*/ 12231165 w 12236952"/>
              <a:gd name="connsiteY1" fmla="*/ 7965 h 6874545"/>
              <a:gd name="connsiteX2" fmla="*/ 12236952 w 12236952"/>
              <a:gd name="connsiteY2" fmla="*/ 2683342 h 6874545"/>
              <a:gd name="connsiteX3" fmla="*/ 11846104 w 12236952"/>
              <a:gd name="connsiteY3" fmla="*/ 3463006 h 6874545"/>
              <a:gd name="connsiteX4" fmla="*/ 10856469 w 12236952"/>
              <a:gd name="connsiteY4" fmla="*/ 4064890 h 6874545"/>
              <a:gd name="connsiteX5" fmla="*/ 10387694 w 12236952"/>
              <a:gd name="connsiteY5" fmla="*/ 4944566 h 6874545"/>
              <a:gd name="connsiteX6" fmla="*/ 9479081 w 12236952"/>
              <a:gd name="connsiteY6" fmla="*/ 5430704 h 6874545"/>
              <a:gd name="connsiteX7" fmla="*/ 9034398 w 12236952"/>
              <a:gd name="connsiteY7" fmla="*/ 6311321 h 6874545"/>
              <a:gd name="connsiteX8" fmla="*/ 8215557 w 12236952"/>
              <a:gd name="connsiteY8" fmla="*/ 6698131 h 6874545"/>
              <a:gd name="connsiteX9" fmla="*/ 8062890 w 12236952"/>
              <a:gd name="connsiteY9" fmla="*/ 6874456 h 6874545"/>
              <a:gd name="connsiteX10" fmla="*/ 0 w 12236952"/>
              <a:gd name="connsiteY10" fmla="*/ 6874545 h 6874545"/>
              <a:gd name="connsiteX11" fmla="*/ 39927 w 12236952"/>
              <a:gd name="connsiteY11" fmla="*/ 14 h 6874545"/>
              <a:gd name="connsiteX0" fmla="*/ 31966 w 12236952"/>
              <a:gd name="connsiteY0" fmla="*/ 63611 h 6866580"/>
              <a:gd name="connsiteX1" fmla="*/ 12231165 w 12236952"/>
              <a:gd name="connsiteY1" fmla="*/ 0 h 6866580"/>
              <a:gd name="connsiteX2" fmla="*/ 12236952 w 12236952"/>
              <a:gd name="connsiteY2" fmla="*/ 2675377 h 6866580"/>
              <a:gd name="connsiteX3" fmla="*/ 11846104 w 12236952"/>
              <a:gd name="connsiteY3" fmla="*/ 3455041 h 6866580"/>
              <a:gd name="connsiteX4" fmla="*/ 10856469 w 12236952"/>
              <a:gd name="connsiteY4" fmla="*/ 4056925 h 6866580"/>
              <a:gd name="connsiteX5" fmla="*/ 10387694 w 12236952"/>
              <a:gd name="connsiteY5" fmla="*/ 4936601 h 6866580"/>
              <a:gd name="connsiteX6" fmla="*/ 9479081 w 12236952"/>
              <a:gd name="connsiteY6" fmla="*/ 5422739 h 6866580"/>
              <a:gd name="connsiteX7" fmla="*/ 9034398 w 12236952"/>
              <a:gd name="connsiteY7" fmla="*/ 6303356 h 6866580"/>
              <a:gd name="connsiteX8" fmla="*/ 8215557 w 12236952"/>
              <a:gd name="connsiteY8" fmla="*/ 6690166 h 6866580"/>
              <a:gd name="connsiteX9" fmla="*/ 8062890 w 12236952"/>
              <a:gd name="connsiteY9" fmla="*/ 6866491 h 6866580"/>
              <a:gd name="connsiteX10" fmla="*/ 0 w 12236952"/>
              <a:gd name="connsiteY10" fmla="*/ 6866580 h 6866580"/>
              <a:gd name="connsiteX11" fmla="*/ 31966 w 12236952"/>
              <a:gd name="connsiteY11" fmla="*/ 63611 h 6866580"/>
              <a:gd name="connsiteX0" fmla="*/ 16042 w 12236952"/>
              <a:gd name="connsiteY0" fmla="*/ 14 h 6898399"/>
              <a:gd name="connsiteX1" fmla="*/ 12231165 w 12236952"/>
              <a:gd name="connsiteY1" fmla="*/ 31819 h 6898399"/>
              <a:gd name="connsiteX2" fmla="*/ 12236952 w 12236952"/>
              <a:gd name="connsiteY2" fmla="*/ 2707196 h 6898399"/>
              <a:gd name="connsiteX3" fmla="*/ 11846104 w 12236952"/>
              <a:gd name="connsiteY3" fmla="*/ 3486860 h 6898399"/>
              <a:gd name="connsiteX4" fmla="*/ 10856469 w 12236952"/>
              <a:gd name="connsiteY4" fmla="*/ 4088744 h 6898399"/>
              <a:gd name="connsiteX5" fmla="*/ 10387694 w 12236952"/>
              <a:gd name="connsiteY5" fmla="*/ 4968420 h 6898399"/>
              <a:gd name="connsiteX6" fmla="*/ 9479081 w 12236952"/>
              <a:gd name="connsiteY6" fmla="*/ 5454558 h 6898399"/>
              <a:gd name="connsiteX7" fmla="*/ 9034398 w 12236952"/>
              <a:gd name="connsiteY7" fmla="*/ 6335175 h 6898399"/>
              <a:gd name="connsiteX8" fmla="*/ 8215557 w 12236952"/>
              <a:gd name="connsiteY8" fmla="*/ 6721985 h 6898399"/>
              <a:gd name="connsiteX9" fmla="*/ 8062890 w 12236952"/>
              <a:gd name="connsiteY9" fmla="*/ 6898310 h 6898399"/>
              <a:gd name="connsiteX10" fmla="*/ 0 w 12236952"/>
              <a:gd name="connsiteY10" fmla="*/ 6898399 h 6898399"/>
              <a:gd name="connsiteX11" fmla="*/ 16042 w 12236952"/>
              <a:gd name="connsiteY11" fmla="*/ 14 h 6898399"/>
              <a:gd name="connsiteX0" fmla="*/ 0 w 12220910"/>
              <a:gd name="connsiteY0" fmla="*/ 14 h 6922252"/>
              <a:gd name="connsiteX1" fmla="*/ 12215123 w 12220910"/>
              <a:gd name="connsiteY1" fmla="*/ 31819 h 6922252"/>
              <a:gd name="connsiteX2" fmla="*/ 12220910 w 12220910"/>
              <a:gd name="connsiteY2" fmla="*/ 2707196 h 6922252"/>
              <a:gd name="connsiteX3" fmla="*/ 11830062 w 12220910"/>
              <a:gd name="connsiteY3" fmla="*/ 3486860 h 6922252"/>
              <a:gd name="connsiteX4" fmla="*/ 10840427 w 12220910"/>
              <a:gd name="connsiteY4" fmla="*/ 4088744 h 6922252"/>
              <a:gd name="connsiteX5" fmla="*/ 10371652 w 12220910"/>
              <a:gd name="connsiteY5" fmla="*/ 4968420 h 6922252"/>
              <a:gd name="connsiteX6" fmla="*/ 9463039 w 12220910"/>
              <a:gd name="connsiteY6" fmla="*/ 5454558 h 6922252"/>
              <a:gd name="connsiteX7" fmla="*/ 9018356 w 12220910"/>
              <a:gd name="connsiteY7" fmla="*/ 6335175 h 6922252"/>
              <a:gd name="connsiteX8" fmla="*/ 8199515 w 12220910"/>
              <a:gd name="connsiteY8" fmla="*/ 6721985 h 6922252"/>
              <a:gd name="connsiteX9" fmla="*/ 8046848 w 12220910"/>
              <a:gd name="connsiteY9" fmla="*/ 6898310 h 6922252"/>
              <a:gd name="connsiteX10" fmla="*/ 127270 w 12220910"/>
              <a:gd name="connsiteY10" fmla="*/ 6922252 h 6922252"/>
              <a:gd name="connsiteX11" fmla="*/ 0 w 12220910"/>
              <a:gd name="connsiteY11" fmla="*/ 14 h 6922252"/>
              <a:gd name="connsiteX0" fmla="*/ 31965 w 12252875"/>
              <a:gd name="connsiteY0" fmla="*/ 14 h 6898310"/>
              <a:gd name="connsiteX1" fmla="*/ 12247088 w 12252875"/>
              <a:gd name="connsiteY1" fmla="*/ 31819 h 6898310"/>
              <a:gd name="connsiteX2" fmla="*/ 12252875 w 12252875"/>
              <a:gd name="connsiteY2" fmla="*/ 2707196 h 6898310"/>
              <a:gd name="connsiteX3" fmla="*/ 11862027 w 12252875"/>
              <a:gd name="connsiteY3" fmla="*/ 3486860 h 6898310"/>
              <a:gd name="connsiteX4" fmla="*/ 10872392 w 12252875"/>
              <a:gd name="connsiteY4" fmla="*/ 4088744 h 6898310"/>
              <a:gd name="connsiteX5" fmla="*/ 10403617 w 12252875"/>
              <a:gd name="connsiteY5" fmla="*/ 4968420 h 6898310"/>
              <a:gd name="connsiteX6" fmla="*/ 9495004 w 12252875"/>
              <a:gd name="connsiteY6" fmla="*/ 5454558 h 6898310"/>
              <a:gd name="connsiteX7" fmla="*/ 9050321 w 12252875"/>
              <a:gd name="connsiteY7" fmla="*/ 6335175 h 6898310"/>
              <a:gd name="connsiteX8" fmla="*/ 8231480 w 12252875"/>
              <a:gd name="connsiteY8" fmla="*/ 6721985 h 6898310"/>
              <a:gd name="connsiteX9" fmla="*/ 8078813 w 12252875"/>
              <a:gd name="connsiteY9" fmla="*/ 6898310 h 6898310"/>
              <a:gd name="connsiteX10" fmla="*/ 0 w 12252875"/>
              <a:gd name="connsiteY10" fmla="*/ 6882496 h 6898310"/>
              <a:gd name="connsiteX11" fmla="*/ 31965 w 12252875"/>
              <a:gd name="connsiteY11" fmla="*/ 14 h 6898310"/>
              <a:gd name="connsiteX0" fmla="*/ 31965 w 12252875"/>
              <a:gd name="connsiteY0" fmla="*/ 693 h 6898989"/>
              <a:gd name="connsiteX1" fmla="*/ 12247088 w 12252875"/>
              <a:gd name="connsiteY1" fmla="*/ 32498 h 6898989"/>
              <a:gd name="connsiteX2" fmla="*/ 12252875 w 12252875"/>
              <a:gd name="connsiteY2" fmla="*/ 2707875 h 6898989"/>
              <a:gd name="connsiteX3" fmla="*/ 11862027 w 12252875"/>
              <a:gd name="connsiteY3" fmla="*/ 3487539 h 6898989"/>
              <a:gd name="connsiteX4" fmla="*/ 10872392 w 12252875"/>
              <a:gd name="connsiteY4" fmla="*/ 4089423 h 6898989"/>
              <a:gd name="connsiteX5" fmla="*/ 10403617 w 12252875"/>
              <a:gd name="connsiteY5" fmla="*/ 4969099 h 6898989"/>
              <a:gd name="connsiteX6" fmla="*/ 9495004 w 12252875"/>
              <a:gd name="connsiteY6" fmla="*/ 5455237 h 6898989"/>
              <a:gd name="connsiteX7" fmla="*/ 9050321 w 12252875"/>
              <a:gd name="connsiteY7" fmla="*/ 6335854 h 6898989"/>
              <a:gd name="connsiteX8" fmla="*/ 8231480 w 12252875"/>
              <a:gd name="connsiteY8" fmla="*/ 6722664 h 6898989"/>
              <a:gd name="connsiteX9" fmla="*/ 8078813 w 12252875"/>
              <a:gd name="connsiteY9" fmla="*/ 6898989 h 6898989"/>
              <a:gd name="connsiteX10" fmla="*/ 0 w 12252875"/>
              <a:gd name="connsiteY10" fmla="*/ 6883175 h 6898989"/>
              <a:gd name="connsiteX11" fmla="*/ 31965 w 12252875"/>
              <a:gd name="connsiteY11" fmla="*/ 693 h 689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52875" h="6898989">
                <a:moveTo>
                  <a:pt x="31965" y="693"/>
                </a:moveTo>
                <a:cubicBezTo>
                  <a:pt x="385530" y="-4608"/>
                  <a:pt x="8175380" y="21896"/>
                  <a:pt x="12247088" y="32498"/>
                </a:cubicBezTo>
                <a:lnTo>
                  <a:pt x="12252875" y="2707875"/>
                </a:lnTo>
                <a:cubicBezTo>
                  <a:pt x="11957205" y="2960588"/>
                  <a:pt x="12046097" y="3153701"/>
                  <a:pt x="11862027" y="3487539"/>
                </a:cubicBezTo>
                <a:cubicBezTo>
                  <a:pt x="11501730" y="3980157"/>
                  <a:pt x="11286475" y="3700334"/>
                  <a:pt x="10872392" y="4089423"/>
                </a:cubicBezTo>
                <a:cubicBezTo>
                  <a:pt x="10519364" y="4425089"/>
                  <a:pt x="10776223" y="4586762"/>
                  <a:pt x="10403617" y="4969099"/>
                </a:cubicBezTo>
                <a:cubicBezTo>
                  <a:pt x="10086277" y="5297049"/>
                  <a:pt x="9796233" y="5099908"/>
                  <a:pt x="9495004" y="5455237"/>
                </a:cubicBezTo>
                <a:cubicBezTo>
                  <a:pt x="9246149" y="5753285"/>
                  <a:pt x="9328940" y="6048448"/>
                  <a:pt x="9050321" y="6335854"/>
                </a:cubicBezTo>
                <a:cubicBezTo>
                  <a:pt x="8807972" y="6591506"/>
                  <a:pt x="8659067" y="6422314"/>
                  <a:pt x="8231480" y="6722664"/>
                </a:cubicBezTo>
                <a:cubicBezTo>
                  <a:pt x="8111228" y="6834388"/>
                  <a:pt x="8066053" y="6895639"/>
                  <a:pt x="8078813" y="6898989"/>
                </a:cubicBezTo>
                <a:lnTo>
                  <a:pt x="0" y="6883175"/>
                </a:lnTo>
                <a:cubicBezTo>
                  <a:pt x="5347" y="6878990"/>
                  <a:pt x="34580" y="-11025"/>
                  <a:pt x="31965" y="69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08499"/>
            <a:ext cx="4480128" cy="930212"/>
          </a:xfrm>
          <a:prstGeom prst="rect">
            <a:avLst/>
          </a:prstGeom>
        </p:spPr>
      </p:pic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221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490470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283465"/>
            <a:ext cx="3683000" cy="5150920"/>
          </a:xfrm>
          <a:custGeom>
            <a:avLst/>
            <a:gdLst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0 w 3683000"/>
              <a:gd name="connsiteY3" fmla="*/ 5177272 h 5177272"/>
              <a:gd name="connsiteX4" fmla="*/ 0 w 3683000"/>
              <a:gd name="connsiteY4" fmla="*/ 0 h 5177272"/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820821 w 3683000"/>
              <a:gd name="connsiteY3" fmla="*/ 4946262 h 5177272"/>
              <a:gd name="connsiteX4" fmla="*/ 0 w 3683000"/>
              <a:gd name="connsiteY4" fmla="*/ 5177272 h 5177272"/>
              <a:gd name="connsiteX5" fmla="*/ 0 w 3683000"/>
              <a:gd name="connsiteY5" fmla="*/ 0 h 5177272"/>
              <a:gd name="connsiteX0" fmla="*/ 0 w 3683000"/>
              <a:gd name="connsiteY0" fmla="*/ 0 h 5506431"/>
              <a:gd name="connsiteX1" fmla="*/ 3683000 w 3683000"/>
              <a:gd name="connsiteY1" fmla="*/ 0 h 5506431"/>
              <a:gd name="connsiteX2" fmla="*/ 3683000 w 3683000"/>
              <a:gd name="connsiteY2" fmla="*/ 5177272 h 5506431"/>
              <a:gd name="connsiteX3" fmla="*/ 2617537 w 3683000"/>
              <a:gd name="connsiteY3" fmla="*/ 4914178 h 5506431"/>
              <a:gd name="connsiteX4" fmla="*/ 820821 w 3683000"/>
              <a:gd name="connsiteY4" fmla="*/ 4946262 h 5506431"/>
              <a:gd name="connsiteX5" fmla="*/ 0 w 3683000"/>
              <a:gd name="connsiteY5" fmla="*/ 5177272 h 5506431"/>
              <a:gd name="connsiteX6" fmla="*/ 0 w 3683000"/>
              <a:gd name="connsiteY6" fmla="*/ 0 h 5506431"/>
              <a:gd name="connsiteX0" fmla="*/ 0 w 3683000"/>
              <a:gd name="connsiteY0" fmla="*/ 0 h 5506431"/>
              <a:gd name="connsiteX1" fmla="*/ 3683000 w 3683000"/>
              <a:gd name="connsiteY1" fmla="*/ 0 h 5506431"/>
              <a:gd name="connsiteX2" fmla="*/ 3683000 w 3683000"/>
              <a:gd name="connsiteY2" fmla="*/ 5177272 h 5506431"/>
              <a:gd name="connsiteX3" fmla="*/ 2617537 w 3683000"/>
              <a:gd name="connsiteY3" fmla="*/ 4914178 h 5506431"/>
              <a:gd name="connsiteX4" fmla="*/ 1879600 w 3683000"/>
              <a:gd name="connsiteY4" fmla="*/ 5186894 h 5506431"/>
              <a:gd name="connsiteX5" fmla="*/ 820821 w 3683000"/>
              <a:gd name="connsiteY5" fmla="*/ 4946262 h 5506431"/>
              <a:gd name="connsiteX6" fmla="*/ 0 w 3683000"/>
              <a:gd name="connsiteY6" fmla="*/ 5177272 h 5506431"/>
              <a:gd name="connsiteX7" fmla="*/ 0 w 3683000"/>
              <a:gd name="connsiteY7" fmla="*/ 0 h 5506431"/>
              <a:gd name="connsiteX0" fmla="*/ 0 w 3683000"/>
              <a:gd name="connsiteY0" fmla="*/ 0 h 5506431"/>
              <a:gd name="connsiteX1" fmla="*/ 3683000 w 3683000"/>
              <a:gd name="connsiteY1" fmla="*/ 0 h 5506431"/>
              <a:gd name="connsiteX2" fmla="*/ 3683000 w 3683000"/>
              <a:gd name="connsiteY2" fmla="*/ 5177272 h 5506431"/>
              <a:gd name="connsiteX3" fmla="*/ 2617537 w 3683000"/>
              <a:gd name="connsiteY3" fmla="*/ 4914178 h 5506431"/>
              <a:gd name="connsiteX4" fmla="*/ 1879600 w 3683000"/>
              <a:gd name="connsiteY4" fmla="*/ 5186894 h 5506431"/>
              <a:gd name="connsiteX5" fmla="*/ 820821 w 3683000"/>
              <a:gd name="connsiteY5" fmla="*/ 4946262 h 5506431"/>
              <a:gd name="connsiteX6" fmla="*/ 0 w 3683000"/>
              <a:gd name="connsiteY6" fmla="*/ 5177272 h 5506431"/>
              <a:gd name="connsiteX7" fmla="*/ 0 w 3683000"/>
              <a:gd name="connsiteY7" fmla="*/ 0 h 5506431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20821 w 3683000"/>
              <a:gd name="connsiteY5" fmla="*/ 4946262 h 5236117"/>
              <a:gd name="connsiteX6" fmla="*/ 0 w 3683000"/>
              <a:gd name="connsiteY6" fmla="*/ 5177272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20821 w 3683000"/>
              <a:gd name="connsiteY5" fmla="*/ 4946262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20821 w 3683000"/>
              <a:gd name="connsiteY5" fmla="*/ 4946262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37755 w 3683000"/>
              <a:gd name="connsiteY5" fmla="*/ 4916629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9330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9330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899697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680634 w 3683000"/>
              <a:gd name="connsiteY4" fmla="*/ 51276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735667 w 3683000"/>
              <a:gd name="connsiteY4" fmla="*/ 51403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735667 w 3683000"/>
              <a:gd name="connsiteY4" fmla="*/ 51403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735667 w 3683000"/>
              <a:gd name="connsiteY4" fmla="*/ 51403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539"/>
              <a:gd name="connsiteX1" fmla="*/ 3683000 w 3683000"/>
              <a:gd name="connsiteY1" fmla="*/ 0 h 5236539"/>
              <a:gd name="connsiteX2" fmla="*/ 3683000 w 3683000"/>
              <a:gd name="connsiteY2" fmla="*/ 5177272 h 5236539"/>
              <a:gd name="connsiteX3" fmla="*/ 2456670 w 3683000"/>
              <a:gd name="connsiteY3" fmla="*/ 4918411 h 5236539"/>
              <a:gd name="connsiteX4" fmla="*/ 1735667 w 3683000"/>
              <a:gd name="connsiteY4" fmla="*/ 5140328 h 5236539"/>
              <a:gd name="connsiteX5" fmla="*/ 850455 w 3683000"/>
              <a:gd name="connsiteY5" fmla="*/ 4920864 h 5236539"/>
              <a:gd name="connsiteX6" fmla="*/ 4233 w 3683000"/>
              <a:gd name="connsiteY6" fmla="*/ 5143404 h 5236539"/>
              <a:gd name="connsiteX7" fmla="*/ 0 w 3683000"/>
              <a:gd name="connsiteY7" fmla="*/ 0 h 5236539"/>
              <a:gd name="connsiteX0" fmla="*/ 0 w 3683000"/>
              <a:gd name="connsiteY0" fmla="*/ 0 h 5236539"/>
              <a:gd name="connsiteX1" fmla="*/ 3683000 w 3683000"/>
              <a:gd name="connsiteY1" fmla="*/ 0 h 5236539"/>
              <a:gd name="connsiteX2" fmla="*/ 3683000 w 3683000"/>
              <a:gd name="connsiteY2" fmla="*/ 5177272 h 5236539"/>
              <a:gd name="connsiteX3" fmla="*/ 2456670 w 3683000"/>
              <a:gd name="connsiteY3" fmla="*/ 4918411 h 5236539"/>
              <a:gd name="connsiteX4" fmla="*/ 1735667 w 3683000"/>
              <a:gd name="connsiteY4" fmla="*/ 5140328 h 5236539"/>
              <a:gd name="connsiteX5" fmla="*/ 850455 w 3683000"/>
              <a:gd name="connsiteY5" fmla="*/ 4920864 h 5236539"/>
              <a:gd name="connsiteX6" fmla="*/ 4233 w 3683000"/>
              <a:gd name="connsiteY6" fmla="*/ 5143404 h 5236539"/>
              <a:gd name="connsiteX7" fmla="*/ 0 w 3683000"/>
              <a:gd name="connsiteY7" fmla="*/ 0 h 5236539"/>
              <a:gd name="connsiteX0" fmla="*/ 0 w 3683000"/>
              <a:gd name="connsiteY0" fmla="*/ 0 h 5232829"/>
              <a:gd name="connsiteX1" fmla="*/ 3683000 w 3683000"/>
              <a:gd name="connsiteY1" fmla="*/ 0 h 5232829"/>
              <a:gd name="connsiteX2" fmla="*/ 3683000 w 3683000"/>
              <a:gd name="connsiteY2" fmla="*/ 5177272 h 5232829"/>
              <a:gd name="connsiteX3" fmla="*/ 2456670 w 3683000"/>
              <a:gd name="connsiteY3" fmla="*/ 4918411 h 5232829"/>
              <a:gd name="connsiteX4" fmla="*/ 1735667 w 3683000"/>
              <a:gd name="connsiteY4" fmla="*/ 5140328 h 5232829"/>
              <a:gd name="connsiteX5" fmla="*/ 850455 w 3683000"/>
              <a:gd name="connsiteY5" fmla="*/ 4920864 h 5232829"/>
              <a:gd name="connsiteX6" fmla="*/ 4233 w 3683000"/>
              <a:gd name="connsiteY6" fmla="*/ 5143404 h 5232829"/>
              <a:gd name="connsiteX7" fmla="*/ 0 w 3683000"/>
              <a:gd name="connsiteY7" fmla="*/ 0 h 5232829"/>
              <a:gd name="connsiteX0" fmla="*/ 0 w 3683000"/>
              <a:gd name="connsiteY0" fmla="*/ 0 h 5145400"/>
              <a:gd name="connsiteX1" fmla="*/ 3683000 w 3683000"/>
              <a:gd name="connsiteY1" fmla="*/ 0 h 5145400"/>
              <a:gd name="connsiteX2" fmla="*/ 3683000 w 3683000"/>
              <a:gd name="connsiteY2" fmla="*/ 5075672 h 5145400"/>
              <a:gd name="connsiteX3" fmla="*/ 2456670 w 3683000"/>
              <a:gd name="connsiteY3" fmla="*/ 4918411 h 5145400"/>
              <a:gd name="connsiteX4" fmla="*/ 1735667 w 3683000"/>
              <a:gd name="connsiteY4" fmla="*/ 5140328 h 5145400"/>
              <a:gd name="connsiteX5" fmla="*/ 850455 w 3683000"/>
              <a:gd name="connsiteY5" fmla="*/ 4920864 h 5145400"/>
              <a:gd name="connsiteX6" fmla="*/ 4233 w 3683000"/>
              <a:gd name="connsiteY6" fmla="*/ 5143404 h 5145400"/>
              <a:gd name="connsiteX7" fmla="*/ 0 w 3683000"/>
              <a:gd name="connsiteY7" fmla="*/ 0 h 5145400"/>
              <a:gd name="connsiteX0" fmla="*/ 0 w 3683000"/>
              <a:gd name="connsiteY0" fmla="*/ 0 h 5145400"/>
              <a:gd name="connsiteX1" fmla="*/ 3683000 w 3683000"/>
              <a:gd name="connsiteY1" fmla="*/ 0 h 5145400"/>
              <a:gd name="connsiteX2" fmla="*/ 3683000 w 3683000"/>
              <a:gd name="connsiteY2" fmla="*/ 5046039 h 5145400"/>
              <a:gd name="connsiteX3" fmla="*/ 2456670 w 3683000"/>
              <a:gd name="connsiteY3" fmla="*/ 4918411 h 5145400"/>
              <a:gd name="connsiteX4" fmla="*/ 1735667 w 3683000"/>
              <a:gd name="connsiteY4" fmla="*/ 5140328 h 5145400"/>
              <a:gd name="connsiteX5" fmla="*/ 850455 w 3683000"/>
              <a:gd name="connsiteY5" fmla="*/ 4920864 h 5145400"/>
              <a:gd name="connsiteX6" fmla="*/ 4233 w 3683000"/>
              <a:gd name="connsiteY6" fmla="*/ 5143404 h 5145400"/>
              <a:gd name="connsiteX7" fmla="*/ 0 w 3683000"/>
              <a:gd name="connsiteY7" fmla="*/ 0 h 5145400"/>
              <a:gd name="connsiteX0" fmla="*/ 0 w 3683000"/>
              <a:gd name="connsiteY0" fmla="*/ 0 h 5145400"/>
              <a:gd name="connsiteX1" fmla="*/ 3683000 w 3683000"/>
              <a:gd name="connsiteY1" fmla="*/ 0 h 5145400"/>
              <a:gd name="connsiteX2" fmla="*/ 3683000 w 3683000"/>
              <a:gd name="connsiteY2" fmla="*/ 5046039 h 5145400"/>
              <a:gd name="connsiteX3" fmla="*/ 2456670 w 3683000"/>
              <a:gd name="connsiteY3" fmla="*/ 4918411 h 5145400"/>
              <a:gd name="connsiteX4" fmla="*/ 1735667 w 3683000"/>
              <a:gd name="connsiteY4" fmla="*/ 5140328 h 5145400"/>
              <a:gd name="connsiteX5" fmla="*/ 850455 w 3683000"/>
              <a:gd name="connsiteY5" fmla="*/ 4920864 h 5145400"/>
              <a:gd name="connsiteX6" fmla="*/ 4233 w 3683000"/>
              <a:gd name="connsiteY6" fmla="*/ 5143404 h 5145400"/>
              <a:gd name="connsiteX7" fmla="*/ 0 w 3683000"/>
              <a:gd name="connsiteY7" fmla="*/ 0 h 5145400"/>
              <a:gd name="connsiteX0" fmla="*/ 0 w 3683000"/>
              <a:gd name="connsiteY0" fmla="*/ 0 h 5452361"/>
              <a:gd name="connsiteX1" fmla="*/ 3683000 w 3683000"/>
              <a:gd name="connsiteY1" fmla="*/ 0 h 5452361"/>
              <a:gd name="connsiteX2" fmla="*/ 3683000 w 3683000"/>
              <a:gd name="connsiteY2" fmla="*/ 5046039 h 5452361"/>
              <a:gd name="connsiteX3" fmla="*/ 3272367 w 3683000"/>
              <a:gd name="connsiteY3" fmla="*/ 5147903 h 5452361"/>
              <a:gd name="connsiteX4" fmla="*/ 2456670 w 3683000"/>
              <a:gd name="connsiteY4" fmla="*/ 4918411 h 5452361"/>
              <a:gd name="connsiteX5" fmla="*/ 1735667 w 3683000"/>
              <a:gd name="connsiteY5" fmla="*/ 5140328 h 5452361"/>
              <a:gd name="connsiteX6" fmla="*/ 850455 w 3683000"/>
              <a:gd name="connsiteY6" fmla="*/ 4920864 h 5452361"/>
              <a:gd name="connsiteX7" fmla="*/ 4233 w 3683000"/>
              <a:gd name="connsiteY7" fmla="*/ 5143404 h 5452361"/>
              <a:gd name="connsiteX8" fmla="*/ 0 w 3683000"/>
              <a:gd name="connsiteY8" fmla="*/ 0 h 5452361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456670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47903"/>
              <a:gd name="connsiteX1" fmla="*/ 3683000 w 3683000"/>
              <a:gd name="connsiteY1" fmla="*/ 0 h 5147903"/>
              <a:gd name="connsiteX2" fmla="*/ 3683000 w 3683000"/>
              <a:gd name="connsiteY2" fmla="*/ 5046039 h 5147903"/>
              <a:gd name="connsiteX3" fmla="*/ 3272367 w 3683000"/>
              <a:gd name="connsiteY3" fmla="*/ 5147903 h 5147903"/>
              <a:gd name="connsiteX4" fmla="*/ 2511704 w 3683000"/>
              <a:gd name="connsiteY4" fmla="*/ 4918411 h 5147903"/>
              <a:gd name="connsiteX5" fmla="*/ 1735667 w 3683000"/>
              <a:gd name="connsiteY5" fmla="*/ 5140328 h 5147903"/>
              <a:gd name="connsiteX6" fmla="*/ 850455 w 3683000"/>
              <a:gd name="connsiteY6" fmla="*/ 4920864 h 5147903"/>
              <a:gd name="connsiteX7" fmla="*/ 4233 w 3683000"/>
              <a:gd name="connsiteY7" fmla="*/ 5143404 h 5147903"/>
              <a:gd name="connsiteX8" fmla="*/ 0 w 3683000"/>
              <a:gd name="connsiteY8" fmla="*/ 0 h 5147903"/>
              <a:gd name="connsiteX0" fmla="*/ 0 w 3683000"/>
              <a:gd name="connsiteY0" fmla="*/ 0 h 5147903"/>
              <a:gd name="connsiteX1" fmla="*/ 3683000 w 3683000"/>
              <a:gd name="connsiteY1" fmla="*/ 0 h 5147903"/>
              <a:gd name="connsiteX2" fmla="*/ 3683000 w 3683000"/>
              <a:gd name="connsiteY2" fmla="*/ 5046039 h 5147903"/>
              <a:gd name="connsiteX3" fmla="*/ 3272367 w 3683000"/>
              <a:gd name="connsiteY3" fmla="*/ 5147903 h 5147903"/>
              <a:gd name="connsiteX4" fmla="*/ 2511704 w 3683000"/>
              <a:gd name="connsiteY4" fmla="*/ 4918411 h 5147903"/>
              <a:gd name="connsiteX5" fmla="*/ 1735667 w 3683000"/>
              <a:gd name="connsiteY5" fmla="*/ 5140328 h 5147903"/>
              <a:gd name="connsiteX6" fmla="*/ 850455 w 3683000"/>
              <a:gd name="connsiteY6" fmla="*/ 4920864 h 5147903"/>
              <a:gd name="connsiteX7" fmla="*/ 4233 w 3683000"/>
              <a:gd name="connsiteY7" fmla="*/ 5143404 h 5147903"/>
              <a:gd name="connsiteX8" fmla="*/ 0 w 3683000"/>
              <a:gd name="connsiteY8" fmla="*/ 0 h 5147903"/>
              <a:gd name="connsiteX0" fmla="*/ 0 w 3683000"/>
              <a:gd name="connsiteY0" fmla="*/ 0 h 5147903"/>
              <a:gd name="connsiteX1" fmla="*/ 3683000 w 3683000"/>
              <a:gd name="connsiteY1" fmla="*/ 0 h 5147903"/>
              <a:gd name="connsiteX2" fmla="*/ 3683000 w 3683000"/>
              <a:gd name="connsiteY2" fmla="*/ 5046039 h 5147903"/>
              <a:gd name="connsiteX3" fmla="*/ 3272367 w 3683000"/>
              <a:gd name="connsiteY3" fmla="*/ 5147903 h 5147903"/>
              <a:gd name="connsiteX4" fmla="*/ 2511704 w 3683000"/>
              <a:gd name="connsiteY4" fmla="*/ 4918411 h 5147903"/>
              <a:gd name="connsiteX5" fmla="*/ 1735667 w 3683000"/>
              <a:gd name="connsiteY5" fmla="*/ 5140328 h 5147903"/>
              <a:gd name="connsiteX6" fmla="*/ 850455 w 3683000"/>
              <a:gd name="connsiteY6" fmla="*/ 4920864 h 5147903"/>
              <a:gd name="connsiteX7" fmla="*/ 4233 w 3683000"/>
              <a:gd name="connsiteY7" fmla="*/ 5143404 h 5147903"/>
              <a:gd name="connsiteX8" fmla="*/ 0 w 3683000"/>
              <a:gd name="connsiteY8" fmla="*/ 0 h 5147903"/>
              <a:gd name="connsiteX0" fmla="*/ 0 w 3683000"/>
              <a:gd name="connsiteY0" fmla="*/ 0 h 5150920"/>
              <a:gd name="connsiteX1" fmla="*/ 3683000 w 3683000"/>
              <a:gd name="connsiteY1" fmla="*/ 0 h 5150920"/>
              <a:gd name="connsiteX2" fmla="*/ 3683000 w 3683000"/>
              <a:gd name="connsiteY2" fmla="*/ 5046039 h 5150920"/>
              <a:gd name="connsiteX3" fmla="*/ 3272367 w 3683000"/>
              <a:gd name="connsiteY3" fmla="*/ 5147903 h 5150920"/>
              <a:gd name="connsiteX4" fmla="*/ 2511704 w 3683000"/>
              <a:gd name="connsiteY4" fmla="*/ 4918411 h 5150920"/>
              <a:gd name="connsiteX5" fmla="*/ 1714484 w 3683000"/>
              <a:gd name="connsiteY5" fmla="*/ 5150920 h 5150920"/>
              <a:gd name="connsiteX6" fmla="*/ 850455 w 3683000"/>
              <a:gd name="connsiteY6" fmla="*/ 4920864 h 5150920"/>
              <a:gd name="connsiteX7" fmla="*/ 4233 w 3683000"/>
              <a:gd name="connsiteY7" fmla="*/ 5143404 h 5150920"/>
              <a:gd name="connsiteX8" fmla="*/ 0 w 3683000"/>
              <a:gd name="connsiteY8" fmla="*/ 0 h 5150920"/>
              <a:gd name="connsiteX0" fmla="*/ 0 w 3683000"/>
              <a:gd name="connsiteY0" fmla="*/ 0 h 5150920"/>
              <a:gd name="connsiteX1" fmla="*/ 3683000 w 3683000"/>
              <a:gd name="connsiteY1" fmla="*/ 0 h 5150920"/>
              <a:gd name="connsiteX2" fmla="*/ 3683000 w 3683000"/>
              <a:gd name="connsiteY2" fmla="*/ 5046039 h 5150920"/>
              <a:gd name="connsiteX3" fmla="*/ 3272367 w 3683000"/>
              <a:gd name="connsiteY3" fmla="*/ 5147903 h 5150920"/>
              <a:gd name="connsiteX4" fmla="*/ 2511704 w 3683000"/>
              <a:gd name="connsiteY4" fmla="*/ 4918411 h 5150920"/>
              <a:gd name="connsiteX5" fmla="*/ 1714484 w 3683000"/>
              <a:gd name="connsiteY5" fmla="*/ 5150920 h 5150920"/>
              <a:gd name="connsiteX6" fmla="*/ 850455 w 3683000"/>
              <a:gd name="connsiteY6" fmla="*/ 4920864 h 5150920"/>
              <a:gd name="connsiteX7" fmla="*/ 4233 w 3683000"/>
              <a:gd name="connsiteY7" fmla="*/ 5143404 h 5150920"/>
              <a:gd name="connsiteX8" fmla="*/ 0 w 3683000"/>
              <a:gd name="connsiteY8" fmla="*/ 0 h 5150920"/>
              <a:gd name="connsiteX0" fmla="*/ 0 w 3683000"/>
              <a:gd name="connsiteY0" fmla="*/ 0 h 5150920"/>
              <a:gd name="connsiteX1" fmla="*/ 3683000 w 3683000"/>
              <a:gd name="connsiteY1" fmla="*/ 0 h 5150920"/>
              <a:gd name="connsiteX2" fmla="*/ 3683000 w 3683000"/>
              <a:gd name="connsiteY2" fmla="*/ 5046039 h 5150920"/>
              <a:gd name="connsiteX3" fmla="*/ 3272367 w 3683000"/>
              <a:gd name="connsiteY3" fmla="*/ 5147903 h 5150920"/>
              <a:gd name="connsiteX4" fmla="*/ 2511704 w 3683000"/>
              <a:gd name="connsiteY4" fmla="*/ 4918411 h 5150920"/>
              <a:gd name="connsiteX5" fmla="*/ 1714484 w 3683000"/>
              <a:gd name="connsiteY5" fmla="*/ 5150920 h 5150920"/>
              <a:gd name="connsiteX6" fmla="*/ 850455 w 3683000"/>
              <a:gd name="connsiteY6" fmla="*/ 4920864 h 5150920"/>
              <a:gd name="connsiteX7" fmla="*/ 4233 w 3683000"/>
              <a:gd name="connsiteY7" fmla="*/ 5143404 h 5150920"/>
              <a:gd name="connsiteX8" fmla="*/ 0 w 3683000"/>
              <a:gd name="connsiteY8" fmla="*/ 0 h 51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3000" h="5150920">
                <a:moveTo>
                  <a:pt x="0" y="0"/>
                </a:moveTo>
                <a:lnTo>
                  <a:pt x="3683000" y="0"/>
                </a:lnTo>
                <a:lnTo>
                  <a:pt x="3683000" y="5046039"/>
                </a:lnTo>
                <a:cubicBezTo>
                  <a:pt x="3619501" y="5088401"/>
                  <a:pt x="3506389" y="5148007"/>
                  <a:pt x="3272367" y="5147903"/>
                </a:cubicBezTo>
                <a:cubicBezTo>
                  <a:pt x="2995292" y="5145690"/>
                  <a:pt x="2829182" y="4912618"/>
                  <a:pt x="2511704" y="4918411"/>
                </a:cubicBezTo>
                <a:cubicBezTo>
                  <a:pt x="2160337" y="4920016"/>
                  <a:pt x="2013937" y="5145573"/>
                  <a:pt x="1714484" y="5150920"/>
                </a:cubicBezTo>
                <a:cubicBezTo>
                  <a:pt x="1328256" y="5144254"/>
                  <a:pt x="1265321" y="4909768"/>
                  <a:pt x="850455" y="4920864"/>
                </a:cubicBezTo>
                <a:cubicBezTo>
                  <a:pt x="527459" y="4932956"/>
                  <a:pt x="399198" y="5169411"/>
                  <a:pt x="4233" y="514340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4499" y="283463"/>
            <a:ext cx="3690763" cy="5147407"/>
          </a:xfrm>
          <a:custGeom>
            <a:avLst/>
            <a:gdLst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0 w 3683000"/>
              <a:gd name="connsiteY3" fmla="*/ 5177272 h 5177272"/>
              <a:gd name="connsiteX4" fmla="*/ 0 w 3683000"/>
              <a:gd name="connsiteY4" fmla="*/ 0 h 5177272"/>
              <a:gd name="connsiteX0" fmla="*/ 4233 w 3687233"/>
              <a:gd name="connsiteY0" fmla="*/ 0 h 5177272"/>
              <a:gd name="connsiteX1" fmla="*/ 3687233 w 3687233"/>
              <a:gd name="connsiteY1" fmla="*/ 0 h 5177272"/>
              <a:gd name="connsiteX2" fmla="*/ 3687233 w 3687233"/>
              <a:gd name="connsiteY2" fmla="*/ 5177272 h 5177272"/>
              <a:gd name="connsiteX3" fmla="*/ 0 w 3687233"/>
              <a:gd name="connsiteY3" fmla="*/ 4906338 h 5177272"/>
              <a:gd name="connsiteX4" fmla="*/ 4233 w 3687233"/>
              <a:gd name="connsiteY4" fmla="*/ 0 h 5177272"/>
              <a:gd name="connsiteX0" fmla="*/ 4233 w 3687233"/>
              <a:gd name="connsiteY0" fmla="*/ 0 h 5177272"/>
              <a:gd name="connsiteX1" fmla="*/ 3687233 w 3687233"/>
              <a:gd name="connsiteY1" fmla="*/ 0 h 5177272"/>
              <a:gd name="connsiteX2" fmla="*/ 3687233 w 3687233"/>
              <a:gd name="connsiteY2" fmla="*/ 5177272 h 5177272"/>
              <a:gd name="connsiteX3" fmla="*/ 643468 w 3687233"/>
              <a:gd name="connsiteY3" fmla="*/ 5101336 h 5177272"/>
              <a:gd name="connsiteX4" fmla="*/ 0 w 3687233"/>
              <a:gd name="connsiteY4" fmla="*/ 4906338 h 5177272"/>
              <a:gd name="connsiteX5" fmla="*/ 4233 w 3687233"/>
              <a:gd name="connsiteY5" fmla="*/ 0 h 5177272"/>
              <a:gd name="connsiteX0" fmla="*/ 4233 w 3687233"/>
              <a:gd name="connsiteY0" fmla="*/ 0 h 5518834"/>
              <a:gd name="connsiteX1" fmla="*/ 3687233 w 3687233"/>
              <a:gd name="connsiteY1" fmla="*/ 0 h 5518834"/>
              <a:gd name="connsiteX2" fmla="*/ 3687233 w 3687233"/>
              <a:gd name="connsiteY2" fmla="*/ 5177272 h 5518834"/>
              <a:gd name="connsiteX3" fmla="*/ 1435101 w 3687233"/>
              <a:gd name="connsiteY3" fmla="*/ 4999736 h 5518834"/>
              <a:gd name="connsiteX4" fmla="*/ 643468 w 3687233"/>
              <a:gd name="connsiteY4" fmla="*/ 5101336 h 5518834"/>
              <a:gd name="connsiteX5" fmla="*/ 0 w 3687233"/>
              <a:gd name="connsiteY5" fmla="*/ 4906338 h 5518834"/>
              <a:gd name="connsiteX6" fmla="*/ 4233 w 3687233"/>
              <a:gd name="connsiteY6" fmla="*/ 0 h 5518834"/>
              <a:gd name="connsiteX0" fmla="*/ 4233 w 3687233"/>
              <a:gd name="connsiteY0" fmla="*/ 0 h 5531848"/>
              <a:gd name="connsiteX1" fmla="*/ 3687233 w 3687233"/>
              <a:gd name="connsiteY1" fmla="*/ 0 h 5531848"/>
              <a:gd name="connsiteX2" fmla="*/ 3687233 w 3687233"/>
              <a:gd name="connsiteY2" fmla="*/ 5177272 h 5531848"/>
              <a:gd name="connsiteX3" fmla="*/ 2188634 w 3687233"/>
              <a:gd name="connsiteY3" fmla="*/ 5042069 h 5531848"/>
              <a:gd name="connsiteX4" fmla="*/ 1435101 w 3687233"/>
              <a:gd name="connsiteY4" fmla="*/ 4999736 h 5531848"/>
              <a:gd name="connsiteX5" fmla="*/ 643468 w 3687233"/>
              <a:gd name="connsiteY5" fmla="*/ 5101336 h 5531848"/>
              <a:gd name="connsiteX6" fmla="*/ 0 w 3687233"/>
              <a:gd name="connsiteY6" fmla="*/ 4906338 h 5531848"/>
              <a:gd name="connsiteX7" fmla="*/ 4233 w 3687233"/>
              <a:gd name="connsiteY7" fmla="*/ 0 h 5531848"/>
              <a:gd name="connsiteX0" fmla="*/ 4233 w 3687233"/>
              <a:gd name="connsiteY0" fmla="*/ 0 h 5533805"/>
              <a:gd name="connsiteX1" fmla="*/ 3687233 w 3687233"/>
              <a:gd name="connsiteY1" fmla="*/ 0 h 5533805"/>
              <a:gd name="connsiteX2" fmla="*/ 3687233 w 3687233"/>
              <a:gd name="connsiteY2" fmla="*/ 5177272 h 5533805"/>
              <a:gd name="connsiteX3" fmla="*/ 3230034 w 3687233"/>
              <a:gd name="connsiteY3" fmla="*/ 4927769 h 5533805"/>
              <a:gd name="connsiteX4" fmla="*/ 2188634 w 3687233"/>
              <a:gd name="connsiteY4" fmla="*/ 5042069 h 5533805"/>
              <a:gd name="connsiteX5" fmla="*/ 1435101 w 3687233"/>
              <a:gd name="connsiteY5" fmla="*/ 4999736 h 5533805"/>
              <a:gd name="connsiteX6" fmla="*/ 643468 w 3687233"/>
              <a:gd name="connsiteY6" fmla="*/ 5101336 h 5533805"/>
              <a:gd name="connsiteX7" fmla="*/ 0 w 3687233"/>
              <a:gd name="connsiteY7" fmla="*/ 4906338 h 5533805"/>
              <a:gd name="connsiteX8" fmla="*/ 4233 w 3687233"/>
              <a:gd name="connsiteY8" fmla="*/ 0 h 5533805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43468 w 3687233"/>
              <a:gd name="connsiteY6" fmla="*/ 5101336 h 5325750"/>
              <a:gd name="connsiteX7" fmla="*/ 0 w 3687233"/>
              <a:gd name="connsiteY7" fmla="*/ 4906338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43468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43468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75022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295585"/>
              <a:gd name="connsiteX1" fmla="*/ 3687233 w 3687233"/>
              <a:gd name="connsiteY1" fmla="*/ 0 h 5295585"/>
              <a:gd name="connsiteX2" fmla="*/ 3687233 w 3687233"/>
              <a:gd name="connsiteY2" fmla="*/ 4906339 h 5295585"/>
              <a:gd name="connsiteX3" fmla="*/ 3230034 w 3687233"/>
              <a:gd name="connsiteY3" fmla="*/ 4927769 h 5295585"/>
              <a:gd name="connsiteX4" fmla="*/ 2188634 w 3687233"/>
              <a:gd name="connsiteY4" fmla="*/ 5042069 h 5295585"/>
              <a:gd name="connsiteX5" fmla="*/ 1420979 w 3687233"/>
              <a:gd name="connsiteY5" fmla="*/ 4999736 h 5295585"/>
              <a:gd name="connsiteX6" fmla="*/ 699956 w 3687233"/>
              <a:gd name="connsiteY6" fmla="*/ 5101336 h 5295585"/>
              <a:gd name="connsiteX7" fmla="*/ 0 w 3687233"/>
              <a:gd name="connsiteY7" fmla="*/ 4931052 h 5295585"/>
              <a:gd name="connsiteX8" fmla="*/ 4233 w 3687233"/>
              <a:gd name="connsiteY8" fmla="*/ 0 h 5295585"/>
              <a:gd name="connsiteX0" fmla="*/ 4233 w 3687233"/>
              <a:gd name="connsiteY0" fmla="*/ 0 h 5146617"/>
              <a:gd name="connsiteX1" fmla="*/ 3687233 w 3687233"/>
              <a:gd name="connsiteY1" fmla="*/ 0 h 5146617"/>
              <a:gd name="connsiteX2" fmla="*/ 3687233 w 3687233"/>
              <a:gd name="connsiteY2" fmla="*/ 4906339 h 5146617"/>
              <a:gd name="connsiteX3" fmla="*/ 3230034 w 3687233"/>
              <a:gd name="connsiteY3" fmla="*/ 4927769 h 5146617"/>
              <a:gd name="connsiteX4" fmla="*/ 2188634 w 3687233"/>
              <a:gd name="connsiteY4" fmla="*/ 5042069 h 5146617"/>
              <a:gd name="connsiteX5" fmla="*/ 1420979 w 3687233"/>
              <a:gd name="connsiteY5" fmla="*/ 4999736 h 5146617"/>
              <a:gd name="connsiteX6" fmla="*/ 699956 w 3687233"/>
              <a:gd name="connsiteY6" fmla="*/ 5101336 h 5146617"/>
              <a:gd name="connsiteX7" fmla="*/ 0 w 3687233"/>
              <a:gd name="connsiteY7" fmla="*/ 4931052 h 5146617"/>
              <a:gd name="connsiteX8" fmla="*/ 4233 w 3687233"/>
              <a:gd name="connsiteY8" fmla="*/ 0 h 5146617"/>
              <a:gd name="connsiteX0" fmla="*/ 4233 w 3690763"/>
              <a:gd name="connsiteY0" fmla="*/ 0 h 5146617"/>
              <a:gd name="connsiteX1" fmla="*/ 3687233 w 3690763"/>
              <a:gd name="connsiteY1" fmla="*/ 0 h 5146617"/>
              <a:gd name="connsiteX2" fmla="*/ 3690763 w 3690763"/>
              <a:gd name="connsiteY2" fmla="*/ 4987541 h 5146617"/>
              <a:gd name="connsiteX3" fmla="*/ 3230034 w 3690763"/>
              <a:gd name="connsiteY3" fmla="*/ 4927769 h 5146617"/>
              <a:gd name="connsiteX4" fmla="*/ 2188634 w 3690763"/>
              <a:gd name="connsiteY4" fmla="*/ 5042069 h 5146617"/>
              <a:gd name="connsiteX5" fmla="*/ 1420979 w 3690763"/>
              <a:gd name="connsiteY5" fmla="*/ 4999736 h 5146617"/>
              <a:gd name="connsiteX6" fmla="*/ 699956 w 3690763"/>
              <a:gd name="connsiteY6" fmla="*/ 5101336 h 5146617"/>
              <a:gd name="connsiteX7" fmla="*/ 0 w 3690763"/>
              <a:gd name="connsiteY7" fmla="*/ 4931052 h 5146617"/>
              <a:gd name="connsiteX8" fmla="*/ 4233 w 3690763"/>
              <a:gd name="connsiteY8" fmla="*/ 0 h 5146617"/>
              <a:gd name="connsiteX0" fmla="*/ 4233 w 3690763"/>
              <a:gd name="connsiteY0" fmla="*/ 0 h 5146617"/>
              <a:gd name="connsiteX1" fmla="*/ 3687233 w 3690763"/>
              <a:gd name="connsiteY1" fmla="*/ 0 h 5146617"/>
              <a:gd name="connsiteX2" fmla="*/ 3690763 w 3690763"/>
              <a:gd name="connsiteY2" fmla="*/ 4987541 h 5146617"/>
              <a:gd name="connsiteX3" fmla="*/ 3230034 w 3690763"/>
              <a:gd name="connsiteY3" fmla="*/ 4927769 h 5146617"/>
              <a:gd name="connsiteX4" fmla="*/ 2188634 w 3690763"/>
              <a:gd name="connsiteY4" fmla="*/ 5042069 h 5146617"/>
              <a:gd name="connsiteX5" fmla="*/ 1420979 w 3690763"/>
              <a:gd name="connsiteY5" fmla="*/ 4999736 h 5146617"/>
              <a:gd name="connsiteX6" fmla="*/ 699956 w 3690763"/>
              <a:gd name="connsiteY6" fmla="*/ 5101336 h 5146617"/>
              <a:gd name="connsiteX7" fmla="*/ 0 w 3690763"/>
              <a:gd name="connsiteY7" fmla="*/ 4931052 h 5146617"/>
              <a:gd name="connsiteX8" fmla="*/ 4233 w 3690763"/>
              <a:gd name="connsiteY8" fmla="*/ 0 h 5146617"/>
              <a:gd name="connsiteX0" fmla="*/ 4233 w 3690763"/>
              <a:gd name="connsiteY0" fmla="*/ 0 h 5158008"/>
              <a:gd name="connsiteX1" fmla="*/ 3687233 w 3690763"/>
              <a:gd name="connsiteY1" fmla="*/ 0 h 5158008"/>
              <a:gd name="connsiteX2" fmla="*/ 3690763 w 3690763"/>
              <a:gd name="connsiteY2" fmla="*/ 4987541 h 5158008"/>
              <a:gd name="connsiteX3" fmla="*/ 3141772 w 3690763"/>
              <a:gd name="connsiteY3" fmla="*/ 4956013 h 5158008"/>
              <a:gd name="connsiteX4" fmla="*/ 2188634 w 3690763"/>
              <a:gd name="connsiteY4" fmla="*/ 5042069 h 5158008"/>
              <a:gd name="connsiteX5" fmla="*/ 1420979 w 3690763"/>
              <a:gd name="connsiteY5" fmla="*/ 4999736 h 5158008"/>
              <a:gd name="connsiteX6" fmla="*/ 699956 w 3690763"/>
              <a:gd name="connsiteY6" fmla="*/ 5101336 h 5158008"/>
              <a:gd name="connsiteX7" fmla="*/ 0 w 3690763"/>
              <a:gd name="connsiteY7" fmla="*/ 4931052 h 5158008"/>
              <a:gd name="connsiteX8" fmla="*/ 4233 w 3690763"/>
              <a:gd name="connsiteY8" fmla="*/ 0 h 5158008"/>
              <a:gd name="connsiteX0" fmla="*/ 4233 w 3690763"/>
              <a:gd name="connsiteY0" fmla="*/ 0 h 5144374"/>
              <a:gd name="connsiteX1" fmla="*/ 3687233 w 3690763"/>
              <a:gd name="connsiteY1" fmla="*/ 0 h 5144374"/>
              <a:gd name="connsiteX2" fmla="*/ 3690763 w 3690763"/>
              <a:gd name="connsiteY2" fmla="*/ 4987541 h 5144374"/>
              <a:gd name="connsiteX3" fmla="*/ 3141772 w 3690763"/>
              <a:gd name="connsiteY3" fmla="*/ 4956013 h 5144374"/>
              <a:gd name="connsiteX4" fmla="*/ 2188634 w 3690763"/>
              <a:gd name="connsiteY4" fmla="*/ 5042069 h 5144374"/>
              <a:gd name="connsiteX5" fmla="*/ 1420979 w 3690763"/>
              <a:gd name="connsiteY5" fmla="*/ 4999736 h 5144374"/>
              <a:gd name="connsiteX6" fmla="*/ 699956 w 3690763"/>
              <a:gd name="connsiteY6" fmla="*/ 5101336 h 5144374"/>
              <a:gd name="connsiteX7" fmla="*/ 0 w 3690763"/>
              <a:gd name="connsiteY7" fmla="*/ 4931052 h 5144374"/>
              <a:gd name="connsiteX8" fmla="*/ 4233 w 3690763"/>
              <a:gd name="connsiteY8" fmla="*/ 0 h 5144374"/>
              <a:gd name="connsiteX0" fmla="*/ 4233 w 3690763"/>
              <a:gd name="connsiteY0" fmla="*/ 0 h 5144374"/>
              <a:gd name="connsiteX1" fmla="*/ 3687233 w 3690763"/>
              <a:gd name="connsiteY1" fmla="*/ 0 h 5144374"/>
              <a:gd name="connsiteX2" fmla="*/ 3690763 w 3690763"/>
              <a:gd name="connsiteY2" fmla="*/ 4987541 h 5144374"/>
              <a:gd name="connsiteX3" fmla="*/ 3141772 w 3690763"/>
              <a:gd name="connsiteY3" fmla="*/ 4956013 h 5144374"/>
              <a:gd name="connsiteX4" fmla="*/ 2188634 w 3690763"/>
              <a:gd name="connsiteY4" fmla="*/ 5042069 h 5144374"/>
              <a:gd name="connsiteX5" fmla="*/ 1420979 w 3690763"/>
              <a:gd name="connsiteY5" fmla="*/ 4999736 h 5144374"/>
              <a:gd name="connsiteX6" fmla="*/ 699956 w 3690763"/>
              <a:gd name="connsiteY6" fmla="*/ 5101336 h 5144374"/>
              <a:gd name="connsiteX7" fmla="*/ 0 w 3690763"/>
              <a:gd name="connsiteY7" fmla="*/ 4931052 h 5144374"/>
              <a:gd name="connsiteX8" fmla="*/ 4233 w 3690763"/>
              <a:gd name="connsiteY8" fmla="*/ 0 h 5144374"/>
              <a:gd name="connsiteX0" fmla="*/ 4233 w 3690763"/>
              <a:gd name="connsiteY0" fmla="*/ 0 h 5154362"/>
              <a:gd name="connsiteX1" fmla="*/ 3687233 w 3690763"/>
              <a:gd name="connsiteY1" fmla="*/ 0 h 5154362"/>
              <a:gd name="connsiteX2" fmla="*/ 3690763 w 3690763"/>
              <a:gd name="connsiteY2" fmla="*/ 4987541 h 5154362"/>
              <a:gd name="connsiteX3" fmla="*/ 3095876 w 3690763"/>
              <a:gd name="connsiteY3" fmla="*/ 4980727 h 5154362"/>
              <a:gd name="connsiteX4" fmla="*/ 2188634 w 3690763"/>
              <a:gd name="connsiteY4" fmla="*/ 5042069 h 5154362"/>
              <a:gd name="connsiteX5" fmla="*/ 1420979 w 3690763"/>
              <a:gd name="connsiteY5" fmla="*/ 4999736 h 5154362"/>
              <a:gd name="connsiteX6" fmla="*/ 699956 w 3690763"/>
              <a:gd name="connsiteY6" fmla="*/ 5101336 h 5154362"/>
              <a:gd name="connsiteX7" fmla="*/ 0 w 3690763"/>
              <a:gd name="connsiteY7" fmla="*/ 4931052 h 5154362"/>
              <a:gd name="connsiteX8" fmla="*/ 4233 w 3690763"/>
              <a:gd name="connsiteY8" fmla="*/ 0 h 5154362"/>
              <a:gd name="connsiteX0" fmla="*/ 4233 w 3690763"/>
              <a:gd name="connsiteY0" fmla="*/ 0 h 5154362"/>
              <a:gd name="connsiteX1" fmla="*/ 3687233 w 3690763"/>
              <a:gd name="connsiteY1" fmla="*/ 0 h 5154362"/>
              <a:gd name="connsiteX2" fmla="*/ 3690763 w 3690763"/>
              <a:gd name="connsiteY2" fmla="*/ 4987541 h 5154362"/>
              <a:gd name="connsiteX3" fmla="*/ 3095876 w 3690763"/>
              <a:gd name="connsiteY3" fmla="*/ 4980727 h 5154362"/>
              <a:gd name="connsiteX4" fmla="*/ 2188634 w 3690763"/>
              <a:gd name="connsiteY4" fmla="*/ 5042069 h 5154362"/>
              <a:gd name="connsiteX5" fmla="*/ 1420979 w 3690763"/>
              <a:gd name="connsiteY5" fmla="*/ 4999736 h 5154362"/>
              <a:gd name="connsiteX6" fmla="*/ 699956 w 3690763"/>
              <a:gd name="connsiteY6" fmla="*/ 5101336 h 5154362"/>
              <a:gd name="connsiteX7" fmla="*/ 0 w 3690763"/>
              <a:gd name="connsiteY7" fmla="*/ 4931052 h 5154362"/>
              <a:gd name="connsiteX8" fmla="*/ 4233 w 3690763"/>
              <a:gd name="connsiteY8" fmla="*/ 0 h 5154362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76950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763" h="5147407">
                <a:moveTo>
                  <a:pt x="4233" y="0"/>
                </a:moveTo>
                <a:lnTo>
                  <a:pt x="3687233" y="0"/>
                </a:lnTo>
                <a:cubicBezTo>
                  <a:pt x="3688410" y="1662514"/>
                  <a:pt x="3689586" y="3314436"/>
                  <a:pt x="3690763" y="4976950"/>
                </a:cubicBezTo>
                <a:cubicBezTo>
                  <a:pt x="3519927" y="4907777"/>
                  <a:pt x="3271504" y="4883223"/>
                  <a:pt x="3095876" y="4980727"/>
                </a:cubicBezTo>
                <a:cubicBezTo>
                  <a:pt x="2771969" y="5173553"/>
                  <a:pt x="2492006" y="5205818"/>
                  <a:pt x="2188634" y="5042069"/>
                </a:cubicBezTo>
                <a:cubicBezTo>
                  <a:pt x="1941750" y="4917156"/>
                  <a:pt x="1657356" y="4869102"/>
                  <a:pt x="1420979" y="4999736"/>
                </a:cubicBezTo>
                <a:cubicBezTo>
                  <a:pt x="1241090" y="5112718"/>
                  <a:pt x="972319" y="5188908"/>
                  <a:pt x="699956" y="5101336"/>
                </a:cubicBezTo>
                <a:cubicBezTo>
                  <a:pt x="457223" y="5005739"/>
                  <a:pt x="338057" y="4878367"/>
                  <a:pt x="0" y="4931052"/>
                </a:cubicBezTo>
                <a:lnTo>
                  <a:pt x="423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68403" y="283463"/>
            <a:ext cx="3686530" cy="5148965"/>
          </a:xfrm>
          <a:custGeom>
            <a:avLst/>
            <a:gdLst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0 w 3683000"/>
              <a:gd name="connsiteY3" fmla="*/ 5177272 h 5177272"/>
              <a:gd name="connsiteX4" fmla="*/ 0 w 3683000"/>
              <a:gd name="connsiteY4" fmla="*/ 0 h 5177272"/>
              <a:gd name="connsiteX0" fmla="*/ 3530 w 3686530"/>
              <a:gd name="connsiteY0" fmla="*/ 0 h 5177272"/>
              <a:gd name="connsiteX1" fmla="*/ 3686530 w 3686530"/>
              <a:gd name="connsiteY1" fmla="*/ 0 h 5177272"/>
              <a:gd name="connsiteX2" fmla="*/ 3686530 w 3686530"/>
              <a:gd name="connsiteY2" fmla="*/ 5177272 h 5177272"/>
              <a:gd name="connsiteX3" fmla="*/ 0 w 3686530"/>
              <a:gd name="connsiteY3" fmla="*/ 5127845 h 5177272"/>
              <a:gd name="connsiteX4" fmla="*/ 3530 w 3686530"/>
              <a:gd name="connsiteY4" fmla="*/ 0 h 5177272"/>
              <a:gd name="connsiteX0" fmla="*/ 3530 w 3686530"/>
              <a:gd name="connsiteY0" fmla="*/ 0 h 5177272"/>
              <a:gd name="connsiteX1" fmla="*/ 3686530 w 3686530"/>
              <a:gd name="connsiteY1" fmla="*/ 0 h 5177272"/>
              <a:gd name="connsiteX2" fmla="*/ 3686530 w 3686530"/>
              <a:gd name="connsiteY2" fmla="*/ 5177272 h 5177272"/>
              <a:gd name="connsiteX3" fmla="*/ 0 w 3686530"/>
              <a:gd name="connsiteY3" fmla="*/ 5127845 h 5177272"/>
              <a:gd name="connsiteX4" fmla="*/ 3530 w 3686530"/>
              <a:gd name="connsiteY4" fmla="*/ 0 h 5177272"/>
              <a:gd name="connsiteX0" fmla="*/ 3530 w 3686530"/>
              <a:gd name="connsiteY0" fmla="*/ 0 h 5502488"/>
              <a:gd name="connsiteX1" fmla="*/ 3686530 w 3686530"/>
              <a:gd name="connsiteY1" fmla="*/ 0 h 5502488"/>
              <a:gd name="connsiteX2" fmla="*/ 3686530 w 3686530"/>
              <a:gd name="connsiteY2" fmla="*/ 5177272 h 5502488"/>
              <a:gd name="connsiteX3" fmla="*/ 949738 w 3686530"/>
              <a:gd name="connsiteY3" fmla="*/ 4913435 h 5502488"/>
              <a:gd name="connsiteX4" fmla="*/ 0 w 3686530"/>
              <a:gd name="connsiteY4" fmla="*/ 5127845 h 5502488"/>
              <a:gd name="connsiteX5" fmla="*/ 3530 w 3686530"/>
              <a:gd name="connsiteY5" fmla="*/ 0 h 550248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77272 h 5532798"/>
              <a:gd name="connsiteX3" fmla="*/ 949738 w 3686530"/>
              <a:gd name="connsiteY3" fmla="*/ 4913435 h 5532798"/>
              <a:gd name="connsiteX4" fmla="*/ 310717 w 3686530"/>
              <a:gd name="connsiteY4" fmla="*/ 5139387 h 5532798"/>
              <a:gd name="connsiteX5" fmla="*/ 0 w 3686530"/>
              <a:gd name="connsiteY5" fmla="*/ 5127845 h 5532798"/>
              <a:gd name="connsiteX6" fmla="*/ 3530 w 3686530"/>
              <a:gd name="connsiteY6" fmla="*/ 0 h 5532798"/>
              <a:gd name="connsiteX0" fmla="*/ 3530 w 3686530"/>
              <a:gd name="connsiteY0" fmla="*/ 0 h 5562767"/>
              <a:gd name="connsiteX1" fmla="*/ 3686530 w 3686530"/>
              <a:gd name="connsiteY1" fmla="*/ 0 h 5562767"/>
              <a:gd name="connsiteX2" fmla="*/ 3686530 w 3686530"/>
              <a:gd name="connsiteY2" fmla="*/ 5177272 h 5562767"/>
              <a:gd name="connsiteX3" fmla="*/ 1698204 w 3686530"/>
              <a:gd name="connsiteY3" fmla="*/ 5135856 h 5562767"/>
              <a:gd name="connsiteX4" fmla="*/ 949738 w 3686530"/>
              <a:gd name="connsiteY4" fmla="*/ 4913435 h 5562767"/>
              <a:gd name="connsiteX5" fmla="*/ 310717 w 3686530"/>
              <a:gd name="connsiteY5" fmla="*/ 5139387 h 5562767"/>
              <a:gd name="connsiteX6" fmla="*/ 0 w 3686530"/>
              <a:gd name="connsiteY6" fmla="*/ 5127845 h 5562767"/>
              <a:gd name="connsiteX7" fmla="*/ 3530 w 3686530"/>
              <a:gd name="connsiteY7" fmla="*/ 0 h 5562767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77272 h 5532798"/>
              <a:gd name="connsiteX3" fmla="*/ 2676153 w 3686530"/>
              <a:gd name="connsiteY3" fmla="*/ 4920496 h 5532798"/>
              <a:gd name="connsiteX4" fmla="*/ 1698204 w 3686530"/>
              <a:gd name="connsiteY4" fmla="*/ 5135856 h 5532798"/>
              <a:gd name="connsiteX5" fmla="*/ 949738 w 3686530"/>
              <a:gd name="connsiteY5" fmla="*/ 4913435 h 5532798"/>
              <a:gd name="connsiteX6" fmla="*/ 310717 w 3686530"/>
              <a:gd name="connsiteY6" fmla="*/ 5139387 h 5532798"/>
              <a:gd name="connsiteX7" fmla="*/ 0 w 3686530"/>
              <a:gd name="connsiteY7" fmla="*/ 5127845 h 5532798"/>
              <a:gd name="connsiteX8" fmla="*/ 3530 w 3686530"/>
              <a:gd name="connsiteY8" fmla="*/ 0 h 5532798"/>
              <a:gd name="connsiteX0" fmla="*/ 3530 w 3686530"/>
              <a:gd name="connsiteY0" fmla="*/ 0 h 5580160"/>
              <a:gd name="connsiteX1" fmla="*/ 3686530 w 3686530"/>
              <a:gd name="connsiteY1" fmla="*/ 0 h 5580160"/>
              <a:gd name="connsiteX2" fmla="*/ 3686530 w 3686530"/>
              <a:gd name="connsiteY2" fmla="*/ 5177272 h 5580160"/>
              <a:gd name="connsiteX3" fmla="*/ 3283399 w 3686530"/>
              <a:gd name="connsiteY3" fmla="*/ 5114673 h 5580160"/>
              <a:gd name="connsiteX4" fmla="*/ 2676153 w 3686530"/>
              <a:gd name="connsiteY4" fmla="*/ 4920496 h 5580160"/>
              <a:gd name="connsiteX5" fmla="*/ 1698204 w 3686530"/>
              <a:gd name="connsiteY5" fmla="*/ 5135856 h 5580160"/>
              <a:gd name="connsiteX6" fmla="*/ 949738 w 3686530"/>
              <a:gd name="connsiteY6" fmla="*/ 4913435 h 5580160"/>
              <a:gd name="connsiteX7" fmla="*/ 310717 w 3686530"/>
              <a:gd name="connsiteY7" fmla="*/ 5139387 h 5580160"/>
              <a:gd name="connsiteX8" fmla="*/ 0 w 3686530"/>
              <a:gd name="connsiteY8" fmla="*/ 5127845 h 5580160"/>
              <a:gd name="connsiteX9" fmla="*/ 3530 w 3686530"/>
              <a:gd name="connsiteY9" fmla="*/ 0 h 5580160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06662 h 5532798"/>
              <a:gd name="connsiteX3" fmla="*/ 3283399 w 3686530"/>
              <a:gd name="connsiteY3" fmla="*/ 511467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06662 h 5532798"/>
              <a:gd name="connsiteX3" fmla="*/ 3283399 w 3686530"/>
              <a:gd name="connsiteY3" fmla="*/ 511467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066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34878 w 3686530"/>
              <a:gd name="connsiteY4" fmla="*/ 490144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38053 w 3686530"/>
              <a:gd name="connsiteY4" fmla="*/ 4923671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26830"/>
              <a:gd name="connsiteX1" fmla="*/ 3686530 w 3686530"/>
              <a:gd name="connsiteY1" fmla="*/ 0 h 5526830"/>
              <a:gd name="connsiteX2" fmla="*/ 3686530 w 3686530"/>
              <a:gd name="connsiteY2" fmla="*/ 5119362 h 5526830"/>
              <a:gd name="connsiteX3" fmla="*/ 3235774 w 3686530"/>
              <a:gd name="connsiteY3" fmla="*/ 5121023 h 5526830"/>
              <a:gd name="connsiteX4" fmla="*/ 2638053 w 3686530"/>
              <a:gd name="connsiteY4" fmla="*/ 4923671 h 5526830"/>
              <a:gd name="connsiteX5" fmla="*/ 1790279 w 3686530"/>
              <a:gd name="connsiteY5" fmla="*/ 5139031 h 5526830"/>
              <a:gd name="connsiteX6" fmla="*/ 1010063 w 3686530"/>
              <a:gd name="connsiteY6" fmla="*/ 4919785 h 5526830"/>
              <a:gd name="connsiteX7" fmla="*/ 396442 w 3686530"/>
              <a:gd name="connsiteY7" fmla="*/ 5117162 h 5526830"/>
              <a:gd name="connsiteX8" fmla="*/ 0 w 3686530"/>
              <a:gd name="connsiteY8" fmla="*/ 5127845 h 5526830"/>
              <a:gd name="connsiteX9" fmla="*/ 3530 w 3686530"/>
              <a:gd name="connsiteY9" fmla="*/ 0 h 5526830"/>
              <a:gd name="connsiteX0" fmla="*/ 3530 w 3686530"/>
              <a:gd name="connsiteY0" fmla="*/ 0 h 5148965"/>
              <a:gd name="connsiteX1" fmla="*/ 3686530 w 3686530"/>
              <a:gd name="connsiteY1" fmla="*/ 0 h 5148965"/>
              <a:gd name="connsiteX2" fmla="*/ 3686530 w 3686530"/>
              <a:gd name="connsiteY2" fmla="*/ 5119362 h 5148965"/>
              <a:gd name="connsiteX3" fmla="*/ 3235774 w 3686530"/>
              <a:gd name="connsiteY3" fmla="*/ 5121023 h 5148965"/>
              <a:gd name="connsiteX4" fmla="*/ 2638053 w 3686530"/>
              <a:gd name="connsiteY4" fmla="*/ 4923671 h 5148965"/>
              <a:gd name="connsiteX5" fmla="*/ 1790279 w 3686530"/>
              <a:gd name="connsiteY5" fmla="*/ 5139031 h 5148965"/>
              <a:gd name="connsiteX6" fmla="*/ 1010063 w 3686530"/>
              <a:gd name="connsiteY6" fmla="*/ 4919785 h 5148965"/>
              <a:gd name="connsiteX7" fmla="*/ 396442 w 3686530"/>
              <a:gd name="connsiteY7" fmla="*/ 5117162 h 5148965"/>
              <a:gd name="connsiteX8" fmla="*/ 0 w 3686530"/>
              <a:gd name="connsiteY8" fmla="*/ 5127845 h 5148965"/>
              <a:gd name="connsiteX9" fmla="*/ 3530 w 3686530"/>
              <a:gd name="connsiteY9" fmla="*/ 0 h 5148965"/>
              <a:gd name="connsiteX0" fmla="*/ 3530 w 3686530"/>
              <a:gd name="connsiteY0" fmla="*/ 0 h 5148965"/>
              <a:gd name="connsiteX1" fmla="*/ 3686530 w 3686530"/>
              <a:gd name="connsiteY1" fmla="*/ 0 h 5148965"/>
              <a:gd name="connsiteX2" fmla="*/ 3686530 w 3686530"/>
              <a:gd name="connsiteY2" fmla="*/ 5119362 h 5148965"/>
              <a:gd name="connsiteX3" fmla="*/ 3235774 w 3686530"/>
              <a:gd name="connsiteY3" fmla="*/ 5121023 h 5148965"/>
              <a:gd name="connsiteX4" fmla="*/ 2638053 w 3686530"/>
              <a:gd name="connsiteY4" fmla="*/ 4923671 h 5148965"/>
              <a:gd name="connsiteX5" fmla="*/ 1790279 w 3686530"/>
              <a:gd name="connsiteY5" fmla="*/ 5145381 h 5148965"/>
              <a:gd name="connsiteX6" fmla="*/ 1010063 w 3686530"/>
              <a:gd name="connsiteY6" fmla="*/ 4919785 h 5148965"/>
              <a:gd name="connsiteX7" fmla="*/ 396442 w 3686530"/>
              <a:gd name="connsiteY7" fmla="*/ 5117162 h 5148965"/>
              <a:gd name="connsiteX8" fmla="*/ 0 w 3686530"/>
              <a:gd name="connsiteY8" fmla="*/ 5127845 h 5148965"/>
              <a:gd name="connsiteX9" fmla="*/ 3530 w 3686530"/>
              <a:gd name="connsiteY9" fmla="*/ 0 h 51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6530" h="5148965">
                <a:moveTo>
                  <a:pt x="3530" y="0"/>
                </a:moveTo>
                <a:lnTo>
                  <a:pt x="3686530" y="0"/>
                </a:lnTo>
                <a:lnTo>
                  <a:pt x="3686530" y="5119362"/>
                </a:lnTo>
                <a:cubicBezTo>
                  <a:pt x="3569668" y="5148857"/>
                  <a:pt x="3375595" y="5166994"/>
                  <a:pt x="3235774" y="5121023"/>
                </a:cubicBezTo>
                <a:cubicBezTo>
                  <a:pt x="3067378" y="5068702"/>
                  <a:pt x="2922859" y="4931835"/>
                  <a:pt x="2638053" y="4923671"/>
                </a:cubicBezTo>
                <a:cubicBezTo>
                  <a:pt x="2223072" y="4928207"/>
                  <a:pt x="2228539" y="5146043"/>
                  <a:pt x="1790279" y="5145381"/>
                </a:cubicBezTo>
                <a:cubicBezTo>
                  <a:pt x="1421869" y="5128844"/>
                  <a:pt x="1365283" y="4926380"/>
                  <a:pt x="1010063" y="4919785"/>
                </a:cubicBezTo>
                <a:cubicBezTo>
                  <a:pt x="704603" y="4914317"/>
                  <a:pt x="554732" y="5081427"/>
                  <a:pt x="396442" y="5117162"/>
                </a:cubicBezTo>
                <a:cubicBezTo>
                  <a:pt x="238152" y="5152897"/>
                  <a:pt x="82948" y="5143880"/>
                  <a:pt x="0" y="5127845"/>
                </a:cubicBezTo>
                <a:cubicBezTo>
                  <a:pt x="1177" y="3418563"/>
                  <a:pt x="2353" y="1709282"/>
                  <a:pt x="353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1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6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460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283465"/>
            <a:ext cx="3683000" cy="5150920"/>
          </a:xfrm>
          <a:custGeom>
            <a:avLst/>
            <a:gdLst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0 w 3683000"/>
              <a:gd name="connsiteY3" fmla="*/ 5177272 h 5177272"/>
              <a:gd name="connsiteX4" fmla="*/ 0 w 3683000"/>
              <a:gd name="connsiteY4" fmla="*/ 0 h 5177272"/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820821 w 3683000"/>
              <a:gd name="connsiteY3" fmla="*/ 4946262 h 5177272"/>
              <a:gd name="connsiteX4" fmla="*/ 0 w 3683000"/>
              <a:gd name="connsiteY4" fmla="*/ 5177272 h 5177272"/>
              <a:gd name="connsiteX5" fmla="*/ 0 w 3683000"/>
              <a:gd name="connsiteY5" fmla="*/ 0 h 5177272"/>
              <a:gd name="connsiteX0" fmla="*/ 0 w 3683000"/>
              <a:gd name="connsiteY0" fmla="*/ 0 h 5506431"/>
              <a:gd name="connsiteX1" fmla="*/ 3683000 w 3683000"/>
              <a:gd name="connsiteY1" fmla="*/ 0 h 5506431"/>
              <a:gd name="connsiteX2" fmla="*/ 3683000 w 3683000"/>
              <a:gd name="connsiteY2" fmla="*/ 5177272 h 5506431"/>
              <a:gd name="connsiteX3" fmla="*/ 2617537 w 3683000"/>
              <a:gd name="connsiteY3" fmla="*/ 4914178 h 5506431"/>
              <a:gd name="connsiteX4" fmla="*/ 820821 w 3683000"/>
              <a:gd name="connsiteY4" fmla="*/ 4946262 h 5506431"/>
              <a:gd name="connsiteX5" fmla="*/ 0 w 3683000"/>
              <a:gd name="connsiteY5" fmla="*/ 5177272 h 5506431"/>
              <a:gd name="connsiteX6" fmla="*/ 0 w 3683000"/>
              <a:gd name="connsiteY6" fmla="*/ 0 h 5506431"/>
              <a:gd name="connsiteX0" fmla="*/ 0 w 3683000"/>
              <a:gd name="connsiteY0" fmla="*/ 0 h 5506431"/>
              <a:gd name="connsiteX1" fmla="*/ 3683000 w 3683000"/>
              <a:gd name="connsiteY1" fmla="*/ 0 h 5506431"/>
              <a:gd name="connsiteX2" fmla="*/ 3683000 w 3683000"/>
              <a:gd name="connsiteY2" fmla="*/ 5177272 h 5506431"/>
              <a:gd name="connsiteX3" fmla="*/ 2617537 w 3683000"/>
              <a:gd name="connsiteY3" fmla="*/ 4914178 h 5506431"/>
              <a:gd name="connsiteX4" fmla="*/ 1879600 w 3683000"/>
              <a:gd name="connsiteY4" fmla="*/ 5186894 h 5506431"/>
              <a:gd name="connsiteX5" fmla="*/ 820821 w 3683000"/>
              <a:gd name="connsiteY5" fmla="*/ 4946262 h 5506431"/>
              <a:gd name="connsiteX6" fmla="*/ 0 w 3683000"/>
              <a:gd name="connsiteY6" fmla="*/ 5177272 h 5506431"/>
              <a:gd name="connsiteX7" fmla="*/ 0 w 3683000"/>
              <a:gd name="connsiteY7" fmla="*/ 0 h 5506431"/>
              <a:gd name="connsiteX0" fmla="*/ 0 w 3683000"/>
              <a:gd name="connsiteY0" fmla="*/ 0 h 5506431"/>
              <a:gd name="connsiteX1" fmla="*/ 3683000 w 3683000"/>
              <a:gd name="connsiteY1" fmla="*/ 0 h 5506431"/>
              <a:gd name="connsiteX2" fmla="*/ 3683000 w 3683000"/>
              <a:gd name="connsiteY2" fmla="*/ 5177272 h 5506431"/>
              <a:gd name="connsiteX3" fmla="*/ 2617537 w 3683000"/>
              <a:gd name="connsiteY3" fmla="*/ 4914178 h 5506431"/>
              <a:gd name="connsiteX4" fmla="*/ 1879600 w 3683000"/>
              <a:gd name="connsiteY4" fmla="*/ 5186894 h 5506431"/>
              <a:gd name="connsiteX5" fmla="*/ 820821 w 3683000"/>
              <a:gd name="connsiteY5" fmla="*/ 4946262 h 5506431"/>
              <a:gd name="connsiteX6" fmla="*/ 0 w 3683000"/>
              <a:gd name="connsiteY6" fmla="*/ 5177272 h 5506431"/>
              <a:gd name="connsiteX7" fmla="*/ 0 w 3683000"/>
              <a:gd name="connsiteY7" fmla="*/ 0 h 5506431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20821 w 3683000"/>
              <a:gd name="connsiteY5" fmla="*/ 4946262 h 5236117"/>
              <a:gd name="connsiteX6" fmla="*/ 0 w 3683000"/>
              <a:gd name="connsiteY6" fmla="*/ 5177272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20821 w 3683000"/>
              <a:gd name="connsiteY5" fmla="*/ 4946262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20821 w 3683000"/>
              <a:gd name="connsiteY5" fmla="*/ 4946262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37755 w 3683000"/>
              <a:gd name="connsiteY5" fmla="*/ 4916629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5009763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9330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9330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899697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7638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879600 w 3683000"/>
              <a:gd name="connsiteY4" fmla="*/ 5186894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680634 w 3683000"/>
              <a:gd name="connsiteY4" fmla="*/ 51276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735667 w 3683000"/>
              <a:gd name="connsiteY4" fmla="*/ 51403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735667 w 3683000"/>
              <a:gd name="connsiteY4" fmla="*/ 51403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117"/>
              <a:gd name="connsiteX1" fmla="*/ 3683000 w 3683000"/>
              <a:gd name="connsiteY1" fmla="*/ 0 h 5236117"/>
              <a:gd name="connsiteX2" fmla="*/ 3683000 w 3683000"/>
              <a:gd name="connsiteY2" fmla="*/ 5177272 h 5236117"/>
              <a:gd name="connsiteX3" fmla="*/ 2617537 w 3683000"/>
              <a:gd name="connsiteY3" fmla="*/ 4914178 h 5236117"/>
              <a:gd name="connsiteX4" fmla="*/ 1735667 w 3683000"/>
              <a:gd name="connsiteY4" fmla="*/ 5140328 h 5236117"/>
              <a:gd name="connsiteX5" fmla="*/ 850455 w 3683000"/>
              <a:gd name="connsiteY5" fmla="*/ 4920864 h 5236117"/>
              <a:gd name="connsiteX6" fmla="*/ 4233 w 3683000"/>
              <a:gd name="connsiteY6" fmla="*/ 5143404 h 5236117"/>
              <a:gd name="connsiteX7" fmla="*/ 0 w 3683000"/>
              <a:gd name="connsiteY7" fmla="*/ 0 h 5236117"/>
              <a:gd name="connsiteX0" fmla="*/ 0 w 3683000"/>
              <a:gd name="connsiteY0" fmla="*/ 0 h 5236539"/>
              <a:gd name="connsiteX1" fmla="*/ 3683000 w 3683000"/>
              <a:gd name="connsiteY1" fmla="*/ 0 h 5236539"/>
              <a:gd name="connsiteX2" fmla="*/ 3683000 w 3683000"/>
              <a:gd name="connsiteY2" fmla="*/ 5177272 h 5236539"/>
              <a:gd name="connsiteX3" fmla="*/ 2456670 w 3683000"/>
              <a:gd name="connsiteY3" fmla="*/ 4918411 h 5236539"/>
              <a:gd name="connsiteX4" fmla="*/ 1735667 w 3683000"/>
              <a:gd name="connsiteY4" fmla="*/ 5140328 h 5236539"/>
              <a:gd name="connsiteX5" fmla="*/ 850455 w 3683000"/>
              <a:gd name="connsiteY5" fmla="*/ 4920864 h 5236539"/>
              <a:gd name="connsiteX6" fmla="*/ 4233 w 3683000"/>
              <a:gd name="connsiteY6" fmla="*/ 5143404 h 5236539"/>
              <a:gd name="connsiteX7" fmla="*/ 0 w 3683000"/>
              <a:gd name="connsiteY7" fmla="*/ 0 h 5236539"/>
              <a:gd name="connsiteX0" fmla="*/ 0 w 3683000"/>
              <a:gd name="connsiteY0" fmla="*/ 0 h 5236539"/>
              <a:gd name="connsiteX1" fmla="*/ 3683000 w 3683000"/>
              <a:gd name="connsiteY1" fmla="*/ 0 h 5236539"/>
              <a:gd name="connsiteX2" fmla="*/ 3683000 w 3683000"/>
              <a:gd name="connsiteY2" fmla="*/ 5177272 h 5236539"/>
              <a:gd name="connsiteX3" fmla="*/ 2456670 w 3683000"/>
              <a:gd name="connsiteY3" fmla="*/ 4918411 h 5236539"/>
              <a:gd name="connsiteX4" fmla="*/ 1735667 w 3683000"/>
              <a:gd name="connsiteY4" fmla="*/ 5140328 h 5236539"/>
              <a:gd name="connsiteX5" fmla="*/ 850455 w 3683000"/>
              <a:gd name="connsiteY5" fmla="*/ 4920864 h 5236539"/>
              <a:gd name="connsiteX6" fmla="*/ 4233 w 3683000"/>
              <a:gd name="connsiteY6" fmla="*/ 5143404 h 5236539"/>
              <a:gd name="connsiteX7" fmla="*/ 0 w 3683000"/>
              <a:gd name="connsiteY7" fmla="*/ 0 h 5236539"/>
              <a:gd name="connsiteX0" fmla="*/ 0 w 3683000"/>
              <a:gd name="connsiteY0" fmla="*/ 0 h 5232829"/>
              <a:gd name="connsiteX1" fmla="*/ 3683000 w 3683000"/>
              <a:gd name="connsiteY1" fmla="*/ 0 h 5232829"/>
              <a:gd name="connsiteX2" fmla="*/ 3683000 w 3683000"/>
              <a:gd name="connsiteY2" fmla="*/ 5177272 h 5232829"/>
              <a:gd name="connsiteX3" fmla="*/ 2456670 w 3683000"/>
              <a:gd name="connsiteY3" fmla="*/ 4918411 h 5232829"/>
              <a:gd name="connsiteX4" fmla="*/ 1735667 w 3683000"/>
              <a:gd name="connsiteY4" fmla="*/ 5140328 h 5232829"/>
              <a:gd name="connsiteX5" fmla="*/ 850455 w 3683000"/>
              <a:gd name="connsiteY5" fmla="*/ 4920864 h 5232829"/>
              <a:gd name="connsiteX6" fmla="*/ 4233 w 3683000"/>
              <a:gd name="connsiteY6" fmla="*/ 5143404 h 5232829"/>
              <a:gd name="connsiteX7" fmla="*/ 0 w 3683000"/>
              <a:gd name="connsiteY7" fmla="*/ 0 h 5232829"/>
              <a:gd name="connsiteX0" fmla="*/ 0 w 3683000"/>
              <a:gd name="connsiteY0" fmla="*/ 0 h 5145400"/>
              <a:gd name="connsiteX1" fmla="*/ 3683000 w 3683000"/>
              <a:gd name="connsiteY1" fmla="*/ 0 h 5145400"/>
              <a:gd name="connsiteX2" fmla="*/ 3683000 w 3683000"/>
              <a:gd name="connsiteY2" fmla="*/ 5075672 h 5145400"/>
              <a:gd name="connsiteX3" fmla="*/ 2456670 w 3683000"/>
              <a:gd name="connsiteY3" fmla="*/ 4918411 h 5145400"/>
              <a:gd name="connsiteX4" fmla="*/ 1735667 w 3683000"/>
              <a:gd name="connsiteY4" fmla="*/ 5140328 h 5145400"/>
              <a:gd name="connsiteX5" fmla="*/ 850455 w 3683000"/>
              <a:gd name="connsiteY5" fmla="*/ 4920864 h 5145400"/>
              <a:gd name="connsiteX6" fmla="*/ 4233 w 3683000"/>
              <a:gd name="connsiteY6" fmla="*/ 5143404 h 5145400"/>
              <a:gd name="connsiteX7" fmla="*/ 0 w 3683000"/>
              <a:gd name="connsiteY7" fmla="*/ 0 h 5145400"/>
              <a:gd name="connsiteX0" fmla="*/ 0 w 3683000"/>
              <a:gd name="connsiteY0" fmla="*/ 0 h 5145400"/>
              <a:gd name="connsiteX1" fmla="*/ 3683000 w 3683000"/>
              <a:gd name="connsiteY1" fmla="*/ 0 h 5145400"/>
              <a:gd name="connsiteX2" fmla="*/ 3683000 w 3683000"/>
              <a:gd name="connsiteY2" fmla="*/ 5046039 h 5145400"/>
              <a:gd name="connsiteX3" fmla="*/ 2456670 w 3683000"/>
              <a:gd name="connsiteY3" fmla="*/ 4918411 h 5145400"/>
              <a:gd name="connsiteX4" fmla="*/ 1735667 w 3683000"/>
              <a:gd name="connsiteY4" fmla="*/ 5140328 h 5145400"/>
              <a:gd name="connsiteX5" fmla="*/ 850455 w 3683000"/>
              <a:gd name="connsiteY5" fmla="*/ 4920864 h 5145400"/>
              <a:gd name="connsiteX6" fmla="*/ 4233 w 3683000"/>
              <a:gd name="connsiteY6" fmla="*/ 5143404 h 5145400"/>
              <a:gd name="connsiteX7" fmla="*/ 0 w 3683000"/>
              <a:gd name="connsiteY7" fmla="*/ 0 h 5145400"/>
              <a:gd name="connsiteX0" fmla="*/ 0 w 3683000"/>
              <a:gd name="connsiteY0" fmla="*/ 0 h 5145400"/>
              <a:gd name="connsiteX1" fmla="*/ 3683000 w 3683000"/>
              <a:gd name="connsiteY1" fmla="*/ 0 h 5145400"/>
              <a:gd name="connsiteX2" fmla="*/ 3683000 w 3683000"/>
              <a:gd name="connsiteY2" fmla="*/ 5046039 h 5145400"/>
              <a:gd name="connsiteX3" fmla="*/ 2456670 w 3683000"/>
              <a:gd name="connsiteY3" fmla="*/ 4918411 h 5145400"/>
              <a:gd name="connsiteX4" fmla="*/ 1735667 w 3683000"/>
              <a:gd name="connsiteY4" fmla="*/ 5140328 h 5145400"/>
              <a:gd name="connsiteX5" fmla="*/ 850455 w 3683000"/>
              <a:gd name="connsiteY5" fmla="*/ 4920864 h 5145400"/>
              <a:gd name="connsiteX6" fmla="*/ 4233 w 3683000"/>
              <a:gd name="connsiteY6" fmla="*/ 5143404 h 5145400"/>
              <a:gd name="connsiteX7" fmla="*/ 0 w 3683000"/>
              <a:gd name="connsiteY7" fmla="*/ 0 h 5145400"/>
              <a:gd name="connsiteX0" fmla="*/ 0 w 3683000"/>
              <a:gd name="connsiteY0" fmla="*/ 0 h 5452361"/>
              <a:gd name="connsiteX1" fmla="*/ 3683000 w 3683000"/>
              <a:gd name="connsiteY1" fmla="*/ 0 h 5452361"/>
              <a:gd name="connsiteX2" fmla="*/ 3683000 w 3683000"/>
              <a:gd name="connsiteY2" fmla="*/ 5046039 h 5452361"/>
              <a:gd name="connsiteX3" fmla="*/ 3272367 w 3683000"/>
              <a:gd name="connsiteY3" fmla="*/ 5147903 h 5452361"/>
              <a:gd name="connsiteX4" fmla="*/ 2456670 w 3683000"/>
              <a:gd name="connsiteY4" fmla="*/ 4918411 h 5452361"/>
              <a:gd name="connsiteX5" fmla="*/ 1735667 w 3683000"/>
              <a:gd name="connsiteY5" fmla="*/ 5140328 h 5452361"/>
              <a:gd name="connsiteX6" fmla="*/ 850455 w 3683000"/>
              <a:gd name="connsiteY6" fmla="*/ 4920864 h 5452361"/>
              <a:gd name="connsiteX7" fmla="*/ 4233 w 3683000"/>
              <a:gd name="connsiteY7" fmla="*/ 5143404 h 5452361"/>
              <a:gd name="connsiteX8" fmla="*/ 0 w 3683000"/>
              <a:gd name="connsiteY8" fmla="*/ 0 h 5452361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456670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51407"/>
              <a:gd name="connsiteX1" fmla="*/ 3683000 w 3683000"/>
              <a:gd name="connsiteY1" fmla="*/ 0 h 5151407"/>
              <a:gd name="connsiteX2" fmla="*/ 3683000 w 3683000"/>
              <a:gd name="connsiteY2" fmla="*/ 5046039 h 5151407"/>
              <a:gd name="connsiteX3" fmla="*/ 3272367 w 3683000"/>
              <a:gd name="connsiteY3" fmla="*/ 5147903 h 5151407"/>
              <a:gd name="connsiteX4" fmla="*/ 2511704 w 3683000"/>
              <a:gd name="connsiteY4" fmla="*/ 4918411 h 5151407"/>
              <a:gd name="connsiteX5" fmla="*/ 1735667 w 3683000"/>
              <a:gd name="connsiteY5" fmla="*/ 5140328 h 5151407"/>
              <a:gd name="connsiteX6" fmla="*/ 850455 w 3683000"/>
              <a:gd name="connsiteY6" fmla="*/ 4920864 h 5151407"/>
              <a:gd name="connsiteX7" fmla="*/ 4233 w 3683000"/>
              <a:gd name="connsiteY7" fmla="*/ 5143404 h 5151407"/>
              <a:gd name="connsiteX8" fmla="*/ 0 w 3683000"/>
              <a:gd name="connsiteY8" fmla="*/ 0 h 5151407"/>
              <a:gd name="connsiteX0" fmla="*/ 0 w 3683000"/>
              <a:gd name="connsiteY0" fmla="*/ 0 h 5147903"/>
              <a:gd name="connsiteX1" fmla="*/ 3683000 w 3683000"/>
              <a:gd name="connsiteY1" fmla="*/ 0 h 5147903"/>
              <a:gd name="connsiteX2" fmla="*/ 3683000 w 3683000"/>
              <a:gd name="connsiteY2" fmla="*/ 5046039 h 5147903"/>
              <a:gd name="connsiteX3" fmla="*/ 3272367 w 3683000"/>
              <a:gd name="connsiteY3" fmla="*/ 5147903 h 5147903"/>
              <a:gd name="connsiteX4" fmla="*/ 2511704 w 3683000"/>
              <a:gd name="connsiteY4" fmla="*/ 4918411 h 5147903"/>
              <a:gd name="connsiteX5" fmla="*/ 1735667 w 3683000"/>
              <a:gd name="connsiteY5" fmla="*/ 5140328 h 5147903"/>
              <a:gd name="connsiteX6" fmla="*/ 850455 w 3683000"/>
              <a:gd name="connsiteY6" fmla="*/ 4920864 h 5147903"/>
              <a:gd name="connsiteX7" fmla="*/ 4233 w 3683000"/>
              <a:gd name="connsiteY7" fmla="*/ 5143404 h 5147903"/>
              <a:gd name="connsiteX8" fmla="*/ 0 w 3683000"/>
              <a:gd name="connsiteY8" fmla="*/ 0 h 5147903"/>
              <a:gd name="connsiteX0" fmla="*/ 0 w 3683000"/>
              <a:gd name="connsiteY0" fmla="*/ 0 h 5147903"/>
              <a:gd name="connsiteX1" fmla="*/ 3683000 w 3683000"/>
              <a:gd name="connsiteY1" fmla="*/ 0 h 5147903"/>
              <a:gd name="connsiteX2" fmla="*/ 3683000 w 3683000"/>
              <a:gd name="connsiteY2" fmla="*/ 5046039 h 5147903"/>
              <a:gd name="connsiteX3" fmla="*/ 3272367 w 3683000"/>
              <a:gd name="connsiteY3" fmla="*/ 5147903 h 5147903"/>
              <a:gd name="connsiteX4" fmla="*/ 2511704 w 3683000"/>
              <a:gd name="connsiteY4" fmla="*/ 4918411 h 5147903"/>
              <a:gd name="connsiteX5" fmla="*/ 1735667 w 3683000"/>
              <a:gd name="connsiteY5" fmla="*/ 5140328 h 5147903"/>
              <a:gd name="connsiteX6" fmla="*/ 850455 w 3683000"/>
              <a:gd name="connsiteY6" fmla="*/ 4920864 h 5147903"/>
              <a:gd name="connsiteX7" fmla="*/ 4233 w 3683000"/>
              <a:gd name="connsiteY7" fmla="*/ 5143404 h 5147903"/>
              <a:gd name="connsiteX8" fmla="*/ 0 w 3683000"/>
              <a:gd name="connsiteY8" fmla="*/ 0 h 5147903"/>
              <a:gd name="connsiteX0" fmla="*/ 0 w 3683000"/>
              <a:gd name="connsiteY0" fmla="*/ 0 h 5147903"/>
              <a:gd name="connsiteX1" fmla="*/ 3683000 w 3683000"/>
              <a:gd name="connsiteY1" fmla="*/ 0 h 5147903"/>
              <a:gd name="connsiteX2" fmla="*/ 3683000 w 3683000"/>
              <a:gd name="connsiteY2" fmla="*/ 5046039 h 5147903"/>
              <a:gd name="connsiteX3" fmla="*/ 3272367 w 3683000"/>
              <a:gd name="connsiteY3" fmla="*/ 5147903 h 5147903"/>
              <a:gd name="connsiteX4" fmla="*/ 2511704 w 3683000"/>
              <a:gd name="connsiteY4" fmla="*/ 4918411 h 5147903"/>
              <a:gd name="connsiteX5" fmla="*/ 1735667 w 3683000"/>
              <a:gd name="connsiteY5" fmla="*/ 5140328 h 5147903"/>
              <a:gd name="connsiteX6" fmla="*/ 850455 w 3683000"/>
              <a:gd name="connsiteY6" fmla="*/ 4920864 h 5147903"/>
              <a:gd name="connsiteX7" fmla="*/ 4233 w 3683000"/>
              <a:gd name="connsiteY7" fmla="*/ 5143404 h 5147903"/>
              <a:gd name="connsiteX8" fmla="*/ 0 w 3683000"/>
              <a:gd name="connsiteY8" fmla="*/ 0 h 5147903"/>
              <a:gd name="connsiteX0" fmla="*/ 0 w 3683000"/>
              <a:gd name="connsiteY0" fmla="*/ 0 h 5150920"/>
              <a:gd name="connsiteX1" fmla="*/ 3683000 w 3683000"/>
              <a:gd name="connsiteY1" fmla="*/ 0 h 5150920"/>
              <a:gd name="connsiteX2" fmla="*/ 3683000 w 3683000"/>
              <a:gd name="connsiteY2" fmla="*/ 5046039 h 5150920"/>
              <a:gd name="connsiteX3" fmla="*/ 3272367 w 3683000"/>
              <a:gd name="connsiteY3" fmla="*/ 5147903 h 5150920"/>
              <a:gd name="connsiteX4" fmla="*/ 2511704 w 3683000"/>
              <a:gd name="connsiteY4" fmla="*/ 4918411 h 5150920"/>
              <a:gd name="connsiteX5" fmla="*/ 1714484 w 3683000"/>
              <a:gd name="connsiteY5" fmla="*/ 5150920 h 5150920"/>
              <a:gd name="connsiteX6" fmla="*/ 850455 w 3683000"/>
              <a:gd name="connsiteY6" fmla="*/ 4920864 h 5150920"/>
              <a:gd name="connsiteX7" fmla="*/ 4233 w 3683000"/>
              <a:gd name="connsiteY7" fmla="*/ 5143404 h 5150920"/>
              <a:gd name="connsiteX8" fmla="*/ 0 w 3683000"/>
              <a:gd name="connsiteY8" fmla="*/ 0 h 5150920"/>
              <a:gd name="connsiteX0" fmla="*/ 0 w 3683000"/>
              <a:gd name="connsiteY0" fmla="*/ 0 h 5150920"/>
              <a:gd name="connsiteX1" fmla="*/ 3683000 w 3683000"/>
              <a:gd name="connsiteY1" fmla="*/ 0 h 5150920"/>
              <a:gd name="connsiteX2" fmla="*/ 3683000 w 3683000"/>
              <a:gd name="connsiteY2" fmla="*/ 5046039 h 5150920"/>
              <a:gd name="connsiteX3" fmla="*/ 3272367 w 3683000"/>
              <a:gd name="connsiteY3" fmla="*/ 5147903 h 5150920"/>
              <a:gd name="connsiteX4" fmla="*/ 2511704 w 3683000"/>
              <a:gd name="connsiteY4" fmla="*/ 4918411 h 5150920"/>
              <a:gd name="connsiteX5" fmla="*/ 1714484 w 3683000"/>
              <a:gd name="connsiteY5" fmla="*/ 5150920 h 5150920"/>
              <a:gd name="connsiteX6" fmla="*/ 850455 w 3683000"/>
              <a:gd name="connsiteY6" fmla="*/ 4920864 h 5150920"/>
              <a:gd name="connsiteX7" fmla="*/ 4233 w 3683000"/>
              <a:gd name="connsiteY7" fmla="*/ 5143404 h 5150920"/>
              <a:gd name="connsiteX8" fmla="*/ 0 w 3683000"/>
              <a:gd name="connsiteY8" fmla="*/ 0 h 5150920"/>
              <a:gd name="connsiteX0" fmla="*/ 0 w 3683000"/>
              <a:gd name="connsiteY0" fmla="*/ 0 h 5150920"/>
              <a:gd name="connsiteX1" fmla="*/ 3683000 w 3683000"/>
              <a:gd name="connsiteY1" fmla="*/ 0 h 5150920"/>
              <a:gd name="connsiteX2" fmla="*/ 3683000 w 3683000"/>
              <a:gd name="connsiteY2" fmla="*/ 5046039 h 5150920"/>
              <a:gd name="connsiteX3" fmla="*/ 3272367 w 3683000"/>
              <a:gd name="connsiteY3" fmla="*/ 5147903 h 5150920"/>
              <a:gd name="connsiteX4" fmla="*/ 2511704 w 3683000"/>
              <a:gd name="connsiteY4" fmla="*/ 4918411 h 5150920"/>
              <a:gd name="connsiteX5" fmla="*/ 1714484 w 3683000"/>
              <a:gd name="connsiteY5" fmla="*/ 5150920 h 5150920"/>
              <a:gd name="connsiteX6" fmla="*/ 850455 w 3683000"/>
              <a:gd name="connsiteY6" fmla="*/ 4920864 h 5150920"/>
              <a:gd name="connsiteX7" fmla="*/ 4233 w 3683000"/>
              <a:gd name="connsiteY7" fmla="*/ 5143404 h 5150920"/>
              <a:gd name="connsiteX8" fmla="*/ 0 w 3683000"/>
              <a:gd name="connsiteY8" fmla="*/ 0 h 51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3000" h="5150920">
                <a:moveTo>
                  <a:pt x="0" y="0"/>
                </a:moveTo>
                <a:lnTo>
                  <a:pt x="3683000" y="0"/>
                </a:lnTo>
                <a:lnTo>
                  <a:pt x="3683000" y="5046039"/>
                </a:lnTo>
                <a:cubicBezTo>
                  <a:pt x="3619501" y="5088401"/>
                  <a:pt x="3506389" y="5148007"/>
                  <a:pt x="3272367" y="5147903"/>
                </a:cubicBezTo>
                <a:cubicBezTo>
                  <a:pt x="2995292" y="5145690"/>
                  <a:pt x="2829182" y="4912618"/>
                  <a:pt x="2511704" y="4918411"/>
                </a:cubicBezTo>
                <a:cubicBezTo>
                  <a:pt x="2160337" y="4920016"/>
                  <a:pt x="2013937" y="5145573"/>
                  <a:pt x="1714484" y="5150920"/>
                </a:cubicBezTo>
                <a:cubicBezTo>
                  <a:pt x="1328256" y="5144254"/>
                  <a:pt x="1265321" y="4909768"/>
                  <a:pt x="850455" y="4920864"/>
                </a:cubicBezTo>
                <a:cubicBezTo>
                  <a:pt x="527459" y="4932956"/>
                  <a:pt x="399198" y="5169411"/>
                  <a:pt x="4233" y="514340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4499" y="283463"/>
            <a:ext cx="3690763" cy="5147407"/>
          </a:xfrm>
          <a:custGeom>
            <a:avLst/>
            <a:gdLst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0 w 3683000"/>
              <a:gd name="connsiteY3" fmla="*/ 5177272 h 5177272"/>
              <a:gd name="connsiteX4" fmla="*/ 0 w 3683000"/>
              <a:gd name="connsiteY4" fmla="*/ 0 h 5177272"/>
              <a:gd name="connsiteX0" fmla="*/ 4233 w 3687233"/>
              <a:gd name="connsiteY0" fmla="*/ 0 h 5177272"/>
              <a:gd name="connsiteX1" fmla="*/ 3687233 w 3687233"/>
              <a:gd name="connsiteY1" fmla="*/ 0 h 5177272"/>
              <a:gd name="connsiteX2" fmla="*/ 3687233 w 3687233"/>
              <a:gd name="connsiteY2" fmla="*/ 5177272 h 5177272"/>
              <a:gd name="connsiteX3" fmla="*/ 0 w 3687233"/>
              <a:gd name="connsiteY3" fmla="*/ 4906338 h 5177272"/>
              <a:gd name="connsiteX4" fmla="*/ 4233 w 3687233"/>
              <a:gd name="connsiteY4" fmla="*/ 0 h 5177272"/>
              <a:gd name="connsiteX0" fmla="*/ 4233 w 3687233"/>
              <a:gd name="connsiteY0" fmla="*/ 0 h 5177272"/>
              <a:gd name="connsiteX1" fmla="*/ 3687233 w 3687233"/>
              <a:gd name="connsiteY1" fmla="*/ 0 h 5177272"/>
              <a:gd name="connsiteX2" fmla="*/ 3687233 w 3687233"/>
              <a:gd name="connsiteY2" fmla="*/ 5177272 h 5177272"/>
              <a:gd name="connsiteX3" fmla="*/ 643468 w 3687233"/>
              <a:gd name="connsiteY3" fmla="*/ 5101336 h 5177272"/>
              <a:gd name="connsiteX4" fmla="*/ 0 w 3687233"/>
              <a:gd name="connsiteY4" fmla="*/ 4906338 h 5177272"/>
              <a:gd name="connsiteX5" fmla="*/ 4233 w 3687233"/>
              <a:gd name="connsiteY5" fmla="*/ 0 h 5177272"/>
              <a:gd name="connsiteX0" fmla="*/ 4233 w 3687233"/>
              <a:gd name="connsiteY0" fmla="*/ 0 h 5518834"/>
              <a:gd name="connsiteX1" fmla="*/ 3687233 w 3687233"/>
              <a:gd name="connsiteY1" fmla="*/ 0 h 5518834"/>
              <a:gd name="connsiteX2" fmla="*/ 3687233 w 3687233"/>
              <a:gd name="connsiteY2" fmla="*/ 5177272 h 5518834"/>
              <a:gd name="connsiteX3" fmla="*/ 1435101 w 3687233"/>
              <a:gd name="connsiteY3" fmla="*/ 4999736 h 5518834"/>
              <a:gd name="connsiteX4" fmla="*/ 643468 w 3687233"/>
              <a:gd name="connsiteY4" fmla="*/ 5101336 h 5518834"/>
              <a:gd name="connsiteX5" fmla="*/ 0 w 3687233"/>
              <a:gd name="connsiteY5" fmla="*/ 4906338 h 5518834"/>
              <a:gd name="connsiteX6" fmla="*/ 4233 w 3687233"/>
              <a:gd name="connsiteY6" fmla="*/ 0 h 5518834"/>
              <a:gd name="connsiteX0" fmla="*/ 4233 w 3687233"/>
              <a:gd name="connsiteY0" fmla="*/ 0 h 5531848"/>
              <a:gd name="connsiteX1" fmla="*/ 3687233 w 3687233"/>
              <a:gd name="connsiteY1" fmla="*/ 0 h 5531848"/>
              <a:gd name="connsiteX2" fmla="*/ 3687233 w 3687233"/>
              <a:gd name="connsiteY2" fmla="*/ 5177272 h 5531848"/>
              <a:gd name="connsiteX3" fmla="*/ 2188634 w 3687233"/>
              <a:gd name="connsiteY3" fmla="*/ 5042069 h 5531848"/>
              <a:gd name="connsiteX4" fmla="*/ 1435101 w 3687233"/>
              <a:gd name="connsiteY4" fmla="*/ 4999736 h 5531848"/>
              <a:gd name="connsiteX5" fmla="*/ 643468 w 3687233"/>
              <a:gd name="connsiteY5" fmla="*/ 5101336 h 5531848"/>
              <a:gd name="connsiteX6" fmla="*/ 0 w 3687233"/>
              <a:gd name="connsiteY6" fmla="*/ 4906338 h 5531848"/>
              <a:gd name="connsiteX7" fmla="*/ 4233 w 3687233"/>
              <a:gd name="connsiteY7" fmla="*/ 0 h 5531848"/>
              <a:gd name="connsiteX0" fmla="*/ 4233 w 3687233"/>
              <a:gd name="connsiteY0" fmla="*/ 0 h 5533805"/>
              <a:gd name="connsiteX1" fmla="*/ 3687233 w 3687233"/>
              <a:gd name="connsiteY1" fmla="*/ 0 h 5533805"/>
              <a:gd name="connsiteX2" fmla="*/ 3687233 w 3687233"/>
              <a:gd name="connsiteY2" fmla="*/ 5177272 h 5533805"/>
              <a:gd name="connsiteX3" fmla="*/ 3230034 w 3687233"/>
              <a:gd name="connsiteY3" fmla="*/ 4927769 h 5533805"/>
              <a:gd name="connsiteX4" fmla="*/ 2188634 w 3687233"/>
              <a:gd name="connsiteY4" fmla="*/ 5042069 h 5533805"/>
              <a:gd name="connsiteX5" fmla="*/ 1435101 w 3687233"/>
              <a:gd name="connsiteY5" fmla="*/ 4999736 h 5533805"/>
              <a:gd name="connsiteX6" fmla="*/ 643468 w 3687233"/>
              <a:gd name="connsiteY6" fmla="*/ 5101336 h 5533805"/>
              <a:gd name="connsiteX7" fmla="*/ 0 w 3687233"/>
              <a:gd name="connsiteY7" fmla="*/ 4906338 h 5533805"/>
              <a:gd name="connsiteX8" fmla="*/ 4233 w 3687233"/>
              <a:gd name="connsiteY8" fmla="*/ 0 h 5533805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43468 w 3687233"/>
              <a:gd name="connsiteY6" fmla="*/ 5101336 h 5325750"/>
              <a:gd name="connsiteX7" fmla="*/ 0 w 3687233"/>
              <a:gd name="connsiteY7" fmla="*/ 4906338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43468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43468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35101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75022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325750"/>
              <a:gd name="connsiteX1" fmla="*/ 3687233 w 3687233"/>
              <a:gd name="connsiteY1" fmla="*/ 0 h 5325750"/>
              <a:gd name="connsiteX2" fmla="*/ 3687233 w 3687233"/>
              <a:gd name="connsiteY2" fmla="*/ 4906339 h 5325750"/>
              <a:gd name="connsiteX3" fmla="*/ 3230034 w 3687233"/>
              <a:gd name="connsiteY3" fmla="*/ 4927769 h 5325750"/>
              <a:gd name="connsiteX4" fmla="*/ 2188634 w 3687233"/>
              <a:gd name="connsiteY4" fmla="*/ 5042069 h 5325750"/>
              <a:gd name="connsiteX5" fmla="*/ 1420979 w 3687233"/>
              <a:gd name="connsiteY5" fmla="*/ 4999736 h 5325750"/>
              <a:gd name="connsiteX6" fmla="*/ 699956 w 3687233"/>
              <a:gd name="connsiteY6" fmla="*/ 5101336 h 5325750"/>
              <a:gd name="connsiteX7" fmla="*/ 0 w 3687233"/>
              <a:gd name="connsiteY7" fmla="*/ 4931052 h 5325750"/>
              <a:gd name="connsiteX8" fmla="*/ 4233 w 3687233"/>
              <a:gd name="connsiteY8" fmla="*/ 0 h 5325750"/>
              <a:gd name="connsiteX0" fmla="*/ 4233 w 3687233"/>
              <a:gd name="connsiteY0" fmla="*/ 0 h 5295585"/>
              <a:gd name="connsiteX1" fmla="*/ 3687233 w 3687233"/>
              <a:gd name="connsiteY1" fmla="*/ 0 h 5295585"/>
              <a:gd name="connsiteX2" fmla="*/ 3687233 w 3687233"/>
              <a:gd name="connsiteY2" fmla="*/ 4906339 h 5295585"/>
              <a:gd name="connsiteX3" fmla="*/ 3230034 w 3687233"/>
              <a:gd name="connsiteY3" fmla="*/ 4927769 h 5295585"/>
              <a:gd name="connsiteX4" fmla="*/ 2188634 w 3687233"/>
              <a:gd name="connsiteY4" fmla="*/ 5042069 h 5295585"/>
              <a:gd name="connsiteX5" fmla="*/ 1420979 w 3687233"/>
              <a:gd name="connsiteY5" fmla="*/ 4999736 h 5295585"/>
              <a:gd name="connsiteX6" fmla="*/ 699956 w 3687233"/>
              <a:gd name="connsiteY6" fmla="*/ 5101336 h 5295585"/>
              <a:gd name="connsiteX7" fmla="*/ 0 w 3687233"/>
              <a:gd name="connsiteY7" fmla="*/ 4931052 h 5295585"/>
              <a:gd name="connsiteX8" fmla="*/ 4233 w 3687233"/>
              <a:gd name="connsiteY8" fmla="*/ 0 h 5295585"/>
              <a:gd name="connsiteX0" fmla="*/ 4233 w 3687233"/>
              <a:gd name="connsiteY0" fmla="*/ 0 h 5146617"/>
              <a:gd name="connsiteX1" fmla="*/ 3687233 w 3687233"/>
              <a:gd name="connsiteY1" fmla="*/ 0 h 5146617"/>
              <a:gd name="connsiteX2" fmla="*/ 3687233 w 3687233"/>
              <a:gd name="connsiteY2" fmla="*/ 4906339 h 5146617"/>
              <a:gd name="connsiteX3" fmla="*/ 3230034 w 3687233"/>
              <a:gd name="connsiteY3" fmla="*/ 4927769 h 5146617"/>
              <a:gd name="connsiteX4" fmla="*/ 2188634 w 3687233"/>
              <a:gd name="connsiteY4" fmla="*/ 5042069 h 5146617"/>
              <a:gd name="connsiteX5" fmla="*/ 1420979 w 3687233"/>
              <a:gd name="connsiteY5" fmla="*/ 4999736 h 5146617"/>
              <a:gd name="connsiteX6" fmla="*/ 699956 w 3687233"/>
              <a:gd name="connsiteY6" fmla="*/ 5101336 h 5146617"/>
              <a:gd name="connsiteX7" fmla="*/ 0 w 3687233"/>
              <a:gd name="connsiteY7" fmla="*/ 4931052 h 5146617"/>
              <a:gd name="connsiteX8" fmla="*/ 4233 w 3687233"/>
              <a:gd name="connsiteY8" fmla="*/ 0 h 5146617"/>
              <a:gd name="connsiteX0" fmla="*/ 4233 w 3690763"/>
              <a:gd name="connsiteY0" fmla="*/ 0 h 5146617"/>
              <a:gd name="connsiteX1" fmla="*/ 3687233 w 3690763"/>
              <a:gd name="connsiteY1" fmla="*/ 0 h 5146617"/>
              <a:gd name="connsiteX2" fmla="*/ 3690763 w 3690763"/>
              <a:gd name="connsiteY2" fmla="*/ 4987541 h 5146617"/>
              <a:gd name="connsiteX3" fmla="*/ 3230034 w 3690763"/>
              <a:gd name="connsiteY3" fmla="*/ 4927769 h 5146617"/>
              <a:gd name="connsiteX4" fmla="*/ 2188634 w 3690763"/>
              <a:gd name="connsiteY4" fmla="*/ 5042069 h 5146617"/>
              <a:gd name="connsiteX5" fmla="*/ 1420979 w 3690763"/>
              <a:gd name="connsiteY5" fmla="*/ 4999736 h 5146617"/>
              <a:gd name="connsiteX6" fmla="*/ 699956 w 3690763"/>
              <a:gd name="connsiteY6" fmla="*/ 5101336 h 5146617"/>
              <a:gd name="connsiteX7" fmla="*/ 0 w 3690763"/>
              <a:gd name="connsiteY7" fmla="*/ 4931052 h 5146617"/>
              <a:gd name="connsiteX8" fmla="*/ 4233 w 3690763"/>
              <a:gd name="connsiteY8" fmla="*/ 0 h 5146617"/>
              <a:gd name="connsiteX0" fmla="*/ 4233 w 3690763"/>
              <a:gd name="connsiteY0" fmla="*/ 0 h 5146617"/>
              <a:gd name="connsiteX1" fmla="*/ 3687233 w 3690763"/>
              <a:gd name="connsiteY1" fmla="*/ 0 h 5146617"/>
              <a:gd name="connsiteX2" fmla="*/ 3690763 w 3690763"/>
              <a:gd name="connsiteY2" fmla="*/ 4987541 h 5146617"/>
              <a:gd name="connsiteX3" fmla="*/ 3230034 w 3690763"/>
              <a:gd name="connsiteY3" fmla="*/ 4927769 h 5146617"/>
              <a:gd name="connsiteX4" fmla="*/ 2188634 w 3690763"/>
              <a:gd name="connsiteY4" fmla="*/ 5042069 h 5146617"/>
              <a:gd name="connsiteX5" fmla="*/ 1420979 w 3690763"/>
              <a:gd name="connsiteY5" fmla="*/ 4999736 h 5146617"/>
              <a:gd name="connsiteX6" fmla="*/ 699956 w 3690763"/>
              <a:gd name="connsiteY6" fmla="*/ 5101336 h 5146617"/>
              <a:gd name="connsiteX7" fmla="*/ 0 w 3690763"/>
              <a:gd name="connsiteY7" fmla="*/ 4931052 h 5146617"/>
              <a:gd name="connsiteX8" fmla="*/ 4233 w 3690763"/>
              <a:gd name="connsiteY8" fmla="*/ 0 h 5146617"/>
              <a:gd name="connsiteX0" fmla="*/ 4233 w 3690763"/>
              <a:gd name="connsiteY0" fmla="*/ 0 h 5158008"/>
              <a:gd name="connsiteX1" fmla="*/ 3687233 w 3690763"/>
              <a:gd name="connsiteY1" fmla="*/ 0 h 5158008"/>
              <a:gd name="connsiteX2" fmla="*/ 3690763 w 3690763"/>
              <a:gd name="connsiteY2" fmla="*/ 4987541 h 5158008"/>
              <a:gd name="connsiteX3" fmla="*/ 3141772 w 3690763"/>
              <a:gd name="connsiteY3" fmla="*/ 4956013 h 5158008"/>
              <a:gd name="connsiteX4" fmla="*/ 2188634 w 3690763"/>
              <a:gd name="connsiteY4" fmla="*/ 5042069 h 5158008"/>
              <a:gd name="connsiteX5" fmla="*/ 1420979 w 3690763"/>
              <a:gd name="connsiteY5" fmla="*/ 4999736 h 5158008"/>
              <a:gd name="connsiteX6" fmla="*/ 699956 w 3690763"/>
              <a:gd name="connsiteY6" fmla="*/ 5101336 h 5158008"/>
              <a:gd name="connsiteX7" fmla="*/ 0 w 3690763"/>
              <a:gd name="connsiteY7" fmla="*/ 4931052 h 5158008"/>
              <a:gd name="connsiteX8" fmla="*/ 4233 w 3690763"/>
              <a:gd name="connsiteY8" fmla="*/ 0 h 5158008"/>
              <a:gd name="connsiteX0" fmla="*/ 4233 w 3690763"/>
              <a:gd name="connsiteY0" fmla="*/ 0 h 5144374"/>
              <a:gd name="connsiteX1" fmla="*/ 3687233 w 3690763"/>
              <a:gd name="connsiteY1" fmla="*/ 0 h 5144374"/>
              <a:gd name="connsiteX2" fmla="*/ 3690763 w 3690763"/>
              <a:gd name="connsiteY2" fmla="*/ 4987541 h 5144374"/>
              <a:gd name="connsiteX3" fmla="*/ 3141772 w 3690763"/>
              <a:gd name="connsiteY3" fmla="*/ 4956013 h 5144374"/>
              <a:gd name="connsiteX4" fmla="*/ 2188634 w 3690763"/>
              <a:gd name="connsiteY4" fmla="*/ 5042069 h 5144374"/>
              <a:gd name="connsiteX5" fmla="*/ 1420979 w 3690763"/>
              <a:gd name="connsiteY5" fmla="*/ 4999736 h 5144374"/>
              <a:gd name="connsiteX6" fmla="*/ 699956 w 3690763"/>
              <a:gd name="connsiteY6" fmla="*/ 5101336 h 5144374"/>
              <a:gd name="connsiteX7" fmla="*/ 0 w 3690763"/>
              <a:gd name="connsiteY7" fmla="*/ 4931052 h 5144374"/>
              <a:gd name="connsiteX8" fmla="*/ 4233 w 3690763"/>
              <a:gd name="connsiteY8" fmla="*/ 0 h 5144374"/>
              <a:gd name="connsiteX0" fmla="*/ 4233 w 3690763"/>
              <a:gd name="connsiteY0" fmla="*/ 0 h 5144374"/>
              <a:gd name="connsiteX1" fmla="*/ 3687233 w 3690763"/>
              <a:gd name="connsiteY1" fmla="*/ 0 h 5144374"/>
              <a:gd name="connsiteX2" fmla="*/ 3690763 w 3690763"/>
              <a:gd name="connsiteY2" fmla="*/ 4987541 h 5144374"/>
              <a:gd name="connsiteX3" fmla="*/ 3141772 w 3690763"/>
              <a:gd name="connsiteY3" fmla="*/ 4956013 h 5144374"/>
              <a:gd name="connsiteX4" fmla="*/ 2188634 w 3690763"/>
              <a:gd name="connsiteY4" fmla="*/ 5042069 h 5144374"/>
              <a:gd name="connsiteX5" fmla="*/ 1420979 w 3690763"/>
              <a:gd name="connsiteY5" fmla="*/ 4999736 h 5144374"/>
              <a:gd name="connsiteX6" fmla="*/ 699956 w 3690763"/>
              <a:gd name="connsiteY6" fmla="*/ 5101336 h 5144374"/>
              <a:gd name="connsiteX7" fmla="*/ 0 w 3690763"/>
              <a:gd name="connsiteY7" fmla="*/ 4931052 h 5144374"/>
              <a:gd name="connsiteX8" fmla="*/ 4233 w 3690763"/>
              <a:gd name="connsiteY8" fmla="*/ 0 h 5144374"/>
              <a:gd name="connsiteX0" fmla="*/ 4233 w 3690763"/>
              <a:gd name="connsiteY0" fmla="*/ 0 h 5154362"/>
              <a:gd name="connsiteX1" fmla="*/ 3687233 w 3690763"/>
              <a:gd name="connsiteY1" fmla="*/ 0 h 5154362"/>
              <a:gd name="connsiteX2" fmla="*/ 3690763 w 3690763"/>
              <a:gd name="connsiteY2" fmla="*/ 4987541 h 5154362"/>
              <a:gd name="connsiteX3" fmla="*/ 3095876 w 3690763"/>
              <a:gd name="connsiteY3" fmla="*/ 4980727 h 5154362"/>
              <a:gd name="connsiteX4" fmla="*/ 2188634 w 3690763"/>
              <a:gd name="connsiteY4" fmla="*/ 5042069 h 5154362"/>
              <a:gd name="connsiteX5" fmla="*/ 1420979 w 3690763"/>
              <a:gd name="connsiteY5" fmla="*/ 4999736 h 5154362"/>
              <a:gd name="connsiteX6" fmla="*/ 699956 w 3690763"/>
              <a:gd name="connsiteY6" fmla="*/ 5101336 h 5154362"/>
              <a:gd name="connsiteX7" fmla="*/ 0 w 3690763"/>
              <a:gd name="connsiteY7" fmla="*/ 4931052 h 5154362"/>
              <a:gd name="connsiteX8" fmla="*/ 4233 w 3690763"/>
              <a:gd name="connsiteY8" fmla="*/ 0 h 5154362"/>
              <a:gd name="connsiteX0" fmla="*/ 4233 w 3690763"/>
              <a:gd name="connsiteY0" fmla="*/ 0 h 5154362"/>
              <a:gd name="connsiteX1" fmla="*/ 3687233 w 3690763"/>
              <a:gd name="connsiteY1" fmla="*/ 0 h 5154362"/>
              <a:gd name="connsiteX2" fmla="*/ 3690763 w 3690763"/>
              <a:gd name="connsiteY2" fmla="*/ 4987541 h 5154362"/>
              <a:gd name="connsiteX3" fmla="*/ 3095876 w 3690763"/>
              <a:gd name="connsiteY3" fmla="*/ 4980727 h 5154362"/>
              <a:gd name="connsiteX4" fmla="*/ 2188634 w 3690763"/>
              <a:gd name="connsiteY4" fmla="*/ 5042069 h 5154362"/>
              <a:gd name="connsiteX5" fmla="*/ 1420979 w 3690763"/>
              <a:gd name="connsiteY5" fmla="*/ 4999736 h 5154362"/>
              <a:gd name="connsiteX6" fmla="*/ 699956 w 3690763"/>
              <a:gd name="connsiteY6" fmla="*/ 5101336 h 5154362"/>
              <a:gd name="connsiteX7" fmla="*/ 0 w 3690763"/>
              <a:gd name="connsiteY7" fmla="*/ 4931052 h 5154362"/>
              <a:gd name="connsiteX8" fmla="*/ 4233 w 3690763"/>
              <a:gd name="connsiteY8" fmla="*/ 0 h 5154362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87541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  <a:gd name="connsiteX0" fmla="*/ 4233 w 3690763"/>
              <a:gd name="connsiteY0" fmla="*/ 0 h 5147407"/>
              <a:gd name="connsiteX1" fmla="*/ 3687233 w 3690763"/>
              <a:gd name="connsiteY1" fmla="*/ 0 h 5147407"/>
              <a:gd name="connsiteX2" fmla="*/ 3690763 w 3690763"/>
              <a:gd name="connsiteY2" fmla="*/ 4976950 h 5147407"/>
              <a:gd name="connsiteX3" fmla="*/ 3095876 w 3690763"/>
              <a:gd name="connsiteY3" fmla="*/ 4980727 h 5147407"/>
              <a:gd name="connsiteX4" fmla="*/ 2188634 w 3690763"/>
              <a:gd name="connsiteY4" fmla="*/ 5042069 h 5147407"/>
              <a:gd name="connsiteX5" fmla="*/ 1420979 w 3690763"/>
              <a:gd name="connsiteY5" fmla="*/ 4999736 h 5147407"/>
              <a:gd name="connsiteX6" fmla="*/ 699956 w 3690763"/>
              <a:gd name="connsiteY6" fmla="*/ 5101336 h 5147407"/>
              <a:gd name="connsiteX7" fmla="*/ 0 w 3690763"/>
              <a:gd name="connsiteY7" fmla="*/ 4931052 h 5147407"/>
              <a:gd name="connsiteX8" fmla="*/ 4233 w 3690763"/>
              <a:gd name="connsiteY8" fmla="*/ 0 h 514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763" h="5147407">
                <a:moveTo>
                  <a:pt x="4233" y="0"/>
                </a:moveTo>
                <a:lnTo>
                  <a:pt x="3687233" y="0"/>
                </a:lnTo>
                <a:cubicBezTo>
                  <a:pt x="3688410" y="1662514"/>
                  <a:pt x="3689586" y="3314436"/>
                  <a:pt x="3690763" y="4976950"/>
                </a:cubicBezTo>
                <a:cubicBezTo>
                  <a:pt x="3519927" y="4907777"/>
                  <a:pt x="3271504" y="4883223"/>
                  <a:pt x="3095876" y="4980727"/>
                </a:cubicBezTo>
                <a:cubicBezTo>
                  <a:pt x="2771969" y="5173553"/>
                  <a:pt x="2492006" y="5205818"/>
                  <a:pt x="2188634" y="5042069"/>
                </a:cubicBezTo>
                <a:cubicBezTo>
                  <a:pt x="1941750" y="4917156"/>
                  <a:pt x="1657356" y="4869102"/>
                  <a:pt x="1420979" y="4999736"/>
                </a:cubicBezTo>
                <a:cubicBezTo>
                  <a:pt x="1241090" y="5112718"/>
                  <a:pt x="972319" y="5188908"/>
                  <a:pt x="699956" y="5101336"/>
                </a:cubicBezTo>
                <a:cubicBezTo>
                  <a:pt x="457223" y="5005739"/>
                  <a:pt x="338057" y="4878367"/>
                  <a:pt x="0" y="4931052"/>
                </a:cubicBezTo>
                <a:lnTo>
                  <a:pt x="423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68403" y="283463"/>
            <a:ext cx="3686530" cy="5148965"/>
          </a:xfrm>
          <a:custGeom>
            <a:avLst/>
            <a:gdLst>
              <a:gd name="connsiteX0" fmla="*/ 0 w 3683000"/>
              <a:gd name="connsiteY0" fmla="*/ 0 h 5177272"/>
              <a:gd name="connsiteX1" fmla="*/ 3683000 w 3683000"/>
              <a:gd name="connsiteY1" fmla="*/ 0 h 5177272"/>
              <a:gd name="connsiteX2" fmla="*/ 3683000 w 3683000"/>
              <a:gd name="connsiteY2" fmla="*/ 5177272 h 5177272"/>
              <a:gd name="connsiteX3" fmla="*/ 0 w 3683000"/>
              <a:gd name="connsiteY3" fmla="*/ 5177272 h 5177272"/>
              <a:gd name="connsiteX4" fmla="*/ 0 w 3683000"/>
              <a:gd name="connsiteY4" fmla="*/ 0 h 5177272"/>
              <a:gd name="connsiteX0" fmla="*/ 3530 w 3686530"/>
              <a:gd name="connsiteY0" fmla="*/ 0 h 5177272"/>
              <a:gd name="connsiteX1" fmla="*/ 3686530 w 3686530"/>
              <a:gd name="connsiteY1" fmla="*/ 0 h 5177272"/>
              <a:gd name="connsiteX2" fmla="*/ 3686530 w 3686530"/>
              <a:gd name="connsiteY2" fmla="*/ 5177272 h 5177272"/>
              <a:gd name="connsiteX3" fmla="*/ 0 w 3686530"/>
              <a:gd name="connsiteY3" fmla="*/ 5127845 h 5177272"/>
              <a:gd name="connsiteX4" fmla="*/ 3530 w 3686530"/>
              <a:gd name="connsiteY4" fmla="*/ 0 h 5177272"/>
              <a:gd name="connsiteX0" fmla="*/ 3530 w 3686530"/>
              <a:gd name="connsiteY0" fmla="*/ 0 h 5177272"/>
              <a:gd name="connsiteX1" fmla="*/ 3686530 w 3686530"/>
              <a:gd name="connsiteY1" fmla="*/ 0 h 5177272"/>
              <a:gd name="connsiteX2" fmla="*/ 3686530 w 3686530"/>
              <a:gd name="connsiteY2" fmla="*/ 5177272 h 5177272"/>
              <a:gd name="connsiteX3" fmla="*/ 0 w 3686530"/>
              <a:gd name="connsiteY3" fmla="*/ 5127845 h 5177272"/>
              <a:gd name="connsiteX4" fmla="*/ 3530 w 3686530"/>
              <a:gd name="connsiteY4" fmla="*/ 0 h 5177272"/>
              <a:gd name="connsiteX0" fmla="*/ 3530 w 3686530"/>
              <a:gd name="connsiteY0" fmla="*/ 0 h 5502488"/>
              <a:gd name="connsiteX1" fmla="*/ 3686530 w 3686530"/>
              <a:gd name="connsiteY1" fmla="*/ 0 h 5502488"/>
              <a:gd name="connsiteX2" fmla="*/ 3686530 w 3686530"/>
              <a:gd name="connsiteY2" fmla="*/ 5177272 h 5502488"/>
              <a:gd name="connsiteX3" fmla="*/ 949738 w 3686530"/>
              <a:gd name="connsiteY3" fmla="*/ 4913435 h 5502488"/>
              <a:gd name="connsiteX4" fmla="*/ 0 w 3686530"/>
              <a:gd name="connsiteY4" fmla="*/ 5127845 h 5502488"/>
              <a:gd name="connsiteX5" fmla="*/ 3530 w 3686530"/>
              <a:gd name="connsiteY5" fmla="*/ 0 h 550248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77272 h 5532798"/>
              <a:gd name="connsiteX3" fmla="*/ 949738 w 3686530"/>
              <a:gd name="connsiteY3" fmla="*/ 4913435 h 5532798"/>
              <a:gd name="connsiteX4" fmla="*/ 310717 w 3686530"/>
              <a:gd name="connsiteY4" fmla="*/ 5139387 h 5532798"/>
              <a:gd name="connsiteX5" fmla="*/ 0 w 3686530"/>
              <a:gd name="connsiteY5" fmla="*/ 5127845 h 5532798"/>
              <a:gd name="connsiteX6" fmla="*/ 3530 w 3686530"/>
              <a:gd name="connsiteY6" fmla="*/ 0 h 5532798"/>
              <a:gd name="connsiteX0" fmla="*/ 3530 w 3686530"/>
              <a:gd name="connsiteY0" fmla="*/ 0 h 5562767"/>
              <a:gd name="connsiteX1" fmla="*/ 3686530 w 3686530"/>
              <a:gd name="connsiteY1" fmla="*/ 0 h 5562767"/>
              <a:gd name="connsiteX2" fmla="*/ 3686530 w 3686530"/>
              <a:gd name="connsiteY2" fmla="*/ 5177272 h 5562767"/>
              <a:gd name="connsiteX3" fmla="*/ 1698204 w 3686530"/>
              <a:gd name="connsiteY3" fmla="*/ 5135856 h 5562767"/>
              <a:gd name="connsiteX4" fmla="*/ 949738 w 3686530"/>
              <a:gd name="connsiteY4" fmla="*/ 4913435 h 5562767"/>
              <a:gd name="connsiteX5" fmla="*/ 310717 w 3686530"/>
              <a:gd name="connsiteY5" fmla="*/ 5139387 h 5562767"/>
              <a:gd name="connsiteX6" fmla="*/ 0 w 3686530"/>
              <a:gd name="connsiteY6" fmla="*/ 5127845 h 5562767"/>
              <a:gd name="connsiteX7" fmla="*/ 3530 w 3686530"/>
              <a:gd name="connsiteY7" fmla="*/ 0 h 5562767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77272 h 5532798"/>
              <a:gd name="connsiteX3" fmla="*/ 2676153 w 3686530"/>
              <a:gd name="connsiteY3" fmla="*/ 4920496 h 5532798"/>
              <a:gd name="connsiteX4" fmla="*/ 1698204 w 3686530"/>
              <a:gd name="connsiteY4" fmla="*/ 5135856 h 5532798"/>
              <a:gd name="connsiteX5" fmla="*/ 949738 w 3686530"/>
              <a:gd name="connsiteY5" fmla="*/ 4913435 h 5532798"/>
              <a:gd name="connsiteX6" fmla="*/ 310717 w 3686530"/>
              <a:gd name="connsiteY6" fmla="*/ 5139387 h 5532798"/>
              <a:gd name="connsiteX7" fmla="*/ 0 w 3686530"/>
              <a:gd name="connsiteY7" fmla="*/ 5127845 h 5532798"/>
              <a:gd name="connsiteX8" fmla="*/ 3530 w 3686530"/>
              <a:gd name="connsiteY8" fmla="*/ 0 h 5532798"/>
              <a:gd name="connsiteX0" fmla="*/ 3530 w 3686530"/>
              <a:gd name="connsiteY0" fmla="*/ 0 h 5580160"/>
              <a:gd name="connsiteX1" fmla="*/ 3686530 w 3686530"/>
              <a:gd name="connsiteY1" fmla="*/ 0 h 5580160"/>
              <a:gd name="connsiteX2" fmla="*/ 3686530 w 3686530"/>
              <a:gd name="connsiteY2" fmla="*/ 5177272 h 5580160"/>
              <a:gd name="connsiteX3" fmla="*/ 3283399 w 3686530"/>
              <a:gd name="connsiteY3" fmla="*/ 5114673 h 5580160"/>
              <a:gd name="connsiteX4" fmla="*/ 2676153 w 3686530"/>
              <a:gd name="connsiteY4" fmla="*/ 4920496 h 5580160"/>
              <a:gd name="connsiteX5" fmla="*/ 1698204 w 3686530"/>
              <a:gd name="connsiteY5" fmla="*/ 5135856 h 5580160"/>
              <a:gd name="connsiteX6" fmla="*/ 949738 w 3686530"/>
              <a:gd name="connsiteY6" fmla="*/ 4913435 h 5580160"/>
              <a:gd name="connsiteX7" fmla="*/ 310717 w 3686530"/>
              <a:gd name="connsiteY7" fmla="*/ 5139387 h 5580160"/>
              <a:gd name="connsiteX8" fmla="*/ 0 w 3686530"/>
              <a:gd name="connsiteY8" fmla="*/ 5127845 h 5580160"/>
              <a:gd name="connsiteX9" fmla="*/ 3530 w 3686530"/>
              <a:gd name="connsiteY9" fmla="*/ 0 h 5580160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06662 h 5532798"/>
              <a:gd name="connsiteX3" fmla="*/ 3283399 w 3686530"/>
              <a:gd name="connsiteY3" fmla="*/ 511467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06662 h 5532798"/>
              <a:gd name="connsiteX3" fmla="*/ 3283399 w 3686530"/>
              <a:gd name="connsiteY3" fmla="*/ 511467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066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76153 w 3686530"/>
              <a:gd name="connsiteY4" fmla="*/ 492049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34878 w 3686530"/>
              <a:gd name="connsiteY4" fmla="*/ 4901446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54824 w 3686530"/>
              <a:gd name="connsiteY3" fmla="*/ 5121023 h 5532798"/>
              <a:gd name="connsiteX4" fmla="*/ 2638053 w 3686530"/>
              <a:gd name="connsiteY4" fmla="*/ 4923671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698204 w 3686530"/>
              <a:gd name="connsiteY5" fmla="*/ 5135856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949738 w 3686530"/>
              <a:gd name="connsiteY6" fmla="*/ 491343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32798"/>
              <a:gd name="connsiteX1" fmla="*/ 3686530 w 3686530"/>
              <a:gd name="connsiteY1" fmla="*/ 0 h 5532798"/>
              <a:gd name="connsiteX2" fmla="*/ 3686530 w 3686530"/>
              <a:gd name="connsiteY2" fmla="*/ 5119362 h 5532798"/>
              <a:gd name="connsiteX3" fmla="*/ 3235774 w 3686530"/>
              <a:gd name="connsiteY3" fmla="*/ 5121023 h 5532798"/>
              <a:gd name="connsiteX4" fmla="*/ 2638053 w 3686530"/>
              <a:gd name="connsiteY4" fmla="*/ 4923671 h 5532798"/>
              <a:gd name="connsiteX5" fmla="*/ 1790279 w 3686530"/>
              <a:gd name="connsiteY5" fmla="*/ 5139031 h 5532798"/>
              <a:gd name="connsiteX6" fmla="*/ 1010063 w 3686530"/>
              <a:gd name="connsiteY6" fmla="*/ 4919785 h 5532798"/>
              <a:gd name="connsiteX7" fmla="*/ 310717 w 3686530"/>
              <a:gd name="connsiteY7" fmla="*/ 5139387 h 5532798"/>
              <a:gd name="connsiteX8" fmla="*/ 0 w 3686530"/>
              <a:gd name="connsiteY8" fmla="*/ 5127845 h 5532798"/>
              <a:gd name="connsiteX9" fmla="*/ 3530 w 3686530"/>
              <a:gd name="connsiteY9" fmla="*/ 0 h 5532798"/>
              <a:gd name="connsiteX0" fmla="*/ 3530 w 3686530"/>
              <a:gd name="connsiteY0" fmla="*/ 0 h 5526830"/>
              <a:gd name="connsiteX1" fmla="*/ 3686530 w 3686530"/>
              <a:gd name="connsiteY1" fmla="*/ 0 h 5526830"/>
              <a:gd name="connsiteX2" fmla="*/ 3686530 w 3686530"/>
              <a:gd name="connsiteY2" fmla="*/ 5119362 h 5526830"/>
              <a:gd name="connsiteX3" fmla="*/ 3235774 w 3686530"/>
              <a:gd name="connsiteY3" fmla="*/ 5121023 h 5526830"/>
              <a:gd name="connsiteX4" fmla="*/ 2638053 w 3686530"/>
              <a:gd name="connsiteY4" fmla="*/ 4923671 h 5526830"/>
              <a:gd name="connsiteX5" fmla="*/ 1790279 w 3686530"/>
              <a:gd name="connsiteY5" fmla="*/ 5139031 h 5526830"/>
              <a:gd name="connsiteX6" fmla="*/ 1010063 w 3686530"/>
              <a:gd name="connsiteY6" fmla="*/ 4919785 h 5526830"/>
              <a:gd name="connsiteX7" fmla="*/ 396442 w 3686530"/>
              <a:gd name="connsiteY7" fmla="*/ 5117162 h 5526830"/>
              <a:gd name="connsiteX8" fmla="*/ 0 w 3686530"/>
              <a:gd name="connsiteY8" fmla="*/ 5127845 h 5526830"/>
              <a:gd name="connsiteX9" fmla="*/ 3530 w 3686530"/>
              <a:gd name="connsiteY9" fmla="*/ 0 h 5526830"/>
              <a:gd name="connsiteX0" fmla="*/ 3530 w 3686530"/>
              <a:gd name="connsiteY0" fmla="*/ 0 h 5148965"/>
              <a:gd name="connsiteX1" fmla="*/ 3686530 w 3686530"/>
              <a:gd name="connsiteY1" fmla="*/ 0 h 5148965"/>
              <a:gd name="connsiteX2" fmla="*/ 3686530 w 3686530"/>
              <a:gd name="connsiteY2" fmla="*/ 5119362 h 5148965"/>
              <a:gd name="connsiteX3" fmla="*/ 3235774 w 3686530"/>
              <a:gd name="connsiteY3" fmla="*/ 5121023 h 5148965"/>
              <a:gd name="connsiteX4" fmla="*/ 2638053 w 3686530"/>
              <a:gd name="connsiteY4" fmla="*/ 4923671 h 5148965"/>
              <a:gd name="connsiteX5" fmla="*/ 1790279 w 3686530"/>
              <a:gd name="connsiteY5" fmla="*/ 5139031 h 5148965"/>
              <a:gd name="connsiteX6" fmla="*/ 1010063 w 3686530"/>
              <a:gd name="connsiteY6" fmla="*/ 4919785 h 5148965"/>
              <a:gd name="connsiteX7" fmla="*/ 396442 w 3686530"/>
              <a:gd name="connsiteY7" fmla="*/ 5117162 h 5148965"/>
              <a:gd name="connsiteX8" fmla="*/ 0 w 3686530"/>
              <a:gd name="connsiteY8" fmla="*/ 5127845 h 5148965"/>
              <a:gd name="connsiteX9" fmla="*/ 3530 w 3686530"/>
              <a:gd name="connsiteY9" fmla="*/ 0 h 5148965"/>
              <a:gd name="connsiteX0" fmla="*/ 3530 w 3686530"/>
              <a:gd name="connsiteY0" fmla="*/ 0 h 5148965"/>
              <a:gd name="connsiteX1" fmla="*/ 3686530 w 3686530"/>
              <a:gd name="connsiteY1" fmla="*/ 0 h 5148965"/>
              <a:gd name="connsiteX2" fmla="*/ 3686530 w 3686530"/>
              <a:gd name="connsiteY2" fmla="*/ 5119362 h 5148965"/>
              <a:gd name="connsiteX3" fmla="*/ 3235774 w 3686530"/>
              <a:gd name="connsiteY3" fmla="*/ 5121023 h 5148965"/>
              <a:gd name="connsiteX4" fmla="*/ 2638053 w 3686530"/>
              <a:gd name="connsiteY4" fmla="*/ 4923671 h 5148965"/>
              <a:gd name="connsiteX5" fmla="*/ 1790279 w 3686530"/>
              <a:gd name="connsiteY5" fmla="*/ 5145381 h 5148965"/>
              <a:gd name="connsiteX6" fmla="*/ 1010063 w 3686530"/>
              <a:gd name="connsiteY6" fmla="*/ 4919785 h 5148965"/>
              <a:gd name="connsiteX7" fmla="*/ 396442 w 3686530"/>
              <a:gd name="connsiteY7" fmla="*/ 5117162 h 5148965"/>
              <a:gd name="connsiteX8" fmla="*/ 0 w 3686530"/>
              <a:gd name="connsiteY8" fmla="*/ 5127845 h 5148965"/>
              <a:gd name="connsiteX9" fmla="*/ 3530 w 3686530"/>
              <a:gd name="connsiteY9" fmla="*/ 0 h 51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6530" h="5148965">
                <a:moveTo>
                  <a:pt x="3530" y="0"/>
                </a:moveTo>
                <a:lnTo>
                  <a:pt x="3686530" y="0"/>
                </a:lnTo>
                <a:lnTo>
                  <a:pt x="3686530" y="5119362"/>
                </a:lnTo>
                <a:cubicBezTo>
                  <a:pt x="3569668" y="5148857"/>
                  <a:pt x="3375595" y="5166994"/>
                  <a:pt x="3235774" y="5121023"/>
                </a:cubicBezTo>
                <a:cubicBezTo>
                  <a:pt x="3067378" y="5068702"/>
                  <a:pt x="2922859" y="4931835"/>
                  <a:pt x="2638053" y="4923671"/>
                </a:cubicBezTo>
                <a:cubicBezTo>
                  <a:pt x="2223072" y="4928207"/>
                  <a:pt x="2228539" y="5146043"/>
                  <a:pt x="1790279" y="5145381"/>
                </a:cubicBezTo>
                <a:cubicBezTo>
                  <a:pt x="1421869" y="5128844"/>
                  <a:pt x="1365283" y="4926380"/>
                  <a:pt x="1010063" y="4919785"/>
                </a:cubicBezTo>
                <a:cubicBezTo>
                  <a:pt x="704603" y="4914317"/>
                  <a:pt x="554732" y="5081427"/>
                  <a:pt x="396442" y="5117162"/>
                </a:cubicBezTo>
                <a:cubicBezTo>
                  <a:pt x="238152" y="5152897"/>
                  <a:pt x="82948" y="5143880"/>
                  <a:pt x="0" y="5127845"/>
                </a:cubicBezTo>
                <a:cubicBezTo>
                  <a:pt x="1177" y="3418563"/>
                  <a:pt x="2353" y="1709282"/>
                  <a:pt x="353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1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6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477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 B Bu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06" y="-1"/>
            <a:ext cx="4046844" cy="5426216"/>
          </a:xfrm>
          <a:custGeom>
            <a:avLst/>
            <a:gdLst>
              <a:gd name="connsiteX0" fmla="*/ 0 w 4046538"/>
              <a:gd name="connsiteY0" fmla="*/ 0 h 5428642"/>
              <a:gd name="connsiteX1" fmla="*/ 4046538 w 4046538"/>
              <a:gd name="connsiteY1" fmla="*/ 0 h 5428642"/>
              <a:gd name="connsiteX2" fmla="*/ 4046538 w 4046538"/>
              <a:gd name="connsiteY2" fmla="*/ 5428642 h 5428642"/>
              <a:gd name="connsiteX3" fmla="*/ 0 w 4046538"/>
              <a:gd name="connsiteY3" fmla="*/ 5428642 h 5428642"/>
              <a:gd name="connsiteX4" fmla="*/ 0 w 4046538"/>
              <a:gd name="connsiteY4" fmla="*/ 0 h 5428642"/>
              <a:gd name="connsiteX0" fmla="*/ 0 w 4046538"/>
              <a:gd name="connsiteY0" fmla="*/ 0 h 5428642"/>
              <a:gd name="connsiteX1" fmla="*/ 4046538 w 4046538"/>
              <a:gd name="connsiteY1" fmla="*/ 0 h 5428642"/>
              <a:gd name="connsiteX2" fmla="*/ 4046538 w 4046538"/>
              <a:gd name="connsiteY2" fmla="*/ 5428642 h 5428642"/>
              <a:gd name="connsiteX3" fmla="*/ 339725 w 4046538"/>
              <a:gd name="connsiteY3" fmla="*/ 5422900 h 5428642"/>
              <a:gd name="connsiteX4" fmla="*/ 0 w 4046538"/>
              <a:gd name="connsiteY4" fmla="*/ 5428642 h 5428642"/>
              <a:gd name="connsiteX5" fmla="*/ 0 w 4046538"/>
              <a:gd name="connsiteY5" fmla="*/ 0 h 5428642"/>
              <a:gd name="connsiteX0" fmla="*/ 0 w 4046538"/>
              <a:gd name="connsiteY0" fmla="*/ 0 h 5428642"/>
              <a:gd name="connsiteX1" fmla="*/ 4046538 w 4046538"/>
              <a:gd name="connsiteY1" fmla="*/ 0 h 5428642"/>
              <a:gd name="connsiteX2" fmla="*/ 4046538 w 4046538"/>
              <a:gd name="connsiteY2" fmla="*/ 5428642 h 5428642"/>
              <a:gd name="connsiteX3" fmla="*/ 1066800 w 4046538"/>
              <a:gd name="connsiteY3" fmla="*/ 5197475 h 5428642"/>
              <a:gd name="connsiteX4" fmla="*/ 339725 w 4046538"/>
              <a:gd name="connsiteY4" fmla="*/ 5422900 h 5428642"/>
              <a:gd name="connsiteX5" fmla="*/ 0 w 4046538"/>
              <a:gd name="connsiteY5" fmla="*/ 5428642 h 5428642"/>
              <a:gd name="connsiteX6" fmla="*/ 0 w 4046538"/>
              <a:gd name="connsiteY6" fmla="*/ 0 h 5428642"/>
              <a:gd name="connsiteX0" fmla="*/ 0 w 4046538"/>
              <a:gd name="connsiteY0" fmla="*/ 0 h 5827518"/>
              <a:gd name="connsiteX1" fmla="*/ 4046538 w 4046538"/>
              <a:gd name="connsiteY1" fmla="*/ 0 h 5827518"/>
              <a:gd name="connsiteX2" fmla="*/ 4046538 w 4046538"/>
              <a:gd name="connsiteY2" fmla="*/ 5428642 h 5827518"/>
              <a:gd name="connsiteX3" fmla="*/ 1924050 w 4046538"/>
              <a:gd name="connsiteY3" fmla="*/ 5435600 h 5827518"/>
              <a:gd name="connsiteX4" fmla="*/ 1066800 w 4046538"/>
              <a:gd name="connsiteY4" fmla="*/ 5197475 h 5827518"/>
              <a:gd name="connsiteX5" fmla="*/ 339725 w 4046538"/>
              <a:gd name="connsiteY5" fmla="*/ 5422900 h 5827518"/>
              <a:gd name="connsiteX6" fmla="*/ 0 w 4046538"/>
              <a:gd name="connsiteY6" fmla="*/ 5428642 h 5827518"/>
              <a:gd name="connsiteX7" fmla="*/ 0 w 4046538"/>
              <a:gd name="connsiteY7" fmla="*/ 0 h 5827518"/>
              <a:gd name="connsiteX0" fmla="*/ 0 w 4046538"/>
              <a:gd name="connsiteY0" fmla="*/ 0 h 5797896"/>
              <a:gd name="connsiteX1" fmla="*/ 4046538 w 4046538"/>
              <a:gd name="connsiteY1" fmla="*/ 0 h 5797896"/>
              <a:gd name="connsiteX2" fmla="*/ 4046538 w 4046538"/>
              <a:gd name="connsiteY2" fmla="*/ 5428642 h 5797896"/>
              <a:gd name="connsiteX3" fmla="*/ 2787650 w 4046538"/>
              <a:gd name="connsiteY3" fmla="*/ 5191125 h 5797896"/>
              <a:gd name="connsiteX4" fmla="*/ 1924050 w 4046538"/>
              <a:gd name="connsiteY4" fmla="*/ 5435600 h 5797896"/>
              <a:gd name="connsiteX5" fmla="*/ 1066800 w 4046538"/>
              <a:gd name="connsiteY5" fmla="*/ 5197475 h 5797896"/>
              <a:gd name="connsiteX6" fmla="*/ 339725 w 4046538"/>
              <a:gd name="connsiteY6" fmla="*/ 5422900 h 5797896"/>
              <a:gd name="connsiteX7" fmla="*/ 0 w 4046538"/>
              <a:gd name="connsiteY7" fmla="*/ 5428642 h 5797896"/>
              <a:gd name="connsiteX8" fmla="*/ 0 w 4046538"/>
              <a:gd name="connsiteY8" fmla="*/ 0 h 5797896"/>
              <a:gd name="connsiteX0" fmla="*/ 0 w 4046538"/>
              <a:gd name="connsiteY0" fmla="*/ 0 h 5864688"/>
              <a:gd name="connsiteX1" fmla="*/ 4046538 w 4046538"/>
              <a:gd name="connsiteY1" fmla="*/ 0 h 5864688"/>
              <a:gd name="connsiteX2" fmla="*/ 4046538 w 4046538"/>
              <a:gd name="connsiteY2" fmla="*/ 5428642 h 5864688"/>
              <a:gd name="connsiteX3" fmla="*/ 3600450 w 4046538"/>
              <a:gd name="connsiteY3" fmla="*/ 5426075 h 5864688"/>
              <a:gd name="connsiteX4" fmla="*/ 2787650 w 4046538"/>
              <a:gd name="connsiteY4" fmla="*/ 5191125 h 5864688"/>
              <a:gd name="connsiteX5" fmla="*/ 1924050 w 4046538"/>
              <a:gd name="connsiteY5" fmla="*/ 5435600 h 5864688"/>
              <a:gd name="connsiteX6" fmla="*/ 1066800 w 4046538"/>
              <a:gd name="connsiteY6" fmla="*/ 5197475 h 5864688"/>
              <a:gd name="connsiteX7" fmla="*/ 339725 w 4046538"/>
              <a:gd name="connsiteY7" fmla="*/ 5422900 h 5864688"/>
              <a:gd name="connsiteX8" fmla="*/ 0 w 4046538"/>
              <a:gd name="connsiteY8" fmla="*/ 5428642 h 5864688"/>
              <a:gd name="connsiteX9" fmla="*/ 0 w 4046538"/>
              <a:gd name="connsiteY9" fmla="*/ 0 h 5864688"/>
              <a:gd name="connsiteX0" fmla="*/ 3175 w 4049713"/>
              <a:gd name="connsiteY0" fmla="*/ 0 h 5864688"/>
              <a:gd name="connsiteX1" fmla="*/ 4049713 w 4049713"/>
              <a:gd name="connsiteY1" fmla="*/ 0 h 5864688"/>
              <a:gd name="connsiteX2" fmla="*/ 4049713 w 4049713"/>
              <a:gd name="connsiteY2" fmla="*/ 5428642 h 5864688"/>
              <a:gd name="connsiteX3" fmla="*/ 3603625 w 4049713"/>
              <a:gd name="connsiteY3" fmla="*/ 5426075 h 5864688"/>
              <a:gd name="connsiteX4" fmla="*/ 2790825 w 4049713"/>
              <a:gd name="connsiteY4" fmla="*/ 5191125 h 5864688"/>
              <a:gd name="connsiteX5" fmla="*/ 1927225 w 4049713"/>
              <a:gd name="connsiteY5" fmla="*/ 5435600 h 5864688"/>
              <a:gd name="connsiteX6" fmla="*/ 1069975 w 4049713"/>
              <a:gd name="connsiteY6" fmla="*/ 5197475 h 5864688"/>
              <a:gd name="connsiteX7" fmla="*/ 342900 w 4049713"/>
              <a:gd name="connsiteY7" fmla="*/ 5422900 h 5864688"/>
              <a:gd name="connsiteX8" fmla="*/ 0 w 4049713"/>
              <a:gd name="connsiteY8" fmla="*/ 5361967 h 5864688"/>
              <a:gd name="connsiteX9" fmla="*/ 3175 w 4049713"/>
              <a:gd name="connsiteY9" fmla="*/ 0 h 5864688"/>
              <a:gd name="connsiteX0" fmla="*/ 3175 w 4049713"/>
              <a:gd name="connsiteY0" fmla="*/ 0 h 5864688"/>
              <a:gd name="connsiteX1" fmla="*/ 4049713 w 4049713"/>
              <a:gd name="connsiteY1" fmla="*/ 0 h 5864688"/>
              <a:gd name="connsiteX2" fmla="*/ 4049713 w 4049713"/>
              <a:gd name="connsiteY2" fmla="*/ 5428642 h 5864688"/>
              <a:gd name="connsiteX3" fmla="*/ 3603625 w 4049713"/>
              <a:gd name="connsiteY3" fmla="*/ 5426075 h 5864688"/>
              <a:gd name="connsiteX4" fmla="*/ 2790825 w 4049713"/>
              <a:gd name="connsiteY4" fmla="*/ 5191125 h 5864688"/>
              <a:gd name="connsiteX5" fmla="*/ 1927225 w 4049713"/>
              <a:gd name="connsiteY5" fmla="*/ 5435600 h 5864688"/>
              <a:gd name="connsiteX6" fmla="*/ 1069975 w 4049713"/>
              <a:gd name="connsiteY6" fmla="*/ 5197475 h 5864688"/>
              <a:gd name="connsiteX7" fmla="*/ 342900 w 4049713"/>
              <a:gd name="connsiteY7" fmla="*/ 5422900 h 5864688"/>
              <a:gd name="connsiteX8" fmla="*/ 0 w 4049713"/>
              <a:gd name="connsiteY8" fmla="*/ 5361967 h 5864688"/>
              <a:gd name="connsiteX9" fmla="*/ 3175 w 4049713"/>
              <a:gd name="connsiteY9" fmla="*/ 0 h 5864688"/>
              <a:gd name="connsiteX0" fmla="*/ 3175 w 4049713"/>
              <a:gd name="connsiteY0" fmla="*/ 0 h 5864688"/>
              <a:gd name="connsiteX1" fmla="*/ 4049713 w 4049713"/>
              <a:gd name="connsiteY1" fmla="*/ 0 h 5864688"/>
              <a:gd name="connsiteX2" fmla="*/ 4049713 w 4049713"/>
              <a:gd name="connsiteY2" fmla="*/ 5428642 h 5864688"/>
              <a:gd name="connsiteX3" fmla="*/ 3603625 w 4049713"/>
              <a:gd name="connsiteY3" fmla="*/ 5426075 h 5864688"/>
              <a:gd name="connsiteX4" fmla="*/ 2790825 w 4049713"/>
              <a:gd name="connsiteY4" fmla="*/ 5191125 h 5864688"/>
              <a:gd name="connsiteX5" fmla="*/ 1927225 w 4049713"/>
              <a:gd name="connsiteY5" fmla="*/ 5435600 h 5864688"/>
              <a:gd name="connsiteX6" fmla="*/ 1069975 w 4049713"/>
              <a:gd name="connsiteY6" fmla="*/ 5197475 h 5864688"/>
              <a:gd name="connsiteX7" fmla="*/ 342900 w 4049713"/>
              <a:gd name="connsiteY7" fmla="*/ 5422900 h 5864688"/>
              <a:gd name="connsiteX8" fmla="*/ 0 w 4049713"/>
              <a:gd name="connsiteY8" fmla="*/ 5361967 h 5864688"/>
              <a:gd name="connsiteX9" fmla="*/ 3175 w 4049713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828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828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828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76531 w 4046844"/>
              <a:gd name="connsiteY7" fmla="*/ 535622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98756 w 4046844"/>
              <a:gd name="connsiteY7" fmla="*/ 54514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86156 w 4046844"/>
              <a:gd name="connsiteY6" fmla="*/ 52609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78431 w 4046844"/>
              <a:gd name="connsiteY4" fmla="*/ 5099050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3981 w 4046844"/>
              <a:gd name="connsiteY4" fmla="*/ 53625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73352"/>
              <a:gd name="connsiteX1" fmla="*/ 4046844 w 4046844"/>
              <a:gd name="connsiteY1" fmla="*/ 0 h 5873352"/>
              <a:gd name="connsiteX2" fmla="*/ 4046844 w 4046844"/>
              <a:gd name="connsiteY2" fmla="*/ 5428642 h 5873352"/>
              <a:gd name="connsiteX3" fmla="*/ 3324531 w 4046844"/>
              <a:gd name="connsiteY3" fmla="*/ 5457825 h 5873352"/>
              <a:gd name="connsiteX4" fmla="*/ 2737156 w 4046844"/>
              <a:gd name="connsiteY4" fmla="*/ 5197475 h 5873352"/>
              <a:gd name="connsiteX5" fmla="*/ 1937056 w 4046844"/>
              <a:gd name="connsiteY5" fmla="*/ 5416550 h 5873352"/>
              <a:gd name="connsiteX6" fmla="*/ 1127431 w 4046844"/>
              <a:gd name="connsiteY6" fmla="*/ 5200650 h 5873352"/>
              <a:gd name="connsiteX7" fmla="*/ 320981 w 4046844"/>
              <a:gd name="connsiteY7" fmla="*/ 5426075 h 5873352"/>
              <a:gd name="connsiteX8" fmla="*/ 306 w 4046844"/>
              <a:gd name="connsiteY8" fmla="*/ 5349267 h 5873352"/>
              <a:gd name="connsiteX9" fmla="*/ 306 w 4046844"/>
              <a:gd name="connsiteY9" fmla="*/ 0 h 5873352"/>
              <a:gd name="connsiteX0" fmla="*/ 306 w 4046844"/>
              <a:gd name="connsiteY0" fmla="*/ 0 h 5873352"/>
              <a:gd name="connsiteX1" fmla="*/ 4046844 w 4046844"/>
              <a:gd name="connsiteY1" fmla="*/ 0 h 5873352"/>
              <a:gd name="connsiteX2" fmla="*/ 4046844 w 4046844"/>
              <a:gd name="connsiteY2" fmla="*/ 5428642 h 5873352"/>
              <a:gd name="connsiteX3" fmla="*/ 3324531 w 4046844"/>
              <a:gd name="connsiteY3" fmla="*/ 5457825 h 5873352"/>
              <a:gd name="connsiteX4" fmla="*/ 2737156 w 4046844"/>
              <a:gd name="connsiteY4" fmla="*/ 5197475 h 5873352"/>
              <a:gd name="connsiteX5" fmla="*/ 1937056 w 4046844"/>
              <a:gd name="connsiteY5" fmla="*/ 5416550 h 5873352"/>
              <a:gd name="connsiteX6" fmla="*/ 1127431 w 4046844"/>
              <a:gd name="connsiteY6" fmla="*/ 5200650 h 5873352"/>
              <a:gd name="connsiteX7" fmla="*/ 320981 w 4046844"/>
              <a:gd name="connsiteY7" fmla="*/ 5426075 h 5873352"/>
              <a:gd name="connsiteX8" fmla="*/ 306 w 4046844"/>
              <a:gd name="connsiteY8" fmla="*/ 5349267 h 5873352"/>
              <a:gd name="connsiteX9" fmla="*/ 306 w 4046844"/>
              <a:gd name="connsiteY9" fmla="*/ 0 h 5873352"/>
              <a:gd name="connsiteX0" fmla="*/ 306 w 4046844"/>
              <a:gd name="connsiteY0" fmla="*/ 0 h 5873352"/>
              <a:gd name="connsiteX1" fmla="*/ 4046844 w 4046844"/>
              <a:gd name="connsiteY1" fmla="*/ 0 h 5873352"/>
              <a:gd name="connsiteX2" fmla="*/ 4046844 w 4046844"/>
              <a:gd name="connsiteY2" fmla="*/ 5428642 h 5873352"/>
              <a:gd name="connsiteX3" fmla="*/ 3324531 w 4046844"/>
              <a:gd name="connsiteY3" fmla="*/ 5457825 h 5873352"/>
              <a:gd name="connsiteX4" fmla="*/ 2737156 w 4046844"/>
              <a:gd name="connsiteY4" fmla="*/ 5197475 h 5873352"/>
              <a:gd name="connsiteX5" fmla="*/ 1937056 w 4046844"/>
              <a:gd name="connsiteY5" fmla="*/ 5416550 h 5873352"/>
              <a:gd name="connsiteX6" fmla="*/ 1127431 w 4046844"/>
              <a:gd name="connsiteY6" fmla="*/ 5200650 h 5873352"/>
              <a:gd name="connsiteX7" fmla="*/ 320981 w 4046844"/>
              <a:gd name="connsiteY7" fmla="*/ 5426075 h 5873352"/>
              <a:gd name="connsiteX8" fmla="*/ 306 w 4046844"/>
              <a:gd name="connsiteY8" fmla="*/ 5349267 h 5873352"/>
              <a:gd name="connsiteX9" fmla="*/ 306 w 4046844"/>
              <a:gd name="connsiteY9" fmla="*/ 0 h 5873352"/>
              <a:gd name="connsiteX0" fmla="*/ 306 w 4046844"/>
              <a:gd name="connsiteY0" fmla="*/ 0 h 5864483"/>
              <a:gd name="connsiteX1" fmla="*/ 4046844 w 4046844"/>
              <a:gd name="connsiteY1" fmla="*/ 0 h 5864483"/>
              <a:gd name="connsiteX2" fmla="*/ 4046844 w 4046844"/>
              <a:gd name="connsiteY2" fmla="*/ 5428642 h 5864483"/>
              <a:gd name="connsiteX3" fmla="*/ 3324531 w 4046844"/>
              <a:gd name="connsiteY3" fmla="*/ 5457825 h 5864483"/>
              <a:gd name="connsiteX4" fmla="*/ 2737156 w 4046844"/>
              <a:gd name="connsiteY4" fmla="*/ 5197475 h 5864483"/>
              <a:gd name="connsiteX5" fmla="*/ 1937056 w 4046844"/>
              <a:gd name="connsiteY5" fmla="*/ 5416550 h 5864483"/>
              <a:gd name="connsiteX6" fmla="*/ 1127431 w 4046844"/>
              <a:gd name="connsiteY6" fmla="*/ 5200650 h 5864483"/>
              <a:gd name="connsiteX7" fmla="*/ 320981 w 4046844"/>
              <a:gd name="connsiteY7" fmla="*/ 5426075 h 5864483"/>
              <a:gd name="connsiteX8" fmla="*/ 306 w 4046844"/>
              <a:gd name="connsiteY8" fmla="*/ 5349267 h 5864483"/>
              <a:gd name="connsiteX9" fmla="*/ 306 w 4046844"/>
              <a:gd name="connsiteY9" fmla="*/ 0 h 5864483"/>
              <a:gd name="connsiteX0" fmla="*/ 306 w 4046844"/>
              <a:gd name="connsiteY0" fmla="*/ 0 h 5854471"/>
              <a:gd name="connsiteX1" fmla="*/ 4046844 w 4046844"/>
              <a:gd name="connsiteY1" fmla="*/ 0 h 5854471"/>
              <a:gd name="connsiteX2" fmla="*/ 4046844 w 4046844"/>
              <a:gd name="connsiteY2" fmla="*/ 5428642 h 5854471"/>
              <a:gd name="connsiteX3" fmla="*/ 3569006 w 4046844"/>
              <a:gd name="connsiteY3" fmla="*/ 5419725 h 5854471"/>
              <a:gd name="connsiteX4" fmla="*/ 2737156 w 4046844"/>
              <a:gd name="connsiteY4" fmla="*/ 5197475 h 5854471"/>
              <a:gd name="connsiteX5" fmla="*/ 1937056 w 4046844"/>
              <a:gd name="connsiteY5" fmla="*/ 5416550 h 5854471"/>
              <a:gd name="connsiteX6" fmla="*/ 1127431 w 4046844"/>
              <a:gd name="connsiteY6" fmla="*/ 5200650 h 5854471"/>
              <a:gd name="connsiteX7" fmla="*/ 320981 w 4046844"/>
              <a:gd name="connsiteY7" fmla="*/ 5426075 h 5854471"/>
              <a:gd name="connsiteX8" fmla="*/ 306 w 4046844"/>
              <a:gd name="connsiteY8" fmla="*/ 5349267 h 5854471"/>
              <a:gd name="connsiteX9" fmla="*/ 306 w 4046844"/>
              <a:gd name="connsiteY9" fmla="*/ 0 h 5854471"/>
              <a:gd name="connsiteX0" fmla="*/ 306 w 4046844"/>
              <a:gd name="connsiteY0" fmla="*/ 0 h 5854471"/>
              <a:gd name="connsiteX1" fmla="*/ 4046844 w 4046844"/>
              <a:gd name="connsiteY1" fmla="*/ 0 h 5854471"/>
              <a:gd name="connsiteX2" fmla="*/ 4046844 w 4046844"/>
              <a:gd name="connsiteY2" fmla="*/ 5428642 h 5854471"/>
              <a:gd name="connsiteX3" fmla="*/ 3569006 w 4046844"/>
              <a:gd name="connsiteY3" fmla="*/ 5419725 h 5854471"/>
              <a:gd name="connsiteX4" fmla="*/ 2737156 w 4046844"/>
              <a:gd name="connsiteY4" fmla="*/ 5197475 h 5854471"/>
              <a:gd name="connsiteX5" fmla="*/ 1937056 w 4046844"/>
              <a:gd name="connsiteY5" fmla="*/ 5416550 h 5854471"/>
              <a:gd name="connsiteX6" fmla="*/ 1127431 w 4046844"/>
              <a:gd name="connsiteY6" fmla="*/ 5200650 h 5854471"/>
              <a:gd name="connsiteX7" fmla="*/ 320981 w 4046844"/>
              <a:gd name="connsiteY7" fmla="*/ 5426075 h 5854471"/>
              <a:gd name="connsiteX8" fmla="*/ 306 w 4046844"/>
              <a:gd name="connsiteY8" fmla="*/ 5349267 h 5854471"/>
              <a:gd name="connsiteX9" fmla="*/ 306 w 4046844"/>
              <a:gd name="connsiteY9" fmla="*/ 0 h 5854471"/>
              <a:gd name="connsiteX0" fmla="*/ 306 w 4046844"/>
              <a:gd name="connsiteY0" fmla="*/ 0 h 5854471"/>
              <a:gd name="connsiteX1" fmla="*/ 4046844 w 4046844"/>
              <a:gd name="connsiteY1" fmla="*/ 0 h 5854471"/>
              <a:gd name="connsiteX2" fmla="*/ 4046844 w 4046844"/>
              <a:gd name="connsiteY2" fmla="*/ 5428642 h 5854471"/>
              <a:gd name="connsiteX3" fmla="*/ 3569006 w 4046844"/>
              <a:gd name="connsiteY3" fmla="*/ 5419725 h 5854471"/>
              <a:gd name="connsiteX4" fmla="*/ 2737156 w 4046844"/>
              <a:gd name="connsiteY4" fmla="*/ 5197475 h 5854471"/>
              <a:gd name="connsiteX5" fmla="*/ 1937056 w 4046844"/>
              <a:gd name="connsiteY5" fmla="*/ 5416550 h 5854471"/>
              <a:gd name="connsiteX6" fmla="*/ 1127431 w 4046844"/>
              <a:gd name="connsiteY6" fmla="*/ 5200650 h 5854471"/>
              <a:gd name="connsiteX7" fmla="*/ 320981 w 4046844"/>
              <a:gd name="connsiteY7" fmla="*/ 5426075 h 5854471"/>
              <a:gd name="connsiteX8" fmla="*/ 306 w 4046844"/>
              <a:gd name="connsiteY8" fmla="*/ 5349267 h 5854471"/>
              <a:gd name="connsiteX9" fmla="*/ 306 w 4046844"/>
              <a:gd name="connsiteY9" fmla="*/ 0 h 5854471"/>
              <a:gd name="connsiteX0" fmla="*/ 306 w 4046844"/>
              <a:gd name="connsiteY0" fmla="*/ 0 h 5513018"/>
              <a:gd name="connsiteX1" fmla="*/ 4046844 w 4046844"/>
              <a:gd name="connsiteY1" fmla="*/ 0 h 5513018"/>
              <a:gd name="connsiteX2" fmla="*/ 4046844 w 4046844"/>
              <a:gd name="connsiteY2" fmla="*/ 5428642 h 5513018"/>
              <a:gd name="connsiteX3" fmla="*/ 3569006 w 4046844"/>
              <a:gd name="connsiteY3" fmla="*/ 5419725 h 5513018"/>
              <a:gd name="connsiteX4" fmla="*/ 2737156 w 4046844"/>
              <a:gd name="connsiteY4" fmla="*/ 5197475 h 5513018"/>
              <a:gd name="connsiteX5" fmla="*/ 1937056 w 4046844"/>
              <a:gd name="connsiteY5" fmla="*/ 5416550 h 5513018"/>
              <a:gd name="connsiteX6" fmla="*/ 1127431 w 4046844"/>
              <a:gd name="connsiteY6" fmla="*/ 5200650 h 5513018"/>
              <a:gd name="connsiteX7" fmla="*/ 320981 w 4046844"/>
              <a:gd name="connsiteY7" fmla="*/ 5426075 h 5513018"/>
              <a:gd name="connsiteX8" fmla="*/ 306 w 4046844"/>
              <a:gd name="connsiteY8" fmla="*/ 5349267 h 5513018"/>
              <a:gd name="connsiteX9" fmla="*/ 306 w 4046844"/>
              <a:gd name="connsiteY9" fmla="*/ 0 h 5513018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9879"/>
              <a:gd name="connsiteX1" fmla="*/ 4046844 w 4046844"/>
              <a:gd name="connsiteY1" fmla="*/ 0 h 5429879"/>
              <a:gd name="connsiteX2" fmla="*/ 4046844 w 4046844"/>
              <a:gd name="connsiteY2" fmla="*/ 5263542 h 5429879"/>
              <a:gd name="connsiteX3" fmla="*/ 3569006 w 4046844"/>
              <a:gd name="connsiteY3" fmla="*/ 5419725 h 5429879"/>
              <a:gd name="connsiteX4" fmla="*/ 2737156 w 4046844"/>
              <a:gd name="connsiteY4" fmla="*/ 5197475 h 5429879"/>
              <a:gd name="connsiteX5" fmla="*/ 1937056 w 4046844"/>
              <a:gd name="connsiteY5" fmla="*/ 5416550 h 5429879"/>
              <a:gd name="connsiteX6" fmla="*/ 1127431 w 4046844"/>
              <a:gd name="connsiteY6" fmla="*/ 5200650 h 5429879"/>
              <a:gd name="connsiteX7" fmla="*/ 320981 w 4046844"/>
              <a:gd name="connsiteY7" fmla="*/ 5426075 h 5429879"/>
              <a:gd name="connsiteX8" fmla="*/ 306 w 4046844"/>
              <a:gd name="connsiteY8" fmla="*/ 5349267 h 5429879"/>
              <a:gd name="connsiteX9" fmla="*/ 306 w 4046844"/>
              <a:gd name="connsiteY9" fmla="*/ 0 h 5429879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6844" h="5426216">
                <a:moveTo>
                  <a:pt x="306" y="0"/>
                </a:moveTo>
                <a:lnTo>
                  <a:pt x="4046844" y="0"/>
                </a:lnTo>
                <a:lnTo>
                  <a:pt x="4046844" y="5263542"/>
                </a:lnTo>
                <a:cubicBezTo>
                  <a:pt x="3805809" y="5362496"/>
                  <a:pt x="3889946" y="5418036"/>
                  <a:pt x="3569006" y="5419725"/>
                </a:cubicBezTo>
                <a:cubicBezTo>
                  <a:pt x="3143291" y="5402364"/>
                  <a:pt x="3145143" y="5184246"/>
                  <a:pt x="2737156" y="5197475"/>
                </a:cubicBezTo>
                <a:cubicBezTo>
                  <a:pt x="2392669" y="5204354"/>
                  <a:pt x="2385260" y="5391679"/>
                  <a:pt x="1937056" y="5416550"/>
                </a:cubicBezTo>
                <a:cubicBezTo>
                  <a:pt x="1550764" y="5411258"/>
                  <a:pt x="1529598" y="5196417"/>
                  <a:pt x="1127431" y="5200650"/>
                </a:cubicBezTo>
                <a:cubicBezTo>
                  <a:pt x="799348" y="5197475"/>
                  <a:pt x="639539" y="5419725"/>
                  <a:pt x="320981" y="5426075"/>
                </a:cubicBezTo>
                <a:cubicBezTo>
                  <a:pt x="232081" y="5427989"/>
                  <a:pt x="136831" y="5410853"/>
                  <a:pt x="306" y="5349267"/>
                </a:cubicBezTo>
                <a:cubicBezTo>
                  <a:pt x="1364" y="3561945"/>
                  <a:pt x="-752" y="1787322"/>
                  <a:pt x="30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9256"/>
          </a:xfrm>
          <a:custGeom>
            <a:avLst/>
            <a:gdLst>
              <a:gd name="connsiteX0" fmla="*/ 0 w 4059676"/>
              <a:gd name="connsiteY0" fmla="*/ 0 h 5428642"/>
              <a:gd name="connsiteX1" fmla="*/ 4059676 w 4059676"/>
              <a:gd name="connsiteY1" fmla="*/ 0 h 5428642"/>
              <a:gd name="connsiteX2" fmla="*/ 4059676 w 4059676"/>
              <a:gd name="connsiteY2" fmla="*/ 5428642 h 5428642"/>
              <a:gd name="connsiteX3" fmla="*/ 0 w 4059676"/>
              <a:gd name="connsiteY3" fmla="*/ 5428642 h 5428642"/>
              <a:gd name="connsiteX4" fmla="*/ 0 w 4059676"/>
              <a:gd name="connsiteY4" fmla="*/ 0 h 5428642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0 w 4059676"/>
              <a:gd name="connsiteY4" fmla="*/ 5428642 h 5429250"/>
              <a:gd name="connsiteX5" fmla="*/ 0 w 4059676"/>
              <a:gd name="connsiteY5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1916551 w 4059676"/>
              <a:gd name="connsiteY4" fmla="*/ 5429250 h 5429250"/>
              <a:gd name="connsiteX5" fmla="*/ 0 w 4059676"/>
              <a:gd name="connsiteY5" fmla="*/ 5428642 h 5429250"/>
              <a:gd name="connsiteX6" fmla="*/ 0 w 4059676"/>
              <a:gd name="connsiteY6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0 w 4059676"/>
              <a:gd name="connsiteY6" fmla="*/ 5428642 h 5429250"/>
              <a:gd name="connsiteX7" fmla="*/ 0 w 4059676"/>
              <a:gd name="connsiteY7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325876 w 4059676"/>
              <a:gd name="connsiteY6" fmla="*/ 5426075 h 5429250"/>
              <a:gd name="connsiteX7" fmla="*/ 0 w 4059676"/>
              <a:gd name="connsiteY7" fmla="*/ 5428642 h 5429250"/>
              <a:gd name="connsiteX8" fmla="*/ 0 w 4059676"/>
              <a:gd name="connsiteY8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428642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40250"/>
              <a:gd name="connsiteX1" fmla="*/ 4059676 w 4059676"/>
              <a:gd name="connsiteY1" fmla="*/ 0 h 5440250"/>
              <a:gd name="connsiteX2" fmla="*/ 4059676 w 4059676"/>
              <a:gd name="connsiteY2" fmla="*/ 5428642 h 5440250"/>
              <a:gd name="connsiteX3" fmla="*/ 3615176 w 4059676"/>
              <a:gd name="connsiteY3" fmla="*/ 5429250 h 5440250"/>
              <a:gd name="connsiteX4" fmla="*/ 2738876 w 4059676"/>
              <a:gd name="connsiteY4" fmla="*/ 5187950 h 5440250"/>
              <a:gd name="connsiteX5" fmla="*/ 1916551 w 4059676"/>
              <a:gd name="connsiteY5" fmla="*/ 5429250 h 5440250"/>
              <a:gd name="connsiteX6" fmla="*/ 1100576 w 4059676"/>
              <a:gd name="connsiteY6" fmla="*/ 5187950 h 5440250"/>
              <a:gd name="connsiteX7" fmla="*/ 325876 w 4059676"/>
              <a:gd name="connsiteY7" fmla="*/ 5426075 h 5440250"/>
              <a:gd name="connsiteX8" fmla="*/ 0 w 4059676"/>
              <a:gd name="connsiteY8" fmla="*/ 5355617 h 5440250"/>
              <a:gd name="connsiteX9" fmla="*/ 0 w 4059676"/>
              <a:gd name="connsiteY9" fmla="*/ 0 h 5440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2260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61000"/>
              <a:gd name="connsiteX1" fmla="*/ 4059676 w 4059676"/>
              <a:gd name="connsiteY1" fmla="*/ 0 h 5461000"/>
              <a:gd name="connsiteX2" fmla="*/ 4059676 w 4059676"/>
              <a:gd name="connsiteY2" fmla="*/ 5428642 h 5461000"/>
              <a:gd name="connsiteX3" fmla="*/ 3615176 w 4059676"/>
              <a:gd name="connsiteY3" fmla="*/ 5429250 h 5461000"/>
              <a:gd name="connsiteX4" fmla="*/ 2738876 w 4059676"/>
              <a:gd name="connsiteY4" fmla="*/ 5187950 h 5461000"/>
              <a:gd name="connsiteX5" fmla="*/ 1913376 w 4059676"/>
              <a:gd name="connsiteY5" fmla="*/ 5461000 h 5461000"/>
              <a:gd name="connsiteX6" fmla="*/ 1103751 w 4059676"/>
              <a:gd name="connsiteY6" fmla="*/ 5197475 h 5461000"/>
              <a:gd name="connsiteX7" fmla="*/ 290951 w 4059676"/>
              <a:gd name="connsiteY7" fmla="*/ 5419725 h 5461000"/>
              <a:gd name="connsiteX8" fmla="*/ 0 w 4059676"/>
              <a:gd name="connsiteY8" fmla="*/ 5355617 h 5461000"/>
              <a:gd name="connsiteX9" fmla="*/ 0 w 4059676"/>
              <a:gd name="connsiteY9" fmla="*/ 0 h 546100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32425"/>
              <a:gd name="connsiteX1" fmla="*/ 4059676 w 4059676"/>
              <a:gd name="connsiteY1" fmla="*/ 0 h 5432425"/>
              <a:gd name="connsiteX2" fmla="*/ 4059676 w 4059676"/>
              <a:gd name="connsiteY2" fmla="*/ 5428642 h 5432425"/>
              <a:gd name="connsiteX3" fmla="*/ 3615176 w 4059676"/>
              <a:gd name="connsiteY3" fmla="*/ 5429250 h 5432425"/>
              <a:gd name="connsiteX4" fmla="*/ 2738876 w 4059676"/>
              <a:gd name="connsiteY4" fmla="*/ 5187950 h 5432425"/>
              <a:gd name="connsiteX5" fmla="*/ 1926076 w 4059676"/>
              <a:gd name="connsiteY5" fmla="*/ 5432425 h 5432425"/>
              <a:gd name="connsiteX6" fmla="*/ 1103751 w 4059676"/>
              <a:gd name="connsiteY6" fmla="*/ 5197475 h 5432425"/>
              <a:gd name="connsiteX7" fmla="*/ 290951 w 4059676"/>
              <a:gd name="connsiteY7" fmla="*/ 5419725 h 5432425"/>
              <a:gd name="connsiteX8" fmla="*/ 0 w 4059676"/>
              <a:gd name="connsiteY8" fmla="*/ 5355617 h 5432425"/>
              <a:gd name="connsiteX9" fmla="*/ 0 w 4059676"/>
              <a:gd name="connsiteY9" fmla="*/ 0 h 5432425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684901 w 4059676"/>
              <a:gd name="connsiteY4" fmla="*/ 52038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684901 w 4059676"/>
              <a:gd name="connsiteY4" fmla="*/ 52038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00776 w 4059676"/>
              <a:gd name="connsiteY4" fmla="*/ 52800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00776 w 4059676"/>
              <a:gd name="connsiteY4" fmla="*/ 52800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1879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61101 w 4059676"/>
              <a:gd name="connsiteY4" fmla="*/ 52895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1911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1911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2133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2133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2889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59765"/>
              <a:gd name="connsiteX1" fmla="*/ 4059676 w 4059676"/>
              <a:gd name="connsiteY1" fmla="*/ 0 h 5459765"/>
              <a:gd name="connsiteX2" fmla="*/ 4059676 w 4059676"/>
              <a:gd name="connsiteY2" fmla="*/ 5288942 h 5459765"/>
              <a:gd name="connsiteX3" fmla="*/ 3615176 w 4059676"/>
              <a:gd name="connsiteY3" fmla="*/ 5429250 h 5459765"/>
              <a:gd name="connsiteX4" fmla="*/ 2748401 w 4059676"/>
              <a:gd name="connsiteY4" fmla="*/ 5200650 h 5459765"/>
              <a:gd name="connsiteX5" fmla="*/ 1926076 w 4059676"/>
              <a:gd name="connsiteY5" fmla="*/ 5422900 h 5459765"/>
              <a:gd name="connsiteX6" fmla="*/ 1103751 w 4059676"/>
              <a:gd name="connsiteY6" fmla="*/ 5197475 h 5459765"/>
              <a:gd name="connsiteX7" fmla="*/ 290951 w 4059676"/>
              <a:gd name="connsiteY7" fmla="*/ 5419725 h 5459765"/>
              <a:gd name="connsiteX8" fmla="*/ 0 w 4059676"/>
              <a:gd name="connsiteY8" fmla="*/ 5355617 h 5459765"/>
              <a:gd name="connsiteX9" fmla="*/ 0 w 4059676"/>
              <a:gd name="connsiteY9" fmla="*/ 0 h 5459765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2889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2889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6"/>
              <a:gd name="connsiteX1" fmla="*/ 4059676 w 4059676"/>
              <a:gd name="connsiteY1" fmla="*/ 0 h 5429256"/>
              <a:gd name="connsiteX2" fmla="*/ 4059676 w 4059676"/>
              <a:gd name="connsiteY2" fmla="*/ 5288942 h 5429256"/>
              <a:gd name="connsiteX3" fmla="*/ 3615176 w 4059676"/>
              <a:gd name="connsiteY3" fmla="*/ 5429250 h 5429256"/>
              <a:gd name="connsiteX4" fmla="*/ 2748401 w 4059676"/>
              <a:gd name="connsiteY4" fmla="*/ 5200650 h 5429256"/>
              <a:gd name="connsiteX5" fmla="*/ 1926076 w 4059676"/>
              <a:gd name="connsiteY5" fmla="*/ 5422900 h 5429256"/>
              <a:gd name="connsiteX6" fmla="*/ 1103751 w 4059676"/>
              <a:gd name="connsiteY6" fmla="*/ 5197475 h 5429256"/>
              <a:gd name="connsiteX7" fmla="*/ 290951 w 4059676"/>
              <a:gd name="connsiteY7" fmla="*/ 5419725 h 5429256"/>
              <a:gd name="connsiteX8" fmla="*/ 0 w 4059676"/>
              <a:gd name="connsiteY8" fmla="*/ 5355617 h 5429256"/>
              <a:gd name="connsiteX9" fmla="*/ 0 w 4059676"/>
              <a:gd name="connsiteY9" fmla="*/ 0 h 542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9676" h="5429256">
                <a:moveTo>
                  <a:pt x="0" y="0"/>
                </a:moveTo>
                <a:lnTo>
                  <a:pt x="4059676" y="0"/>
                </a:lnTo>
                <a:lnTo>
                  <a:pt x="4059676" y="5288942"/>
                </a:lnTo>
                <a:cubicBezTo>
                  <a:pt x="4003584" y="5342061"/>
                  <a:pt x="3820493" y="5430106"/>
                  <a:pt x="3615176" y="5429250"/>
                </a:cubicBezTo>
                <a:cubicBezTo>
                  <a:pt x="3146334" y="5413375"/>
                  <a:pt x="3207718" y="5200650"/>
                  <a:pt x="2748401" y="5200650"/>
                </a:cubicBezTo>
                <a:cubicBezTo>
                  <a:pt x="2417143" y="5201708"/>
                  <a:pt x="2304959" y="5409142"/>
                  <a:pt x="1926076" y="5422900"/>
                </a:cubicBezTo>
                <a:cubicBezTo>
                  <a:pt x="1551426" y="5405967"/>
                  <a:pt x="1506976" y="5195358"/>
                  <a:pt x="1103751" y="5197475"/>
                </a:cubicBezTo>
                <a:cubicBezTo>
                  <a:pt x="753443" y="5207000"/>
                  <a:pt x="755559" y="5407025"/>
                  <a:pt x="290951" y="5419725"/>
                </a:cubicBezTo>
                <a:cubicBezTo>
                  <a:pt x="147401" y="5415289"/>
                  <a:pt x="130850" y="5404503"/>
                  <a:pt x="0" y="53556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8" y="1"/>
            <a:ext cx="4085785" cy="5416550"/>
          </a:xfrm>
          <a:custGeom>
            <a:avLst/>
            <a:gdLst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428642 h 5428642"/>
              <a:gd name="connsiteX3" fmla="*/ 0 w 4085785"/>
              <a:gd name="connsiteY3" fmla="*/ 5428642 h 5428642"/>
              <a:gd name="connsiteX4" fmla="*/ 0 w 4085785"/>
              <a:gd name="connsiteY4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428642 h 5428642"/>
              <a:gd name="connsiteX3" fmla="*/ 284163 w 4085785"/>
              <a:gd name="connsiteY3" fmla="*/ 5197475 h 5428642"/>
              <a:gd name="connsiteX4" fmla="*/ 0 w 4085785"/>
              <a:gd name="connsiteY4" fmla="*/ 5428642 h 5428642"/>
              <a:gd name="connsiteX5" fmla="*/ 0 w 4085785"/>
              <a:gd name="connsiteY5" fmla="*/ 0 h 5428642"/>
              <a:gd name="connsiteX0" fmla="*/ 0 w 4085785"/>
              <a:gd name="connsiteY0" fmla="*/ 0 h 5820761"/>
              <a:gd name="connsiteX1" fmla="*/ 4085785 w 4085785"/>
              <a:gd name="connsiteY1" fmla="*/ 0 h 5820761"/>
              <a:gd name="connsiteX2" fmla="*/ 4085785 w 4085785"/>
              <a:gd name="connsiteY2" fmla="*/ 5428642 h 5820761"/>
              <a:gd name="connsiteX3" fmla="*/ 1122363 w 4085785"/>
              <a:gd name="connsiteY3" fmla="*/ 5416550 h 5820761"/>
              <a:gd name="connsiteX4" fmla="*/ 284163 w 4085785"/>
              <a:gd name="connsiteY4" fmla="*/ 5197475 h 5820761"/>
              <a:gd name="connsiteX5" fmla="*/ 0 w 4085785"/>
              <a:gd name="connsiteY5" fmla="*/ 5428642 h 5820761"/>
              <a:gd name="connsiteX6" fmla="*/ 0 w 4085785"/>
              <a:gd name="connsiteY6" fmla="*/ 0 h 5820761"/>
              <a:gd name="connsiteX0" fmla="*/ 0 w 4085785"/>
              <a:gd name="connsiteY0" fmla="*/ 0 h 5791381"/>
              <a:gd name="connsiteX1" fmla="*/ 4085785 w 4085785"/>
              <a:gd name="connsiteY1" fmla="*/ 0 h 5791381"/>
              <a:gd name="connsiteX2" fmla="*/ 4085785 w 4085785"/>
              <a:gd name="connsiteY2" fmla="*/ 5428642 h 5791381"/>
              <a:gd name="connsiteX3" fmla="*/ 1966913 w 4085785"/>
              <a:gd name="connsiteY3" fmla="*/ 5197475 h 5791381"/>
              <a:gd name="connsiteX4" fmla="*/ 1122363 w 4085785"/>
              <a:gd name="connsiteY4" fmla="*/ 5416550 h 5791381"/>
              <a:gd name="connsiteX5" fmla="*/ 284163 w 4085785"/>
              <a:gd name="connsiteY5" fmla="*/ 5197475 h 5791381"/>
              <a:gd name="connsiteX6" fmla="*/ 0 w 4085785"/>
              <a:gd name="connsiteY6" fmla="*/ 5428642 h 5791381"/>
              <a:gd name="connsiteX7" fmla="*/ 0 w 4085785"/>
              <a:gd name="connsiteY7" fmla="*/ 0 h 5791381"/>
              <a:gd name="connsiteX0" fmla="*/ 0 w 4085785"/>
              <a:gd name="connsiteY0" fmla="*/ 0 h 5848847"/>
              <a:gd name="connsiteX1" fmla="*/ 4085785 w 4085785"/>
              <a:gd name="connsiteY1" fmla="*/ 0 h 5848847"/>
              <a:gd name="connsiteX2" fmla="*/ 4085785 w 4085785"/>
              <a:gd name="connsiteY2" fmla="*/ 5428642 h 5848847"/>
              <a:gd name="connsiteX3" fmla="*/ 2779713 w 4085785"/>
              <a:gd name="connsiteY3" fmla="*/ 5413375 h 5848847"/>
              <a:gd name="connsiteX4" fmla="*/ 1966913 w 4085785"/>
              <a:gd name="connsiteY4" fmla="*/ 5197475 h 5848847"/>
              <a:gd name="connsiteX5" fmla="*/ 1122363 w 4085785"/>
              <a:gd name="connsiteY5" fmla="*/ 5416550 h 5848847"/>
              <a:gd name="connsiteX6" fmla="*/ 284163 w 4085785"/>
              <a:gd name="connsiteY6" fmla="*/ 5197475 h 5848847"/>
              <a:gd name="connsiteX7" fmla="*/ 0 w 4085785"/>
              <a:gd name="connsiteY7" fmla="*/ 5428642 h 5848847"/>
              <a:gd name="connsiteX8" fmla="*/ 0 w 4085785"/>
              <a:gd name="connsiteY8" fmla="*/ 0 h 5848847"/>
              <a:gd name="connsiteX0" fmla="*/ 0 w 4085785"/>
              <a:gd name="connsiteY0" fmla="*/ 0 h 5800691"/>
              <a:gd name="connsiteX1" fmla="*/ 4085785 w 4085785"/>
              <a:gd name="connsiteY1" fmla="*/ 0 h 5800691"/>
              <a:gd name="connsiteX2" fmla="*/ 4085785 w 4085785"/>
              <a:gd name="connsiteY2" fmla="*/ 5428642 h 5800691"/>
              <a:gd name="connsiteX3" fmla="*/ 3636962 w 4085785"/>
              <a:gd name="connsiteY3" fmla="*/ 5187950 h 5800691"/>
              <a:gd name="connsiteX4" fmla="*/ 2779713 w 4085785"/>
              <a:gd name="connsiteY4" fmla="*/ 5413375 h 5800691"/>
              <a:gd name="connsiteX5" fmla="*/ 1966913 w 4085785"/>
              <a:gd name="connsiteY5" fmla="*/ 5197475 h 5800691"/>
              <a:gd name="connsiteX6" fmla="*/ 1122363 w 4085785"/>
              <a:gd name="connsiteY6" fmla="*/ 5416550 h 5800691"/>
              <a:gd name="connsiteX7" fmla="*/ 284163 w 4085785"/>
              <a:gd name="connsiteY7" fmla="*/ 5197475 h 5800691"/>
              <a:gd name="connsiteX8" fmla="*/ 0 w 4085785"/>
              <a:gd name="connsiteY8" fmla="*/ 5428642 h 5800691"/>
              <a:gd name="connsiteX9" fmla="*/ 0 w 4085785"/>
              <a:gd name="connsiteY9" fmla="*/ 0 h 5800691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4286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456"/>
              <a:gd name="connsiteX1" fmla="*/ 4085785 w 4085785"/>
              <a:gd name="connsiteY1" fmla="*/ 0 h 5430456"/>
              <a:gd name="connsiteX2" fmla="*/ 4085785 w 4085785"/>
              <a:gd name="connsiteY2" fmla="*/ 5352442 h 5430456"/>
              <a:gd name="connsiteX3" fmla="*/ 3592512 w 4085785"/>
              <a:gd name="connsiteY3" fmla="*/ 5194300 h 5430456"/>
              <a:gd name="connsiteX4" fmla="*/ 2779713 w 4085785"/>
              <a:gd name="connsiteY4" fmla="*/ 5413375 h 5430456"/>
              <a:gd name="connsiteX5" fmla="*/ 1966913 w 4085785"/>
              <a:gd name="connsiteY5" fmla="*/ 5197475 h 5430456"/>
              <a:gd name="connsiteX6" fmla="*/ 1122363 w 4085785"/>
              <a:gd name="connsiteY6" fmla="*/ 5416550 h 5430456"/>
              <a:gd name="connsiteX7" fmla="*/ 284163 w 4085785"/>
              <a:gd name="connsiteY7" fmla="*/ 5197475 h 5430456"/>
              <a:gd name="connsiteX8" fmla="*/ 0 w 4085785"/>
              <a:gd name="connsiteY8" fmla="*/ 5428642 h 5430456"/>
              <a:gd name="connsiteX9" fmla="*/ 0 w 4085785"/>
              <a:gd name="connsiteY9" fmla="*/ 0 h 5430456"/>
              <a:gd name="connsiteX0" fmla="*/ 0 w 4085785"/>
              <a:gd name="connsiteY0" fmla="*/ 0 h 5430456"/>
              <a:gd name="connsiteX1" fmla="*/ 4085785 w 4085785"/>
              <a:gd name="connsiteY1" fmla="*/ 0 h 5430456"/>
              <a:gd name="connsiteX2" fmla="*/ 4085785 w 4085785"/>
              <a:gd name="connsiteY2" fmla="*/ 5352442 h 5430456"/>
              <a:gd name="connsiteX3" fmla="*/ 3592512 w 4085785"/>
              <a:gd name="connsiteY3" fmla="*/ 5194300 h 5430456"/>
              <a:gd name="connsiteX4" fmla="*/ 2779713 w 4085785"/>
              <a:gd name="connsiteY4" fmla="*/ 5413375 h 5430456"/>
              <a:gd name="connsiteX5" fmla="*/ 1966913 w 4085785"/>
              <a:gd name="connsiteY5" fmla="*/ 5197475 h 5430456"/>
              <a:gd name="connsiteX6" fmla="*/ 1122363 w 4085785"/>
              <a:gd name="connsiteY6" fmla="*/ 5416550 h 5430456"/>
              <a:gd name="connsiteX7" fmla="*/ 284163 w 4085785"/>
              <a:gd name="connsiteY7" fmla="*/ 5197475 h 5430456"/>
              <a:gd name="connsiteX8" fmla="*/ 0 w 4085785"/>
              <a:gd name="connsiteY8" fmla="*/ 5428642 h 5430456"/>
              <a:gd name="connsiteX9" fmla="*/ 0 w 4085785"/>
              <a:gd name="connsiteY9" fmla="*/ 0 h 5430456"/>
              <a:gd name="connsiteX0" fmla="*/ 0 w 4085785"/>
              <a:gd name="connsiteY0" fmla="*/ 0 h 5431317"/>
              <a:gd name="connsiteX1" fmla="*/ 4085785 w 4085785"/>
              <a:gd name="connsiteY1" fmla="*/ 0 h 5431317"/>
              <a:gd name="connsiteX2" fmla="*/ 4085785 w 4085785"/>
              <a:gd name="connsiteY2" fmla="*/ 5352442 h 5431317"/>
              <a:gd name="connsiteX3" fmla="*/ 3592512 w 4085785"/>
              <a:gd name="connsiteY3" fmla="*/ 5194300 h 5431317"/>
              <a:gd name="connsiteX4" fmla="*/ 2779713 w 4085785"/>
              <a:gd name="connsiteY4" fmla="*/ 5413375 h 5431317"/>
              <a:gd name="connsiteX5" fmla="*/ 1966913 w 4085785"/>
              <a:gd name="connsiteY5" fmla="*/ 5197475 h 5431317"/>
              <a:gd name="connsiteX6" fmla="*/ 1122363 w 4085785"/>
              <a:gd name="connsiteY6" fmla="*/ 5416550 h 5431317"/>
              <a:gd name="connsiteX7" fmla="*/ 284163 w 4085785"/>
              <a:gd name="connsiteY7" fmla="*/ 5197475 h 5431317"/>
              <a:gd name="connsiteX8" fmla="*/ 0 w 4085785"/>
              <a:gd name="connsiteY8" fmla="*/ 5428642 h 5431317"/>
              <a:gd name="connsiteX9" fmla="*/ 0 w 4085785"/>
              <a:gd name="connsiteY9" fmla="*/ 0 h 5431317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779713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779713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779713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45125"/>
              <a:gd name="connsiteX1" fmla="*/ 4085785 w 4085785"/>
              <a:gd name="connsiteY1" fmla="*/ 0 h 5445125"/>
              <a:gd name="connsiteX2" fmla="*/ 4085785 w 4085785"/>
              <a:gd name="connsiteY2" fmla="*/ 5352442 h 5445125"/>
              <a:gd name="connsiteX3" fmla="*/ 3592512 w 4085785"/>
              <a:gd name="connsiteY3" fmla="*/ 5194300 h 5445125"/>
              <a:gd name="connsiteX4" fmla="*/ 2836863 w 4085785"/>
              <a:gd name="connsiteY4" fmla="*/ 5445125 h 5445125"/>
              <a:gd name="connsiteX5" fmla="*/ 1966913 w 4085785"/>
              <a:gd name="connsiteY5" fmla="*/ 5197475 h 5445125"/>
              <a:gd name="connsiteX6" fmla="*/ 1122363 w 4085785"/>
              <a:gd name="connsiteY6" fmla="*/ 5416550 h 5445125"/>
              <a:gd name="connsiteX7" fmla="*/ 284163 w 4085785"/>
              <a:gd name="connsiteY7" fmla="*/ 5197475 h 5445125"/>
              <a:gd name="connsiteX8" fmla="*/ 0 w 4085785"/>
              <a:gd name="connsiteY8" fmla="*/ 5428642 h 5445125"/>
              <a:gd name="connsiteX9" fmla="*/ 0 w 4085785"/>
              <a:gd name="connsiteY9" fmla="*/ 0 h 5445125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30513 w 4085785"/>
              <a:gd name="connsiteY4" fmla="*/ 5422900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30513 w 4085785"/>
              <a:gd name="connsiteY4" fmla="*/ 5422900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30513 w 4085785"/>
              <a:gd name="connsiteY4" fmla="*/ 5422900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1847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67350"/>
              <a:gd name="connsiteX1" fmla="*/ 4085785 w 4085785"/>
              <a:gd name="connsiteY1" fmla="*/ 0 h 5467350"/>
              <a:gd name="connsiteX2" fmla="*/ 4085785 w 4085785"/>
              <a:gd name="connsiteY2" fmla="*/ 5352442 h 5467350"/>
              <a:gd name="connsiteX3" fmla="*/ 3592512 w 4085785"/>
              <a:gd name="connsiteY3" fmla="*/ 5194300 h 5467350"/>
              <a:gd name="connsiteX4" fmla="*/ 2820988 w 4085785"/>
              <a:gd name="connsiteY4" fmla="*/ 5413375 h 5467350"/>
              <a:gd name="connsiteX5" fmla="*/ 1944688 w 4085785"/>
              <a:gd name="connsiteY5" fmla="*/ 5200650 h 5467350"/>
              <a:gd name="connsiteX6" fmla="*/ 1185863 w 4085785"/>
              <a:gd name="connsiteY6" fmla="*/ 5467350 h 5467350"/>
              <a:gd name="connsiteX7" fmla="*/ 284163 w 4085785"/>
              <a:gd name="connsiteY7" fmla="*/ 5197475 h 5467350"/>
              <a:gd name="connsiteX8" fmla="*/ 0 w 4085785"/>
              <a:gd name="connsiteY8" fmla="*/ 5428642 h 5467350"/>
              <a:gd name="connsiteX9" fmla="*/ 0 w 4085785"/>
              <a:gd name="connsiteY9" fmla="*/ 0 h 5467350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16550"/>
              <a:gd name="connsiteX1" fmla="*/ 4085785 w 4085785"/>
              <a:gd name="connsiteY1" fmla="*/ 0 h 5416550"/>
              <a:gd name="connsiteX2" fmla="*/ 4085785 w 4085785"/>
              <a:gd name="connsiteY2" fmla="*/ 5352442 h 5416550"/>
              <a:gd name="connsiteX3" fmla="*/ 3592512 w 4085785"/>
              <a:gd name="connsiteY3" fmla="*/ 5194300 h 5416550"/>
              <a:gd name="connsiteX4" fmla="*/ 2820988 w 4085785"/>
              <a:gd name="connsiteY4" fmla="*/ 5413375 h 5416550"/>
              <a:gd name="connsiteX5" fmla="*/ 1944688 w 4085785"/>
              <a:gd name="connsiteY5" fmla="*/ 5200650 h 5416550"/>
              <a:gd name="connsiteX6" fmla="*/ 1176338 w 4085785"/>
              <a:gd name="connsiteY6" fmla="*/ 5416550 h 5416550"/>
              <a:gd name="connsiteX7" fmla="*/ 284163 w 4085785"/>
              <a:gd name="connsiteY7" fmla="*/ 5197475 h 5416550"/>
              <a:gd name="connsiteX8" fmla="*/ 0 w 4085785"/>
              <a:gd name="connsiteY8" fmla="*/ 5266717 h 5416550"/>
              <a:gd name="connsiteX9" fmla="*/ 0 w 4085785"/>
              <a:gd name="connsiteY9" fmla="*/ 0 h 5416550"/>
              <a:gd name="connsiteX0" fmla="*/ 0 w 4085785"/>
              <a:gd name="connsiteY0" fmla="*/ 0 h 5416550"/>
              <a:gd name="connsiteX1" fmla="*/ 4085785 w 4085785"/>
              <a:gd name="connsiteY1" fmla="*/ 0 h 5416550"/>
              <a:gd name="connsiteX2" fmla="*/ 4085785 w 4085785"/>
              <a:gd name="connsiteY2" fmla="*/ 5352442 h 5416550"/>
              <a:gd name="connsiteX3" fmla="*/ 3592512 w 4085785"/>
              <a:gd name="connsiteY3" fmla="*/ 5194300 h 5416550"/>
              <a:gd name="connsiteX4" fmla="*/ 2820988 w 4085785"/>
              <a:gd name="connsiteY4" fmla="*/ 5413375 h 5416550"/>
              <a:gd name="connsiteX5" fmla="*/ 1944688 w 4085785"/>
              <a:gd name="connsiteY5" fmla="*/ 5200650 h 5416550"/>
              <a:gd name="connsiteX6" fmla="*/ 1176338 w 4085785"/>
              <a:gd name="connsiteY6" fmla="*/ 5416550 h 5416550"/>
              <a:gd name="connsiteX7" fmla="*/ 284163 w 4085785"/>
              <a:gd name="connsiteY7" fmla="*/ 5197475 h 5416550"/>
              <a:gd name="connsiteX8" fmla="*/ 0 w 4085785"/>
              <a:gd name="connsiteY8" fmla="*/ 5266717 h 5416550"/>
              <a:gd name="connsiteX9" fmla="*/ 0 w 4085785"/>
              <a:gd name="connsiteY9" fmla="*/ 0 h 54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5785" h="5416550">
                <a:moveTo>
                  <a:pt x="0" y="0"/>
                </a:moveTo>
                <a:lnTo>
                  <a:pt x="4085785" y="0"/>
                </a:lnTo>
                <a:lnTo>
                  <a:pt x="4085785" y="5352442"/>
                </a:lnTo>
                <a:cubicBezTo>
                  <a:pt x="4027915" y="5304817"/>
                  <a:pt x="3791141" y="5193669"/>
                  <a:pt x="3592512" y="5194300"/>
                </a:cubicBezTo>
                <a:cubicBezTo>
                  <a:pt x="3136708" y="5213981"/>
                  <a:pt x="3221038" y="5410729"/>
                  <a:pt x="2820988" y="5413375"/>
                </a:cubicBezTo>
                <a:cubicBezTo>
                  <a:pt x="2335213" y="5403321"/>
                  <a:pt x="2355850" y="5198004"/>
                  <a:pt x="1944688" y="5200650"/>
                </a:cubicBezTo>
                <a:cubicBezTo>
                  <a:pt x="1574801" y="5209646"/>
                  <a:pt x="1527705" y="5407554"/>
                  <a:pt x="1176338" y="5416550"/>
                </a:cubicBezTo>
                <a:cubicBezTo>
                  <a:pt x="767821" y="5416021"/>
                  <a:pt x="753269" y="5188051"/>
                  <a:pt x="284163" y="5197475"/>
                </a:cubicBezTo>
                <a:cubicBezTo>
                  <a:pt x="189442" y="5220556"/>
                  <a:pt x="170921" y="5205536"/>
                  <a:pt x="0" y="52667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6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0487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 B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06" y="-1"/>
            <a:ext cx="4046844" cy="5426216"/>
          </a:xfrm>
          <a:custGeom>
            <a:avLst/>
            <a:gdLst>
              <a:gd name="connsiteX0" fmla="*/ 0 w 4046538"/>
              <a:gd name="connsiteY0" fmla="*/ 0 h 5428642"/>
              <a:gd name="connsiteX1" fmla="*/ 4046538 w 4046538"/>
              <a:gd name="connsiteY1" fmla="*/ 0 h 5428642"/>
              <a:gd name="connsiteX2" fmla="*/ 4046538 w 4046538"/>
              <a:gd name="connsiteY2" fmla="*/ 5428642 h 5428642"/>
              <a:gd name="connsiteX3" fmla="*/ 0 w 4046538"/>
              <a:gd name="connsiteY3" fmla="*/ 5428642 h 5428642"/>
              <a:gd name="connsiteX4" fmla="*/ 0 w 4046538"/>
              <a:gd name="connsiteY4" fmla="*/ 0 h 5428642"/>
              <a:gd name="connsiteX0" fmla="*/ 0 w 4046538"/>
              <a:gd name="connsiteY0" fmla="*/ 0 h 5428642"/>
              <a:gd name="connsiteX1" fmla="*/ 4046538 w 4046538"/>
              <a:gd name="connsiteY1" fmla="*/ 0 h 5428642"/>
              <a:gd name="connsiteX2" fmla="*/ 4046538 w 4046538"/>
              <a:gd name="connsiteY2" fmla="*/ 5428642 h 5428642"/>
              <a:gd name="connsiteX3" fmla="*/ 339725 w 4046538"/>
              <a:gd name="connsiteY3" fmla="*/ 5422900 h 5428642"/>
              <a:gd name="connsiteX4" fmla="*/ 0 w 4046538"/>
              <a:gd name="connsiteY4" fmla="*/ 5428642 h 5428642"/>
              <a:gd name="connsiteX5" fmla="*/ 0 w 4046538"/>
              <a:gd name="connsiteY5" fmla="*/ 0 h 5428642"/>
              <a:gd name="connsiteX0" fmla="*/ 0 w 4046538"/>
              <a:gd name="connsiteY0" fmla="*/ 0 h 5428642"/>
              <a:gd name="connsiteX1" fmla="*/ 4046538 w 4046538"/>
              <a:gd name="connsiteY1" fmla="*/ 0 h 5428642"/>
              <a:gd name="connsiteX2" fmla="*/ 4046538 w 4046538"/>
              <a:gd name="connsiteY2" fmla="*/ 5428642 h 5428642"/>
              <a:gd name="connsiteX3" fmla="*/ 1066800 w 4046538"/>
              <a:gd name="connsiteY3" fmla="*/ 5197475 h 5428642"/>
              <a:gd name="connsiteX4" fmla="*/ 339725 w 4046538"/>
              <a:gd name="connsiteY4" fmla="*/ 5422900 h 5428642"/>
              <a:gd name="connsiteX5" fmla="*/ 0 w 4046538"/>
              <a:gd name="connsiteY5" fmla="*/ 5428642 h 5428642"/>
              <a:gd name="connsiteX6" fmla="*/ 0 w 4046538"/>
              <a:gd name="connsiteY6" fmla="*/ 0 h 5428642"/>
              <a:gd name="connsiteX0" fmla="*/ 0 w 4046538"/>
              <a:gd name="connsiteY0" fmla="*/ 0 h 5827518"/>
              <a:gd name="connsiteX1" fmla="*/ 4046538 w 4046538"/>
              <a:gd name="connsiteY1" fmla="*/ 0 h 5827518"/>
              <a:gd name="connsiteX2" fmla="*/ 4046538 w 4046538"/>
              <a:gd name="connsiteY2" fmla="*/ 5428642 h 5827518"/>
              <a:gd name="connsiteX3" fmla="*/ 1924050 w 4046538"/>
              <a:gd name="connsiteY3" fmla="*/ 5435600 h 5827518"/>
              <a:gd name="connsiteX4" fmla="*/ 1066800 w 4046538"/>
              <a:gd name="connsiteY4" fmla="*/ 5197475 h 5827518"/>
              <a:gd name="connsiteX5" fmla="*/ 339725 w 4046538"/>
              <a:gd name="connsiteY5" fmla="*/ 5422900 h 5827518"/>
              <a:gd name="connsiteX6" fmla="*/ 0 w 4046538"/>
              <a:gd name="connsiteY6" fmla="*/ 5428642 h 5827518"/>
              <a:gd name="connsiteX7" fmla="*/ 0 w 4046538"/>
              <a:gd name="connsiteY7" fmla="*/ 0 h 5827518"/>
              <a:gd name="connsiteX0" fmla="*/ 0 w 4046538"/>
              <a:gd name="connsiteY0" fmla="*/ 0 h 5797896"/>
              <a:gd name="connsiteX1" fmla="*/ 4046538 w 4046538"/>
              <a:gd name="connsiteY1" fmla="*/ 0 h 5797896"/>
              <a:gd name="connsiteX2" fmla="*/ 4046538 w 4046538"/>
              <a:gd name="connsiteY2" fmla="*/ 5428642 h 5797896"/>
              <a:gd name="connsiteX3" fmla="*/ 2787650 w 4046538"/>
              <a:gd name="connsiteY3" fmla="*/ 5191125 h 5797896"/>
              <a:gd name="connsiteX4" fmla="*/ 1924050 w 4046538"/>
              <a:gd name="connsiteY4" fmla="*/ 5435600 h 5797896"/>
              <a:gd name="connsiteX5" fmla="*/ 1066800 w 4046538"/>
              <a:gd name="connsiteY5" fmla="*/ 5197475 h 5797896"/>
              <a:gd name="connsiteX6" fmla="*/ 339725 w 4046538"/>
              <a:gd name="connsiteY6" fmla="*/ 5422900 h 5797896"/>
              <a:gd name="connsiteX7" fmla="*/ 0 w 4046538"/>
              <a:gd name="connsiteY7" fmla="*/ 5428642 h 5797896"/>
              <a:gd name="connsiteX8" fmla="*/ 0 w 4046538"/>
              <a:gd name="connsiteY8" fmla="*/ 0 h 5797896"/>
              <a:gd name="connsiteX0" fmla="*/ 0 w 4046538"/>
              <a:gd name="connsiteY0" fmla="*/ 0 h 5864688"/>
              <a:gd name="connsiteX1" fmla="*/ 4046538 w 4046538"/>
              <a:gd name="connsiteY1" fmla="*/ 0 h 5864688"/>
              <a:gd name="connsiteX2" fmla="*/ 4046538 w 4046538"/>
              <a:gd name="connsiteY2" fmla="*/ 5428642 h 5864688"/>
              <a:gd name="connsiteX3" fmla="*/ 3600450 w 4046538"/>
              <a:gd name="connsiteY3" fmla="*/ 5426075 h 5864688"/>
              <a:gd name="connsiteX4" fmla="*/ 2787650 w 4046538"/>
              <a:gd name="connsiteY4" fmla="*/ 5191125 h 5864688"/>
              <a:gd name="connsiteX5" fmla="*/ 1924050 w 4046538"/>
              <a:gd name="connsiteY5" fmla="*/ 5435600 h 5864688"/>
              <a:gd name="connsiteX6" fmla="*/ 1066800 w 4046538"/>
              <a:gd name="connsiteY6" fmla="*/ 5197475 h 5864688"/>
              <a:gd name="connsiteX7" fmla="*/ 339725 w 4046538"/>
              <a:gd name="connsiteY7" fmla="*/ 5422900 h 5864688"/>
              <a:gd name="connsiteX8" fmla="*/ 0 w 4046538"/>
              <a:gd name="connsiteY8" fmla="*/ 5428642 h 5864688"/>
              <a:gd name="connsiteX9" fmla="*/ 0 w 4046538"/>
              <a:gd name="connsiteY9" fmla="*/ 0 h 5864688"/>
              <a:gd name="connsiteX0" fmla="*/ 3175 w 4049713"/>
              <a:gd name="connsiteY0" fmla="*/ 0 h 5864688"/>
              <a:gd name="connsiteX1" fmla="*/ 4049713 w 4049713"/>
              <a:gd name="connsiteY1" fmla="*/ 0 h 5864688"/>
              <a:gd name="connsiteX2" fmla="*/ 4049713 w 4049713"/>
              <a:gd name="connsiteY2" fmla="*/ 5428642 h 5864688"/>
              <a:gd name="connsiteX3" fmla="*/ 3603625 w 4049713"/>
              <a:gd name="connsiteY3" fmla="*/ 5426075 h 5864688"/>
              <a:gd name="connsiteX4" fmla="*/ 2790825 w 4049713"/>
              <a:gd name="connsiteY4" fmla="*/ 5191125 h 5864688"/>
              <a:gd name="connsiteX5" fmla="*/ 1927225 w 4049713"/>
              <a:gd name="connsiteY5" fmla="*/ 5435600 h 5864688"/>
              <a:gd name="connsiteX6" fmla="*/ 1069975 w 4049713"/>
              <a:gd name="connsiteY6" fmla="*/ 5197475 h 5864688"/>
              <a:gd name="connsiteX7" fmla="*/ 342900 w 4049713"/>
              <a:gd name="connsiteY7" fmla="*/ 5422900 h 5864688"/>
              <a:gd name="connsiteX8" fmla="*/ 0 w 4049713"/>
              <a:gd name="connsiteY8" fmla="*/ 5361967 h 5864688"/>
              <a:gd name="connsiteX9" fmla="*/ 3175 w 4049713"/>
              <a:gd name="connsiteY9" fmla="*/ 0 h 5864688"/>
              <a:gd name="connsiteX0" fmla="*/ 3175 w 4049713"/>
              <a:gd name="connsiteY0" fmla="*/ 0 h 5864688"/>
              <a:gd name="connsiteX1" fmla="*/ 4049713 w 4049713"/>
              <a:gd name="connsiteY1" fmla="*/ 0 h 5864688"/>
              <a:gd name="connsiteX2" fmla="*/ 4049713 w 4049713"/>
              <a:gd name="connsiteY2" fmla="*/ 5428642 h 5864688"/>
              <a:gd name="connsiteX3" fmla="*/ 3603625 w 4049713"/>
              <a:gd name="connsiteY3" fmla="*/ 5426075 h 5864688"/>
              <a:gd name="connsiteX4" fmla="*/ 2790825 w 4049713"/>
              <a:gd name="connsiteY4" fmla="*/ 5191125 h 5864688"/>
              <a:gd name="connsiteX5" fmla="*/ 1927225 w 4049713"/>
              <a:gd name="connsiteY5" fmla="*/ 5435600 h 5864688"/>
              <a:gd name="connsiteX6" fmla="*/ 1069975 w 4049713"/>
              <a:gd name="connsiteY6" fmla="*/ 5197475 h 5864688"/>
              <a:gd name="connsiteX7" fmla="*/ 342900 w 4049713"/>
              <a:gd name="connsiteY7" fmla="*/ 5422900 h 5864688"/>
              <a:gd name="connsiteX8" fmla="*/ 0 w 4049713"/>
              <a:gd name="connsiteY8" fmla="*/ 5361967 h 5864688"/>
              <a:gd name="connsiteX9" fmla="*/ 3175 w 4049713"/>
              <a:gd name="connsiteY9" fmla="*/ 0 h 5864688"/>
              <a:gd name="connsiteX0" fmla="*/ 3175 w 4049713"/>
              <a:gd name="connsiteY0" fmla="*/ 0 h 5864688"/>
              <a:gd name="connsiteX1" fmla="*/ 4049713 w 4049713"/>
              <a:gd name="connsiteY1" fmla="*/ 0 h 5864688"/>
              <a:gd name="connsiteX2" fmla="*/ 4049713 w 4049713"/>
              <a:gd name="connsiteY2" fmla="*/ 5428642 h 5864688"/>
              <a:gd name="connsiteX3" fmla="*/ 3603625 w 4049713"/>
              <a:gd name="connsiteY3" fmla="*/ 5426075 h 5864688"/>
              <a:gd name="connsiteX4" fmla="*/ 2790825 w 4049713"/>
              <a:gd name="connsiteY4" fmla="*/ 5191125 h 5864688"/>
              <a:gd name="connsiteX5" fmla="*/ 1927225 w 4049713"/>
              <a:gd name="connsiteY5" fmla="*/ 5435600 h 5864688"/>
              <a:gd name="connsiteX6" fmla="*/ 1069975 w 4049713"/>
              <a:gd name="connsiteY6" fmla="*/ 5197475 h 5864688"/>
              <a:gd name="connsiteX7" fmla="*/ 342900 w 4049713"/>
              <a:gd name="connsiteY7" fmla="*/ 5422900 h 5864688"/>
              <a:gd name="connsiteX8" fmla="*/ 0 w 4049713"/>
              <a:gd name="connsiteY8" fmla="*/ 5361967 h 5864688"/>
              <a:gd name="connsiteX9" fmla="*/ 3175 w 4049713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40031 w 4046844"/>
              <a:gd name="connsiteY7" fmla="*/ 5422900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828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828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828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76531 w 4046844"/>
              <a:gd name="connsiteY7" fmla="*/ 535622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298756 w 4046844"/>
              <a:gd name="connsiteY7" fmla="*/ 54514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67106 w 4046844"/>
              <a:gd name="connsiteY6" fmla="*/ 51974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086156 w 4046844"/>
              <a:gd name="connsiteY6" fmla="*/ 5260975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24356 w 4046844"/>
              <a:gd name="connsiteY5" fmla="*/ 543560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87956 w 4046844"/>
              <a:gd name="connsiteY4" fmla="*/ 519112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78431 w 4046844"/>
              <a:gd name="connsiteY4" fmla="*/ 5099050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3981 w 4046844"/>
              <a:gd name="connsiteY4" fmla="*/ 53625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64688"/>
              <a:gd name="connsiteX1" fmla="*/ 4046844 w 4046844"/>
              <a:gd name="connsiteY1" fmla="*/ 0 h 5864688"/>
              <a:gd name="connsiteX2" fmla="*/ 4046844 w 4046844"/>
              <a:gd name="connsiteY2" fmla="*/ 5428642 h 5864688"/>
              <a:gd name="connsiteX3" fmla="*/ 3600756 w 4046844"/>
              <a:gd name="connsiteY3" fmla="*/ 5426075 h 5864688"/>
              <a:gd name="connsiteX4" fmla="*/ 2737156 w 4046844"/>
              <a:gd name="connsiteY4" fmla="*/ 5197475 h 5864688"/>
              <a:gd name="connsiteX5" fmla="*/ 1937056 w 4046844"/>
              <a:gd name="connsiteY5" fmla="*/ 5416550 h 5864688"/>
              <a:gd name="connsiteX6" fmla="*/ 1127431 w 4046844"/>
              <a:gd name="connsiteY6" fmla="*/ 5200650 h 5864688"/>
              <a:gd name="connsiteX7" fmla="*/ 320981 w 4046844"/>
              <a:gd name="connsiteY7" fmla="*/ 5426075 h 5864688"/>
              <a:gd name="connsiteX8" fmla="*/ 306 w 4046844"/>
              <a:gd name="connsiteY8" fmla="*/ 5349267 h 5864688"/>
              <a:gd name="connsiteX9" fmla="*/ 306 w 4046844"/>
              <a:gd name="connsiteY9" fmla="*/ 0 h 5864688"/>
              <a:gd name="connsiteX0" fmla="*/ 306 w 4046844"/>
              <a:gd name="connsiteY0" fmla="*/ 0 h 5873352"/>
              <a:gd name="connsiteX1" fmla="*/ 4046844 w 4046844"/>
              <a:gd name="connsiteY1" fmla="*/ 0 h 5873352"/>
              <a:gd name="connsiteX2" fmla="*/ 4046844 w 4046844"/>
              <a:gd name="connsiteY2" fmla="*/ 5428642 h 5873352"/>
              <a:gd name="connsiteX3" fmla="*/ 3324531 w 4046844"/>
              <a:gd name="connsiteY3" fmla="*/ 5457825 h 5873352"/>
              <a:gd name="connsiteX4" fmla="*/ 2737156 w 4046844"/>
              <a:gd name="connsiteY4" fmla="*/ 5197475 h 5873352"/>
              <a:gd name="connsiteX5" fmla="*/ 1937056 w 4046844"/>
              <a:gd name="connsiteY5" fmla="*/ 5416550 h 5873352"/>
              <a:gd name="connsiteX6" fmla="*/ 1127431 w 4046844"/>
              <a:gd name="connsiteY6" fmla="*/ 5200650 h 5873352"/>
              <a:gd name="connsiteX7" fmla="*/ 320981 w 4046844"/>
              <a:gd name="connsiteY7" fmla="*/ 5426075 h 5873352"/>
              <a:gd name="connsiteX8" fmla="*/ 306 w 4046844"/>
              <a:gd name="connsiteY8" fmla="*/ 5349267 h 5873352"/>
              <a:gd name="connsiteX9" fmla="*/ 306 w 4046844"/>
              <a:gd name="connsiteY9" fmla="*/ 0 h 5873352"/>
              <a:gd name="connsiteX0" fmla="*/ 306 w 4046844"/>
              <a:gd name="connsiteY0" fmla="*/ 0 h 5873352"/>
              <a:gd name="connsiteX1" fmla="*/ 4046844 w 4046844"/>
              <a:gd name="connsiteY1" fmla="*/ 0 h 5873352"/>
              <a:gd name="connsiteX2" fmla="*/ 4046844 w 4046844"/>
              <a:gd name="connsiteY2" fmla="*/ 5428642 h 5873352"/>
              <a:gd name="connsiteX3" fmla="*/ 3324531 w 4046844"/>
              <a:gd name="connsiteY3" fmla="*/ 5457825 h 5873352"/>
              <a:gd name="connsiteX4" fmla="*/ 2737156 w 4046844"/>
              <a:gd name="connsiteY4" fmla="*/ 5197475 h 5873352"/>
              <a:gd name="connsiteX5" fmla="*/ 1937056 w 4046844"/>
              <a:gd name="connsiteY5" fmla="*/ 5416550 h 5873352"/>
              <a:gd name="connsiteX6" fmla="*/ 1127431 w 4046844"/>
              <a:gd name="connsiteY6" fmla="*/ 5200650 h 5873352"/>
              <a:gd name="connsiteX7" fmla="*/ 320981 w 4046844"/>
              <a:gd name="connsiteY7" fmla="*/ 5426075 h 5873352"/>
              <a:gd name="connsiteX8" fmla="*/ 306 w 4046844"/>
              <a:gd name="connsiteY8" fmla="*/ 5349267 h 5873352"/>
              <a:gd name="connsiteX9" fmla="*/ 306 w 4046844"/>
              <a:gd name="connsiteY9" fmla="*/ 0 h 5873352"/>
              <a:gd name="connsiteX0" fmla="*/ 306 w 4046844"/>
              <a:gd name="connsiteY0" fmla="*/ 0 h 5873352"/>
              <a:gd name="connsiteX1" fmla="*/ 4046844 w 4046844"/>
              <a:gd name="connsiteY1" fmla="*/ 0 h 5873352"/>
              <a:gd name="connsiteX2" fmla="*/ 4046844 w 4046844"/>
              <a:gd name="connsiteY2" fmla="*/ 5428642 h 5873352"/>
              <a:gd name="connsiteX3" fmla="*/ 3324531 w 4046844"/>
              <a:gd name="connsiteY3" fmla="*/ 5457825 h 5873352"/>
              <a:gd name="connsiteX4" fmla="*/ 2737156 w 4046844"/>
              <a:gd name="connsiteY4" fmla="*/ 5197475 h 5873352"/>
              <a:gd name="connsiteX5" fmla="*/ 1937056 w 4046844"/>
              <a:gd name="connsiteY5" fmla="*/ 5416550 h 5873352"/>
              <a:gd name="connsiteX6" fmla="*/ 1127431 w 4046844"/>
              <a:gd name="connsiteY6" fmla="*/ 5200650 h 5873352"/>
              <a:gd name="connsiteX7" fmla="*/ 320981 w 4046844"/>
              <a:gd name="connsiteY7" fmla="*/ 5426075 h 5873352"/>
              <a:gd name="connsiteX8" fmla="*/ 306 w 4046844"/>
              <a:gd name="connsiteY8" fmla="*/ 5349267 h 5873352"/>
              <a:gd name="connsiteX9" fmla="*/ 306 w 4046844"/>
              <a:gd name="connsiteY9" fmla="*/ 0 h 5873352"/>
              <a:gd name="connsiteX0" fmla="*/ 306 w 4046844"/>
              <a:gd name="connsiteY0" fmla="*/ 0 h 5864483"/>
              <a:gd name="connsiteX1" fmla="*/ 4046844 w 4046844"/>
              <a:gd name="connsiteY1" fmla="*/ 0 h 5864483"/>
              <a:gd name="connsiteX2" fmla="*/ 4046844 w 4046844"/>
              <a:gd name="connsiteY2" fmla="*/ 5428642 h 5864483"/>
              <a:gd name="connsiteX3" fmla="*/ 3324531 w 4046844"/>
              <a:gd name="connsiteY3" fmla="*/ 5457825 h 5864483"/>
              <a:gd name="connsiteX4" fmla="*/ 2737156 w 4046844"/>
              <a:gd name="connsiteY4" fmla="*/ 5197475 h 5864483"/>
              <a:gd name="connsiteX5" fmla="*/ 1937056 w 4046844"/>
              <a:gd name="connsiteY5" fmla="*/ 5416550 h 5864483"/>
              <a:gd name="connsiteX6" fmla="*/ 1127431 w 4046844"/>
              <a:gd name="connsiteY6" fmla="*/ 5200650 h 5864483"/>
              <a:gd name="connsiteX7" fmla="*/ 320981 w 4046844"/>
              <a:gd name="connsiteY7" fmla="*/ 5426075 h 5864483"/>
              <a:gd name="connsiteX8" fmla="*/ 306 w 4046844"/>
              <a:gd name="connsiteY8" fmla="*/ 5349267 h 5864483"/>
              <a:gd name="connsiteX9" fmla="*/ 306 w 4046844"/>
              <a:gd name="connsiteY9" fmla="*/ 0 h 5864483"/>
              <a:gd name="connsiteX0" fmla="*/ 306 w 4046844"/>
              <a:gd name="connsiteY0" fmla="*/ 0 h 5854471"/>
              <a:gd name="connsiteX1" fmla="*/ 4046844 w 4046844"/>
              <a:gd name="connsiteY1" fmla="*/ 0 h 5854471"/>
              <a:gd name="connsiteX2" fmla="*/ 4046844 w 4046844"/>
              <a:gd name="connsiteY2" fmla="*/ 5428642 h 5854471"/>
              <a:gd name="connsiteX3" fmla="*/ 3569006 w 4046844"/>
              <a:gd name="connsiteY3" fmla="*/ 5419725 h 5854471"/>
              <a:gd name="connsiteX4" fmla="*/ 2737156 w 4046844"/>
              <a:gd name="connsiteY4" fmla="*/ 5197475 h 5854471"/>
              <a:gd name="connsiteX5" fmla="*/ 1937056 w 4046844"/>
              <a:gd name="connsiteY5" fmla="*/ 5416550 h 5854471"/>
              <a:gd name="connsiteX6" fmla="*/ 1127431 w 4046844"/>
              <a:gd name="connsiteY6" fmla="*/ 5200650 h 5854471"/>
              <a:gd name="connsiteX7" fmla="*/ 320981 w 4046844"/>
              <a:gd name="connsiteY7" fmla="*/ 5426075 h 5854471"/>
              <a:gd name="connsiteX8" fmla="*/ 306 w 4046844"/>
              <a:gd name="connsiteY8" fmla="*/ 5349267 h 5854471"/>
              <a:gd name="connsiteX9" fmla="*/ 306 w 4046844"/>
              <a:gd name="connsiteY9" fmla="*/ 0 h 5854471"/>
              <a:gd name="connsiteX0" fmla="*/ 306 w 4046844"/>
              <a:gd name="connsiteY0" fmla="*/ 0 h 5854471"/>
              <a:gd name="connsiteX1" fmla="*/ 4046844 w 4046844"/>
              <a:gd name="connsiteY1" fmla="*/ 0 h 5854471"/>
              <a:gd name="connsiteX2" fmla="*/ 4046844 w 4046844"/>
              <a:gd name="connsiteY2" fmla="*/ 5428642 h 5854471"/>
              <a:gd name="connsiteX3" fmla="*/ 3569006 w 4046844"/>
              <a:gd name="connsiteY3" fmla="*/ 5419725 h 5854471"/>
              <a:gd name="connsiteX4" fmla="*/ 2737156 w 4046844"/>
              <a:gd name="connsiteY4" fmla="*/ 5197475 h 5854471"/>
              <a:gd name="connsiteX5" fmla="*/ 1937056 w 4046844"/>
              <a:gd name="connsiteY5" fmla="*/ 5416550 h 5854471"/>
              <a:gd name="connsiteX6" fmla="*/ 1127431 w 4046844"/>
              <a:gd name="connsiteY6" fmla="*/ 5200650 h 5854471"/>
              <a:gd name="connsiteX7" fmla="*/ 320981 w 4046844"/>
              <a:gd name="connsiteY7" fmla="*/ 5426075 h 5854471"/>
              <a:gd name="connsiteX8" fmla="*/ 306 w 4046844"/>
              <a:gd name="connsiteY8" fmla="*/ 5349267 h 5854471"/>
              <a:gd name="connsiteX9" fmla="*/ 306 w 4046844"/>
              <a:gd name="connsiteY9" fmla="*/ 0 h 5854471"/>
              <a:gd name="connsiteX0" fmla="*/ 306 w 4046844"/>
              <a:gd name="connsiteY0" fmla="*/ 0 h 5854471"/>
              <a:gd name="connsiteX1" fmla="*/ 4046844 w 4046844"/>
              <a:gd name="connsiteY1" fmla="*/ 0 h 5854471"/>
              <a:gd name="connsiteX2" fmla="*/ 4046844 w 4046844"/>
              <a:gd name="connsiteY2" fmla="*/ 5428642 h 5854471"/>
              <a:gd name="connsiteX3" fmla="*/ 3569006 w 4046844"/>
              <a:gd name="connsiteY3" fmla="*/ 5419725 h 5854471"/>
              <a:gd name="connsiteX4" fmla="*/ 2737156 w 4046844"/>
              <a:gd name="connsiteY4" fmla="*/ 5197475 h 5854471"/>
              <a:gd name="connsiteX5" fmla="*/ 1937056 w 4046844"/>
              <a:gd name="connsiteY5" fmla="*/ 5416550 h 5854471"/>
              <a:gd name="connsiteX6" fmla="*/ 1127431 w 4046844"/>
              <a:gd name="connsiteY6" fmla="*/ 5200650 h 5854471"/>
              <a:gd name="connsiteX7" fmla="*/ 320981 w 4046844"/>
              <a:gd name="connsiteY7" fmla="*/ 5426075 h 5854471"/>
              <a:gd name="connsiteX8" fmla="*/ 306 w 4046844"/>
              <a:gd name="connsiteY8" fmla="*/ 5349267 h 5854471"/>
              <a:gd name="connsiteX9" fmla="*/ 306 w 4046844"/>
              <a:gd name="connsiteY9" fmla="*/ 0 h 5854471"/>
              <a:gd name="connsiteX0" fmla="*/ 306 w 4046844"/>
              <a:gd name="connsiteY0" fmla="*/ 0 h 5513018"/>
              <a:gd name="connsiteX1" fmla="*/ 4046844 w 4046844"/>
              <a:gd name="connsiteY1" fmla="*/ 0 h 5513018"/>
              <a:gd name="connsiteX2" fmla="*/ 4046844 w 4046844"/>
              <a:gd name="connsiteY2" fmla="*/ 5428642 h 5513018"/>
              <a:gd name="connsiteX3" fmla="*/ 3569006 w 4046844"/>
              <a:gd name="connsiteY3" fmla="*/ 5419725 h 5513018"/>
              <a:gd name="connsiteX4" fmla="*/ 2737156 w 4046844"/>
              <a:gd name="connsiteY4" fmla="*/ 5197475 h 5513018"/>
              <a:gd name="connsiteX5" fmla="*/ 1937056 w 4046844"/>
              <a:gd name="connsiteY5" fmla="*/ 5416550 h 5513018"/>
              <a:gd name="connsiteX6" fmla="*/ 1127431 w 4046844"/>
              <a:gd name="connsiteY6" fmla="*/ 5200650 h 5513018"/>
              <a:gd name="connsiteX7" fmla="*/ 320981 w 4046844"/>
              <a:gd name="connsiteY7" fmla="*/ 5426075 h 5513018"/>
              <a:gd name="connsiteX8" fmla="*/ 306 w 4046844"/>
              <a:gd name="connsiteY8" fmla="*/ 5349267 h 5513018"/>
              <a:gd name="connsiteX9" fmla="*/ 306 w 4046844"/>
              <a:gd name="connsiteY9" fmla="*/ 0 h 5513018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9879"/>
              <a:gd name="connsiteX1" fmla="*/ 4046844 w 4046844"/>
              <a:gd name="connsiteY1" fmla="*/ 0 h 5429879"/>
              <a:gd name="connsiteX2" fmla="*/ 4046844 w 4046844"/>
              <a:gd name="connsiteY2" fmla="*/ 5263542 h 5429879"/>
              <a:gd name="connsiteX3" fmla="*/ 3569006 w 4046844"/>
              <a:gd name="connsiteY3" fmla="*/ 5419725 h 5429879"/>
              <a:gd name="connsiteX4" fmla="*/ 2737156 w 4046844"/>
              <a:gd name="connsiteY4" fmla="*/ 5197475 h 5429879"/>
              <a:gd name="connsiteX5" fmla="*/ 1937056 w 4046844"/>
              <a:gd name="connsiteY5" fmla="*/ 5416550 h 5429879"/>
              <a:gd name="connsiteX6" fmla="*/ 1127431 w 4046844"/>
              <a:gd name="connsiteY6" fmla="*/ 5200650 h 5429879"/>
              <a:gd name="connsiteX7" fmla="*/ 320981 w 4046844"/>
              <a:gd name="connsiteY7" fmla="*/ 5426075 h 5429879"/>
              <a:gd name="connsiteX8" fmla="*/ 306 w 4046844"/>
              <a:gd name="connsiteY8" fmla="*/ 5349267 h 5429879"/>
              <a:gd name="connsiteX9" fmla="*/ 306 w 4046844"/>
              <a:gd name="connsiteY9" fmla="*/ 0 h 5429879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  <a:gd name="connsiteX0" fmla="*/ 306 w 4046844"/>
              <a:gd name="connsiteY0" fmla="*/ 0 h 5426216"/>
              <a:gd name="connsiteX1" fmla="*/ 4046844 w 4046844"/>
              <a:gd name="connsiteY1" fmla="*/ 0 h 5426216"/>
              <a:gd name="connsiteX2" fmla="*/ 4046844 w 4046844"/>
              <a:gd name="connsiteY2" fmla="*/ 5263542 h 5426216"/>
              <a:gd name="connsiteX3" fmla="*/ 3569006 w 4046844"/>
              <a:gd name="connsiteY3" fmla="*/ 5419725 h 5426216"/>
              <a:gd name="connsiteX4" fmla="*/ 2737156 w 4046844"/>
              <a:gd name="connsiteY4" fmla="*/ 5197475 h 5426216"/>
              <a:gd name="connsiteX5" fmla="*/ 1937056 w 4046844"/>
              <a:gd name="connsiteY5" fmla="*/ 5416550 h 5426216"/>
              <a:gd name="connsiteX6" fmla="*/ 1127431 w 4046844"/>
              <a:gd name="connsiteY6" fmla="*/ 5200650 h 5426216"/>
              <a:gd name="connsiteX7" fmla="*/ 320981 w 4046844"/>
              <a:gd name="connsiteY7" fmla="*/ 5426075 h 5426216"/>
              <a:gd name="connsiteX8" fmla="*/ 306 w 4046844"/>
              <a:gd name="connsiteY8" fmla="*/ 5349267 h 5426216"/>
              <a:gd name="connsiteX9" fmla="*/ 306 w 4046844"/>
              <a:gd name="connsiteY9" fmla="*/ 0 h 542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6844" h="5426216">
                <a:moveTo>
                  <a:pt x="306" y="0"/>
                </a:moveTo>
                <a:lnTo>
                  <a:pt x="4046844" y="0"/>
                </a:lnTo>
                <a:lnTo>
                  <a:pt x="4046844" y="5263542"/>
                </a:lnTo>
                <a:cubicBezTo>
                  <a:pt x="3805809" y="5362496"/>
                  <a:pt x="3889946" y="5418036"/>
                  <a:pt x="3569006" y="5419725"/>
                </a:cubicBezTo>
                <a:cubicBezTo>
                  <a:pt x="3143291" y="5402364"/>
                  <a:pt x="3145143" y="5184246"/>
                  <a:pt x="2737156" y="5197475"/>
                </a:cubicBezTo>
                <a:cubicBezTo>
                  <a:pt x="2392669" y="5204354"/>
                  <a:pt x="2385260" y="5391679"/>
                  <a:pt x="1937056" y="5416550"/>
                </a:cubicBezTo>
                <a:cubicBezTo>
                  <a:pt x="1550764" y="5411258"/>
                  <a:pt x="1529598" y="5196417"/>
                  <a:pt x="1127431" y="5200650"/>
                </a:cubicBezTo>
                <a:cubicBezTo>
                  <a:pt x="799348" y="5197475"/>
                  <a:pt x="639539" y="5419725"/>
                  <a:pt x="320981" y="5426075"/>
                </a:cubicBezTo>
                <a:cubicBezTo>
                  <a:pt x="232081" y="5427989"/>
                  <a:pt x="136831" y="5410853"/>
                  <a:pt x="306" y="5349267"/>
                </a:cubicBezTo>
                <a:cubicBezTo>
                  <a:pt x="1364" y="3561945"/>
                  <a:pt x="-752" y="1787322"/>
                  <a:pt x="30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9256"/>
          </a:xfrm>
          <a:custGeom>
            <a:avLst/>
            <a:gdLst>
              <a:gd name="connsiteX0" fmla="*/ 0 w 4059676"/>
              <a:gd name="connsiteY0" fmla="*/ 0 h 5428642"/>
              <a:gd name="connsiteX1" fmla="*/ 4059676 w 4059676"/>
              <a:gd name="connsiteY1" fmla="*/ 0 h 5428642"/>
              <a:gd name="connsiteX2" fmla="*/ 4059676 w 4059676"/>
              <a:gd name="connsiteY2" fmla="*/ 5428642 h 5428642"/>
              <a:gd name="connsiteX3" fmla="*/ 0 w 4059676"/>
              <a:gd name="connsiteY3" fmla="*/ 5428642 h 5428642"/>
              <a:gd name="connsiteX4" fmla="*/ 0 w 4059676"/>
              <a:gd name="connsiteY4" fmla="*/ 0 h 5428642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0 w 4059676"/>
              <a:gd name="connsiteY4" fmla="*/ 5428642 h 5429250"/>
              <a:gd name="connsiteX5" fmla="*/ 0 w 4059676"/>
              <a:gd name="connsiteY5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1916551 w 4059676"/>
              <a:gd name="connsiteY4" fmla="*/ 5429250 h 5429250"/>
              <a:gd name="connsiteX5" fmla="*/ 0 w 4059676"/>
              <a:gd name="connsiteY5" fmla="*/ 5428642 h 5429250"/>
              <a:gd name="connsiteX6" fmla="*/ 0 w 4059676"/>
              <a:gd name="connsiteY6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0 w 4059676"/>
              <a:gd name="connsiteY6" fmla="*/ 5428642 h 5429250"/>
              <a:gd name="connsiteX7" fmla="*/ 0 w 4059676"/>
              <a:gd name="connsiteY7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325876 w 4059676"/>
              <a:gd name="connsiteY6" fmla="*/ 5426075 h 5429250"/>
              <a:gd name="connsiteX7" fmla="*/ 0 w 4059676"/>
              <a:gd name="connsiteY7" fmla="*/ 5428642 h 5429250"/>
              <a:gd name="connsiteX8" fmla="*/ 0 w 4059676"/>
              <a:gd name="connsiteY8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428642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40250"/>
              <a:gd name="connsiteX1" fmla="*/ 4059676 w 4059676"/>
              <a:gd name="connsiteY1" fmla="*/ 0 h 5440250"/>
              <a:gd name="connsiteX2" fmla="*/ 4059676 w 4059676"/>
              <a:gd name="connsiteY2" fmla="*/ 5428642 h 5440250"/>
              <a:gd name="connsiteX3" fmla="*/ 3615176 w 4059676"/>
              <a:gd name="connsiteY3" fmla="*/ 5429250 h 5440250"/>
              <a:gd name="connsiteX4" fmla="*/ 2738876 w 4059676"/>
              <a:gd name="connsiteY4" fmla="*/ 5187950 h 5440250"/>
              <a:gd name="connsiteX5" fmla="*/ 1916551 w 4059676"/>
              <a:gd name="connsiteY5" fmla="*/ 5429250 h 5440250"/>
              <a:gd name="connsiteX6" fmla="*/ 1100576 w 4059676"/>
              <a:gd name="connsiteY6" fmla="*/ 5187950 h 5440250"/>
              <a:gd name="connsiteX7" fmla="*/ 325876 w 4059676"/>
              <a:gd name="connsiteY7" fmla="*/ 5426075 h 5440250"/>
              <a:gd name="connsiteX8" fmla="*/ 0 w 4059676"/>
              <a:gd name="connsiteY8" fmla="*/ 5355617 h 5440250"/>
              <a:gd name="connsiteX9" fmla="*/ 0 w 4059676"/>
              <a:gd name="connsiteY9" fmla="*/ 0 h 5440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325876 w 4059676"/>
              <a:gd name="connsiteY7" fmla="*/ 542607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1879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0576 w 4059676"/>
              <a:gd name="connsiteY6" fmla="*/ 5226050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6551 w 4059676"/>
              <a:gd name="connsiteY5" fmla="*/ 54292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61000"/>
              <a:gd name="connsiteX1" fmla="*/ 4059676 w 4059676"/>
              <a:gd name="connsiteY1" fmla="*/ 0 h 5461000"/>
              <a:gd name="connsiteX2" fmla="*/ 4059676 w 4059676"/>
              <a:gd name="connsiteY2" fmla="*/ 5428642 h 5461000"/>
              <a:gd name="connsiteX3" fmla="*/ 3615176 w 4059676"/>
              <a:gd name="connsiteY3" fmla="*/ 5429250 h 5461000"/>
              <a:gd name="connsiteX4" fmla="*/ 2738876 w 4059676"/>
              <a:gd name="connsiteY4" fmla="*/ 5187950 h 5461000"/>
              <a:gd name="connsiteX5" fmla="*/ 1913376 w 4059676"/>
              <a:gd name="connsiteY5" fmla="*/ 5461000 h 5461000"/>
              <a:gd name="connsiteX6" fmla="*/ 1103751 w 4059676"/>
              <a:gd name="connsiteY6" fmla="*/ 5197475 h 5461000"/>
              <a:gd name="connsiteX7" fmla="*/ 290951 w 4059676"/>
              <a:gd name="connsiteY7" fmla="*/ 5419725 h 5461000"/>
              <a:gd name="connsiteX8" fmla="*/ 0 w 4059676"/>
              <a:gd name="connsiteY8" fmla="*/ 5355617 h 5461000"/>
              <a:gd name="connsiteX9" fmla="*/ 0 w 4059676"/>
              <a:gd name="connsiteY9" fmla="*/ 0 h 546100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10201 w 4059676"/>
              <a:gd name="connsiteY5" fmla="*/ 541655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32425"/>
              <a:gd name="connsiteX1" fmla="*/ 4059676 w 4059676"/>
              <a:gd name="connsiteY1" fmla="*/ 0 h 5432425"/>
              <a:gd name="connsiteX2" fmla="*/ 4059676 w 4059676"/>
              <a:gd name="connsiteY2" fmla="*/ 5428642 h 5432425"/>
              <a:gd name="connsiteX3" fmla="*/ 3615176 w 4059676"/>
              <a:gd name="connsiteY3" fmla="*/ 5429250 h 5432425"/>
              <a:gd name="connsiteX4" fmla="*/ 2738876 w 4059676"/>
              <a:gd name="connsiteY4" fmla="*/ 5187950 h 5432425"/>
              <a:gd name="connsiteX5" fmla="*/ 1926076 w 4059676"/>
              <a:gd name="connsiteY5" fmla="*/ 5432425 h 5432425"/>
              <a:gd name="connsiteX6" fmla="*/ 1103751 w 4059676"/>
              <a:gd name="connsiteY6" fmla="*/ 5197475 h 5432425"/>
              <a:gd name="connsiteX7" fmla="*/ 290951 w 4059676"/>
              <a:gd name="connsiteY7" fmla="*/ 5419725 h 5432425"/>
              <a:gd name="connsiteX8" fmla="*/ 0 w 4059676"/>
              <a:gd name="connsiteY8" fmla="*/ 5355617 h 5432425"/>
              <a:gd name="connsiteX9" fmla="*/ 0 w 4059676"/>
              <a:gd name="connsiteY9" fmla="*/ 0 h 5432425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38876 w 4059676"/>
              <a:gd name="connsiteY4" fmla="*/ 51879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684901 w 4059676"/>
              <a:gd name="connsiteY4" fmla="*/ 52038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684901 w 4059676"/>
              <a:gd name="connsiteY4" fmla="*/ 52038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00776 w 4059676"/>
              <a:gd name="connsiteY4" fmla="*/ 52800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00776 w 4059676"/>
              <a:gd name="connsiteY4" fmla="*/ 52800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1879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61101 w 4059676"/>
              <a:gd name="connsiteY4" fmla="*/ 52895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1911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191125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2133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54751 w 4059676"/>
              <a:gd name="connsiteY4" fmla="*/ 52133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4286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2889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59765"/>
              <a:gd name="connsiteX1" fmla="*/ 4059676 w 4059676"/>
              <a:gd name="connsiteY1" fmla="*/ 0 h 5459765"/>
              <a:gd name="connsiteX2" fmla="*/ 4059676 w 4059676"/>
              <a:gd name="connsiteY2" fmla="*/ 5288942 h 5459765"/>
              <a:gd name="connsiteX3" fmla="*/ 3615176 w 4059676"/>
              <a:gd name="connsiteY3" fmla="*/ 5429250 h 5459765"/>
              <a:gd name="connsiteX4" fmla="*/ 2748401 w 4059676"/>
              <a:gd name="connsiteY4" fmla="*/ 5200650 h 5459765"/>
              <a:gd name="connsiteX5" fmla="*/ 1926076 w 4059676"/>
              <a:gd name="connsiteY5" fmla="*/ 5422900 h 5459765"/>
              <a:gd name="connsiteX6" fmla="*/ 1103751 w 4059676"/>
              <a:gd name="connsiteY6" fmla="*/ 5197475 h 5459765"/>
              <a:gd name="connsiteX7" fmla="*/ 290951 w 4059676"/>
              <a:gd name="connsiteY7" fmla="*/ 5419725 h 5459765"/>
              <a:gd name="connsiteX8" fmla="*/ 0 w 4059676"/>
              <a:gd name="connsiteY8" fmla="*/ 5355617 h 5459765"/>
              <a:gd name="connsiteX9" fmla="*/ 0 w 4059676"/>
              <a:gd name="connsiteY9" fmla="*/ 0 h 5459765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2889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0"/>
              <a:gd name="connsiteX1" fmla="*/ 4059676 w 4059676"/>
              <a:gd name="connsiteY1" fmla="*/ 0 h 5429250"/>
              <a:gd name="connsiteX2" fmla="*/ 4059676 w 4059676"/>
              <a:gd name="connsiteY2" fmla="*/ 5288942 h 5429250"/>
              <a:gd name="connsiteX3" fmla="*/ 3615176 w 4059676"/>
              <a:gd name="connsiteY3" fmla="*/ 5429250 h 5429250"/>
              <a:gd name="connsiteX4" fmla="*/ 2748401 w 4059676"/>
              <a:gd name="connsiteY4" fmla="*/ 5200650 h 5429250"/>
              <a:gd name="connsiteX5" fmla="*/ 1926076 w 4059676"/>
              <a:gd name="connsiteY5" fmla="*/ 5422900 h 5429250"/>
              <a:gd name="connsiteX6" fmla="*/ 1103751 w 4059676"/>
              <a:gd name="connsiteY6" fmla="*/ 5197475 h 5429250"/>
              <a:gd name="connsiteX7" fmla="*/ 290951 w 4059676"/>
              <a:gd name="connsiteY7" fmla="*/ 5419725 h 5429250"/>
              <a:gd name="connsiteX8" fmla="*/ 0 w 4059676"/>
              <a:gd name="connsiteY8" fmla="*/ 5355617 h 5429250"/>
              <a:gd name="connsiteX9" fmla="*/ 0 w 4059676"/>
              <a:gd name="connsiteY9" fmla="*/ 0 h 5429250"/>
              <a:gd name="connsiteX0" fmla="*/ 0 w 4059676"/>
              <a:gd name="connsiteY0" fmla="*/ 0 h 5429256"/>
              <a:gd name="connsiteX1" fmla="*/ 4059676 w 4059676"/>
              <a:gd name="connsiteY1" fmla="*/ 0 h 5429256"/>
              <a:gd name="connsiteX2" fmla="*/ 4059676 w 4059676"/>
              <a:gd name="connsiteY2" fmla="*/ 5288942 h 5429256"/>
              <a:gd name="connsiteX3" fmla="*/ 3615176 w 4059676"/>
              <a:gd name="connsiteY3" fmla="*/ 5429250 h 5429256"/>
              <a:gd name="connsiteX4" fmla="*/ 2748401 w 4059676"/>
              <a:gd name="connsiteY4" fmla="*/ 5200650 h 5429256"/>
              <a:gd name="connsiteX5" fmla="*/ 1926076 w 4059676"/>
              <a:gd name="connsiteY5" fmla="*/ 5422900 h 5429256"/>
              <a:gd name="connsiteX6" fmla="*/ 1103751 w 4059676"/>
              <a:gd name="connsiteY6" fmla="*/ 5197475 h 5429256"/>
              <a:gd name="connsiteX7" fmla="*/ 290951 w 4059676"/>
              <a:gd name="connsiteY7" fmla="*/ 5419725 h 5429256"/>
              <a:gd name="connsiteX8" fmla="*/ 0 w 4059676"/>
              <a:gd name="connsiteY8" fmla="*/ 5355617 h 5429256"/>
              <a:gd name="connsiteX9" fmla="*/ 0 w 4059676"/>
              <a:gd name="connsiteY9" fmla="*/ 0 h 542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9676" h="5429256">
                <a:moveTo>
                  <a:pt x="0" y="0"/>
                </a:moveTo>
                <a:lnTo>
                  <a:pt x="4059676" y="0"/>
                </a:lnTo>
                <a:lnTo>
                  <a:pt x="4059676" y="5288942"/>
                </a:lnTo>
                <a:cubicBezTo>
                  <a:pt x="4003584" y="5342061"/>
                  <a:pt x="3820493" y="5430106"/>
                  <a:pt x="3615176" y="5429250"/>
                </a:cubicBezTo>
                <a:cubicBezTo>
                  <a:pt x="3146334" y="5413375"/>
                  <a:pt x="3207718" y="5200650"/>
                  <a:pt x="2748401" y="5200650"/>
                </a:cubicBezTo>
                <a:cubicBezTo>
                  <a:pt x="2417143" y="5201708"/>
                  <a:pt x="2304959" y="5409142"/>
                  <a:pt x="1926076" y="5422900"/>
                </a:cubicBezTo>
                <a:cubicBezTo>
                  <a:pt x="1551426" y="5405967"/>
                  <a:pt x="1506976" y="5195358"/>
                  <a:pt x="1103751" y="5197475"/>
                </a:cubicBezTo>
                <a:cubicBezTo>
                  <a:pt x="753443" y="5207000"/>
                  <a:pt x="755559" y="5407025"/>
                  <a:pt x="290951" y="5419725"/>
                </a:cubicBezTo>
                <a:cubicBezTo>
                  <a:pt x="147401" y="5415289"/>
                  <a:pt x="130850" y="5404503"/>
                  <a:pt x="0" y="53556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8" y="1"/>
            <a:ext cx="4085785" cy="5416550"/>
          </a:xfrm>
          <a:custGeom>
            <a:avLst/>
            <a:gdLst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428642 h 5428642"/>
              <a:gd name="connsiteX3" fmla="*/ 0 w 4085785"/>
              <a:gd name="connsiteY3" fmla="*/ 5428642 h 5428642"/>
              <a:gd name="connsiteX4" fmla="*/ 0 w 4085785"/>
              <a:gd name="connsiteY4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428642 h 5428642"/>
              <a:gd name="connsiteX3" fmla="*/ 284163 w 4085785"/>
              <a:gd name="connsiteY3" fmla="*/ 5197475 h 5428642"/>
              <a:gd name="connsiteX4" fmla="*/ 0 w 4085785"/>
              <a:gd name="connsiteY4" fmla="*/ 5428642 h 5428642"/>
              <a:gd name="connsiteX5" fmla="*/ 0 w 4085785"/>
              <a:gd name="connsiteY5" fmla="*/ 0 h 5428642"/>
              <a:gd name="connsiteX0" fmla="*/ 0 w 4085785"/>
              <a:gd name="connsiteY0" fmla="*/ 0 h 5820761"/>
              <a:gd name="connsiteX1" fmla="*/ 4085785 w 4085785"/>
              <a:gd name="connsiteY1" fmla="*/ 0 h 5820761"/>
              <a:gd name="connsiteX2" fmla="*/ 4085785 w 4085785"/>
              <a:gd name="connsiteY2" fmla="*/ 5428642 h 5820761"/>
              <a:gd name="connsiteX3" fmla="*/ 1122363 w 4085785"/>
              <a:gd name="connsiteY3" fmla="*/ 5416550 h 5820761"/>
              <a:gd name="connsiteX4" fmla="*/ 284163 w 4085785"/>
              <a:gd name="connsiteY4" fmla="*/ 5197475 h 5820761"/>
              <a:gd name="connsiteX5" fmla="*/ 0 w 4085785"/>
              <a:gd name="connsiteY5" fmla="*/ 5428642 h 5820761"/>
              <a:gd name="connsiteX6" fmla="*/ 0 w 4085785"/>
              <a:gd name="connsiteY6" fmla="*/ 0 h 5820761"/>
              <a:gd name="connsiteX0" fmla="*/ 0 w 4085785"/>
              <a:gd name="connsiteY0" fmla="*/ 0 h 5791381"/>
              <a:gd name="connsiteX1" fmla="*/ 4085785 w 4085785"/>
              <a:gd name="connsiteY1" fmla="*/ 0 h 5791381"/>
              <a:gd name="connsiteX2" fmla="*/ 4085785 w 4085785"/>
              <a:gd name="connsiteY2" fmla="*/ 5428642 h 5791381"/>
              <a:gd name="connsiteX3" fmla="*/ 1966913 w 4085785"/>
              <a:gd name="connsiteY3" fmla="*/ 5197475 h 5791381"/>
              <a:gd name="connsiteX4" fmla="*/ 1122363 w 4085785"/>
              <a:gd name="connsiteY4" fmla="*/ 5416550 h 5791381"/>
              <a:gd name="connsiteX5" fmla="*/ 284163 w 4085785"/>
              <a:gd name="connsiteY5" fmla="*/ 5197475 h 5791381"/>
              <a:gd name="connsiteX6" fmla="*/ 0 w 4085785"/>
              <a:gd name="connsiteY6" fmla="*/ 5428642 h 5791381"/>
              <a:gd name="connsiteX7" fmla="*/ 0 w 4085785"/>
              <a:gd name="connsiteY7" fmla="*/ 0 h 5791381"/>
              <a:gd name="connsiteX0" fmla="*/ 0 w 4085785"/>
              <a:gd name="connsiteY0" fmla="*/ 0 h 5848847"/>
              <a:gd name="connsiteX1" fmla="*/ 4085785 w 4085785"/>
              <a:gd name="connsiteY1" fmla="*/ 0 h 5848847"/>
              <a:gd name="connsiteX2" fmla="*/ 4085785 w 4085785"/>
              <a:gd name="connsiteY2" fmla="*/ 5428642 h 5848847"/>
              <a:gd name="connsiteX3" fmla="*/ 2779713 w 4085785"/>
              <a:gd name="connsiteY3" fmla="*/ 5413375 h 5848847"/>
              <a:gd name="connsiteX4" fmla="*/ 1966913 w 4085785"/>
              <a:gd name="connsiteY4" fmla="*/ 5197475 h 5848847"/>
              <a:gd name="connsiteX5" fmla="*/ 1122363 w 4085785"/>
              <a:gd name="connsiteY5" fmla="*/ 5416550 h 5848847"/>
              <a:gd name="connsiteX6" fmla="*/ 284163 w 4085785"/>
              <a:gd name="connsiteY6" fmla="*/ 5197475 h 5848847"/>
              <a:gd name="connsiteX7" fmla="*/ 0 w 4085785"/>
              <a:gd name="connsiteY7" fmla="*/ 5428642 h 5848847"/>
              <a:gd name="connsiteX8" fmla="*/ 0 w 4085785"/>
              <a:gd name="connsiteY8" fmla="*/ 0 h 5848847"/>
              <a:gd name="connsiteX0" fmla="*/ 0 w 4085785"/>
              <a:gd name="connsiteY0" fmla="*/ 0 h 5800691"/>
              <a:gd name="connsiteX1" fmla="*/ 4085785 w 4085785"/>
              <a:gd name="connsiteY1" fmla="*/ 0 h 5800691"/>
              <a:gd name="connsiteX2" fmla="*/ 4085785 w 4085785"/>
              <a:gd name="connsiteY2" fmla="*/ 5428642 h 5800691"/>
              <a:gd name="connsiteX3" fmla="*/ 3636962 w 4085785"/>
              <a:gd name="connsiteY3" fmla="*/ 5187950 h 5800691"/>
              <a:gd name="connsiteX4" fmla="*/ 2779713 w 4085785"/>
              <a:gd name="connsiteY4" fmla="*/ 5413375 h 5800691"/>
              <a:gd name="connsiteX5" fmla="*/ 1966913 w 4085785"/>
              <a:gd name="connsiteY5" fmla="*/ 5197475 h 5800691"/>
              <a:gd name="connsiteX6" fmla="*/ 1122363 w 4085785"/>
              <a:gd name="connsiteY6" fmla="*/ 5416550 h 5800691"/>
              <a:gd name="connsiteX7" fmla="*/ 284163 w 4085785"/>
              <a:gd name="connsiteY7" fmla="*/ 5197475 h 5800691"/>
              <a:gd name="connsiteX8" fmla="*/ 0 w 4085785"/>
              <a:gd name="connsiteY8" fmla="*/ 5428642 h 5800691"/>
              <a:gd name="connsiteX9" fmla="*/ 0 w 4085785"/>
              <a:gd name="connsiteY9" fmla="*/ 0 h 5800691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4286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173"/>
              <a:gd name="connsiteX1" fmla="*/ 4085785 w 4085785"/>
              <a:gd name="connsiteY1" fmla="*/ 0 h 5430173"/>
              <a:gd name="connsiteX2" fmla="*/ 4085785 w 4085785"/>
              <a:gd name="connsiteY2" fmla="*/ 5352442 h 5430173"/>
              <a:gd name="connsiteX3" fmla="*/ 3636962 w 4085785"/>
              <a:gd name="connsiteY3" fmla="*/ 5187950 h 5430173"/>
              <a:gd name="connsiteX4" fmla="*/ 2779713 w 4085785"/>
              <a:gd name="connsiteY4" fmla="*/ 5413375 h 5430173"/>
              <a:gd name="connsiteX5" fmla="*/ 1966913 w 4085785"/>
              <a:gd name="connsiteY5" fmla="*/ 5197475 h 5430173"/>
              <a:gd name="connsiteX6" fmla="*/ 1122363 w 4085785"/>
              <a:gd name="connsiteY6" fmla="*/ 5416550 h 5430173"/>
              <a:gd name="connsiteX7" fmla="*/ 284163 w 4085785"/>
              <a:gd name="connsiteY7" fmla="*/ 5197475 h 5430173"/>
              <a:gd name="connsiteX8" fmla="*/ 0 w 4085785"/>
              <a:gd name="connsiteY8" fmla="*/ 5428642 h 5430173"/>
              <a:gd name="connsiteX9" fmla="*/ 0 w 4085785"/>
              <a:gd name="connsiteY9" fmla="*/ 0 h 5430173"/>
              <a:gd name="connsiteX0" fmla="*/ 0 w 4085785"/>
              <a:gd name="connsiteY0" fmla="*/ 0 h 5430456"/>
              <a:gd name="connsiteX1" fmla="*/ 4085785 w 4085785"/>
              <a:gd name="connsiteY1" fmla="*/ 0 h 5430456"/>
              <a:gd name="connsiteX2" fmla="*/ 4085785 w 4085785"/>
              <a:gd name="connsiteY2" fmla="*/ 5352442 h 5430456"/>
              <a:gd name="connsiteX3" fmla="*/ 3592512 w 4085785"/>
              <a:gd name="connsiteY3" fmla="*/ 5194300 h 5430456"/>
              <a:gd name="connsiteX4" fmla="*/ 2779713 w 4085785"/>
              <a:gd name="connsiteY4" fmla="*/ 5413375 h 5430456"/>
              <a:gd name="connsiteX5" fmla="*/ 1966913 w 4085785"/>
              <a:gd name="connsiteY5" fmla="*/ 5197475 h 5430456"/>
              <a:gd name="connsiteX6" fmla="*/ 1122363 w 4085785"/>
              <a:gd name="connsiteY6" fmla="*/ 5416550 h 5430456"/>
              <a:gd name="connsiteX7" fmla="*/ 284163 w 4085785"/>
              <a:gd name="connsiteY7" fmla="*/ 5197475 h 5430456"/>
              <a:gd name="connsiteX8" fmla="*/ 0 w 4085785"/>
              <a:gd name="connsiteY8" fmla="*/ 5428642 h 5430456"/>
              <a:gd name="connsiteX9" fmla="*/ 0 w 4085785"/>
              <a:gd name="connsiteY9" fmla="*/ 0 h 5430456"/>
              <a:gd name="connsiteX0" fmla="*/ 0 w 4085785"/>
              <a:gd name="connsiteY0" fmla="*/ 0 h 5430456"/>
              <a:gd name="connsiteX1" fmla="*/ 4085785 w 4085785"/>
              <a:gd name="connsiteY1" fmla="*/ 0 h 5430456"/>
              <a:gd name="connsiteX2" fmla="*/ 4085785 w 4085785"/>
              <a:gd name="connsiteY2" fmla="*/ 5352442 h 5430456"/>
              <a:gd name="connsiteX3" fmla="*/ 3592512 w 4085785"/>
              <a:gd name="connsiteY3" fmla="*/ 5194300 h 5430456"/>
              <a:gd name="connsiteX4" fmla="*/ 2779713 w 4085785"/>
              <a:gd name="connsiteY4" fmla="*/ 5413375 h 5430456"/>
              <a:gd name="connsiteX5" fmla="*/ 1966913 w 4085785"/>
              <a:gd name="connsiteY5" fmla="*/ 5197475 h 5430456"/>
              <a:gd name="connsiteX6" fmla="*/ 1122363 w 4085785"/>
              <a:gd name="connsiteY6" fmla="*/ 5416550 h 5430456"/>
              <a:gd name="connsiteX7" fmla="*/ 284163 w 4085785"/>
              <a:gd name="connsiteY7" fmla="*/ 5197475 h 5430456"/>
              <a:gd name="connsiteX8" fmla="*/ 0 w 4085785"/>
              <a:gd name="connsiteY8" fmla="*/ 5428642 h 5430456"/>
              <a:gd name="connsiteX9" fmla="*/ 0 w 4085785"/>
              <a:gd name="connsiteY9" fmla="*/ 0 h 5430456"/>
              <a:gd name="connsiteX0" fmla="*/ 0 w 4085785"/>
              <a:gd name="connsiteY0" fmla="*/ 0 h 5431317"/>
              <a:gd name="connsiteX1" fmla="*/ 4085785 w 4085785"/>
              <a:gd name="connsiteY1" fmla="*/ 0 h 5431317"/>
              <a:gd name="connsiteX2" fmla="*/ 4085785 w 4085785"/>
              <a:gd name="connsiteY2" fmla="*/ 5352442 h 5431317"/>
              <a:gd name="connsiteX3" fmla="*/ 3592512 w 4085785"/>
              <a:gd name="connsiteY3" fmla="*/ 5194300 h 5431317"/>
              <a:gd name="connsiteX4" fmla="*/ 2779713 w 4085785"/>
              <a:gd name="connsiteY4" fmla="*/ 5413375 h 5431317"/>
              <a:gd name="connsiteX5" fmla="*/ 1966913 w 4085785"/>
              <a:gd name="connsiteY5" fmla="*/ 5197475 h 5431317"/>
              <a:gd name="connsiteX6" fmla="*/ 1122363 w 4085785"/>
              <a:gd name="connsiteY6" fmla="*/ 5416550 h 5431317"/>
              <a:gd name="connsiteX7" fmla="*/ 284163 w 4085785"/>
              <a:gd name="connsiteY7" fmla="*/ 5197475 h 5431317"/>
              <a:gd name="connsiteX8" fmla="*/ 0 w 4085785"/>
              <a:gd name="connsiteY8" fmla="*/ 5428642 h 5431317"/>
              <a:gd name="connsiteX9" fmla="*/ 0 w 4085785"/>
              <a:gd name="connsiteY9" fmla="*/ 0 h 5431317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779713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779713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779713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45125"/>
              <a:gd name="connsiteX1" fmla="*/ 4085785 w 4085785"/>
              <a:gd name="connsiteY1" fmla="*/ 0 h 5445125"/>
              <a:gd name="connsiteX2" fmla="*/ 4085785 w 4085785"/>
              <a:gd name="connsiteY2" fmla="*/ 5352442 h 5445125"/>
              <a:gd name="connsiteX3" fmla="*/ 3592512 w 4085785"/>
              <a:gd name="connsiteY3" fmla="*/ 5194300 h 5445125"/>
              <a:gd name="connsiteX4" fmla="*/ 2836863 w 4085785"/>
              <a:gd name="connsiteY4" fmla="*/ 5445125 h 5445125"/>
              <a:gd name="connsiteX5" fmla="*/ 1966913 w 4085785"/>
              <a:gd name="connsiteY5" fmla="*/ 5197475 h 5445125"/>
              <a:gd name="connsiteX6" fmla="*/ 1122363 w 4085785"/>
              <a:gd name="connsiteY6" fmla="*/ 5416550 h 5445125"/>
              <a:gd name="connsiteX7" fmla="*/ 284163 w 4085785"/>
              <a:gd name="connsiteY7" fmla="*/ 5197475 h 5445125"/>
              <a:gd name="connsiteX8" fmla="*/ 0 w 4085785"/>
              <a:gd name="connsiteY8" fmla="*/ 5428642 h 5445125"/>
              <a:gd name="connsiteX9" fmla="*/ 0 w 4085785"/>
              <a:gd name="connsiteY9" fmla="*/ 0 h 5445125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30513 w 4085785"/>
              <a:gd name="connsiteY4" fmla="*/ 5422900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30513 w 4085785"/>
              <a:gd name="connsiteY4" fmla="*/ 5422900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30513 w 4085785"/>
              <a:gd name="connsiteY4" fmla="*/ 5422900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66913 w 4085785"/>
              <a:gd name="connsiteY5" fmla="*/ 51974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184775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22363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67350"/>
              <a:gd name="connsiteX1" fmla="*/ 4085785 w 4085785"/>
              <a:gd name="connsiteY1" fmla="*/ 0 h 5467350"/>
              <a:gd name="connsiteX2" fmla="*/ 4085785 w 4085785"/>
              <a:gd name="connsiteY2" fmla="*/ 5352442 h 5467350"/>
              <a:gd name="connsiteX3" fmla="*/ 3592512 w 4085785"/>
              <a:gd name="connsiteY3" fmla="*/ 5194300 h 5467350"/>
              <a:gd name="connsiteX4" fmla="*/ 2820988 w 4085785"/>
              <a:gd name="connsiteY4" fmla="*/ 5413375 h 5467350"/>
              <a:gd name="connsiteX5" fmla="*/ 1944688 w 4085785"/>
              <a:gd name="connsiteY5" fmla="*/ 5200650 h 5467350"/>
              <a:gd name="connsiteX6" fmla="*/ 1185863 w 4085785"/>
              <a:gd name="connsiteY6" fmla="*/ 5467350 h 5467350"/>
              <a:gd name="connsiteX7" fmla="*/ 284163 w 4085785"/>
              <a:gd name="connsiteY7" fmla="*/ 5197475 h 5467350"/>
              <a:gd name="connsiteX8" fmla="*/ 0 w 4085785"/>
              <a:gd name="connsiteY8" fmla="*/ 5428642 h 5467350"/>
              <a:gd name="connsiteX9" fmla="*/ 0 w 4085785"/>
              <a:gd name="connsiteY9" fmla="*/ 0 h 5467350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28642"/>
              <a:gd name="connsiteX1" fmla="*/ 4085785 w 4085785"/>
              <a:gd name="connsiteY1" fmla="*/ 0 h 5428642"/>
              <a:gd name="connsiteX2" fmla="*/ 4085785 w 4085785"/>
              <a:gd name="connsiteY2" fmla="*/ 5352442 h 5428642"/>
              <a:gd name="connsiteX3" fmla="*/ 3592512 w 4085785"/>
              <a:gd name="connsiteY3" fmla="*/ 5194300 h 5428642"/>
              <a:gd name="connsiteX4" fmla="*/ 2820988 w 4085785"/>
              <a:gd name="connsiteY4" fmla="*/ 5413375 h 5428642"/>
              <a:gd name="connsiteX5" fmla="*/ 1944688 w 4085785"/>
              <a:gd name="connsiteY5" fmla="*/ 5200650 h 5428642"/>
              <a:gd name="connsiteX6" fmla="*/ 1176338 w 4085785"/>
              <a:gd name="connsiteY6" fmla="*/ 5416550 h 5428642"/>
              <a:gd name="connsiteX7" fmla="*/ 284163 w 4085785"/>
              <a:gd name="connsiteY7" fmla="*/ 5197475 h 5428642"/>
              <a:gd name="connsiteX8" fmla="*/ 0 w 4085785"/>
              <a:gd name="connsiteY8" fmla="*/ 5428642 h 5428642"/>
              <a:gd name="connsiteX9" fmla="*/ 0 w 4085785"/>
              <a:gd name="connsiteY9" fmla="*/ 0 h 5428642"/>
              <a:gd name="connsiteX0" fmla="*/ 0 w 4085785"/>
              <a:gd name="connsiteY0" fmla="*/ 0 h 5416550"/>
              <a:gd name="connsiteX1" fmla="*/ 4085785 w 4085785"/>
              <a:gd name="connsiteY1" fmla="*/ 0 h 5416550"/>
              <a:gd name="connsiteX2" fmla="*/ 4085785 w 4085785"/>
              <a:gd name="connsiteY2" fmla="*/ 5352442 h 5416550"/>
              <a:gd name="connsiteX3" fmla="*/ 3592512 w 4085785"/>
              <a:gd name="connsiteY3" fmla="*/ 5194300 h 5416550"/>
              <a:gd name="connsiteX4" fmla="*/ 2820988 w 4085785"/>
              <a:gd name="connsiteY4" fmla="*/ 5413375 h 5416550"/>
              <a:gd name="connsiteX5" fmla="*/ 1944688 w 4085785"/>
              <a:gd name="connsiteY5" fmla="*/ 5200650 h 5416550"/>
              <a:gd name="connsiteX6" fmla="*/ 1176338 w 4085785"/>
              <a:gd name="connsiteY6" fmla="*/ 5416550 h 5416550"/>
              <a:gd name="connsiteX7" fmla="*/ 284163 w 4085785"/>
              <a:gd name="connsiteY7" fmla="*/ 5197475 h 5416550"/>
              <a:gd name="connsiteX8" fmla="*/ 0 w 4085785"/>
              <a:gd name="connsiteY8" fmla="*/ 5266717 h 5416550"/>
              <a:gd name="connsiteX9" fmla="*/ 0 w 4085785"/>
              <a:gd name="connsiteY9" fmla="*/ 0 h 5416550"/>
              <a:gd name="connsiteX0" fmla="*/ 0 w 4085785"/>
              <a:gd name="connsiteY0" fmla="*/ 0 h 5416550"/>
              <a:gd name="connsiteX1" fmla="*/ 4085785 w 4085785"/>
              <a:gd name="connsiteY1" fmla="*/ 0 h 5416550"/>
              <a:gd name="connsiteX2" fmla="*/ 4085785 w 4085785"/>
              <a:gd name="connsiteY2" fmla="*/ 5352442 h 5416550"/>
              <a:gd name="connsiteX3" fmla="*/ 3592512 w 4085785"/>
              <a:gd name="connsiteY3" fmla="*/ 5194300 h 5416550"/>
              <a:gd name="connsiteX4" fmla="*/ 2820988 w 4085785"/>
              <a:gd name="connsiteY4" fmla="*/ 5413375 h 5416550"/>
              <a:gd name="connsiteX5" fmla="*/ 1944688 w 4085785"/>
              <a:gd name="connsiteY5" fmla="*/ 5200650 h 5416550"/>
              <a:gd name="connsiteX6" fmla="*/ 1176338 w 4085785"/>
              <a:gd name="connsiteY6" fmla="*/ 5416550 h 5416550"/>
              <a:gd name="connsiteX7" fmla="*/ 284163 w 4085785"/>
              <a:gd name="connsiteY7" fmla="*/ 5197475 h 5416550"/>
              <a:gd name="connsiteX8" fmla="*/ 0 w 4085785"/>
              <a:gd name="connsiteY8" fmla="*/ 5266717 h 5416550"/>
              <a:gd name="connsiteX9" fmla="*/ 0 w 4085785"/>
              <a:gd name="connsiteY9" fmla="*/ 0 h 54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5785" h="5416550">
                <a:moveTo>
                  <a:pt x="0" y="0"/>
                </a:moveTo>
                <a:lnTo>
                  <a:pt x="4085785" y="0"/>
                </a:lnTo>
                <a:lnTo>
                  <a:pt x="4085785" y="5352442"/>
                </a:lnTo>
                <a:cubicBezTo>
                  <a:pt x="4027915" y="5304817"/>
                  <a:pt x="3791141" y="5193669"/>
                  <a:pt x="3592512" y="5194300"/>
                </a:cubicBezTo>
                <a:cubicBezTo>
                  <a:pt x="3136708" y="5213981"/>
                  <a:pt x="3221038" y="5410729"/>
                  <a:pt x="2820988" y="5413375"/>
                </a:cubicBezTo>
                <a:cubicBezTo>
                  <a:pt x="2335213" y="5403321"/>
                  <a:pt x="2355850" y="5198004"/>
                  <a:pt x="1944688" y="5200650"/>
                </a:cubicBezTo>
                <a:cubicBezTo>
                  <a:pt x="1574801" y="5209646"/>
                  <a:pt x="1527705" y="5407554"/>
                  <a:pt x="1176338" y="5416550"/>
                </a:cubicBezTo>
                <a:cubicBezTo>
                  <a:pt x="767821" y="5416021"/>
                  <a:pt x="753269" y="5188051"/>
                  <a:pt x="284163" y="5197475"/>
                </a:cubicBezTo>
                <a:cubicBezTo>
                  <a:pt x="189442" y="5220556"/>
                  <a:pt x="170921" y="5205536"/>
                  <a:pt x="0" y="52667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6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00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diagram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aavion paikkamerkki 2"/>
          <p:cNvSpPr>
            <a:spLocks noGrp="1"/>
          </p:cNvSpPr>
          <p:nvPr>
            <p:ph type="chart" sz="quarter" idx="10"/>
          </p:nvPr>
        </p:nvSpPr>
        <p:spPr>
          <a:xfrm>
            <a:off x="1817688" y="1323975"/>
            <a:ext cx="8513762" cy="476091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2562048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diagrammi 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Esimerkki diagrammista</a:t>
            </a:r>
          </a:p>
        </p:txBody>
      </p:sp>
    </p:spTree>
    <p:extLst>
      <p:ext uri="{BB962C8B-B14F-4D97-AF65-F5344CB8AC3E}">
        <p14:creationId xmlns:p14="http://schemas.microsoft.com/office/powerpoint/2010/main" val="114618149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 numeron paikkamerkki 5"/>
          <p:cNvSpPr txBox="1">
            <a:spLocks/>
          </p:cNvSpPr>
          <p:nvPr userDrawn="1"/>
        </p:nvSpPr>
        <p:spPr>
          <a:xfrm>
            <a:off x="11313042" y="6269038"/>
            <a:ext cx="795540" cy="258762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Taulukon paikkamerkki 3"/>
          <p:cNvSpPr>
            <a:spLocks noGrp="1"/>
          </p:cNvSpPr>
          <p:nvPr>
            <p:ph type="tbl" sz="quarter" idx="10"/>
          </p:nvPr>
        </p:nvSpPr>
        <p:spPr>
          <a:xfrm>
            <a:off x="886691" y="1282700"/>
            <a:ext cx="10327409" cy="478155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8247293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taulukko 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 userDrawn="1"/>
        </p:nvGraphicFramePr>
        <p:xfrm>
          <a:off x="893137" y="1195386"/>
          <a:ext cx="10547495" cy="48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99">
                  <a:extLst>
                    <a:ext uri="{9D8B030D-6E8A-4147-A177-3AD203B41FA5}">
                      <a16:colId xmlns:a16="http://schemas.microsoft.com/office/drawing/2014/main" val="2121586780"/>
                    </a:ext>
                  </a:extLst>
                </a:gridCol>
                <a:gridCol w="2109499">
                  <a:extLst>
                    <a:ext uri="{9D8B030D-6E8A-4147-A177-3AD203B41FA5}">
                      <a16:colId xmlns:a16="http://schemas.microsoft.com/office/drawing/2014/main" val="3764157875"/>
                    </a:ext>
                  </a:extLst>
                </a:gridCol>
                <a:gridCol w="2109499">
                  <a:extLst>
                    <a:ext uri="{9D8B030D-6E8A-4147-A177-3AD203B41FA5}">
                      <a16:colId xmlns:a16="http://schemas.microsoft.com/office/drawing/2014/main" val="1279749985"/>
                    </a:ext>
                  </a:extLst>
                </a:gridCol>
                <a:gridCol w="2109499">
                  <a:extLst>
                    <a:ext uri="{9D8B030D-6E8A-4147-A177-3AD203B41FA5}">
                      <a16:colId xmlns:a16="http://schemas.microsoft.com/office/drawing/2014/main" val="2365573269"/>
                    </a:ext>
                  </a:extLst>
                </a:gridCol>
                <a:gridCol w="2109499">
                  <a:extLst>
                    <a:ext uri="{9D8B030D-6E8A-4147-A177-3AD203B41FA5}">
                      <a16:colId xmlns:a16="http://schemas.microsoft.com/office/drawing/2014/main" val="329289083"/>
                    </a:ext>
                  </a:extLst>
                </a:gridCol>
              </a:tblGrid>
              <a:tr h="600172">
                <a:tc>
                  <a:txBody>
                    <a:bodyPr/>
                    <a:lstStyle/>
                    <a:p>
                      <a:r>
                        <a:rPr lang="fi-FI"/>
                        <a:t>Päivämäärä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Toimenpide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Vastuuhenkilö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Kanava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DL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53101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9667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7988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34432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99447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2845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81751"/>
                  </a:ext>
                </a:extLst>
              </a:tr>
              <a:tr h="600172"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854045"/>
                  </a:ext>
                </a:extLst>
              </a:tr>
            </a:tbl>
          </a:graphicData>
        </a:graphic>
      </p:graphicFrame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Esimerkki taulukosta</a:t>
            </a:r>
          </a:p>
        </p:txBody>
      </p:sp>
    </p:spTree>
    <p:extLst>
      <p:ext uri="{BB962C8B-B14F-4D97-AF65-F5344CB8AC3E}">
        <p14:creationId xmlns:p14="http://schemas.microsoft.com/office/powerpoint/2010/main" val="401911324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F0B-3399-48D0-9DBA-D12419CA452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081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EA7DFB-FF56-46B9-AC12-91CBFA78356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2FF55-A701-4B72-9E59-8F3FA2AFFF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73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427599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50EB-0C47-47D8-9611-50E8DBEFD81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63E-90CA-4C26-8F88-627398BD6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44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E598-5B8E-476A-936C-4C4D5212D95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E72A31-BE5D-4585-B282-770DC85018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53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B425-395F-4E97-A0DF-ACC184AF90A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260F-82A6-479E-A080-D6FB8D1F04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38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4B2D-5395-4EF1-A0B8-BF2717CB82B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DF9-D677-4A74-B0CD-A3A36C6BB3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9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8587-832D-42FD-8341-9793EBC9D94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B8C-63F0-4A7B-AEBA-C0E7EA0477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78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5CBC-9F0B-400D-B4F5-6C0DB76D206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BE2A-0A83-42EC-B407-16ED4F1D9B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77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FB18-019E-4FA4-9C05-FBD2DCBB274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F7A-131B-4003-850A-D37AF0D4C3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29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2471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775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3856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470306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808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6519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7306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4551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5111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55550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72311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7644D-1209-90B6-1CF1-E114B0BE5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205282-5150-3C7B-2F2C-9D6BB2EB1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CF33E-30C0-4E04-E614-42D4616B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5FAA-0ECD-457D-AC88-99048070748B}" type="datetimeFigureOut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7BFE1-04FA-D9B8-4564-6011978D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69E76E-779E-073F-D798-542DBF8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7432-8488-463D-9AA9-90CA60812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48966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28635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580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003926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38066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7174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0107674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79650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67546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192105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679021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14300 h 14300"/>
              <a:gd name="T4" fmla="*/ 20141 w 20142"/>
              <a:gd name="T5" fmla="*/ 14300 h 14300"/>
              <a:gd name="T6" fmla="*/ 18957 w 20142"/>
              <a:gd name="T7" fmla="*/ 12518 h 14300"/>
              <a:gd name="T8" fmla="*/ 20142 w 20142"/>
              <a:gd name="T9" fmla="*/ 10722 h 14300"/>
              <a:gd name="T10" fmla="*/ 18957 w 20142"/>
              <a:gd name="T11" fmla="*/ 8926 h 14300"/>
              <a:gd name="T12" fmla="*/ 20142 w 20142"/>
              <a:gd name="T13" fmla="*/ 7131 h 14300"/>
              <a:gd name="T14" fmla="*/ 18957 w 20142"/>
              <a:gd name="T15" fmla="*/ 5335 h 14300"/>
              <a:gd name="T16" fmla="*/ 20142 w 20142"/>
              <a:gd name="T17" fmla="*/ 3540 h 14300"/>
              <a:gd name="T18" fmla="*/ 18957 w 20142"/>
              <a:gd name="T19" fmla="*/ 1744 h 14300"/>
              <a:gd name="T20" fmla="*/ 20141 w 20142"/>
              <a:gd name="T21" fmla="*/ 0 h 14300"/>
              <a:gd name="T22" fmla="*/ 0 w 20142"/>
              <a:gd name="T2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8ABF94-DDC4-7273-FBA0-04C77601B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6" y="5856541"/>
            <a:ext cx="1337110" cy="60912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B425E8-5094-F9DF-5B26-B0C6BE8BEE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56" y="5763289"/>
            <a:ext cx="1506877" cy="795631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FE5E8D65-7FBF-650D-AE28-86407B7C33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11" y="5809172"/>
            <a:ext cx="903814" cy="9360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3AE0061-F5F7-F586-24F9-D0C23CCE31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503" y="5771731"/>
            <a:ext cx="1187450" cy="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129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117856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338673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80321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2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3556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5637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366191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2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-120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6A2CCC-375E-7A30-FC8B-BC6C26917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6" y="5856541"/>
            <a:ext cx="1337110" cy="609128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24672F-AC27-46A5-C933-6E252AB8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56" y="5763289"/>
            <a:ext cx="1506877" cy="795631"/>
          </a:xfrm>
          <a:prstGeom prst="rect">
            <a:avLst/>
          </a:prstGeom>
        </p:spPr>
      </p:pic>
      <p:pic>
        <p:nvPicPr>
          <p:cNvPr id="8" name="Picture 7" descr="Shape, icon&#10;&#10;Description automatically generated">
            <a:extLst>
              <a:ext uri="{FF2B5EF4-FFF2-40B4-BE49-F238E27FC236}">
                <a16:creationId xmlns:a16="http://schemas.microsoft.com/office/drawing/2014/main" id="{26FE7AF3-037A-2012-15DD-FB8E216ED1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11" y="5809172"/>
            <a:ext cx="903814" cy="93609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3BF1327-4CAC-B8A3-F1B8-1133000EE0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503" y="5771731"/>
            <a:ext cx="1187450" cy="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26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023568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D6591-C935-2FD6-0013-12A5BB14D9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6" y="5856541"/>
            <a:ext cx="1337110" cy="60912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776EE9-9B93-A670-F1FD-9E1E0101DF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56" y="5763289"/>
            <a:ext cx="1506877" cy="795631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1D72A42C-FE82-B911-9314-8B5211B9B9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11" y="5809172"/>
            <a:ext cx="903814" cy="9360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5642966-88FB-D95C-A63D-C7BC99C4E6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503" y="5771731"/>
            <a:ext cx="1187450" cy="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041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14300 h 14300"/>
              <a:gd name="T4" fmla="*/ 14503 w 25400"/>
              <a:gd name="T5" fmla="*/ 14300 h 14300"/>
              <a:gd name="T6" fmla="*/ 14498 w 25400"/>
              <a:gd name="T7" fmla="*/ 12595 h 14300"/>
              <a:gd name="T8" fmla="*/ 16321 w 25400"/>
              <a:gd name="T9" fmla="*/ 12600 h 14300"/>
              <a:gd name="T10" fmla="*/ 16316 w 25400"/>
              <a:gd name="T11" fmla="*/ 10777 h 14300"/>
              <a:gd name="T12" fmla="*/ 18138 w 25400"/>
              <a:gd name="T13" fmla="*/ 10782 h 14300"/>
              <a:gd name="T14" fmla="*/ 18133 w 25400"/>
              <a:gd name="T15" fmla="*/ 9085 h 14300"/>
              <a:gd name="T16" fmla="*/ 19956 w 25400"/>
              <a:gd name="T17" fmla="*/ 9090 h 14300"/>
              <a:gd name="T18" fmla="*/ 19951 w 25400"/>
              <a:gd name="T19" fmla="*/ 7267 h 14300"/>
              <a:gd name="T20" fmla="*/ 21773 w 25400"/>
              <a:gd name="T21" fmla="*/ 7272 h 14300"/>
              <a:gd name="T22" fmla="*/ 21768 w 25400"/>
              <a:gd name="T23" fmla="*/ 5450 h 14300"/>
              <a:gd name="T24" fmla="*/ 23591 w 25400"/>
              <a:gd name="T25" fmla="*/ 5455 h 14300"/>
              <a:gd name="T26" fmla="*/ 23586 w 25400"/>
              <a:gd name="T27" fmla="*/ 3632 h 14300"/>
              <a:gd name="T28" fmla="*/ 25400 w 25400"/>
              <a:gd name="T29" fmla="*/ 3637 h 14300"/>
              <a:gd name="T30" fmla="*/ 25400 w 25400"/>
              <a:gd name="T31" fmla="*/ 0 h 14300"/>
              <a:gd name="T32" fmla="*/ 0 w 25400"/>
              <a:gd name="T3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570494-FBC1-F1C8-1953-5D9D0887D7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6" y="5856541"/>
            <a:ext cx="1337110" cy="60912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B8249E-2C3F-BAC7-D5B7-37577AEE4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56" y="5763289"/>
            <a:ext cx="1506877" cy="795631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50AFDAFA-6FD2-0BC6-C367-9DC3651422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11" y="5809172"/>
            <a:ext cx="903814" cy="9360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DF25EE4-0EE1-8E8F-E58F-34B94D78C7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503" y="5771731"/>
            <a:ext cx="1187450" cy="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2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44738"/>
            <a:ext cx="5461000" cy="3044385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mahdollinen yhteystieto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9000" b="1">
                <a:solidFill>
                  <a:schemeClr val="tx1"/>
                </a:solidFill>
                <a:latin typeface="+mj-lt"/>
              </a:rPr>
              <a:t>Kiitos!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0C9A4C-FB7D-C114-1810-49C8C007A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6" y="5856541"/>
            <a:ext cx="1337110" cy="609128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A93FA66-D832-8884-3AF9-507C0E94C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56" y="5763289"/>
            <a:ext cx="1506877" cy="795631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113D2E1E-2CE8-1161-51B7-E65E01CB25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11" y="5809172"/>
            <a:ext cx="903814" cy="9360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2E89FEA-AAA2-F361-DD40-F1F7252FB4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503" y="5771731"/>
            <a:ext cx="1187450" cy="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6874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171E9-DB45-4935-8103-E2FD507E4EE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832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A8A9-FB04-411A-BB33-E8239C288D1D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2644-0DE0-4B44-B392-D3D82546F9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548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7A6C68-645B-4F41-ABC8-019B81F00910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E99C8-8CCD-4720-861E-909799E61B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35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7FC2-07DA-45B3-AEB9-106E4924362D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BE6E-C6A5-49AA-ACE1-B5E473E2AE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9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70131-D298-4E66-8347-236AF470D66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317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E746-AEE9-43E9-9922-0DD2E839EB03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1FA9CE-8AD9-4364-A5E8-1B0EB4A03A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740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6415-F9EE-4B1C-A3EE-6B50AD1DACF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7041-5413-405B-B8C6-BA08AE416F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9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9D04-1A1A-455A-8CC1-71DBF07DD539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A84-7471-4F64-9B22-02420ECEB2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071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D27D-658D-446E-8B8C-7D06F02C8DFF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CB81-A70A-4C70-B957-29C415D143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352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2F45-133B-4F48-A412-25C77D4196E1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B259-2045-4E90-BAE4-C5F4CC7E62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98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3049-BB01-4D89-8773-509A62A189D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3EC4-A40C-4726-85D3-2B6C002B86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969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242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4400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3759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183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02477-6AE9-44F3-B257-12DBDF91F737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613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7649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56593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7078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2558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95596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0203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A96B-5BDF-4525-AE99-8071C4D672E0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2EB12-E5CA-4578-886C-FD9DFE374A7D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833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FD-6BF5-45AF-8987-54509148083F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435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FC25-613F-4021-81BD-7616A7B1195D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3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8DA79-733A-4D37-8AB1-04E62B42475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591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C00-34E9-4927-8DA5-4EA9181B97C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151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4E0F-1472-4939-B58F-5C626EBD546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304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0EC-B389-4988-865A-61C009F670E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477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CE41-992E-4D1A-B055-73A540A55356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492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9266-6B6F-4CEB-9632-42271115D58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88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7315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2011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8769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7844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7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02692D-3DC3-4A99-925D-AB96505D3847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133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5960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34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2042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9123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4059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F0B-3399-48D0-9DBA-D12419CA452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073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EA7DFB-FF56-46B9-AC12-91CBFA78356C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2FF55-A701-4B72-9E59-8F3FA2AFFF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21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50EB-0C47-47D8-9611-50E8DBEFD81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63E-90CA-4C26-8F88-627398BD6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90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E598-5B8E-476A-936C-4C4D5212D95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E72A31-BE5D-4585-B282-770DC85018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62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B425-395F-4E97-A0DF-ACC184AF90A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260F-82A6-479E-A080-D6FB8D1F04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3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460187-8C3F-4E80-9677-9FFE5A4013B7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191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4B2D-5395-4EF1-A0B8-BF2717CB82B8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DF9-D677-4A74-B0CD-A3A36C6BB3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775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8587-832D-42FD-8341-9793EBC9D94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B8C-63F0-4A7B-AEBA-C0E7EA0477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946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5CBC-9F0B-400D-B4F5-6C0DB76D206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BE2A-0A83-42EC-B407-16ED4F1D9B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913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FB18-019E-4FA4-9C05-FBD2DCBB274E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F7A-131B-4003-850A-D37AF0D4C3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721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164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18989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1081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44654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8976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10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E8FF-0D86-4156-9F0A-94F0D78AD399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114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75313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1352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2246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0743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407988"/>
            <a:ext cx="913995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196975"/>
            <a:ext cx="9139953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0AEC-1D96-4153-9E6C-2DF8283B4AF9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51" y="0"/>
            <a:ext cx="236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7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9161533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394D-6278-4852-A456-47EF383AE903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37" y="0"/>
            <a:ext cx="238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88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9161533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6BBE-0A5C-4B14-90E2-6F14EEEF9B5A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74" y="0"/>
            <a:ext cx="237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2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9161533" cy="49799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9CCB-7E28-45CD-8822-B615F7BC39B1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71" y="0"/>
            <a:ext cx="237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20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8C4E-8EFD-49A0-89A9-8A1F5263E38F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05" y="2800350"/>
            <a:ext cx="3993795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06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161533" cy="7874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6"/>
            <a:ext cx="8737600" cy="4733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3F66-32A0-4007-93C9-2CD76F31F46B}" type="datetime1">
              <a:rPr lang="fi-FI" smtClean="0"/>
              <a:t>28.9.2024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59" y="2795907"/>
            <a:ext cx="3990784" cy="40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267.xml"/><Relationship Id="rId26" Type="http://schemas.openxmlformats.org/officeDocument/2006/relationships/slideLayout" Target="../slideLayouts/slideLayout275.xml"/><Relationship Id="rId39" Type="http://schemas.openxmlformats.org/officeDocument/2006/relationships/slideLayout" Target="../slideLayouts/slideLayout288.xml"/><Relationship Id="rId21" Type="http://schemas.openxmlformats.org/officeDocument/2006/relationships/slideLayout" Target="../slideLayouts/slideLayout270.xml"/><Relationship Id="rId34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5" Type="http://schemas.openxmlformats.org/officeDocument/2006/relationships/slideLayout" Target="../slideLayouts/slideLayout274.xml"/><Relationship Id="rId33" Type="http://schemas.openxmlformats.org/officeDocument/2006/relationships/slideLayout" Target="../slideLayouts/slideLayout282.xml"/><Relationship Id="rId38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0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24" Type="http://schemas.openxmlformats.org/officeDocument/2006/relationships/slideLayout" Target="../slideLayouts/slideLayout273.xml"/><Relationship Id="rId32" Type="http://schemas.openxmlformats.org/officeDocument/2006/relationships/slideLayout" Target="../slideLayouts/slideLayout281.xml"/><Relationship Id="rId37" Type="http://schemas.openxmlformats.org/officeDocument/2006/relationships/slideLayout" Target="../slideLayouts/slideLayout286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23" Type="http://schemas.openxmlformats.org/officeDocument/2006/relationships/slideLayout" Target="../slideLayouts/slideLayout272.xml"/><Relationship Id="rId28" Type="http://schemas.openxmlformats.org/officeDocument/2006/relationships/slideLayout" Target="../slideLayouts/slideLayout277.xml"/><Relationship Id="rId36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59.xml"/><Relationship Id="rId19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Relationship Id="rId22" Type="http://schemas.openxmlformats.org/officeDocument/2006/relationships/slideLayout" Target="../slideLayouts/slideLayout271.xml"/><Relationship Id="rId27" Type="http://schemas.openxmlformats.org/officeDocument/2006/relationships/slideLayout" Target="../slideLayouts/slideLayout276.xml"/><Relationship Id="rId30" Type="http://schemas.openxmlformats.org/officeDocument/2006/relationships/slideLayout" Target="../slideLayouts/slideLayout279.xml"/><Relationship Id="rId35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39" Type="http://schemas.openxmlformats.org/officeDocument/2006/relationships/slideLayout" Target="../slideLayouts/slideLayout327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42" Type="http://schemas.openxmlformats.org/officeDocument/2006/relationships/image" Target="../media/image26.png"/><Relationship Id="rId7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41" Type="http://schemas.openxmlformats.org/officeDocument/2006/relationships/image" Target="../media/image25.pn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slideLayout" Target="../slideLayouts/slideLayout325.xml"/><Relationship Id="rId40" Type="http://schemas.openxmlformats.org/officeDocument/2006/relationships/theme" Target="../theme/theme11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slideLayout" Target="../slideLayouts/slideLayout3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18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30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17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29.xml"/><Relationship Id="rId16" Type="http://schemas.openxmlformats.org/officeDocument/2006/relationships/slideLayout" Target="../slideLayouts/slideLayout343.xml"/><Relationship Id="rId20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37.xml"/><Relationship Id="rId19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350.xml"/><Relationship Id="rId21" Type="http://schemas.openxmlformats.org/officeDocument/2006/relationships/image" Target="../media/image44.png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57.xml"/><Relationship Id="rId19" Type="http://schemas.openxmlformats.org/officeDocument/2006/relationships/image" Target="../media/image42.png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26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74.xml"/><Relationship Id="rId34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178.xml"/><Relationship Id="rId3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29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slideLayout" Target="../slideLayouts/slideLayout177.xml"/><Relationship Id="rId32" Type="http://schemas.openxmlformats.org/officeDocument/2006/relationships/slideLayout" Target="../slideLayouts/slideLayout185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28" Type="http://schemas.openxmlformats.org/officeDocument/2006/relationships/slideLayout" Target="../slideLayouts/slideLayout181.xml"/><Relationship Id="rId36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31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80.xml"/><Relationship Id="rId30" Type="http://schemas.openxmlformats.org/officeDocument/2006/relationships/slideLayout" Target="../slideLayouts/slideLayout183.xml"/><Relationship Id="rId35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210.xml"/><Relationship Id="rId34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33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slideLayout" Target="../slideLayouts/slideLayout221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17.xml"/><Relationship Id="rId36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31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19.xml"/><Relationship Id="rId35" Type="http://schemas.openxmlformats.org/officeDocument/2006/relationships/slideLayout" Target="../slideLayouts/slideLayout224.xml"/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2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23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35.xml"/><Relationship Id="rId19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Relationship Id="rId22" Type="http://schemas.openxmlformats.org/officeDocument/2006/relationships/slideLayout" Target="../slideLayouts/slideLayout2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1B3815A-B376-4C20-976A-CC788C85278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on paikkamerkki 1">
            <a:extLst>
              <a:ext uri="{FF2B5EF4-FFF2-40B4-BE49-F238E27FC236}">
                <a16:creationId xmlns:a16="http://schemas.microsoft.com/office/drawing/2014/main" id="{6619DE1D-77D2-894F-AE68-0D237A086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78851" name="Tekstin paikkamerkki 2">
            <a:extLst>
              <a:ext uri="{FF2B5EF4-FFF2-40B4-BE49-F238E27FC236}">
                <a16:creationId xmlns:a16="http://schemas.microsoft.com/office/drawing/2014/main" id="{01F58901-D05C-D54B-8721-F4329BE2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9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13F63-58D1-0141-99EE-C0ADC4A8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7"/>
            <a:ext cx="1304925" cy="258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FEA162A6-74A1-514D-B329-F65643DAAE20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C1D0-97CB-B441-BB0E-F6FE5D12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7"/>
            <a:ext cx="4114800" cy="258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5770-0397-A942-A798-AAE8065E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4" y="6269037"/>
            <a:ext cx="1236663" cy="258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7522B0-61FC-2F4B-A2C1-EE4D041E1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E098E6-31C8-164A-8F46-7370FB65EC74}"/>
              </a:ext>
            </a:extLst>
          </p:cNvPr>
          <p:cNvGrpSpPr/>
          <p:nvPr userDrawn="1"/>
        </p:nvGrpSpPr>
        <p:grpSpPr bwMode="black">
          <a:xfrm>
            <a:off x="465668" y="6222028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D386E4-DCF2-6E4A-8E68-DDC7D66E70A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1D7C50-B662-7144-81CF-9CC0F122DC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C7DD14-DAE1-3E46-9E5A-EA2A06999D4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5470DF-8ACF-A240-A307-F245930E10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83DE2-6F26-6245-9760-187BA4E7CD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5F6E94-C46C-7842-A3EA-3DC111638A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F84031E-E0ED-D644-8571-40A599EB05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1BF0BA5-973F-FF4E-8DF1-1858771047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2989F9F-F1D3-A74C-9B36-DDA76EC5B8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6B1CE3-B2F0-734A-89F0-58B2850AA2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CF7F6B-C409-9B46-B616-1A66D26FBF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05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  <p:sldLayoutId id="2147484068" r:id="rId22"/>
    <p:sldLayoutId id="2147484069" r:id="rId23"/>
    <p:sldLayoutId id="2147484070" r:id="rId24"/>
    <p:sldLayoutId id="2147484071" r:id="rId25"/>
    <p:sldLayoutId id="2147484072" r:id="rId26"/>
    <p:sldLayoutId id="2147484073" r:id="rId27"/>
    <p:sldLayoutId id="2147484074" r:id="rId28"/>
    <p:sldLayoutId id="2147484075" r:id="rId29"/>
    <p:sldLayoutId id="2147484076" r:id="rId30"/>
    <p:sldLayoutId id="2147484077" r:id="rId31"/>
    <p:sldLayoutId id="2147484078" r:id="rId32"/>
    <p:sldLayoutId id="2147484079" r:id="rId33"/>
    <p:sldLayoutId id="2147484080" r:id="rId34"/>
    <p:sldLayoutId id="2147484081" r:id="rId35"/>
    <p:sldLayoutId id="2147484082" r:id="rId36"/>
    <p:sldLayoutId id="2147484083" r:id="rId37"/>
    <p:sldLayoutId id="2147484084" r:id="rId38"/>
    <p:sldLayoutId id="2147484085" r:id="rId3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9pPr>
    </p:titleStyle>
    <p:bodyStyle>
      <a:lvl1pPr marL="228594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9236"/>
            <a:ext cx="12190476" cy="6857142"/>
          </a:xfrm>
          <a:prstGeom prst="rect">
            <a:avLst/>
          </a:prstGeom>
        </p:spPr>
      </p:pic>
      <p:sp>
        <p:nvSpPr>
          <p:cNvPr id="4" name="Otsikon paikkamerkki 3"/>
          <p:cNvSpPr>
            <a:spLocks noGrp="1"/>
          </p:cNvSpPr>
          <p:nvPr>
            <p:ph type="title"/>
          </p:nvPr>
        </p:nvSpPr>
        <p:spPr>
          <a:xfrm>
            <a:off x="465667" y="365125"/>
            <a:ext cx="11245070" cy="86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65667" y="1228437"/>
            <a:ext cx="11245070" cy="4591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183917" y="6285098"/>
            <a:ext cx="741504" cy="2684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346CB8-132A-48E5-A38D-0226F3B6784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50498" y="6287486"/>
            <a:ext cx="1471650" cy="2684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74C4C-51A1-4CE6-9AD2-E33B1F9EC7CA}" type="datetime1">
              <a:rPr lang="fi-FI" smtClean="0"/>
              <a:pPr>
                <a:defRPr/>
              </a:pPr>
              <a:t>28.9.2024</a:t>
            </a:fld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4" y="6156271"/>
            <a:ext cx="3310619" cy="5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  <p:sldLayoutId id="2147484105" r:id="rId18"/>
    <p:sldLayoutId id="2147484106" r:id="rId19"/>
    <p:sldLayoutId id="2147484107" r:id="rId20"/>
    <p:sldLayoutId id="2147484108" r:id="rId21"/>
    <p:sldLayoutId id="2147484109" r:id="rId22"/>
    <p:sldLayoutId id="2147484110" r:id="rId23"/>
    <p:sldLayoutId id="2147484111" r:id="rId24"/>
    <p:sldLayoutId id="2147484112" r:id="rId25"/>
    <p:sldLayoutId id="2147484113" r:id="rId26"/>
    <p:sldLayoutId id="2147484114" r:id="rId27"/>
    <p:sldLayoutId id="2147484115" r:id="rId28"/>
    <p:sldLayoutId id="2147484116" r:id="rId29"/>
    <p:sldLayoutId id="2147484117" r:id="rId30"/>
    <p:sldLayoutId id="2147484118" r:id="rId31"/>
    <p:sldLayoutId id="2147484119" r:id="rId32"/>
    <p:sldLayoutId id="2147484120" r:id="rId33"/>
    <p:sldLayoutId id="2147484121" r:id="rId34"/>
    <p:sldLayoutId id="2147484122" r:id="rId35"/>
    <p:sldLayoutId id="2147484123" r:id="rId36"/>
    <p:sldLayoutId id="2147484124" r:id="rId37"/>
    <p:sldLayoutId id="2147484125" r:id="rId38"/>
    <p:sldLayoutId id="2147484126" r:id="rId3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34F6C61F-FF08-4D97-84BF-BFD32548422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29F141BB-E8E2-4B65-B763-31F7DC4C9D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42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6949D6-A2F0-808F-51F9-9283E4D6558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6" y="5856541"/>
            <a:ext cx="1337110" cy="609128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5263D3-85BE-00E7-4516-1F177C0D8E8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56" y="5763289"/>
            <a:ext cx="1506877" cy="795631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58D31D1E-8D8A-5FD1-1C26-207DC05FA7E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11" y="5809172"/>
            <a:ext cx="903814" cy="93609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702A6C0-1BE9-0177-0602-07836721276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503" y="5771731"/>
            <a:ext cx="1187450" cy="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A6A07C28-4C4B-409B-8008-A5474A209D97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D6B484F-519B-41F4-B1D9-AB68BFB479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B53A6EC-F388-4159-A04A-7864F2D37154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34F6C61F-FF08-4D97-84BF-BFD325484222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29F141BB-E8E2-4B65-B763-31F7DC4C9D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on paikkamerkki 1">
            <a:extLst>
              <a:ext uri="{FF2B5EF4-FFF2-40B4-BE49-F238E27FC236}">
                <a16:creationId xmlns:a16="http://schemas.microsoft.com/office/drawing/2014/main" id="{6619DE1D-77D2-894F-AE68-0D237A086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78851" name="Tekstin paikkamerkki 2">
            <a:extLst>
              <a:ext uri="{FF2B5EF4-FFF2-40B4-BE49-F238E27FC236}">
                <a16:creationId xmlns:a16="http://schemas.microsoft.com/office/drawing/2014/main" id="{01F58901-D05C-D54B-8721-F4329BE2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9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13F63-58D1-0141-99EE-C0ADC4A8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7"/>
            <a:ext cx="1304925" cy="258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BE47CBB8-6D26-407D-9955-DCC0E867A69A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C1D0-97CB-B441-BB0E-F6FE5D12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7"/>
            <a:ext cx="4114800" cy="258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5770-0397-A942-A798-AAE8065E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4" y="6269037"/>
            <a:ext cx="1236663" cy="258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7522B0-61FC-2F4B-A2C1-EE4D041E1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E098E6-31C8-164A-8F46-7370FB65EC74}"/>
              </a:ext>
            </a:extLst>
          </p:cNvPr>
          <p:cNvGrpSpPr/>
          <p:nvPr userDrawn="1"/>
        </p:nvGrpSpPr>
        <p:grpSpPr bwMode="black">
          <a:xfrm>
            <a:off x="465668" y="6222028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D386E4-DCF2-6E4A-8E68-DDC7D66E70A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1D7C50-B662-7144-81CF-9CC0F122DC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C7DD14-DAE1-3E46-9E5A-EA2A06999D4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5470DF-8ACF-A240-A307-F245930E10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83DE2-6F26-6245-9760-187BA4E7CD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5F6E94-C46C-7842-A3EA-3DC111638A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F84031E-E0ED-D644-8571-40A599EB05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1BF0BA5-973F-FF4E-8DF1-1858771047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2989F9F-F1D3-A74C-9B36-DDA76EC5B8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6B1CE3-B2F0-734A-89F0-58B2850AA2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CF7F6B-C409-9B46-B616-1A66D26FBF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24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4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9pPr>
    </p:titleStyle>
    <p:bodyStyle>
      <a:lvl1pPr marL="228594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170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4128" r:id="rId20"/>
    <p:sldLayoutId id="2147484129" r:id="rId21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C720D-9AD9-4593-AA20-5298E6CAB75C}" type="datetime1">
              <a:rPr lang="fi-FI" smtClean="0"/>
              <a:t>28.9.2024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3F2B88F-C92B-474E-9856-0C16D72BD7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1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1032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2147483646 h 15116"/>
                <a:gd name="T2" fmla="*/ 2147483646 w 32573"/>
                <a:gd name="T3" fmla="*/ 2147483646 h 15116"/>
                <a:gd name="T4" fmla="*/ 2147483646 w 32573"/>
                <a:gd name="T5" fmla="*/ 2147483646 h 15116"/>
                <a:gd name="T6" fmla="*/ 2147483646 w 32573"/>
                <a:gd name="T7" fmla="*/ 2147483646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2147483646 h 15116"/>
                <a:gd name="T14" fmla="*/ 2147483646 w 32573"/>
                <a:gd name="T15" fmla="*/ 2147483646 h 15116"/>
                <a:gd name="T16" fmla="*/ 2147483646 w 32573"/>
                <a:gd name="T17" fmla="*/ 2147483646 h 15116"/>
                <a:gd name="T18" fmla="*/ 2147483646 w 32573"/>
                <a:gd name="T19" fmla="*/ 2147483646 h 15116"/>
                <a:gd name="T20" fmla="*/ 2147483646 w 32573"/>
                <a:gd name="T21" fmla="*/ 2147483646 h 15116"/>
                <a:gd name="T22" fmla="*/ 2147483646 w 32573"/>
                <a:gd name="T23" fmla="*/ 2147483646 h 15116"/>
                <a:gd name="T24" fmla="*/ 2147483646 w 32573"/>
                <a:gd name="T25" fmla="*/ 2147483646 h 15116"/>
                <a:gd name="T26" fmla="*/ 2147483646 w 32573"/>
                <a:gd name="T27" fmla="*/ 2147483646 h 15116"/>
                <a:gd name="T28" fmla="*/ 2147483646 w 32573"/>
                <a:gd name="T29" fmla="*/ 2147483646 h 15116"/>
                <a:gd name="T30" fmla="*/ 2147483646 w 32573"/>
                <a:gd name="T31" fmla="*/ 2147483646 h 15116"/>
                <a:gd name="T32" fmla="*/ 2147483646 w 32573"/>
                <a:gd name="T33" fmla="*/ 2147483646 h 15116"/>
                <a:gd name="T34" fmla="*/ 2147483646 w 32573"/>
                <a:gd name="T35" fmla="*/ 2147483646 h 15116"/>
                <a:gd name="T36" fmla="*/ 2147483646 w 32573"/>
                <a:gd name="T37" fmla="*/ 2147483646 h 15116"/>
                <a:gd name="T38" fmla="*/ 2147483646 w 32573"/>
                <a:gd name="T39" fmla="*/ 2147483646 h 15116"/>
                <a:gd name="T40" fmla="*/ 2147483646 w 32573"/>
                <a:gd name="T41" fmla="*/ 2147483646 h 15116"/>
                <a:gd name="T42" fmla="*/ 2147483646 w 32573"/>
                <a:gd name="T43" fmla="*/ 2147483646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3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2147483646 w 1048"/>
                <a:gd name="T1" fmla="*/ 2147483646 h 1009"/>
                <a:gd name="T2" fmla="*/ 2147483646 w 1048"/>
                <a:gd name="T3" fmla="*/ 2147483646 h 1009"/>
                <a:gd name="T4" fmla="*/ 0 w 1048"/>
                <a:gd name="T5" fmla="*/ 2147483646 h 1009"/>
                <a:gd name="T6" fmla="*/ 2147483646 w 1048"/>
                <a:gd name="T7" fmla="*/ 0 h 1009"/>
                <a:gd name="T8" fmla="*/ 2147483646 w 1048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147483646 w 3105"/>
                <a:gd name="T1" fmla="*/ 2147483646 h 4625"/>
                <a:gd name="T2" fmla="*/ 2147483646 w 3105"/>
                <a:gd name="T3" fmla="*/ 2147483646 h 4625"/>
                <a:gd name="T4" fmla="*/ 2147483646 w 3105"/>
                <a:gd name="T5" fmla="*/ 2147483646 h 4625"/>
                <a:gd name="T6" fmla="*/ 2147483646 w 3105"/>
                <a:gd name="T7" fmla="*/ 2147483646 h 4625"/>
                <a:gd name="T8" fmla="*/ 2147483646 w 3105"/>
                <a:gd name="T9" fmla="*/ 2147483646 h 4625"/>
                <a:gd name="T10" fmla="*/ 2147483646 w 3105"/>
                <a:gd name="T11" fmla="*/ 2147483646 h 4625"/>
                <a:gd name="T12" fmla="*/ 0 w 3105"/>
                <a:gd name="T13" fmla="*/ 2147483646 h 4625"/>
                <a:gd name="T14" fmla="*/ 0 w 3105"/>
                <a:gd name="T15" fmla="*/ 0 h 4625"/>
                <a:gd name="T16" fmla="*/ 2147483646 w 3105"/>
                <a:gd name="T17" fmla="*/ 0 h 4625"/>
                <a:gd name="T18" fmla="*/ 2147483646 w 3105"/>
                <a:gd name="T19" fmla="*/ 2147483646 h 4625"/>
                <a:gd name="T20" fmla="*/ 2147483646 w 3105"/>
                <a:gd name="T21" fmla="*/ 2147483646 h 4625"/>
                <a:gd name="T22" fmla="*/ 2147483646 w 3105"/>
                <a:gd name="T23" fmla="*/ 2147483646 h 4625"/>
                <a:gd name="T24" fmla="*/ 2147483646 w 3105"/>
                <a:gd name="T25" fmla="*/ 2147483646 h 4625"/>
                <a:gd name="T26" fmla="*/ 2147483646 w 3105"/>
                <a:gd name="T27" fmla="*/ 2147483646 h 4625"/>
                <a:gd name="T28" fmla="*/ 2147483646 w 3105"/>
                <a:gd name="T29" fmla="*/ 2147483646 h 4625"/>
                <a:gd name="T30" fmla="*/ 2147483646 w 3105"/>
                <a:gd name="T31" fmla="*/ 2147483646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6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147483646 w 2850"/>
                <a:gd name="T1" fmla="*/ 2147483646 h 3296"/>
                <a:gd name="T2" fmla="*/ 2147483646 w 2850"/>
                <a:gd name="T3" fmla="*/ 0 h 3296"/>
                <a:gd name="T4" fmla="*/ 2147483646 w 2850"/>
                <a:gd name="T5" fmla="*/ 2147483646 h 3296"/>
                <a:gd name="T6" fmla="*/ 2147483646 w 2850"/>
                <a:gd name="T7" fmla="*/ 2147483646 h 3296"/>
                <a:gd name="T8" fmla="*/ 2147483646 w 2850"/>
                <a:gd name="T9" fmla="*/ 2147483646 h 3296"/>
                <a:gd name="T10" fmla="*/ 0 w 2850"/>
                <a:gd name="T11" fmla="*/ 2147483646 h 3296"/>
                <a:gd name="T12" fmla="*/ 0 w 2850"/>
                <a:gd name="T13" fmla="*/ 2147483646 h 3296"/>
                <a:gd name="T14" fmla="*/ 2147483646 w 2850"/>
                <a:gd name="T15" fmla="*/ 2147483646 h 3296"/>
                <a:gd name="T16" fmla="*/ 2147483646 w 2850"/>
                <a:gd name="T17" fmla="*/ 2147483646 h 3296"/>
                <a:gd name="T18" fmla="*/ 2147483646 w 2850"/>
                <a:gd name="T19" fmla="*/ 2147483646 h 3296"/>
                <a:gd name="T20" fmla="*/ 2147483646 w 2850"/>
                <a:gd name="T21" fmla="*/ 2147483646 h 3296"/>
                <a:gd name="T22" fmla="*/ 2147483646 w 2850"/>
                <a:gd name="T23" fmla="*/ 2147483646 h 3296"/>
                <a:gd name="T24" fmla="*/ 2147483646 w 2850"/>
                <a:gd name="T25" fmla="*/ 2147483646 h 3296"/>
                <a:gd name="T26" fmla="*/ 2147483646 w 2850"/>
                <a:gd name="T27" fmla="*/ 21474836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2147483646 w 1047"/>
                <a:gd name="T1" fmla="*/ 2147483646 h 1009"/>
                <a:gd name="T2" fmla="*/ 2147483646 w 1047"/>
                <a:gd name="T3" fmla="*/ 2147483646 h 1009"/>
                <a:gd name="T4" fmla="*/ 0 w 1047"/>
                <a:gd name="T5" fmla="*/ 2147483646 h 1009"/>
                <a:gd name="T6" fmla="*/ 2147483646 w 1047"/>
                <a:gd name="T7" fmla="*/ 0 h 1009"/>
                <a:gd name="T8" fmla="*/ 2147483646 w 1047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147483646 w 2907"/>
                <a:gd name="T1" fmla="*/ 2147483646 h 3373"/>
                <a:gd name="T2" fmla="*/ 2147483646 w 2907"/>
                <a:gd name="T3" fmla="*/ 2147483646 h 3373"/>
                <a:gd name="T4" fmla="*/ 2147483646 w 2907"/>
                <a:gd name="T5" fmla="*/ 2147483646 h 3373"/>
                <a:gd name="T6" fmla="*/ 2147483646 w 2907"/>
                <a:gd name="T7" fmla="*/ 0 h 3373"/>
                <a:gd name="T8" fmla="*/ 2147483646 w 2907"/>
                <a:gd name="T9" fmla="*/ 2147483646 h 3373"/>
                <a:gd name="T10" fmla="*/ 2147483646 w 2907"/>
                <a:gd name="T11" fmla="*/ 2147483646 h 3373"/>
                <a:gd name="T12" fmla="*/ 2147483646 w 2907"/>
                <a:gd name="T13" fmla="*/ 2147483646 h 3373"/>
                <a:gd name="T14" fmla="*/ 2147483646 w 2907"/>
                <a:gd name="T15" fmla="*/ 2147483646 h 3373"/>
                <a:gd name="T16" fmla="*/ 2147483646 w 2907"/>
                <a:gd name="T17" fmla="*/ 2147483646 h 3373"/>
                <a:gd name="T18" fmla="*/ 2147483646 w 2907"/>
                <a:gd name="T19" fmla="*/ 2147483646 h 3373"/>
                <a:gd name="T20" fmla="*/ 2147483646 w 2907"/>
                <a:gd name="T21" fmla="*/ 2147483646 h 3373"/>
                <a:gd name="T22" fmla="*/ 0 w 2907"/>
                <a:gd name="T23" fmla="*/ 2147483646 h 3373"/>
                <a:gd name="T24" fmla="*/ 2147483646 w 2907"/>
                <a:gd name="T25" fmla="*/ 2147483646 h 3373"/>
                <a:gd name="T26" fmla="*/ 2147483646 w 2907"/>
                <a:gd name="T27" fmla="*/ 2147483646 h 3373"/>
                <a:gd name="T28" fmla="*/ 2147483646 w 2907"/>
                <a:gd name="T29" fmla="*/ 2147483646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2147483646 w 1565"/>
                <a:gd name="T1" fmla="*/ 0 h 4657"/>
                <a:gd name="T2" fmla="*/ 0 w 1565"/>
                <a:gd name="T3" fmla="*/ 0 h 4657"/>
                <a:gd name="T4" fmla="*/ 0 w 1565"/>
                <a:gd name="T5" fmla="*/ 2147483646 h 4657"/>
                <a:gd name="T6" fmla="*/ 2147483646 w 1565"/>
                <a:gd name="T7" fmla="*/ 2147483646 h 4657"/>
                <a:gd name="T8" fmla="*/ 2147483646 w 1565"/>
                <a:gd name="T9" fmla="*/ 2147483646 h 4657"/>
                <a:gd name="T10" fmla="*/ 2147483646 w 1565"/>
                <a:gd name="T11" fmla="*/ 2147483646 h 4657"/>
                <a:gd name="T12" fmla="*/ 2147483646 w 1565"/>
                <a:gd name="T13" fmla="*/ 2147483646 h 4657"/>
                <a:gd name="T14" fmla="*/ 2147483646 w 1565"/>
                <a:gd name="T15" fmla="*/ 2147483646 h 4657"/>
                <a:gd name="T16" fmla="*/ 2147483646 w 1565"/>
                <a:gd name="T17" fmla="*/ 2147483646 h 4657"/>
                <a:gd name="T18" fmla="*/ 2147483646 w 1565"/>
                <a:gd name="T19" fmla="*/ 2147483646 h 4657"/>
                <a:gd name="T20" fmla="*/ 2147483646 w 1565"/>
                <a:gd name="T21" fmla="*/ 2147483646 h 4657"/>
                <a:gd name="T22" fmla="*/ 2147483646 w 1565"/>
                <a:gd name="T23" fmla="*/ 2147483646 h 4657"/>
                <a:gd name="T24" fmla="*/ 2147483646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1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147483646 w 2977"/>
                <a:gd name="T1" fmla="*/ 2147483646 h 3373"/>
                <a:gd name="T2" fmla="*/ 2147483646 w 2977"/>
                <a:gd name="T3" fmla="*/ 2147483646 h 3373"/>
                <a:gd name="T4" fmla="*/ 2147483646 w 2977"/>
                <a:gd name="T5" fmla="*/ 2147483646 h 3373"/>
                <a:gd name="T6" fmla="*/ 2147483646 w 2977"/>
                <a:gd name="T7" fmla="*/ 2147483646 h 3373"/>
                <a:gd name="T8" fmla="*/ 2147483646 w 2977"/>
                <a:gd name="T9" fmla="*/ 2147483646 h 3373"/>
                <a:gd name="T10" fmla="*/ 2147483646 w 2977"/>
                <a:gd name="T11" fmla="*/ 2147483646 h 3373"/>
                <a:gd name="T12" fmla="*/ 2147483646 w 2977"/>
                <a:gd name="T13" fmla="*/ 2147483646 h 3373"/>
                <a:gd name="T14" fmla="*/ 2147483646 w 2977"/>
                <a:gd name="T15" fmla="*/ 2147483646 h 3373"/>
                <a:gd name="T16" fmla="*/ 2147483646 w 2977"/>
                <a:gd name="T17" fmla="*/ 2147483646 h 3373"/>
                <a:gd name="T18" fmla="*/ 2147483646 w 2977"/>
                <a:gd name="T19" fmla="*/ 2147483646 h 3373"/>
                <a:gd name="T20" fmla="*/ 0 w 2977"/>
                <a:gd name="T21" fmla="*/ 2147483646 h 3373"/>
                <a:gd name="T22" fmla="*/ 2147483646 w 2977"/>
                <a:gd name="T23" fmla="*/ 0 h 3373"/>
                <a:gd name="T24" fmla="*/ 2147483646 w 2977"/>
                <a:gd name="T25" fmla="*/ 2147483646 h 3373"/>
                <a:gd name="T26" fmla="*/ 2147483646 w 2977"/>
                <a:gd name="T27" fmla="*/ 2147483646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147483646 w 3641"/>
                <a:gd name="T1" fmla="*/ 2147483646 h 4420"/>
                <a:gd name="T2" fmla="*/ 2147483646 w 3641"/>
                <a:gd name="T3" fmla="*/ 2147483646 h 4420"/>
                <a:gd name="T4" fmla="*/ 2147483646 w 3641"/>
                <a:gd name="T5" fmla="*/ 0 h 4420"/>
                <a:gd name="T6" fmla="*/ 2147483646 w 3641"/>
                <a:gd name="T7" fmla="*/ 0 h 4420"/>
                <a:gd name="T8" fmla="*/ 2147483646 w 3641"/>
                <a:gd name="T9" fmla="*/ 2147483646 h 4420"/>
                <a:gd name="T10" fmla="*/ 2147483646 w 3641"/>
                <a:gd name="T11" fmla="*/ 2147483646 h 4420"/>
                <a:gd name="T12" fmla="*/ 2147483646 w 3641"/>
                <a:gd name="T13" fmla="*/ 0 h 4420"/>
                <a:gd name="T14" fmla="*/ 0 w 3641"/>
                <a:gd name="T15" fmla="*/ 0 h 4420"/>
                <a:gd name="T16" fmla="*/ 0 w 3641"/>
                <a:gd name="T17" fmla="*/ 2147483646 h 4420"/>
                <a:gd name="T18" fmla="*/ 2147483646 w 3641"/>
                <a:gd name="T19" fmla="*/ 2147483646 h 4420"/>
                <a:gd name="T20" fmla="*/ 2147483646 w 3641"/>
                <a:gd name="T21" fmla="*/ 2147483646 h 4420"/>
                <a:gd name="T22" fmla="*/ 2147483646 w 3641"/>
                <a:gd name="T23" fmla="*/ 2147483646 h 4420"/>
                <a:gd name="T24" fmla="*/ 2147483646 w 3641"/>
                <a:gd name="T25" fmla="*/ 2147483646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550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  <p:sldLayoutId id="2147483958" r:id="rId24"/>
    <p:sldLayoutId id="2147483959" r:id="rId25"/>
    <p:sldLayoutId id="2147483960" r:id="rId26"/>
    <p:sldLayoutId id="2147483961" r:id="rId27"/>
    <p:sldLayoutId id="2147483962" r:id="rId28"/>
    <p:sldLayoutId id="2147483963" r:id="rId29"/>
    <p:sldLayoutId id="2147483964" r:id="rId30"/>
    <p:sldLayoutId id="2147483965" r:id="rId31"/>
    <p:sldLayoutId id="2147483966" r:id="rId32"/>
    <p:sldLayoutId id="2147483967" r:id="rId33"/>
    <p:sldLayoutId id="2147483968" r:id="rId34"/>
    <p:sldLayoutId id="2147483969" r:id="rId35"/>
    <p:sldLayoutId id="2147483970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1E0872D-12A6-7040-A038-B8D87DF52E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1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BFFD67E-9F7E-1645-9915-D9CD97342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1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745B7-B4A6-6849-9E8C-FB4742404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699" y="6269038"/>
            <a:ext cx="1304926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1F97DA7-3535-7845-B086-4E7F46E6046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9D890-D74C-7A42-AC89-A56B859B6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E8190-4DB8-7446-B96F-2AEF9BE4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D91CE02-FF25-A547-85B7-B39A78830B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1" name="Ryhmä 6">
            <a:extLst>
              <a:ext uri="{FF2B5EF4-FFF2-40B4-BE49-F238E27FC236}">
                <a16:creationId xmlns:a16="http://schemas.microsoft.com/office/drawing/2014/main" id="{6C5D4F43-7B4B-6248-BB03-2E1E3C8473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3DE23506-FB8F-434B-9268-C75B6DB48CF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98052C0-6041-C945-B639-7987A4C02A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3082" name="Rectangle 7">
              <a:extLst>
                <a:ext uri="{FF2B5EF4-FFF2-40B4-BE49-F238E27FC236}">
                  <a16:creationId xmlns:a16="http://schemas.microsoft.com/office/drawing/2014/main" id="{D0EE43C6-B8DF-D747-976D-5D9A6E00132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 sz="1801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7B837FD0-25EF-BC42-AB63-416055C4FB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29D85B1A-88B0-9941-BC59-0811839441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FC690A2C-1F06-F34B-9100-8B270D8DD1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3086" name="Rectangle 11">
              <a:extLst>
                <a:ext uri="{FF2B5EF4-FFF2-40B4-BE49-F238E27FC236}">
                  <a16:creationId xmlns:a16="http://schemas.microsoft.com/office/drawing/2014/main" id="{13B81E49-BBC7-E348-9335-62CC2A8395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 sz="1801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8016351B-D023-8942-9F39-B3AC080C073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A8358059-CC88-3547-941C-CAE9D0B41A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CD73257E-431A-8B49-AD7B-EF5B089E4DC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06CA2676-A2CB-2948-B97B-CB45510F7D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 sz="1801"/>
            </a:p>
          </p:txBody>
        </p:sp>
      </p:grpSp>
    </p:spTree>
    <p:extLst>
      <p:ext uri="{BB962C8B-B14F-4D97-AF65-F5344CB8AC3E}">
        <p14:creationId xmlns:p14="http://schemas.microsoft.com/office/powerpoint/2010/main" val="36715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1" r:id="rId18"/>
    <p:sldLayoutId id="2147484002" r:id="rId19"/>
    <p:sldLayoutId id="2147484003" r:id="rId20"/>
    <p:sldLayoutId id="2147484004" r:id="rId21"/>
    <p:sldLayoutId id="2147484005" r:id="rId22"/>
    <p:sldLayoutId id="2147484006" r:id="rId23"/>
    <p:sldLayoutId id="2147484007" r:id="rId24"/>
    <p:sldLayoutId id="2147484008" r:id="rId25"/>
    <p:sldLayoutId id="2147484009" r:id="rId26"/>
    <p:sldLayoutId id="2147484010" r:id="rId27"/>
    <p:sldLayoutId id="2147484011" r:id="rId28"/>
    <p:sldLayoutId id="2147484012" r:id="rId29"/>
    <p:sldLayoutId id="2147484013" r:id="rId30"/>
    <p:sldLayoutId id="2147484014" r:id="rId31"/>
    <p:sldLayoutId id="2147484015" r:id="rId32"/>
    <p:sldLayoutId id="2147484016" r:id="rId33"/>
    <p:sldLayoutId id="2147484017" r:id="rId34"/>
    <p:sldLayoutId id="2147484018" r:id="rId35"/>
    <p:sldLayoutId id="2147484019" r:id="rId36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1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5pPr>
      <a:lvl6pPr marL="457211" algn="l" rtl="0" fontAlgn="base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6pPr>
      <a:lvl7pPr marL="914423" algn="l" rtl="0" fontAlgn="base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7pPr>
      <a:lvl8pPr marL="1371634" algn="l" rtl="0" fontAlgn="base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8pPr>
      <a:lvl9pPr marL="1828846" algn="l" rtl="0" fontAlgn="base">
        <a:lnSpc>
          <a:spcPct val="90000"/>
        </a:lnSpc>
        <a:spcBef>
          <a:spcPct val="0"/>
        </a:spcBef>
        <a:spcAft>
          <a:spcPct val="0"/>
        </a:spcAft>
        <a:defRPr sz="4201" b="1">
          <a:solidFill>
            <a:schemeClr val="tx1"/>
          </a:solidFill>
          <a:latin typeface="Arial Black" panose="020B0604020202020204" pitchFamily="34" charset="0"/>
        </a:defRPr>
      </a:lvl9pPr>
    </p:titleStyle>
    <p:bodyStyle>
      <a:lvl1pPr marL="228606" indent="-228606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on paikkamerkki 1">
            <a:extLst>
              <a:ext uri="{FF2B5EF4-FFF2-40B4-BE49-F238E27FC236}">
                <a16:creationId xmlns:a16="http://schemas.microsoft.com/office/drawing/2014/main" id="{6619DE1D-77D2-894F-AE68-0D237A086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78851" name="Tekstin paikkamerkki 2">
            <a:extLst>
              <a:ext uri="{FF2B5EF4-FFF2-40B4-BE49-F238E27FC236}">
                <a16:creationId xmlns:a16="http://schemas.microsoft.com/office/drawing/2014/main" id="{01F58901-D05C-D54B-8721-F4329BE2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13F63-58D1-0141-99EE-C0ADC4A8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E2BA69D2-8D59-2146-92E9-37EF69B3E2E5}" type="datetime1">
              <a:rPr lang="fi-FI"/>
              <a:pPr>
                <a:defRPr/>
              </a:pPr>
              <a:t>28.9.2024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C1D0-97CB-B441-BB0E-F6FE5D12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5770-0397-A942-A798-AAE8065E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7522B0-61FC-2F4B-A2C1-EE4D041E1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E098E6-31C8-164A-8F46-7370FB65EC7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D386E4-DCF2-6E4A-8E68-DDC7D66E70A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1D7C50-B662-7144-81CF-9CC0F122DC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C7DD14-DAE1-3E46-9E5A-EA2A06999D4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5470DF-8ACF-A240-A307-F245930E10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83DE2-6F26-6245-9760-187BA4E7CD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5F6E94-C46C-7842-A3EA-3DC111638A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F84031E-E0ED-D644-8571-40A599EB05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1BF0BA5-973F-FF4E-8DF1-1858771047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2989F9F-F1D3-A74C-9B36-DDA76EC5B8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6B1CE3-B2F0-734A-89F0-58B2850AA2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CF7F6B-C409-9B46-B616-1A66D26FBF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12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8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8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0.xml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2A0F7AAF-D21C-41BE-B016-FA5F17A09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31F81A56-2E10-E321-F27D-FA607E395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C4A75A-2374-EE4F-FA4C-BEB0AEE6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A7DFB-FF56-46B9-AC12-91CBFA78356C}" type="datetime1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28.9.2024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CF9869-3C92-46CD-0E7D-6ED55327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F1BC90-A036-835B-75A5-ECD977BD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2FF55-A701-4B72-9E59-8F3FA2AFFFD3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9F93DB6-B918-A9D3-4C5A-E9A976E42A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3">
            <a:extLst>
              <a:ext uri="{FF2B5EF4-FFF2-40B4-BE49-F238E27FC236}">
                <a16:creationId xmlns:a16="http://schemas.microsoft.com/office/drawing/2014/main" id="{C1690617-06B3-74DE-18EC-CB21DAAD213F}"/>
              </a:ext>
            </a:extLst>
          </p:cNvPr>
          <p:cNvSpPr txBox="1">
            <a:spLocks/>
          </p:cNvSpPr>
          <p:nvPr/>
        </p:nvSpPr>
        <p:spPr bwMode="auto">
          <a:xfrm>
            <a:off x="486384" y="1264596"/>
            <a:ext cx="8871343" cy="247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4400" dirty="0">
                <a:solidFill>
                  <a:srgbClr val="0072C6"/>
                </a:solidFill>
                <a:latin typeface="Arial"/>
                <a:cs typeface="Arial"/>
              </a:rPr>
              <a:t>Työhönvalmennuksesta yhteisiin valmennuksiin </a:t>
            </a:r>
            <a:endParaRPr lang="fi-FI" sz="4400" dirty="0">
              <a:latin typeface="Arial"/>
              <a:cs typeface="Arial"/>
            </a:endParaRPr>
          </a:p>
          <a:p>
            <a:pPr>
              <a:defRPr/>
            </a:pPr>
            <a:r>
              <a:rPr lang="fi-FI" sz="4400" dirty="0">
                <a:solidFill>
                  <a:srgbClr val="0072C6"/>
                </a:solidFill>
                <a:latin typeface="Arial"/>
                <a:cs typeface="Arial"/>
              </a:rPr>
              <a:t>Helsingin aikuissosiaalityön </a:t>
            </a:r>
          </a:p>
          <a:p>
            <a:pPr>
              <a:defRPr/>
            </a:pPr>
            <a:r>
              <a:rPr lang="fi-FI" sz="4400" dirty="0">
                <a:solidFill>
                  <a:srgbClr val="0072C6"/>
                </a:solidFill>
                <a:latin typeface="Arial"/>
                <a:cs typeface="Arial"/>
              </a:rPr>
              <a:t>kuntouttavassa työtoiminnassa</a:t>
            </a:r>
            <a:endParaRPr lang="fi-FI" sz="4400" dirty="0">
              <a:solidFill>
                <a:srgbClr val="0072C6"/>
              </a:solidFill>
              <a:cs typeface="Arial"/>
            </a:endParaRPr>
          </a:p>
          <a:p>
            <a:pPr>
              <a:defRPr/>
            </a:pPr>
            <a:endParaRPr lang="fi-FI" sz="4800">
              <a:solidFill>
                <a:srgbClr val="007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9247"/>
                </a:solidFill>
                <a:effectLst/>
                <a:uLnTx/>
                <a:uFillTx/>
                <a:latin typeface="Arial"/>
                <a:cs typeface="Arial"/>
              </a:rPr>
              <a:t>Työtoiminnasta työelämään –hanke</a:t>
            </a:r>
            <a:br>
              <a:rPr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0" dirty="0">
                <a:solidFill>
                  <a:srgbClr val="009247"/>
                </a:solidFill>
                <a:latin typeface="Arial"/>
                <a:cs typeface="Arial"/>
              </a:rPr>
              <a:t>Maiju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924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i-FI" sz="2800" b="0" dirty="0">
                <a:solidFill>
                  <a:srgbClr val="009247"/>
                </a:solidFill>
                <a:latin typeface="Arial"/>
                <a:cs typeface="Arial"/>
              </a:rPr>
              <a:t>Ahonen ja Kanerva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924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9247"/>
                </a:solidFill>
                <a:effectLst/>
                <a:uLnTx/>
                <a:uFillTx/>
                <a:latin typeface="Arial"/>
                <a:cs typeface="Arial"/>
              </a:rPr>
              <a:t>Medel</a:t>
            </a:r>
            <a:r>
              <a:rPr lang="fi-FI" sz="2800" b="0" dirty="0">
                <a:solidFill>
                  <a:srgbClr val="009247"/>
                </a:solidFill>
                <a:latin typeface="Arial"/>
                <a:cs typeface="Arial"/>
              </a:rPr>
              <a:t>, Helsingin kaupunki</a:t>
            </a:r>
            <a:endParaRPr lang="fi-FI" sz="2800" b="0" i="0" u="none" strike="noStrike" kern="1200" cap="none" spc="0" normalizeH="0" baseline="0" noProof="0" dirty="0">
              <a:ln>
                <a:noFill/>
              </a:ln>
              <a:solidFill>
                <a:srgbClr val="00924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336925A-A4F8-F64F-9CF3-9830BC9FA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4"/>
          <a:stretch/>
        </p:blipFill>
        <p:spPr>
          <a:xfrm>
            <a:off x="44677" y="5787184"/>
            <a:ext cx="5606716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uva 29">
            <a:extLst>
              <a:ext uri="{FF2B5EF4-FFF2-40B4-BE49-F238E27FC236}">
                <a16:creationId xmlns:a16="http://schemas.microsoft.com/office/drawing/2014/main" id="{F60AD79E-FDBF-0C5D-437A-A1656D587B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847494" y="1274700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D9B543E-EBB4-B9EB-4EA7-9D44FF183D82}"/>
              </a:ext>
            </a:extLst>
          </p:cNvPr>
          <p:cNvSpPr txBox="1"/>
          <p:nvPr/>
        </p:nvSpPr>
        <p:spPr>
          <a:xfrm>
            <a:off x="7667165" y="1319750"/>
            <a:ext cx="313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err="1">
                <a:ea typeface="Calibri"/>
                <a:cs typeface="Calibri"/>
              </a:rPr>
              <a:t>Perhetilanne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D53BF9F-73BC-E840-FEBB-5916A9B8F6EC}"/>
              </a:ext>
            </a:extLst>
          </p:cNvPr>
          <p:cNvSpPr txBox="1"/>
          <p:nvPr/>
        </p:nvSpPr>
        <p:spPr>
          <a:xfrm>
            <a:off x="527223" y="4752303"/>
            <a:ext cx="392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err="1">
                <a:ea typeface="Calibri"/>
                <a:cs typeface="Calibri"/>
              </a:rPr>
              <a:t>Fyysisen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terveyden</a:t>
            </a:r>
            <a:r>
              <a:rPr lang="en-US" sz="2400">
                <a:ea typeface="Calibri"/>
                <a:cs typeface="Calibri"/>
              </a:rPr>
              <a:t> </a:t>
            </a:r>
          </a:p>
          <a:p>
            <a:pPr lvl="1" algn="ctr"/>
            <a:r>
              <a:rPr lang="en-US" sz="2400" err="1">
                <a:ea typeface="Calibri"/>
                <a:cs typeface="Calibri"/>
              </a:rPr>
              <a:t>haasteet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D5BEBB8-970D-F9CA-F5B0-815BDFAF4E3A}"/>
              </a:ext>
            </a:extLst>
          </p:cNvPr>
          <p:cNvSpPr txBox="1"/>
          <p:nvPr/>
        </p:nvSpPr>
        <p:spPr>
          <a:xfrm>
            <a:off x="-180834" y="3130020"/>
            <a:ext cx="3257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err="1">
                <a:ea typeface="Calibri"/>
                <a:cs typeface="Calibri"/>
              </a:rPr>
              <a:t>Mielenterveyden</a:t>
            </a:r>
            <a:r>
              <a:rPr lang="en-US" sz="2400">
                <a:ea typeface="Calibri"/>
                <a:cs typeface="Calibri"/>
              </a:rPr>
              <a:t> ja </a:t>
            </a:r>
            <a:r>
              <a:rPr lang="en-US" sz="2400" err="1">
                <a:ea typeface="Calibri"/>
                <a:cs typeface="Calibri"/>
              </a:rPr>
              <a:t>jaksamisen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haasteet</a:t>
            </a:r>
            <a:r>
              <a:rPr lang="en-US" sz="2400">
                <a:ea typeface="Calibri"/>
                <a:cs typeface="Calibri"/>
              </a:rPr>
              <a:t> 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3503FB4-2312-CE5A-B46A-8AE912131D43}"/>
              </a:ext>
            </a:extLst>
          </p:cNvPr>
          <p:cNvSpPr txBox="1"/>
          <p:nvPr/>
        </p:nvSpPr>
        <p:spPr>
          <a:xfrm>
            <a:off x="1007989" y="1169141"/>
            <a:ext cx="367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err="1">
                <a:ea typeface="Calibri"/>
                <a:cs typeface="Calibri"/>
              </a:rPr>
              <a:t>Osa-aikatyön</a:t>
            </a:r>
            <a:r>
              <a:rPr lang="en-US" sz="2400">
                <a:ea typeface="Calibri"/>
                <a:cs typeface="Calibri"/>
              </a:rPr>
              <a:t> ja </a:t>
            </a:r>
            <a:r>
              <a:rPr lang="en-US" sz="2400" err="1">
                <a:ea typeface="Calibri"/>
                <a:cs typeface="Calibri"/>
              </a:rPr>
              <a:t>sosiaaliturvan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yhdistämiseen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liittyvät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kannustinloukut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7802568-B7B0-5DD4-52E4-FE61C6F630D8}"/>
              </a:ext>
            </a:extLst>
          </p:cNvPr>
          <p:cNvSpPr txBox="1"/>
          <p:nvPr/>
        </p:nvSpPr>
        <p:spPr>
          <a:xfrm>
            <a:off x="5007970" y="1518348"/>
            <a:ext cx="33594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err="1">
                <a:latin typeface="Arial"/>
                <a:cs typeface="Calibri"/>
              </a:rPr>
              <a:t>Akuutti</a:t>
            </a:r>
            <a:r>
              <a:rPr lang="en-US" sz="2400">
                <a:latin typeface="Arial"/>
                <a:cs typeface="Calibri"/>
              </a:rPr>
              <a:t> </a:t>
            </a:r>
            <a:endParaRPr lang="fi-FI" sz="2400" err="1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>
                <a:latin typeface="Arial"/>
                <a:cs typeface="Calibri"/>
              </a:rPr>
              <a:t>päihdeongelma</a:t>
            </a:r>
            <a:endParaRPr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41EF622-8B5A-A0BF-F3D1-B21BA209FEB3}"/>
              </a:ext>
            </a:extLst>
          </p:cNvPr>
          <p:cNvSpPr txBox="1"/>
          <p:nvPr/>
        </p:nvSpPr>
        <p:spPr>
          <a:xfrm>
            <a:off x="7933591" y="2718820"/>
            <a:ext cx="238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err="1">
                <a:ea typeface="Calibri"/>
                <a:cs typeface="Calibri"/>
              </a:rPr>
              <a:t>Velkojen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aiheuttamat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kannustinloukut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tsikko 1">
            <a:extLst>
              <a:ext uri="{FF2B5EF4-FFF2-40B4-BE49-F238E27FC236}">
                <a16:creationId xmlns:a16="http://schemas.microsoft.com/office/drawing/2014/main" id="{697725E9-9B05-7308-0E19-31ED0C42EF53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Mikä esti etenemisen?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34" name="Kuva 33" descr="Kuva, joka sisältää kohteen musta, mustavalkoinen&#10;&#10;Kuvaus luotu automaattisesti">
            <a:extLst>
              <a:ext uri="{FF2B5EF4-FFF2-40B4-BE49-F238E27FC236}">
                <a16:creationId xmlns:a16="http://schemas.microsoft.com/office/drawing/2014/main" id="{7B07BD7F-BA6D-7B55-AF0E-5B1E330A5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9" t="50950" r="31053"/>
          <a:stretch/>
        </p:blipFill>
        <p:spPr>
          <a:xfrm>
            <a:off x="3076444" y="2298922"/>
            <a:ext cx="6048812" cy="456244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621ACFD-7869-AFF2-FF27-6769741609FB}"/>
              </a:ext>
            </a:extLst>
          </p:cNvPr>
          <p:cNvSpPr txBox="1"/>
          <p:nvPr/>
        </p:nvSpPr>
        <p:spPr>
          <a:xfrm>
            <a:off x="7983813" y="5193849"/>
            <a:ext cx="264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err="1">
                <a:ea typeface="Calibri"/>
                <a:cs typeface="Calibri"/>
              </a:rPr>
              <a:t>Valmennuksen</a:t>
            </a:r>
            <a:r>
              <a:rPr lang="en-US" sz="240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kesto</a:t>
            </a:r>
            <a:r>
              <a:rPr lang="en-US" sz="2400"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7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5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cs typeface="Arial"/>
              </a:rPr>
              <a:t>Onnistumistarina 1/3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121A6C0-7542-6C21-AFE3-0A4437F7959E}"/>
              </a:ext>
            </a:extLst>
          </p:cNvPr>
          <p:cNvSpPr txBox="1"/>
          <p:nvPr/>
        </p:nvSpPr>
        <p:spPr>
          <a:xfrm>
            <a:off x="4249059" y="1809190"/>
            <a:ext cx="555215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fi-FI" sz="2000" b="1">
                <a:solidFill>
                  <a:prstClr val="black"/>
                </a:solidFill>
                <a:latin typeface="Arial"/>
                <a:ea typeface="+mn-lt"/>
                <a:cs typeface="Arial" panose="020B0604020202020204"/>
              </a:rPr>
              <a:t> Avoimille työmarkkinoille kaupanalalle</a:t>
            </a:r>
            <a:endParaRPr lang="fi-FI" sz="2000">
              <a:solidFill>
                <a:prstClr val="black"/>
              </a:solidFill>
              <a:latin typeface="Arial"/>
              <a:ea typeface="+mn-lt"/>
              <a:cs typeface="Arial" panose="020B0604020202020204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Valmennuksen alkaessa asiakkaalla oli realistinen ja selkeä suunnitelma. Hän sai tukea työnhaunasiakirjojen päivittämiseen.</a:t>
            </a:r>
            <a:endParaRPr lang="fi-FI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Haki tapaamisilla ideoituihin työpaikkoihin itsenäisesti</a:t>
            </a:r>
          </a:p>
          <a:p>
            <a:pPr marL="342900" indent="-342900">
              <a:buFont typeface="Arial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Työllistyi työkokemuksen mukaiseen toivetyöpaikkaan 3-4 kuukautta valmennuksen aloittamisesta</a:t>
            </a:r>
            <a:endParaRPr lang="fi-FI">
              <a:solidFill>
                <a:prstClr val="black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ea typeface="+mn-lt"/>
              <a:cs typeface="Arial" panose="020B0604020202020204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Kuva 5" descr="Map&#10;&#10;Description automatically generated with medium confidence">
            <a:extLst>
              <a:ext uri="{FF2B5EF4-FFF2-40B4-BE49-F238E27FC236}">
                <a16:creationId xmlns:a16="http://schemas.microsoft.com/office/drawing/2014/main" id="{01319E18-89BD-DED8-5BC4-B3C6A9AF3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97" y="1808163"/>
            <a:ext cx="3195863" cy="3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5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cs typeface="Arial"/>
              </a:rPr>
              <a:t>Onnistumistarina 2/3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121A6C0-7542-6C21-AFE3-0A4437F7959E}"/>
              </a:ext>
            </a:extLst>
          </p:cNvPr>
          <p:cNvSpPr txBox="1"/>
          <p:nvPr/>
        </p:nvSpPr>
        <p:spPr>
          <a:xfrm>
            <a:off x="3958773" y="1718475"/>
            <a:ext cx="5461439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fi-FI" sz="2000" b="1">
              <a:solidFill>
                <a:prstClr val="black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ea typeface="+mn-lt"/>
              <a:cs typeface="Arial" panose="020B0604020202020204"/>
            </a:endParaRPr>
          </a:p>
          <a:p>
            <a:pPr>
              <a:defRPr/>
            </a:pPr>
            <a:r>
              <a:rPr lang="fi-FI" sz="2000" b="1">
                <a:solidFill>
                  <a:prstClr val="black"/>
                </a:solidFill>
                <a:latin typeface="Arial"/>
                <a:ea typeface="+mn-lt"/>
                <a:cs typeface="Arial" panose="020B0604020202020204"/>
                <a:sym typeface="Wingdings" panose="05000000000000000000" pitchFamily="2" charset="2"/>
              </a:rPr>
              <a:t>Kaupungin palkkatukipaikka hoiva-alalle</a:t>
            </a:r>
            <a:endParaRPr lang="fi-FI" sz="2000" b="1">
              <a:solidFill>
                <a:prstClr val="black"/>
              </a:solidFill>
              <a:latin typeface="Arial"/>
              <a:ea typeface="+mn-lt"/>
              <a:cs typeface="Arial" panose="020B0604020202020204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Pitkä alkukartoitus 4-5 kuukautta sisälsi keskustelua työstä ja henkilökohtaisesta elämäntilanteesta, sekä työnhaun asiakirjojen päivittämisen</a:t>
            </a:r>
            <a:endParaRPr lang="fi-FI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Ensimmäisen työnhakutapaamisen jälkeen  kutsu työhaastatteluun ja työllistyminen</a:t>
            </a:r>
            <a:endParaRPr lang="fi-FI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fi-FI" sz="200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Kuva 5" descr="Kuva, joka sisältää kohteen piirros, clipart, kuvitus, animaatio&#10;&#10;Kuvaus luotu automaattisesti">
            <a:extLst>
              <a:ext uri="{FF2B5EF4-FFF2-40B4-BE49-F238E27FC236}">
                <a16:creationId xmlns:a16="http://schemas.microsoft.com/office/drawing/2014/main" id="{FF10961E-2821-7157-23AE-8A0E60260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79" y="1923597"/>
            <a:ext cx="2342696" cy="33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5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cs typeface="Arial"/>
              </a:rPr>
              <a:t>Onnistumistarina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121A6C0-7542-6C21-AFE3-0A4437F7959E}"/>
              </a:ext>
            </a:extLst>
          </p:cNvPr>
          <p:cNvSpPr txBox="1"/>
          <p:nvPr/>
        </p:nvSpPr>
        <p:spPr>
          <a:xfrm>
            <a:off x="3051630" y="1301190"/>
            <a:ext cx="7738367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fi-FI" sz="2000" b="1">
              <a:solidFill>
                <a:prstClr val="black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ea typeface="+mn-lt"/>
              <a:cs typeface="Arial" panose="020B0604020202020204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fi-FI" sz="200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r>
              <a:rPr lang="fi-FI" sz="2000" b="1">
                <a:solidFill>
                  <a:prstClr val="black"/>
                </a:solidFill>
                <a:latin typeface="Arial"/>
                <a:cs typeface="Arial"/>
              </a:rPr>
              <a:t>Rekrytointikoulutuksen kautta uudelle alalle työllistyminen</a:t>
            </a: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Alkukartoituksen jälkeen asiakasta tuettiin 8 kuukautta työnhaussa koulutuksensa mukaiselle alalle</a:t>
            </a:r>
            <a:endParaRPr lang="fi-FI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Useita työnantajia </a:t>
            </a:r>
            <a:r>
              <a:rPr lang="fi-FI" sz="2000" err="1">
                <a:solidFill>
                  <a:prstClr val="black"/>
                </a:solidFill>
                <a:latin typeface="Arial"/>
                <a:cs typeface="Arial"/>
              </a:rPr>
              <a:t>kontaktoitiin</a:t>
            </a: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 yhdessä ja erikseen</a:t>
            </a:r>
            <a:endParaRPr lang="fi-FI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Syntyi päätös vaihtaa alaa ja hakeutua rekrytointikoulutukseen, jonka avulla työllistyi uudelle alalle</a:t>
            </a:r>
            <a:endParaRPr lang="fi-FI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Kuva 3" descr="Logo&#10;&#10;Description automatically generated">
            <a:extLst>
              <a:ext uri="{FF2B5EF4-FFF2-40B4-BE49-F238E27FC236}">
                <a16:creationId xmlns:a16="http://schemas.microsoft.com/office/drawing/2014/main" id="{D72E465F-55D2-9A5B-8DDF-1586953A8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93" y="1832428"/>
            <a:ext cx="2545443" cy="35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4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5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cs typeface="Arial"/>
              </a:rPr>
              <a:t>Yhteenveto onnistumistarinoista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121A6C0-7542-6C21-AFE3-0A4437F7959E}"/>
              </a:ext>
            </a:extLst>
          </p:cNvPr>
          <p:cNvSpPr txBox="1"/>
          <p:nvPr/>
        </p:nvSpPr>
        <p:spPr>
          <a:xfrm>
            <a:off x="455664" y="-29704"/>
            <a:ext cx="773836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fi-FI" sz="2000" b="1">
              <a:solidFill>
                <a:prstClr val="black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ea typeface="+mn-lt"/>
              <a:cs typeface="Arial" panose="020B0604020202020204"/>
            </a:endParaRPr>
          </a:p>
          <a:p>
            <a:pPr>
              <a:defRPr/>
            </a:pPr>
            <a:endParaRPr lang="fi-FI" sz="2000" b="1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endParaRPr lang="fi-FI" sz="2000"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Onnistuneiden työllistymisien taustalla oli paljon yksilötyötä. Asiakkaita tavattiin viikoittain tai tarpeen mukaisesti 1–2 tuntia kerrallaan. Onnistumistarinoiden takana oli paljon </a:t>
            </a:r>
            <a:r>
              <a:rPr lang="fi-FI" sz="2000" err="1">
                <a:solidFill>
                  <a:prstClr val="black"/>
                </a:solidFill>
                <a:latin typeface="Arial"/>
                <a:cs typeface="Arial"/>
              </a:rPr>
              <a:t>työhönvalmentajan</a:t>
            </a:r>
            <a:r>
              <a:rPr lang="fi-FI" sz="2000">
                <a:solidFill>
                  <a:prstClr val="black"/>
                </a:solidFill>
                <a:latin typeface="Arial"/>
                <a:cs typeface="Arial"/>
              </a:rPr>
              <a:t> työtunteja ja osalla jopa kuukausien työnhakuvalmennus. </a:t>
            </a:r>
          </a:p>
          <a:p>
            <a:pPr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Kuva 3" descr="Logo&#10;&#10;Description automatically generated">
            <a:extLst>
              <a:ext uri="{FF2B5EF4-FFF2-40B4-BE49-F238E27FC236}">
                <a16:creationId xmlns:a16="http://schemas.microsoft.com/office/drawing/2014/main" id="{D72E465F-55D2-9A5B-8DDF-1586953A8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544" y="373005"/>
            <a:ext cx="2545443" cy="3565072"/>
          </a:xfrm>
          <a:prstGeom prst="rect">
            <a:avLst/>
          </a:prstGeom>
        </p:spPr>
      </p:pic>
      <p:pic>
        <p:nvPicPr>
          <p:cNvPr id="10" name="Kuva 9" descr="Kuva, joka sisältää kohteen piirros, clipart, kuvitus, animaatio&#10;&#10;Kuvaus luotu automaattisesti">
            <a:extLst>
              <a:ext uri="{FF2B5EF4-FFF2-40B4-BE49-F238E27FC236}">
                <a16:creationId xmlns:a16="http://schemas.microsoft.com/office/drawing/2014/main" id="{4EA2A52B-C4BD-E571-9AF1-68F401531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5" y="2865322"/>
            <a:ext cx="2342696" cy="3373664"/>
          </a:xfrm>
          <a:prstGeom prst="rect">
            <a:avLst/>
          </a:prstGeom>
        </p:spPr>
      </p:pic>
      <p:pic>
        <p:nvPicPr>
          <p:cNvPr id="15" name="Kuva 14" descr="Map&#10;&#10;Description automatically generated with medium confidence">
            <a:extLst>
              <a:ext uri="{FF2B5EF4-FFF2-40B4-BE49-F238E27FC236}">
                <a16:creationId xmlns:a16="http://schemas.microsoft.com/office/drawing/2014/main" id="{B520C2AA-6299-575B-78BF-AD7FB1B21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501" y="2407089"/>
            <a:ext cx="3195863" cy="3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Työnantajayhteistyön tulevaisuus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1497724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BD32152-5ABA-D7FA-0D95-79C6EE422222}"/>
              </a:ext>
            </a:extLst>
          </p:cNvPr>
          <p:cNvSpPr txBox="1">
            <a:spLocks/>
          </p:cNvSpPr>
          <p:nvPr/>
        </p:nvSpPr>
        <p:spPr>
          <a:xfrm>
            <a:off x="457201" y="1199366"/>
            <a:ext cx="9996483" cy="53296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endParaRPr lang="fi-FI" sz="1800"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1800">
                <a:solidFill>
                  <a:srgbClr val="202020"/>
                </a:solidFill>
                <a:cs typeface="Arial"/>
              </a:rPr>
              <a:t>Pilotin asiakkaat eivät toivoneet tukea työpaikalle eikä työnantajayhteistyötä juurikaan päästy  tekemään</a:t>
            </a:r>
            <a:endParaRPr lang="fi-FI" sz="1800"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1800">
              <a:solidFill>
                <a:srgbClr val="202020"/>
              </a:solidFill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1800">
                <a:solidFill>
                  <a:srgbClr val="202020"/>
                </a:solidFill>
                <a:cs typeface="Arial"/>
              </a:rPr>
              <a:t>Yksilökohtainen työnetsintä ei näyttäytynyt hankkeessa resurssien käytön kannalta järkevältä eikä suoraan työelämään suuntaavia asiakkaita ollut riittävästi</a:t>
            </a:r>
          </a:p>
          <a:p>
            <a:pPr marL="0" indent="0">
              <a:buNone/>
              <a:defRPr/>
            </a:pPr>
            <a:endParaRPr lang="fi-FI" sz="1800">
              <a:solidFill>
                <a:srgbClr val="202020"/>
              </a:solidFill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1800">
                <a:solidFill>
                  <a:srgbClr val="202020"/>
                </a:solidFill>
                <a:cs typeface="Arial"/>
              </a:rPr>
              <a:t>Sen sijaan suosittelemme jatkossa panostamaan verkosto- ja vaikuttamistyöhön sekä yhteiskunnalliseen keskusteluun osallistumiseen aktiivisena toimijana. Olemassa olevien verkostojen kanssa yhteistyön jatkaminen ja uusien luominen pienessä mittakaavassa on tarpeen.</a:t>
            </a:r>
          </a:p>
          <a:p>
            <a:pPr marL="0" indent="0" eaLnBrk="0" hangingPunct="0">
              <a:buNone/>
              <a:defRPr/>
            </a:pPr>
            <a:endParaRPr lang="fi-FI" sz="1800">
              <a:cs typeface="Calibri"/>
            </a:endParaRPr>
          </a:p>
          <a:p>
            <a:pPr marL="0" indent="0" eaLnBrk="0" hangingPunct="0">
              <a:buNone/>
              <a:defRPr/>
            </a:pPr>
            <a:endParaRPr lang="fi-FI" sz="1800">
              <a:cs typeface="Calibri"/>
            </a:endParaRPr>
          </a:p>
          <a:p>
            <a:pPr marL="0" indent="0" algn="ctr" eaLnBrk="0" hangingPunct="0">
              <a:buNone/>
              <a:defRPr/>
            </a:pPr>
            <a:endParaRPr lang="fi-FI" sz="1800" b="1">
              <a:solidFill>
                <a:srgbClr val="009246"/>
              </a:solidFill>
              <a:cs typeface="Arial"/>
            </a:endParaRPr>
          </a:p>
          <a:p>
            <a:pPr marL="0" indent="0" eaLnBrk="0" hangingPunct="0">
              <a:buNone/>
              <a:defRPr/>
            </a:pPr>
            <a:endParaRPr lang="fi-FI" sz="1800">
              <a:cs typeface="Calibri"/>
            </a:endParaRPr>
          </a:p>
          <a:p>
            <a:pPr marL="0" indent="0" eaLnBrk="0" hangingPunct="0">
              <a:buNone/>
              <a:defRPr/>
            </a:pPr>
            <a:endParaRPr lang="fi-FI" sz="1800">
              <a:cs typeface="Calibri"/>
            </a:endParaRPr>
          </a:p>
          <a:p>
            <a:pPr marL="0" indent="0" eaLnBrk="0" hangingPunct="0">
              <a:buNone/>
              <a:defRPr/>
            </a:pPr>
            <a:endParaRPr lang="fi-FI" sz="1800">
              <a:cs typeface="Calibri"/>
            </a:endParaRPr>
          </a:p>
          <a:p>
            <a:pPr marL="0" indent="0" algn="ctr">
              <a:buNone/>
              <a:defRPr/>
            </a:pPr>
            <a:endParaRPr lang="fi-FI" sz="18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ea typeface="Calibri" panose="020F0502020204030204" pitchFamily="34" charset="0"/>
              <a:cs typeface="Arial"/>
            </a:endParaRPr>
          </a:p>
        </p:txBody>
      </p:sp>
      <p:pic>
        <p:nvPicPr>
          <p:cNvPr id="3" name="Kuva 2" descr="Kuva, joka sisältää kohteen Grafiikka&#10;&#10;Kuvaus luotu automaattisesti">
            <a:extLst>
              <a:ext uri="{FF2B5EF4-FFF2-40B4-BE49-F238E27FC236}">
                <a16:creationId xmlns:a16="http://schemas.microsoft.com/office/drawing/2014/main" id="{B97F30EA-E182-1F8C-C820-0A61A5B64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" y="5096966"/>
            <a:ext cx="12431616" cy="29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Työhönvalmennuksen 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pilotin havaintoja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1497724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BD32152-5ABA-D7FA-0D95-79C6EE422222}"/>
              </a:ext>
            </a:extLst>
          </p:cNvPr>
          <p:cNvSpPr txBox="1">
            <a:spLocks/>
          </p:cNvSpPr>
          <p:nvPr/>
        </p:nvSpPr>
        <p:spPr>
          <a:xfrm>
            <a:off x="457201" y="1195388"/>
            <a:ext cx="10089930" cy="56675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endParaRPr lang="fi-FI" sz="1800">
              <a:solidFill>
                <a:srgbClr val="202020"/>
              </a:solidFill>
              <a:latin typeface="Arial" panose="020B0604020202020204"/>
              <a:ea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1800">
                <a:solidFill>
                  <a:srgbClr val="202020"/>
                </a:solidFill>
                <a:latin typeface="Arial" panose="020B0604020202020204"/>
                <a:ea typeface="Calibri"/>
              </a:rPr>
              <a:t>Hankkeen aikana vahvistui ajatus siitä, että yksilökohtainen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Calibri"/>
                <a:cs typeface="+mn-cs"/>
              </a:rPr>
              <a:t> työhönvalmennus </a:t>
            </a:r>
            <a:r>
              <a:rPr lang="fi-FI" sz="1800">
                <a:solidFill>
                  <a:srgbClr val="202020"/>
                </a:solidFill>
                <a:latin typeface="Arial" panose="020B0604020202020204"/>
                <a:ea typeface="Calibri"/>
              </a:rPr>
              <a:t>ei tällaisenaan ole järkevää resurssien käyttöä kuntouttavassa työtoiminnassa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800100" lvl="1">
              <a:buFont typeface="Courier New"/>
              <a:buChar char="o"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Asiakasohjaus työhönvalmennukseen oli hidasta</a:t>
            </a:r>
            <a:r>
              <a:rPr lang="fi-FI" sz="1800">
                <a:solidFill>
                  <a:srgbClr val="202020"/>
                </a:solidFill>
                <a:latin typeface="Arial" panose="020B0604020202020204"/>
                <a:ea typeface="Calibri"/>
                <a:cs typeface="Arial"/>
              </a:rPr>
              <a:t> ja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monet valmennukset </a:t>
            </a:r>
            <a:r>
              <a:rPr lang="fi-FI" sz="1800">
                <a:solidFill>
                  <a:srgbClr val="202020"/>
                </a:solidFill>
                <a:latin typeface="Arial" panose="020B0604020202020204"/>
                <a:ea typeface="Calibri"/>
                <a:cs typeface="Arial"/>
              </a:rPr>
              <a:t>etenivät hitaasti, keskeytyivät tai jäivät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Calibri"/>
                <a:cs typeface="Arial"/>
              </a:rPr>
              <a:t>tauolle</a:t>
            </a:r>
            <a:endParaRPr lang="fi-FI"/>
          </a:p>
          <a:p>
            <a:pPr marL="80010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800100" lvl="1">
              <a:buFont typeface="Courier New"/>
              <a:buChar char="o"/>
              <a:defRPr/>
            </a:pPr>
            <a:r>
              <a:rPr lang="fi-FI" sz="1800">
                <a:solidFill>
                  <a:srgbClr val="202020"/>
                </a:solidFill>
                <a:latin typeface="Arial" panose="020B0604020202020204"/>
                <a:cs typeface="Arial"/>
              </a:rPr>
              <a:t>Kaikille asiakkaille oli hyötyä työnhaun asiakirjojen tekemisestä ja päivittämisestä, tuetusta työnhausta sekä omaan tilanteeseen liittyvästä keskustelusta. Samat asiat olisi voinut käydä läpi ryhmänä. </a:t>
            </a:r>
            <a:br>
              <a:rPr lang="fi-FI" sz="1800">
                <a:latin typeface="Arial" panose="020B0604020202020204"/>
                <a:cs typeface="Arial"/>
              </a:rPr>
            </a:br>
            <a:endParaRPr lang="fi-FI" sz="1800">
              <a:solidFill>
                <a:srgbClr val="202020"/>
              </a:solidFill>
              <a:latin typeface="Arial" panose="020B0604020202020204"/>
              <a:cs typeface="Arial"/>
            </a:endParaRPr>
          </a:p>
          <a:p>
            <a:pPr marL="800100" marR="0" lvl="1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8001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8001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800100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  <a:defRPr/>
            </a:pPr>
            <a:endParaRPr lang="fi-FI" sz="16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1600">
              <a:solidFill>
                <a:srgbClr val="202020"/>
              </a:solidFill>
              <a:latin typeface="Arial" panose="020B0604020202020204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Kuva 3" descr="Kuva, joka sisältää kohteen ympyrä, Grafiikka, kuvakaappaus, musta&#10;&#10;Kuvaus luotu automaattisesti">
            <a:extLst>
              <a:ext uri="{FF2B5EF4-FFF2-40B4-BE49-F238E27FC236}">
                <a16:creationId xmlns:a16="http://schemas.microsoft.com/office/drawing/2014/main" id="{749A3C95-8098-2AEC-9262-B955EFBE5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7600" r="45920"/>
          <a:stretch/>
        </p:blipFill>
        <p:spPr>
          <a:xfrm>
            <a:off x="4220527" y="856850"/>
            <a:ext cx="6325553" cy="633679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E4359CF-8B5F-8A21-892B-E805E0FEF796}"/>
              </a:ext>
            </a:extLst>
          </p:cNvPr>
          <p:cNvSpPr txBox="1"/>
          <p:nvPr/>
        </p:nvSpPr>
        <p:spPr>
          <a:xfrm>
            <a:off x="606355" y="4944777"/>
            <a:ext cx="77869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>
                <a:solidFill>
                  <a:srgbClr val="009246"/>
                </a:solidFill>
                <a:latin typeface="Arial"/>
                <a:cs typeface="Arial"/>
              </a:rPr>
              <a:t>Yksilövalmennuksen sijaan olisi järkevämpää tarjota ryhmävalmennusta.</a:t>
            </a:r>
          </a:p>
        </p:txBody>
      </p:sp>
    </p:spTree>
    <p:extLst>
      <p:ext uri="{BB962C8B-B14F-4D97-AF65-F5344CB8AC3E}">
        <p14:creationId xmlns:p14="http://schemas.microsoft.com/office/powerpoint/2010/main" val="3475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44FC32A-6D0C-3D6B-A42A-1A6777342FED}"/>
              </a:ext>
            </a:extLst>
          </p:cNvPr>
          <p:cNvSpPr txBox="1"/>
          <p:nvPr/>
        </p:nvSpPr>
        <p:spPr>
          <a:xfrm>
            <a:off x="2404543" y="1831883"/>
            <a:ext cx="914600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fi-FI" sz="4000" b="1">
                <a:solidFill>
                  <a:prstClr val="white"/>
                </a:solidFill>
                <a:latin typeface="Arial"/>
                <a:cs typeface="Arial"/>
              </a:rPr>
              <a:t>Yhteisten valmennusten malli</a:t>
            </a:r>
            <a:endParaRPr kumimoji="0" lang="fi-FI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Kuva 1" descr="Kuva, joka sisältää kohteen piirros, kuvitus, clipart, animaatio&#10;&#10;Kuvaus luotu automaattisesti">
            <a:extLst>
              <a:ext uri="{FF2B5EF4-FFF2-40B4-BE49-F238E27FC236}">
                <a16:creationId xmlns:a16="http://schemas.microsoft.com/office/drawing/2014/main" id="{F4FF222C-C68A-BF1E-78B0-E84392BE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6" y="2546352"/>
            <a:ext cx="2317895" cy="37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Kuva 19" descr="Valo päällä tasaisella täytöllä">
            <a:extLst>
              <a:ext uri="{FF2B5EF4-FFF2-40B4-BE49-F238E27FC236}">
                <a16:creationId xmlns:a16="http://schemas.microsoft.com/office/drawing/2014/main" id="{90564313-CDF2-D647-4C1A-D6520D7FF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3313" y="575916"/>
            <a:ext cx="5762820" cy="57008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862315" y="571963"/>
            <a:ext cx="8820805" cy="5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Kehittämisprosessin vaiheet</a:t>
            </a:r>
            <a:endParaRPr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17E968A3-790F-1781-20D4-FD5DEDB1EBD1}"/>
              </a:ext>
            </a:extLst>
          </p:cNvPr>
          <p:cNvSpPr txBox="1"/>
          <p:nvPr/>
        </p:nvSpPr>
        <p:spPr>
          <a:xfrm>
            <a:off x="864034" y="1458463"/>
            <a:ext cx="9496452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sz="2000" b="1">
              <a:latin typeface="Arial"/>
              <a:cs typeface="Segoe UI"/>
            </a:endParaRPr>
          </a:p>
          <a:p>
            <a:r>
              <a:rPr lang="fi-FI" sz="2000" b="1">
                <a:latin typeface="Arial"/>
                <a:cs typeface="Segoe UI"/>
              </a:rPr>
              <a:t>Aluksi tarkoituksena oli tuoda työhönvalmennus osaksi työtoimintaa</a:t>
            </a:r>
            <a:r>
              <a:rPr lang="en-US" sz="2000">
                <a:latin typeface="Arial"/>
                <a:cs typeface="Segoe UI"/>
              </a:rPr>
              <a:t>​</a:t>
            </a:r>
            <a:endParaRPr lang="en-US"/>
          </a:p>
          <a:p>
            <a:endParaRPr lang="fi-FI" sz="2000" b="1">
              <a:latin typeface="Arial"/>
              <a:cs typeface="Segoe UI"/>
            </a:endParaRPr>
          </a:p>
          <a:p>
            <a:endParaRPr lang="fi-FI" sz="2000" b="1">
              <a:latin typeface="Arial"/>
              <a:cs typeface="Segoe UI"/>
            </a:endParaRPr>
          </a:p>
          <a:p>
            <a:endParaRPr lang="fi-FI" sz="2000" b="1">
              <a:latin typeface="Arial"/>
              <a:cs typeface="Segoe UI"/>
            </a:endParaRPr>
          </a:p>
          <a:p>
            <a:endParaRPr lang="fi-FI" sz="2000" b="1">
              <a:latin typeface="Arial"/>
              <a:cs typeface="Segoe UI"/>
            </a:endParaRPr>
          </a:p>
          <a:p>
            <a:r>
              <a:rPr lang="fi-FI" sz="2000" b="1">
                <a:latin typeface="Arial"/>
                <a:cs typeface="Segoe UI"/>
              </a:rPr>
              <a:t>Pilotoinnin kautta havaittiin, että yksilökohtainen työhönvalmennus </a:t>
            </a:r>
            <a:endParaRPr lang="fi-FI">
              <a:cs typeface="Arial" panose="020B0604020202020204" pitchFamily="34" charset="0"/>
            </a:endParaRPr>
          </a:p>
          <a:p>
            <a:r>
              <a:rPr lang="fi-FI" sz="2000" b="1">
                <a:latin typeface="Arial"/>
                <a:cs typeface="Segoe UI"/>
              </a:rPr>
              <a:t>ei palvele sellaisenaan Stadin soten kuntouttavaa työtoimintaa</a:t>
            </a:r>
            <a:endParaRPr lang="fi-FI" sz="2000" b="1">
              <a:cs typeface="Segoe UI"/>
            </a:endParaRPr>
          </a:p>
          <a:p>
            <a:endParaRPr lang="fi-FI" sz="2000" b="1">
              <a:latin typeface="Arial"/>
              <a:cs typeface="Segoe UI"/>
            </a:endParaRPr>
          </a:p>
          <a:p>
            <a:endParaRPr lang="fi-FI" sz="2000" b="1">
              <a:latin typeface="Arial"/>
              <a:cs typeface="Segoe UI"/>
            </a:endParaRPr>
          </a:p>
          <a:p>
            <a:endParaRPr lang="fi-FI" sz="2000" b="1">
              <a:latin typeface="Arial"/>
              <a:cs typeface="Segoe UI"/>
            </a:endParaRPr>
          </a:p>
          <a:p>
            <a:endParaRPr lang="fi-FI">
              <a:latin typeface="Arial"/>
              <a:cs typeface="Arial"/>
            </a:endParaRPr>
          </a:p>
          <a:p>
            <a:r>
              <a:rPr lang="fi-FI" sz="2000" b="1">
                <a:latin typeface="Arial"/>
                <a:cs typeface="Segoe UI"/>
              </a:rPr>
              <a:t>Kehitetään työtoiminnan yhteisiä valmennuksia, jotka yhdistävät työ- ja osallisuusvalmennukset</a:t>
            </a:r>
          </a:p>
        </p:txBody>
      </p:sp>
      <p:pic>
        <p:nvPicPr>
          <p:cNvPr id="21" name="Kuva 20" descr="Ympyrä ja vasen nuoli tasaisella täytöllä">
            <a:extLst>
              <a:ext uri="{FF2B5EF4-FFF2-40B4-BE49-F238E27FC236}">
                <a16:creationId xmlns:a16="http://schemas.microsoft.com/office/drawing/2014/main" id="{912D2E18-41F0-AD27-374E-9CD669596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-5400000">
            <a:off x="3697515" y="2291443"/>
            <a:ext cx="914400" cy="914400"/>
          </a:xfrm>
          <a:prstGeom prst="rect">
            <a:avLst/>
          </a:prstGeom>
        </p:spPr>
      </p:pic>
      <p:pic>
        <p:nvPicPr>
          <p:cNvPr id="22" name="Kuva 21" descr="Ympyrä ja vasen nuoli tasaisella täytöllä">
            <a:extLst>
              <a:ext uri="{FF2B5EF4-FFF2-40B4-BE49-F238E27FC236}">
                <a16:creationId xmlns:a16="http://schemas.microsoft.com/office/drawing/2014/main" id="{4CEDC455-3EBE-EA70-975A-9138F1E58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-5400000">
            <a:off x="3697514" y="41057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487A4488-3599-ECBD-44BA-D6354A48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3" y="1339876"/>
            <a:ext cx="7850671" cy="434881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A200C90-34BF-DFB4-8F64-AD1BCBDB4C48}"/>
              </a:ext>
            </a:extLst>
          </p:cNvPr>
          <p:cNvSpPr txBox="1"/>
          <p:nvPr/>
        </p:nvSpPr>
        <p:spPr>
          <a:xfrm>
            <a:off x="457201" y="1718373"/>
            <a:ext cx="336754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i-FI">
                <a:solidFill>
                  <a:prstClr val="black"/>
                </a:solidFill>
                <a:latin typeface="Arial"/>
                <a:cs typeface="Arial"/>
              </a:rPr>
              <a:t>Tukevat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asiakkaiden kuntoutumista </a:t>
            </a:r>
            <a:endParaRPr lang="fi-FI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fi-FI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>
                <a:solidFill>
                  <a:srgbClr val="202020"/>
                </a:solidFill>
                <a:latin typeface="Arial"/>
                <a:cs typeface="Arial"/>
              </a:rPr>
              <a:t>Ryhmämuotoisen työskentelyn hyödyt kuten vertaistuki </a:t>
            </a:r>
            <a:endParaRPr lang="fi-FI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fi-FI">
              <a:solidFill>
                <a:srgbClr val="20202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>
                <a:solidFill>
                  <a:srgbClr val="202020"/>
                </a:solidFill>
                <a:latin typeface="Arial"/>
                <a:cs typeface="Arial"/>
              </a:rPr>
              <a:t>Resurssien järkevä käyttö</a:t>
            </a:r>
            <a:endParaRPr lang="fi-FI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fi-FI">
              <a:solidFill>
                <a:srgbClr val="20202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>
                <a:solidFill>
                  <a:srgbClr val="202020"/>
                </a:solidFill>
                <a:latin typeface="Arial"/>
                <a:cs typeface="Arial"/>
              </a:rPr>
              <a:t>Palveluiden tasainen jakautuminen ja saatavuus</a:t>
            </a:r>
            <a:endParaRPr lang="fi-FI">
              <a:latin typeface="Arial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fi-FI">
              <a:solidFill>
                <a:srgbClr val="202020"/>
              </a:solidFill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fi-FI">
              <a:solidFill>
                <a:srgbClr val="202020"/>
              </a:solidFill>
              <a:cs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>
              <a:solidFill>
                <a:prstClr val="black"/>
              </a:solidFill>
              <a:cs typeface="Arial"/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BE6EAFF-6315-0F38-83DA-7FE53B3D1AC8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4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Työtoiminnan</a:t>
            </a: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 yhteiset valmennukset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34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44FC32A-6D0C-3D6B-A42A-1A6777342FED}"/>
              </a:ext>
            </a:extLst>
          </p:cNvPr>
          <p:cNvSpPr txBox="1"/>
          <p:nvPr/>
        </p:nvSpPr>
        <p:spPr>
          <a:xfrm>
            <a:off x="3052243" y="1898558"/>
            <a:ext cx="914600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fi-FI" sz="4000" b="1">
                <a:solidFill>
                  <a:prstClr val="white"/>
                </a:solidFill>
                <a:latin typeface="Arial"/>
                <a:cs typeface="Arial"/>
              </a:rPr>
              <a:t>Työhönvalmennuksen pilotti Työtoiminnasta työelämään -hankkeessa</a:t>
            </a:r>
            <a:endParaRPr kumimoji="0" lang="fi-FI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Kuva 1" descr="Kuva, joka sisältää kohteen piirros, kuvitus, clipart, animaatio&#10;&#10;Kuvaus luotu automaattisesti">
            <a:extLst>
              <a:ext uri="{FF2B5EF4-FFF2-40B4-BE49-F238E27FC236}">
                <a16:creationId xmlns:a16="http://schemas.microsoft.com/office/drawing/2014/main" id="{F4FF222C-C68A-BF1E-78B0-E84392BE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6" y="2593977"/>
            <a:ext cx="2317895" cy="37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66273" y="516845"/>
            <a:ext cx="1027937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Työhönvalmennus sulautuu osaksi työvalmennusta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1497724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D6F823B-9093-8B58-E62A-4D22AECB7385}"/>
              </a:ext>
            </a:extLst>
          </p:cNvPr>
          <p:cNvSpPr txBox="1"/>
          <p:nvPr/>
        </p:nvSpPr>
        <p:spPr>
          <a:xfrm>
            <a:off x="359596" y="1995714"/>
            <a:ext cx="6083413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Mallissa painottuvat pienryhmät ja ryhmämuotoisen työskentelyn hyödyt kuten vertaistuki, resurssien järkevä käyttö sekä palveluiden tasainen jakautuminen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Työhönvalmennuksen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ja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työvalmennuksen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hyvät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käytännöt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sovitetaan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osaksi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 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uutta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työvalmennuksen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mallia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Tavoitteena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on,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että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useampi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kuntoutuja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hyötyy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 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työvalmennuksesta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ja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tarvittavat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taidot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työnhakuun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23A3F00-3B5D-7B78-F4F0-8B64AB0F19D1}"/>
              </a:ext>
            </a:extLst>
          </p:cNvPr>
          <p:cNvSpPr/>
          <p:nvPr/>
        </p:nvSpPr>
        <p:spPr>
          <a:xfrm>
            <a:off x="6480628" y="1497724"/>
            <a:ext cx="4028884" cy="3862552"/>
          </a:xfrm>
          <a:prstGeom prst="round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Työ-/työhönvalmennuksen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kehittämisen pohjalla olleet periaatteet ja arvot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Asiakkaan kohtaaminen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Tasa-arvo ja yhdenvertaisuus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Selkeys ja struktuuri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Toistettavuus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Tavoitteellisuus: elämänhallinnan ja työllistymisen edistäminen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90EC4C23-FA79-84DE-4CD9-98D2DEB1C8E5}"/>
              </a:ext>
            </a:extLst>
          </p:cNvPr>
          <p:cNvSpPr/>
          <p:nvPr/>
        </p:nvSpPr>
        <p:spPr>
          <a:xfrm>
            <a:off x="172719" y="6174769"/>
            <a:ext cx="1282304" cy="54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BD978E9-AB01-2196-0186-CFC971F105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tsikko 1">
            <a:extLst>
              <a:ext uri="{FF2B5EF4-FFF2-40B4-BE49-F238E27FC236}">
                <a16:creationId xmlns:a16="http://schemas.microsoft.com/office/drawing/2014/main" id="{F452A9E2-FAB4-A296-1645-443B872B5301}"/>
              </a:ext>
            </a:extLst>
          </p:cNvPr>
          <p:cNvSpPr txBox="1">
            <a:spLocks/>
          </p:cNvSpPr>
          <p:nvPr/>
        </p:nvSpPr>
        <p:spPr bwMode="auto">
          <a:xfrm>
            <a:off x="351769" y="368465"/>
            <a:ext cx="10288904" cy="4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2800">
                <a:solidFill>
                  <a:srgbClr val="0072C6"/>
                </a:solidFill>
                <a:latin typeface="Arial" panose="020B0604020202020204"/>
                <a:cs typeface="Arial"/>
              </a:rPr>
              <a:t>Tulevaisuudessa työtoiminnan yhteiset valmennukset kuuluvat kaikille kuntoutujille</a:t>
            </a:r>
          </a:p>
        </p:txBody>
      </p:sp>
      <p:pic>
        <p:nvPicPr>
          <p:cNvPr id="4" name="Kuva 3" descr="Kuva, joka sisältää kohteen animaatio, clipart, piirros, kuvitus&#10;&#10;Kuvaus luotu automaattisesti">
            <a:extLst>
              <a:ext uri="{FF2B5EF4-FFF2-40B4-BE49-F238E27FC236}">
                <a16:creationId xmlns:a16="http://schemas.microsoft.com/office/drawing/2014/main" id="{5315F09B-49E8-582A-F48B-DB009FB7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67" y="1860572"/>
            <a:ext cx="3295257" cy="307624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7C84A5A-40E3-770D-1B51-A9C2BFA71C1D}"/>
              </a:ext>
            </a:extLst>
          </p:cNvPr>
          <p:cNvSpPr txBox="1"/>
          <p:nvPr/>
        </p:nvSpPr>
        <p:spPr>
          <a:xfrm>
            <a:off x="2934635" y="4828234"/>
            <a:ext cx="250206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>
                <a:solidFill>
                  <a:srgbClr val="009246"/>
                </a:solidFill>
                <a:latin typeface="Calibri" panose="020F0502020204030204"/>
              </a:rPr>
              <a:t>Aloitusinfo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654E78E-B4FC-2D4F-93AF-675034D00971}"/>
              </a:ext>
            </a:extLst>
          </p:cNvPr>
          <p:cNvSpPr txBox="1"/>
          <p:nvPr/>
        </p:nvSpPr>
        <p:spPr>
          <a:xfrm>
            <a:off x="6731417" y="4771384"/>
            <a:ext cx="39227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>
                <a:solidFill>
                  <a:srgbClr val="009246"/>
                </a:solidFill>
                <a:latin typeface="Calibri" panose="020F0502020204030204"/>
              </a:rPr>
              <a:t>Työtoiminnan valmennusinfo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C3D0B57-1144-87E7-8854-87C8D16D78E6}"/>
              </a:ext>
            </a:extLst>
          </p:cNvPr>
          <p:cNvSpPr txBox="1"/>
          <p:nvPr/>
        </p:nvSpPr>
        <p:spPr>
          <a:xfrm>
            <a:off x="2538381" y="5619301"/>
            <a:ext cx="85750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Aloitusinfo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jossa tutustutaan talon tapoihin ja omaan osastoon</a:t>
            </a:r>
            <a:endParaRPr lang="fi-FI">
              <a:solidFill>
                <a:prstClr val="black"/>
              </a:solidFill>
              <a:ea typeface="+mn-e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i-FI" sz="160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Työtoiminnan </a:t>
            </a:r>
            <a:r>
              <a:rPr lang="fi-FI" sz="1600" b="1">
                <a:solidFill>
                  <a:prstClr val="black"/>
                </a:solidFill>
                <a:latin typeface="Arial"/>
                <a:cs typeface="Arial"/>
              </a:rPr>
              <a:t>valmennusinfo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jossa kuntoutuja valitsee tavoitteidensa mukaiset palvelut 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Kuva 10" descr="Kuva, joka sisältää kohteen ympyrä, Värikkyys, vihreä, valo&#10;&#10;Kuvaus luotu automaattisesti">
            <a:extLst>
              <a:ext uri="{FF2B5EF4-FFF2-40B4-BE49-F238E27FC236}">
                <a16:creationId xmlns:a16="http://schemas.microsoft.com/office/drawing/2014/main" id="{A1418C08-4C4E-6782-B51C-871537C9E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15" y="1968943"/>
            <a:ext cx="3826242" cy="2846729"/>
          </a:xfrm>
          <a:prstGeom prst="rect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1F4D3820-40ED-25C3-05ED-4CA43BAB7DD3}"/>
              </a:ext>
            </a:extLst>
          </p:cNvPr>
          <p:cNvSpPr/>
          <p:nvPr/>
        </p:nvSpPr>
        <p:spPr>
          <a:xfrm>
            <a:off x="7149591" y="2242613"/>
            <a:ext cx="650001" cy="649666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Kuva 14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966808EB-ADCB-EE63-6251-9D5BD1534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44" y="3611378"/>
            <a:ext cx="1429583" cy="1152767"/>
          </a:xfrm>
          <a:prstGeom prst="rect">
            <a:avLst/>
          </a:prstGeom>
        </p:spPr>
      </p:pic>
      <p:sp>
        <p:nvSpPr>
          <p:cNvPr id="13" name="Ellipsi 12">
            <a:extLst>
              <a:ext uri="{FF2B5EF4-FFF2-40B4-BE49-F238E27FC236}">
                <a16:creationId xmlns:a16="http://schemas.microsoft.com/office/drawing/2014/main" id="{B4DCFB21-E6B9-E860-27C1-544A3E309362}"/>
              </a:ext>
            </a:extLst>
          </p:cNvPr>
          <p:cNvSpPr/>
          <p:nvPr/>
        </p:nvSpPr>
        <p:spPr>
          <a:xfrm>
            <a:off x="8425521" y="2716411"/>
            <a:ext cx="532604" cy="503596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193A1EB-CA83-844D-F6A5-C341AE324E6B}"/>
              </a:ext>
            </a:extLst>
          </p:cNvPr>
          <p:cNvSpPr/>
          <p:nvPr/>
        </p:nvSpPr>
        <p:spPr>
          <a:xfrm>
            <a:off x="7881383" y="2759011"/>
            <a:ext cx="532604" cy="503596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F795EE5-73AE-4C2A-0971-EB6E729D0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92" y="3350791"/>
            <a:ext cx="1023112" cy="24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F093CEBB-1B27-5E49-953D-84F2B6B0CEBB}"/>
              </a:ext>
            </a:extLst>
          </p:cNvPr>
          <p:cNvSpPr/>
          <p:nvPr/>
        </p:nvSpPr>
        <p:spPr>
          <a:xfrm>
            <a:off x="184935" y="6082301"/>
            <a:ext cx="1366463" cy="626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BD978E9-AB01-2196-0186-CFC971F10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tsikko 1">
            <a:extLst>
              <a:ext uri="{FF2B5EF4-FFF2-40B4-BE49-F238E27FC236}">
                <a16:creationId xmlns:a16="http://schemas.microsoft.com/office/drawing/2014/main" id="{F452A9E2-FAB4-A296-1645-443B872B5301}"/>
              </a:ext>
            </a:extLst>
          </p:cNvPr>
          <p:cNvSpPr txBox="1">
            <a:spLocks/>
          </p:cNvSpPr>
          <p:nvPr/>
        </p:nvSpPr>
        <p:spPr bwMode="auto">
          <a:xfrm>
            <a:off x="212786" y="336101"/>
            <a:ext cx="10739454" cy="4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Asiakas koostaa tavoitteisiinsa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 </a:t>
            </a: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sopivan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 </a:t>
            </a: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paketin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pic>
        <p:nvPicPr>
          <p:cNvPr id="2" name="Kuva 1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97DF7564-B8EB-984A-67E7-4B9B6CEEF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97" y="4277359"/>
            <a:ext cx="2338227" cy="1885467"/>
          </a:xfrm>
          <a:prstGeom prst="rect">
            <a:avLst/>
          </a:prstGeom>
        </p:spPr>
      </p:pic>
      <p:pic>
        <p:nvPicPr>
          <p:cNvPr id="23" name="Kuva 22" descr="Kuva, joka sisältää kohteen ympyrä, Värikkyys, vihreä, valo&#10;&#10;Kuvaus luotu automaattisesti">
            <a:extLst>
              <a:ext uri="{FF2B5EF4-FFF2-40B4-BE49-F238E27FC236}">
                <a16:creationId xmlns:a16="http://schemas.microsoft.com/office/drawing/2014/main" id="{0AF69C09-B484-64DA-450B-6778679B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53" y="1296383"/>
            <a:ext cx="7087667" cy="53157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799834A5-DCA9-423F-36C6-C04DC4B25AFE}"/>
              </a:ext>
            </a:extLst>
          </p:cNvPr>
          <p:cNvSpPr txBox="1"/>
          <p:nvPr/>
        </p:nvSpPr>
        <p:spPr>
          <a:xfrm>
            <a:off x="3643665" y="2631576"/>
            <a:ext cx="14550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i-FI" sz="1600" i="1">
                <a:solidFill>
                  <a:prstClr val="white"/>
                </a:solidFill>
                <a:latin typeface="Arial"/>
                <a:cs typeface="Arial"/>
              </a:rPr>
              <a:t>Haetaan töitä!</a:t>
            </a:r>
            <a:endParaRPr lang="fi-FI" sz="1600" i="1">
              <a:solidFill>
                <a:prstClr val="white"/>
              </a:solidFill>
              <a:cs typeface="Arial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97C79AB1-E49F-DF09-9D49-7CA65FD83918}"/>
              </a:ext>
            </a:extLst>
          </p:cNvPr>
          <p:cNvSpPr txBox="1"/>
          <p:nvPr/>
        </p:nvSpPr>
        <p:spPr>
          <a:xfrm>
            <a:off x="4911204" y="1899774"/>
            <a:ext cx="145502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i="1">
                <a:solidFill>
                  <a:prstClr val="white"/>
                </a:solidFill>
                <a:latin typeface="Arial"/>
                <a:cs typeface="Arial"/>
              </a:rPr>
              <a:t>Opinto-valmennus</a:t>
            </a:r>
            <a:endParaRPr kumimoji="0" lang="fi-FI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0ACB40B-61B5-6095-BDA0-13D788663B9A}"/>
              </a:ext>
            </a:extLst>
          </p:cNvPr>
          <p:cNvSpPr txBox="1"/>
          <p:nvPr/>
        </p:nvSpPr>
        <p:spPr>
          <a:xfrm>
            <a:off x="6293883" y="1780692"/>
            <a:ext cx="143502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i="1">
                <a:solidFill>
                  <a:prstClr val="white"/>
                </a:solidFill>
                <a:latin typeface="Arial"/>
                <a:cs typeface="Arial"/>
              </a:rPr>
              <a:t>Kulttuuri-vierailut</a:t>
            </a:r>
            <a:br>
              <a:rPr lang="fi-FI" sz="1600" i="1">
                <a:solidFill>
                  <a:prstClr val="white"/>
                </a:solidFill>
                <a:latin typeface="Arial"/>
                <a:cs typeface="Arial"/>
              </a:rPr>
            </a:br>
            <a:endParaRPr lang="fi-FI" sz="1600" i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43A2F6F9-F888-BDF7-50BA-CBC9BF2B7A38}"/>
              </a:ext>
            </a:extLst>
          </p:cNvPr>
          <p:cNvSpPr txBox="1"/>
          <p:nvPr/>
        </p:nvSpPr>
        <p:spPr>
          <a:xfrm>
            <a:off x="7328098" y="2808170"/>
            <a:ext cx="14550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i="1">
                <a:solidFill>
                  <a:prstClr val="white"/>
                </a:solidFill>
                <a:latin typeface="Arial"/>
                <a:cs typeface="Arial"/>
              </a:rPr>
              <a:t>Musakontti</a:t>
            </a:r>
            <a:endParaRPr lang="fi-FI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63655A2-C6DB-7A65-3764-1395AC76CD29}"/>
              </a:ext>
            </a:extLst>
          </p:cNvPr>
          <p:cNvSpPr txBox="1"/>
          <p:nvPr/>
        </p:nvSpPr>
        <p:spPr>
          <a:xfrm>
            <a:off x="8318887" y="3877067"/>
            <a:ext cx="14550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lang="fi-FI" sz="1600" i="1">
                <a:solidFill>
                  <a:prstClr val="white"/>
                </a:solidFill>
                <a:latin typeface="Arial"/>
                <a:cs typeface="Arial"/>
              </a:rPr>
              <a:t>Kuntosali</a:t>
            </a:r>
            <a:endParaRPr lang="fi-FI">
              <a:ea typeface="+mn-ea"/>
              <a:cs typeface="+mn-cs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59A3B4C-F4F9-B674-6F54-8F2DF99DBE7E}"/>
              </a:ext>
            </a:extLst>
          </p:cNvPr>
          <p:cNvSpPr/>
          <p:nvPr/>
        </p:nvSpPr>
        <p:spPr>
          <a:xfrm>
            <a:off x="5082104" y="2981138"/>
            <a:ext cx="1123200" cy="1122621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83563265-2378-46F4-FD53-E49250C054BA}"/>
              </a:ext>
            </a:extLst>
          </p:cNvPr>
          <p:cNvSpPr/>
          <p:nvPr/>
        </p:nvSpPr>
        <p:spPr>
          <a:xfrm>
            <a:off x="6223646" y="2822673"/>
            <a:ext cx="920338" cy="870212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3C637B73-8F5E-CF83-48CB-432DCE5C61B7}"/>
              </a:ext>
            </a:extLst>
          </p:cNvPr>
          <p:cNvSpPr/>
          <p:nvPr/>
        </p:nvSpPr>
        <p:spPr>
          <a:xfrm>
            <a:off x="6808575" y="3549865"/>
            <a:ext cx="920338" cy="870212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E2E60B13-597F-BCEC-9CDF-7ADBDB88A993}"/>
              </a:ext>
            </a:extLst>
          </p:cNvPr>
          <p:cNvSpPr txBox="1"/>
          <p:nvPr/>
        </p:nvSpPr>
        <p:spPr>
          <a:xfrm>
            <a:off x="4911205" y="3347740"/>
            <a:ext cx="145502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i="1">
                <a:solidFill>
                  <a:prstClr val="white"/>
                </a:solidFill>
                <a:latin typeface="Arial"/>
                <a:cs typeface="Arial"/>
              </a:rPr>
              <a:t>Kävelyretket</a:t>
            </a:r>
            <a:endParaRPr kumimoji="0" lang="fi-FI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B33FF7F9-FE78-CEBB-21E3-3A5597F6B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78" y="3478253"/>
            <a:ext cx="1447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371239C-13CC-E137-1266-3C44FFC6CCAA}"/>
              </a:ext>
            </a:extLst>
          </p:cNvPr>
          <p:cNvSpPr/>
          <p:nvPr/>
        </p:nvSpPr>
        <p:spPr>
          <a:xfrm>
            <a:off x="183895" y="6154220"/>
            <a:ext cx="1367503" cy="5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BD978E9-AB01-2196-0186-CFC971F105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CAA3F8BE-A37B-164C-34A0-35B179B69B1B}"/>
              </a:ext>
            </a:extLst>
          </p:cNvPr>
          <p:cNvSpPr txBox="1">
            <a:spLocks/>
          </p:cNvSpPr>
          <p:nvPr/>
        </p:nvSpPr>
        <p:spPr bwMode="auto">
          <a:xfrm>
            <a:off x="2866473" y="1196289"/>
            <a:ext cx="3486843" cy="2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924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Ryhmävalmennukset (ensisijainen)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41AD249C-E97C-65D2-2E20-4DEB1869CFC7}"/>
              </a:ext>
            </a:extLst>
          </p:cNvPr>
          <p:cNvSpPr/>
          <p:nvPr/>
        </p:nvSpPr>
        <p:spPr>
          <a:xfrm>
            <a:off x="2703027" y="1601973"/>
            <a:ext cx="2229790" cy="2111690"/>
          </a:xfrm>
          <a:prstGeom prst="flowChartConnector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Työtoiminnasta työelämään </a:t>
            </a: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endParaRPr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Työelämätaitojen ja elämänhallinnan kokonaisuus työelämälähtöisesti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2365039-BACB-D60A-55A7-3E050B4D5C53}"/>
              </a:ext>
            </a:extLst>
          </p:cNvPr>
          <p:cNvSpPr/>
          <p:nvPr/>
        </p:nvSpPr>
        <p:spPr>
          <a:xfrm>
            <a:off x="5315884" y="1771157"/>
            <a:ext cx="2076128" cy="1958671"/>
          </a:xfrm>
          <a:prstGeom prst="flowChartConnector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>
                <a:solidFill>
                  <a:prstClr val="white"/>
                </a:solidFill>
                <a:latin typeface="Arial" panose="020B0604020202020204"/>
              </a:rPr>
              <a:t>Kohti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työnhakua</a:t>
            </a: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endParaRPr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Työnhakutaidot (cv, hakemuspohjat, työhaastattelu, työnantajavierailu)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DA66A81-0656-45D3-DE40-6F82B3906F73}"/>
              </a:ext>
            </a:extLst>
          </p:cNvPr>
          <p:cNvSpPr txBox="1">
            <a:spLocks/>
          </p:cNvSpPr>
          <p:nvPr/>
        </p:nvSpPr>
        <p:spPr bwMode="auto">
          <a:xfrm>
            <a:off x="8238663" y="1768985"/>
            <a:ext cx="3486843" cy="2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924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Yksilövalmennukset (lisäpalvelu)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610CEA7D-D42F-4B51-B000-34CB9AF82510}"/>
              </a:ext>
            </a:extLst>
          </p:cNvPr>
          <p:cNvSpPr/>
          <p:nvPr/>
        </p:nvSpPr>
        <p:spPr>
          <a:xfrm>
            <a:off x="10232983" y="2437417"/>
            <a:ext cx="1664952" cy="2297779"/>
          </a:xfrm>
          <a:prstGeom prst="roundRect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fi-FI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Henkilökohtainen valmennus</a:t>
            </a: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Rajattu määrä kertoja asiakkaille, jotka ovat käyneet tietyt sisällöt</a:t>
            </a:r>
            <a:endParaRPr lang="fi-FI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E08F2174-9E37-DA72-7551-F4827FA5BED6}"/>
              </a:ext>
            </a:extLst>
          </p:cNvPr>
          <p:cNvSpPr/>
          <p:nvPr/>
        </p:nvSpPr>
        <p:spPr>
          <a:xfrm>
            <a:off x="8341384" y="2434450"/>
            <a:ext cx="1646591" cy="2307178"/>
          </a:xfrm>
          <a:prstGeom prst="roundRect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fi-FI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 </a:t>
            </a: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-valmennus</a:t>
            </a: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endParaRPr lang="fi-FI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Neuvontaa yksittäisiin työ- ja opintoasioihin, </a:t>
            </a:r>
            <a:r>
              <a:rPr lang="fi-FI" sz="1200">
                <a:solidFill>
                  <a:schemeClr val="bg1"/>
                </a:solidFill>
                <a:latin typeface="Arial" panose="020B0604020202020204"/>
              </a:rPr>
              <a:t>sekä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palveluohjausta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F452A9E2-FAB4-A296-1645-443B872B5301}"/>
              </a:ext>
            </a:extLst>
          </p:cNvPr>
          <p:cNvSpPr txBox="1">
            <a:spLocks/>
          </p:cNvSpPr>
          <p:nvPr/>
        </p:nvSpPr>
        <p:spPr bwMode="auto">
          <a:xfrm>
            <a:off x="284844" y="235631"/>
            <a:ext cx="1027937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Työllistymiseen suoraan liittyvät valmennukset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37B6267-10C1-6420-6924-56CDFD8D9EF2}"/>
              </a:ext>
            </a:extLst>
          </p:cNvPr>
          <p:cNvSpPr/>
          <p:nvPr/>
        </p:nvSpPr>
        <p:spPr>
          <a:xfrm>
            <a:off x="2278109" y="3938651"/>
            <a:ext cx="1897496" cy="1827844"/>
          </a:xfrm>
          <a:prstGeom prst="flowChartConnector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br>
              <a:rPr lang="fi-FI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Haetaan töitä!</a:t>
            </a: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endParaRPr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 hakuun tutustumista ja työn hakua</a:t>
            </a:r>
            <a:r>
              <a:rPr lang="fi-FI" sz="1200">
                <a:solidFill>
                  <a:prstClr val="white"/>
                </a:solidFill>
                <a:latin typeface="Arial" panose="020B0604020202020204"/>
              </a:rPr>
              <a:t> 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545138E-DE1A-8C23-0318-79E2631179E2}"/>
              </a:ext>
            </a:extLst>
          </p:cNvPr>
          <p:cNvSpPr/>
          <p:nvPr/>
        </p:nvSpPr>
        <p:spPr>
          <a:xfrm>
            <a:off x="4609526" y="3935873"/>
            <a:ext cx="2563523" cy="2429535"/>
          </a:xfrm>
          <a:prstGeom prst="ellipse">
            <a:avLst/>
          </a:prstGeom>
          <a:solidFill>
            <a:srgbClr val="0092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br>
              <a:rPr lang="fi-FI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Opintovalmennus</a:t>
            </a:r>
            <a:br>
              <a:rPr lang="fi-FI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</a:br>
            <a:endParaRPr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>
              <a:defRPr/>
            </a:pPr>
            <a:r>
              <a:rPr lang="fi-FI" sz="1200">
                <a:solidFill>
                  <a:prstClr val="white"/>
                </a:solidFill>
                <a:latin typeface="Arial" panose="020B0604020202020204"/>
              </a:rPr>
              <a:t>Opintovaihtoehtoihin tutustumista ja ammatinvalintaohjausta</a:t>
            </a:r>
            <a:endParaRPr lang="fi-FI" sz="1200">
              <a:solidFill>
                <a:prstClr val="white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200">
              <a:solidFill>
                <a:prstClr val="white"/>
              </a:solidFill>
              <a:latin typeface="Arial" panose="020B0604020202020204"/>
            </a:endParaRPr>
          </a:p>
          <a:p>
            <a:pPr>
              <a:defRPr/>
            </a:pPr>
            <a:r>
              <a:rPr lang="fi-FI" sz="1200">
                <a:solidFill>
                  <a:prstClr val="white"/>
                </a:solidFill>
                <a:latin typeface="Arial" panose="020B0604020202020204"/>
              </a:rPr>
              <a:t>Tuki opintoihin hakeutumiseen </a:t>
            </a:r>
            <a:endParaRPr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DCAFBE6-A1C0-09B6-3329-BE777E1A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7895" y="3585846"/>
            <a:ext cx="1546149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Lopuksi</a:t>
            </a:r>
            <a:endParaRPr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1497724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BD32152-5ABA-D7FA-0D95-79C6EE422222}"/>
              </a:ext>
            </a:extLst>
          </p:cNvPr>
          <p:cNvSpPr txBox="1">
            <a:spLocks/>
          </p:cNvSpPr>
          <p:nvPr/>
        </p:nvSpPr>
        <p:spPr>
          <a:xfrm>
            <a:off x="6295768" y="1864712"/>
            <a:ext cx="4797120" cy="47922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fi-FI" sz="1800">
                <a:solidFill>
                  <a:srgbClr val="202020"/>
                </a:solidFill>
                <a:latin typeface="Arial" panose="020B0604020202020204"/>
                <a:cs typeface="Arial"/>
              </a:rPr>
              <a:t>Parhaimmillaan kuntouttava työtoiminta itsessään on asiakasta eteenpäin vievää</a:t>
            </a:r>
          </a:p>
          <a:p>
            <a:pPr marL="342900" indent="-342900">
              <a:buFont typeface="Arial"/>
              <a:buChar char="•"/>
              <a:defRPr/>
            </a:pPr>
            <a:endParaRPr lang="fi-FI" sz="1800">
              <a:solidFill>
                <a:srgbClr val="202020"/>
              </a:solidFill>
              <a:latin typeface="Arial" panose="020B0604020202020204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i-FI" sz="1800">
                <a:solidFill>
                  <a:srgbClr val="202020"/>
                </a:solidFill>
                <a:latin typeface="Arial" panose="020B0604020202020204"/>
                <a:cs typeface="Arial"/>
              </a:rPr>
              <a:t>Työtoiminnan ydin kuntoutujalle on toiminta omassa ryhmässä, mutta kokonaisvaltaista kuntoutumista tukemaan tarvitaan myös muuta</a:t>
            </a:r>
          </a:p>
          <a:p>
            <a:pPr marL="342900" indent="-342900">
              <a:buFont typeface="Arial"/>
              <a:buChar char="•"/>
              <a:defRPr/>
            </a:pPr>
            <a:endParaRPr lang="fi-FI" sz="1800">
              <a:solidFill>
                <a:srgbClr val="202020"/>
              </a:solidFill>
              <a:latin typeface="Arial" panose="020B0604020202020204"/>
              <a:cs typeface="Arial"/>
            </a:endParaRPr>
          </a:p>
          <a:p>
            <a:pPr marL="0" indent="0">
              <a:buNone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/>
              <a:ea typeface="Calibri"/>
              <a:cs typeface="Arial"/>
            </a:endParaRPr>
          </a:p>
          <a:p>
            <a:pPr marL="800100" lvl="1">
              <a:buFont typeface="Courier New"/>
              <a:buChar char="o"/>
              <a:defRPr/>
            </a:pPr>
            <a:endParaRPr lang="fi-FI" sz="1800">
              <a:solidFill>
                <a:srgbClr val="202020"/>
              </a:solidFill>
              <a:latin typeface="Arial" panose="020B0604020202020204"/>
              <a:ea typeface="Calibri"/>
              <a:cs typeface="Arial"/>
            </a:endParaRPr>
          </a:p>
          <a:p>
            <a:pPr marL="800100" lvl="1">
              <a:buFont typeface="Courier New"/>
              <a:buChar char="o"/>
              <a:defRPr/>
            </a:pPr>
            <a:endParaRPr lang="fi-FI" sz="1800">
              <a:solidFill>
                <a:srgbClr val="202020"/>
              </a:solidFill>
              <a:latin typeface="Arial" panose="020B0604020202020204"/>
              <a:ea typeface="Calibri"/>
              <a:cs typeface="Arial"/>
            </a:endParaRPr>
          </a:p>
          <a:p>
            <a:pPr marL="800100" lvl="1">
              <a:buFont typeface="Courier New"/>
              <a:buChar char="o"/>
              <a:defRPr/>
            </a:pPr>
            <a:endParaRPr lang="fi-FI" sz="1600">
              <a:solidFill>
                <a:srgbClr val="202020"/>
              </a:solidFill>
              <a:latin typeface="Arial" panose="020B0604020202020204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endParaRPr lang="fi-FI" sz="1600">
              <a:solidFill>
                <a:srgbClr val="202020"/>
              </a:solidFill>
              <a:latin typeface="Arial" panose="020B0604020202020204"/>
              <a:ea typeface="Calibri"/>
              <a:cs typeface="Arial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E4359CF-8B5F-8A21-892B-E805E0FEF796}"/>
              </a:ext>
            </a:extLst>
          </p:cNvPr>
          <p:cNvSpPr txBox="1"/>
          <p:nvPr/>
        </p:nvSpPr>
        <p:spPr>
          <a:xfrm>
            <a:off x="6599383" y="4028318"/>
            <a:ext cx="42034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>
                <a:solidFill>
                  <a:srgbClr val="009246"/>
                </a:solidFill>
                <a:latin typeface="Arial"/>
                <a:cs typeface="Arial"/>
              </a:rPr>
              <a:t>Valmennukset tukevat kuntoutumista ja vahvistavat työllistymisedellytyksiä </a:t>
            </a:r>
          </a:p>
        </p:txBody>
      </p:sp>
      <p:pic>
        <p:nvPicPr>
          <p:cNvPr id="5" name="Kuva 4" descr="Kuva, joka sisältää kohteen henkilö, vaate, artesaani, sisä-&#10;&#10;Kuvaus luotu automaattisesti">
            <a:extLst>
              <a:ext uri="{FF2B5EF4-FFF2-40B4-BE49-F238E27FC236}">
                <a16:creationId xmlns:a16="http://schemas.microsoft.com/office/drawing/2014/main" id="{77484025-8332-BADA-786E-3C194093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1860874"/>
            <a:ext cx="5642918" cy="37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5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 dirty="0">
                <a:solidFill>
                  <a:srgbClr val="0072C6"/>
                </a:solidFill>
                <a:latin typeface="Arial" panose="020B0604020202020204"/>
              </a:rPr>
              <a:t>Tarve ja tavoitteet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7BCEFAE1-FB81-6BD0-BBEE-718986F55CDE}"/>
              </a:ext>
            </a:extLst>
          </p:cNvPr>
          <p:cNvGrpSpPr/>
          <p:nvPr/>
        </p:nvGrpSpPr>
        <p:grpSpPr>
          <a:xfrm>
            <a:off x="575441" y="3102500"/>
            <a:ext cx="8702565" cy="3434861"/>
            <a:chOff x="1432131" y="1220916"/>
            <a:chExt cx="7608503" cy="3003040"/>
          </a:xfrm>
        </p:grpSpPr>
        <p:pic>
          <p:nvPicPr>
            <p:cNvPr id="6" name="Kuva 5" descr="Kuva, joka sisältää kohteen teksti, kuvakaappaus, Fontti, muotoilu&#10;&#10;Kuvaus luotu automaattisesti">
              <a:extLst>
                <a:ext uri="{FF2B5EF4-FFF2-40B4-BE49-F238E27FC236}">
                  <a16:creationId xmlns:a16="http://schemas.microsoft.com/office/drawing/2014/main" id="{79612D5D-6DB6-A548-2657-E2DB57FC1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184" y="1220916"/>
              <a:ext cx="7561450" cy="3003040"/>
            </a:xfrm>
            <a:prstGeom prst="rect">
              <a:avLst/>
            </a:prstGeom>
          </p:spPr>
        </p:pic>
        <p:sp>
          <p:nvSpPr>
            <p:cNvPr id="10" name="Suorakulmio: Pyöristetyt kulmat 9">
              <a:extLst>
                <a:ext uri="{FF2B5EF4-FFF2-40B4-BE49-F238E27FC236}">
                  <a16:creationId xmlns:a16="http://schemas.microsoft.com/office/drawing/2014/main" id="{A1AFC8A2-DF13-01CF-DFBD-A9F05F264538}"/>
                </a:ext>
              </a:extLst>
            </p:cNvPr>
            <p:cNvSpPr/>
            <p:nvPr/>
          </p:nvSpPr>
          <p:spPr>
            <a:xfrm>
              <a:off x="1432131" y="1429326"/>
              <a:ext cx="2579303" cy="2586220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C61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121A6C0-7542-6C21-AFE3-0A4437F7959E}"/>
              </a:ext>
            </a:extLst>
          </p:cNvPr>
          <p:cNvSpPr txBox="1"/>
          <p:nvPr/>
        </p:nvSpPr>
        <p:spPr>
          <a:xfrm>
            <a:off x="457201" y="1192045"/>
            <a:ext cx="1022393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  <a:sym typeface="Wingdings" panose="05000000000000000000" pitchFamily="2" charset="2"/>
              </a:rPr>
              <a:t>Kasvavan pitkäaikaistyöttömyyden ratkomiseen tarvitaan uudenlaisia lähestymis- ja toimintatapoja.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  <a:sym typeface="Wingdings" panose="05000000000000000000" pitchFamily="2" charset="2"/>
              </a:rPr>
              <a:t>Perinteinen työtoiminnan palvelumalli ei riitä vastaamaan tarpeisiin ja nykyiseen palveluun tarvitaan muutoksia, jotka vahvistavat jatkopoluille siirtymistä.​</a:t>
            </a:r>
            <a:endParaRPr lang="fi-FI" sz="2000">
              <a:solidFill>
                <a:prstClr val="black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</a:rPr>
              <a:t>Tavoitteena on ollut luoda kokonaisuus, joka tukee asiakkaan yhdenvertaisia mahdollisuuksia saada tarvitsemaansa tukea ja ohjausta.</a:t>
            </a:r>
            <a:endParaRPr lang="fi-FI" sz="2000" b="0" i="0" u="none" strike="noStrike" dirty="0">
              <a:solidFill>
                <a:prstClr val="black"/>
              </a:solidFill>
              <a:effectLst/>
              <a:latin typeface="Arial" panose="020B0604020202020204"/>
              <a:ea typeface="+mn-lt"/>
              <a:cs typeface="Arial" panose="020B0604020202020204"/>
            </a:endParaRPr>
          </a:p>
          <a:p>
            <a:pPr>
              <a:defRPr/>
            </a:pPr>
            <a:endParaRPr lang="fi-FI" sz="2000">
              <a:solidFill>
                <a:prstClr val="black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420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  <a:cs typeface="Arial"/>
              </a:rPr>
              <a:t>Tausta</a:t>
            </a:r>
            <a:endParaRPr lang="fi-FI" sz="3600" b="1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1497724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967FF04-0CB2-C963-D71B-CE97122B42F5}"/>
              </a:ext>
            </a:extLst>
          </p:cNvPr>
          <p:cNvSpPr txBox="1"/>
          <p:nvPr/>
        </p:nvSpPr>
        <p:spPr>
          <a:xfrm>
            <a:off x="457202" y="1225225"/>
            <a:ext cx="6107048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fi-FI" sz="2000">
                <a:latin typeface="Arial"/>
                <a:cs typeface="Arial"/>
              </a:rPr>
              <a:t>Työtoiminnasta työelämään -hankkeessa työhönvalmennus kehitettiin erityisesti kuntouttavan työtoiminnan asiakkaiden tarpeisiin</a:t>
            </a:r>
            <a:endParaRPr lang="fi-FI" sz="2000"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fi-FI" sz="20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i-FI" sz="2000">
                <a:solidFill>
                  <a:srgbClr val="000000"/>
                </a:solidFill>
                <a:latin typeface="Arial"/>
                <a:cs typeface="Arial"/>
              </a:rPr>
              <a:t>Taustalla Työkykyisempi Stadi -hankkeen ja muiden Työkykyohjelman hakkeiden havainnot ja tulokset tuetun työllistymisen laatukriteerien mukaisen työhönvalmennuksen soveltamisesta kuntouttavan työtoiminnan asiakkaille</a:t>
            </a:r>
          </a:p>
          <a:p>
            <a:pPr marL="342900" indent="-342900">
              <a:buFont typeface="Arial,Sans-Serif"/>
              <a:buChar char="•"/>
            </a:pPr>
            <a:endParaRPr lang="fi-FI" sz="200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i-FI" sz="2000">
                <a:latin typeface="Arial"/>
                <a:cs typeface="Arial"/>
              </a:rPr>
              <a:t>Asiakasohjaus kehitettiin yhdessä työtoiminnan henkilöstön ja projektiryhmän kanssa. Asiakkaiksi valikoituivat sellaiset henkilöt, joilla oli motivaatiota ja edellytyksiä työllistyä. </a:t>
            </a:r>
          </a:p>
          <a:p>
            <a:endParaRPr lang="fi-FI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fi-FI">
              <a:solidFill>
                <a:srgbClr val="202020"/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fi-FI">
              <a:solidFill>
                <a:srgbClr val="202020"/>
              </a:solidFill>
              <a:latin typeface="Arial"/>
              <a:cs typeface="Arial"/>
            </a:endParaRPr>
          </a:p>
        </p:txBody>
      </p:sp>
      <p:pic>
        <p:nvPicPr>
          <p:cNvPr id="3" name="Kuva 2" descr="Kuva, joka sisältää kohteen animaatio, luonnos, piirros, mustavalkoinen&#10;&#10;Kuvaus luotu automaattisesti">
            <a:extLst>
              <a:ext uri="{FF2B5EF4-FFF2-40B4-BE49-F238E27FC236}">
                <a16:creationId xmlns:a16="http://schemas.microsoft.com/office/drawing/2014/main" id="{12C390D6-2B7C-4566-4468-9A0524AF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8435886" y="2629702"/>
            <a:ext cx="2105025" cy="3724275"/>
          </a:xfrm>
          <a:prstGeom prst="rect">
            <a:avLst/>
          </a:prstGeom>
        </p:spPr>
      </p:pic>
      <p:pic>
        <p:nvPicPr>
          <p:cNvPr id="9" name="Kuva 8" descr="Kuva, joka sisältää kohteen lintu, siipi, clipart&#10;&#10;Kuvaus luotu automaattisesti">
            <a:extLst>
              <a:ext uri="{FF2B5EF4-FFF2-40B4-BE49-F238E27FC236}">
                <a16:creationId xmlns:a16="http://schemas.microsoft.com/office/drawing/2014/main" id="{93EE74F4-EB70-A7D0-0370-4AE4103EC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85" y="529582"/>
            <a:ext cx="1782990" cy="1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05412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fi-FI" sz="4800">
              <a:solidFill>
                <a:srgbClr val="0072C6"/>
              </a:solidFill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2629989"/>
            <a:ext cx="9827622" cy="3546974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endParaRPr lang="fi-FI" sz="1800">
              <a:ea typeface="+mn-lt"/>
              <a:cs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5495B13-169C-7B69-E786-30CCBB8516DA}"/>
              </a:ext>
            </a:extLst>
          </p:cNvPr>
          <p:cNvSpPr txBox="1"/>
          <p:nvPr/>
        </p:nvSpPr>
        <p:spPr>
          <a:xfrm>
            <a:off x="664910" y="1360079"/>
            <a:ext cx="1007711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 i="0">
                <a:solidFill>
                  <a:srgbClr val="000000"/>
                </a:solidFill>
                <a:effectLst/>
                <a:latin typeface="+mn-lt"/>
              </a:rPr>
              <a:t>Työhön</a:t>
            </a:r>
            <a:r>
              <a:rPr lang="fi-FI" b="1">
                <a:solidFill>
                  <a:srgbClr val="000000"/>
                </a:solidFill>
                <a:latin typeface="+mn-lt"/>
              </a:rPr>
              <a:t>valmennukseen hakeutuminen ja pääseminen </a:t>
            </a:r>
          </a:p>
          <a:p>
            <a:endParaRPr lang="fi-FI" b="1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000000"/>
                </a:solidFill>
                <a:effectLst/>
                <a:latin typeface="+mn-lt"/>
              </a:rPr>
              <a:t>Kun asiakkaalta löytyy halu työllistyä</a:t>
            </a:r>
            <a:r>
              <a:rPr lang="fi-FI">
                <a:solidFill>
                  <a:srgbClr val="000000"/>
                </a:solidFill>
                <a:latin typeface="+mn-lt"/>
              </a:rPr>
              <a:t> nopeasti</a:t>
            </a:r>
            <a:r>
              <a:rPr lang="fi-FI" b="0" i="0">
                <a:solidFill>
                  <a:srgbClr val="000000"/>
                </a:solidFill>
                <a:effectLst/>
                <a:latin typeface="+mn-lt"/>
              </a:rPr>
              <a:t>, voi työhönvalmennus olla ajankohtainen.</a:t>
            </a:r>
            <a:r>
              <a:rPr lang="fi-FI">
                <a:solidFill>
                  <a:srgbClr val="000000"/>
                </a:solidFill>
                <a:latin typeface="+mn-lt"/>
              </a:rPr>
              <a:t> </a:t>
            </a:r>
            <a:br>
              <a:rPr lang="fi-FI">
                <a:solidFill>
                  <a:srgbClr val="000000"/>
                </a:solidFill>
                <a:latin typeface="+mn-lt"/>
              </a:rPr>
            </a:br>
            <a:r>
              <a:rPr lang="fi-FI" b="0" i="0">
                <a:solidFill>
                  <a:srgbClr val="231F20"/>
                </a:solidFill>
                <a:effectLst/>
                <a:latin typeface="Arial"/>
                <a:cs typeface="Arial"/>
              </a:rPr>
              <a:t>Työhönvalmennus voi olla asiakkaalle ajankohtainen jo työtoimintajakson alussa.</a:t>
            </a:r>
            <a:endParaRPr lang="fi-FI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231F20"/>
                </a:solidFill>
                <a:effectLst/>
              </a:rPr>
              <a:t>Työhönvalmennukseen ohjautuminen tapahtuu työvalmentajan kautta.</a:t>
            </a:r>
            <a:endParaRPr lang="fi-FI"/>
          </a:p>
          <a:p>
            <a:pPr>
              <a:buFont typeface="Arial" panose="020B0604020202020204" pitchFamily="34" charset="0"/>
              <a:buChar char="•"/>
            </a:pPr>
            <a:endParaRPr lang="fi-FI">
              <a:solidFill>
                <a:srgbClr val="000000"/>
              </a:solidFill>
              <a:latin typeface="+mn-lt"/>
              <a:cs typeface="Arial" panose="020B0604020202020204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9D4A7DD-FC62-8AE3-B6F8-96F152B245C1}"/>
              </a:ext>
            </a:extLst>
          </p:cNvPr>
          <p:cNvSpPr txBox="1"/>
          <p:nvPr/>
        </p:nvSpPr>
        <p:spPr>
          <a:xfrm>
            <a:off x="5341675" y="5008946"/>
            <a:ext cx="134191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200">
                <a:solidFill>
                  <a:schemeClr val="bg1"/>
                </a:solidFill>
                <a:latin typeface="Arial"/>
                <a:cs typeface="Arial"/>
              </a:rPr>
              <a:t>Työvalmennus</a:t>
            </a:r>
            <a:endParaRPr lang="fi-FI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6BDFA109-EC92-7476-970B-919776C92119}"/>
              </a:ext>
            </a:extLst>
          </p:cNvPr>
          <p:cNvSpPr txBox="1">
            <a:spLocks/>
          </p:cNvSpPr>
          <p:nvPr/>
        </p:nvSpPr>
        <p:spPr bwMode="auto">
          <a:xfrm>
            <a:off x="654531" y="579559"/>
            <a:ext cx="11080268" cy="7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fi-FI" sz="4400">
                <a:solidFill>
                  <a:srgbClr val="0072C6"/>
                </a:solidFill>
              </a:rPr>
              <a:t>Työhönvalmennusprosessi</a:t>
            </a:r>
            <a:endParaRPr lang="fi-FI" sz="4400">
              <a:solidFill>
                <a:srgbClr val="0072C6"/>
              </a:solidFill>
              <a:cs typeface="Arial"/>
            </a:endParaRPr>
          </a:p>
        </p:txBody>
      </p:sp>
      <p:pic>
        <p:nvPicPr>
          <p:cNvPr id="36" name="Kuva 35" descr="Kuva, joka sisältää kohteen animaatio, pimeys, taide&#10;&#10;Kuvaus luotu automaattisesti">
            <a:extLst>
              <a:ext uri="{FF2B5EF4-FFF2-40B4-BE49-F238E27FC236}">
                <a16:creationId xmlns:a16="http://schemas.microsoft.com/office/drawing/2014/main" id="{6F1F5B40-0554-917F-971F-54E3F92DB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46"/>
          <a:stretch/>
        </p:blipFill>
        <p:spPr>
          <a:xfrm>
            <a:off x="0" y="3475630"/>
            <a:ext cx="12192000" cy="29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05412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fi-FI" sz="4800">
              <a:solidFill>
                <a:srgbClr val="0072C6"/>
              </a:solidFill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2629989"/>
            <a:ext cx="9827622" cy="3546974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endParaRPr lang="fi-FI" sz="1800">
              <a:ea typeface="+mn-lt"/>
              <a:cs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5495B13-169C-7B69-E786-30CCBB8516DA}"/>
              </a:ext>
            </a:extLst>
          </p:cNvPr>
          <p:cNvSpPr txBox="1"/>
          <p:nvPr/>
        </p:nvSpPr>
        <p:spPr>
          <a:xfrm>
            <a:off x="664910" y="1360079"/>
            <a:ext cx="553093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 i="0">
                <a:solidFill>
                  <a:srgbClr val="000000"/>
                </a:solidFill>
                <a:effectLst/>
                <a:latin typeface="+mn-lt"/>
              </a:rPr>
              <a:t>Työhön</a:t>
            </a:r>
            <a:r>
              <a:rPr lang="fi-FI" b="1">
                <a:solidFill>
                  <a:srgbClr val="000000"/>
                </a:solidFill>
                <a:latin typeface="+mn-lt"/>
              </a:rPr>
              <a:t>valmennus </a:t>
            </a:r>
          </a:p>
          <a:p>
            <a:endParaRPr lang="fi-FI" b="1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000000"/>
                </a:solidFill>
                <a:effectLst/>
                <a:latin typeface="+mn-lt"/>
              </a:rPr>
              <a:t>Alkaa yhteistyösopimuksella ja alkukartoituksella, jossa tehdään mm. ammatillinen profilointi</a:t>
            </a:r>
            <a:endParaRPr lang="fi-FI" b="0" i="0">
              <a:solidFill>
                <a:srgbClr val="000000"/>
              </a:solidFill>
              <a:effectLst/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+mn-lt"/>
              </a:rPr>
              <a:t>Selvitetään taloudellisia asioita sekä päivitetään työnhaun asiakirjat</a:t>
            </a:r>
            <a:endParaRPr lang="fi-FI">
              <a:solidFill>
                <a:srgbClr val="000000"/>
              </a:solidFill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+mn-lt"/>
              </a:rPr>
              <a:t>Yksilökohtainen työnhaku asiakkaan kanssa</a:t>
            </a:r>
            <a:endParaRPr lang="fi-FI">
              <a:solidFill>
                <a:srgbClr val="000000"/>
              </a:solidFill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+mn-lt"/>
              </a:rPr>
              <a:t>Valmennuskeskustelut, elämäntilanteeseen liittyvät keskustelut</a:t>
            </a:r>
            <a:endParaRPr lang="fi-FI">
              <a:solidFill>
                <a:srgbClr val="000000"/>
              </a:solidFill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+mn-lt"/>
              </a:rPr>
              <a:t>Haastatteluihin valmistautuminen ja tuki siihen</a:t>
            </a:r>
            <a:endParaRPr lang="fi-FI">
              <a:solidFill>
                <a:srgbClr val="000000"/>
              </a:solidFill>
              <a:latin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+mn-lt"/>
              </a:rPr>
              <a:t>Tuki työsuhteen aikana ja ennen sitä</a:t>
            </a:r>
            <a:endParaRPr lang="fi-FI"/>
          </a:p>
          <a:p>
            <a:pPr>
              <a:buFont typeface="Arial" panose="020B0604020202020204" pitchFamily="34" charset="0"/>
              <a:buChar char="•"/>
            </a:pPr>
            <a:endParaRPr lang="fi-FI">
              <a:solidFill>
                <a:srgbClr val="000000"/>
              </a:solidFill>
              <a:latin typeface="+mn-lt"/>
              <a:cs typeface="Arial" panose="020B0604020202020204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9D4A7DD-FC62-8AE3-B6F8-96F152B245C1}"/>
              </a:ext>
            </a:extLst>
          </p:cNvPr>
          <p:cNvSpPr txBox="1"/>
          <p:nvPr/>
        </p:nvSpPr>
        <p:spPr>
          <a:xfrm>
            <a:off x="5341675" y="5008946"/>
            <a:ext cx="134191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200">
                <a:solidFill>
                  <a:schemeClr val="bg1"/>
                </a:solidFill>
                <a:latin typeface="Arial"/>
                <a:cs typeface="Arial"/>
              </a:rPr>
              <a:t>Työvalmennus</a:t>
            </a:r>
            <a:endParaRPr lang="fi-FI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6BDFA109-EC92-7476-970B-919776C92119}"/>
              </a:ext>
            </a:extLst>
          </p:cNvPr>
          <p:cNvSpPr txBox="1">
            <a:spLocks/>
          </p:cNvSpPr>
          <p:nvPr/>
        </p:nvSpPr>
        <p:spPr bwMode="auto">
          <a:xfrm>
            <a:off x="654531" y="579559"/>
            <a:ext cx="11080268" cy="7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fi-FI" sz="4400">
                <a:solidFill>
                  <a:srgbClr val="0072C6"/>
                </a:solidFill>
              </a:rPr>
              <a:t>Työhönvalmennusprosessi</a:t>
            </a:r>
            <a:endParaRPr lang="fi-FI" sz="4400">
              <a:solidFill>
                <a:srgbClr val="0072C6"/>
              </a:solidFill>
              <a:cs typeface="Arial"/>
            </a:endParaRPr>
          </a:p>
        </p:txBody>
      </p:sp>
      <p:pic>
        <p:nvPicPr>
          <p:cNvPr id="1026" name="Picture 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68EE4ADF-4CBF-8705-A5F2-0599A4C5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17" y="1700318"/>
            <a:ext cx="5338743" cy="33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1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05412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fi-FI" sz="4800">
              <a:solidFill>
                <a:srgbClr val="0072C6"/>
              </a:solidFill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2629989"/>
            <a:ext cx="9827622" cy="3546974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endParaRPr lang="fi-FI" sz="1800">
              <a:ea typeface="+mn-lt"/>
              <a:cs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5495B13-169C-7B69-E786-30CCBB8516DA}"/>
              </a:ext>
            </a:extLst>
          </p:cNvPr>
          <p:cNvSpPr txBox="1"/>
          <p:nvPr/>
        </p:nvSpPr>
        <p:spPr>
          <a:xfrm>
            <a:off x="664910" y="1360079"/>
            <a:ext cx="1007711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 i="0">
                <a:solidFill>
                  <a:srgbClr val="000000"/>
                </a:solidFill>
                <a:effectLst/>
                <a:latin typeface="+mn-lt"/>
              </a:rPr>
              <a:t>Työhön</a:t>
            </a:r>
            <a:r>
              <a:rPr lang="fi-FI" b="1">
                <a:solidFill>
                  <a:srgbClr val="000000"/>
                </a:solidFill>
                <a:latin typeface="+mn-lt"/>
              </a:rPr>
              <a:t>valmennuksen päättäminen</a:t>
            </a:r>
          </a:p>
          <a:p>
            <a:endParaRPr lang="fi-FI" b="1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avoitteena</a:t>
            </a:r>
            <a:r>
              <a:rPr lang="fi-FI">
                <a:solidFill>
                  <a:srgbClr val="000000"/>
                </a:solidFill>
                <a:latin typeface="Arial"/>
                <a:cs typeface="Arial"/>
              </a:rPr>
              <a:t> pitkäkestoiset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fi-FI">
                <a:solidFill>
                  <a:srgbClr val="000000"/>
                </a:solidFill>
                <a:latin typeface="Arial"/>
                <a:cs typeface="Arial"/>
              </a:rPr>
              <a:t>työllistymiset</a:t>
            </a:r>
            <a:r>
              <a:rPr lang="fi-FI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br>
              <a:rPr lang="fi-FI" b="0" i="0">
                <a:effectLst/>
                <a:latin typeface="Arial" panose="020B0604020202020204" pitchFamily="34" charset="0"/>
              </a:rPr>
            </a:br>
            <a:r>
              <a:rPr lang="fi-FI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Työhönvalmennus voi jatkua, vaikka kuntouttavan työtoiminnan jakso päättyy. Hankkeen aikana </a:t>
            </a:r>
            <a:r>
              <a:rPr lang="fi-FI">
                <a:solidFill>
                  <a:srgbClr val="000000"/>
                </a:solidFill>
                <a:latin typeface="Arial"/>
                <a:cs typeface="Arial"/>
              </a:rPr>
              <a:t>selvitettiin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työhönvalmennuksen tarkoituksenmukainen kesto, esimerkiksi 6 kk kuntouttavan työtoiminnan päätyttyä. 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Tarvittaessa </a:t>
            </a:r>
            <a:r>
              <a:rPr lang="fi-FI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työhönvalmentaja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fi-FI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kontaktoi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asiakkaan kanssa yhteistyötahoja (esim. työllisyyspalveluiden työntekijä, työkykykoordinaattori)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endParaRPr lang="fi-FI">
              <a:solidFill>
                <a:srgbClr val="000000"/>
              </a:solidFill>
              <a:latin typeface="+mn-lt"/>
              <a:cs typeface="Arial" panose="020B0604020202020204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9D4A7DD-FC62-8AE3-B6F8-96F152B245C1}"/>
              </a:ext>
            </a:extLst>
          </p:cNvPr>
          <p:cNvSpPr txBox="1"/>
          <p:nvPr/>
        </p:nvSpPr>
        <p:spPr>
          <a:xfrm>
            <a:off x="5341675" y="5008946"/>
            <a:ext cx="134191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200">
                <a:solidFill>
                  <a:schemeClr val="bg1"/>
                </a:solidFill>
                <a:latin typeface="Arial"/>
                <a:cs typeface="Arial"/>
              </a:rPr>
              <a:t>Työvalmennus</a:t>
            </a:r>
            <a:endParaRPr lang="fi-FI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6BDFA109-EC92-7476-970B-919776C92119}"/>
              </a:ext>
            </a:extLst>
          </p:cNvPr>
          <p:cNvSpPr txBox="1">
            <a:spLocks/>
          </p:cNvSpPr>
          <p:nvPr/>
        </p:nvSpPr>
        <p:spPr bwMode="auto">
          <a:xfrm>
            <a:off x="654531" y="579559"/>
            <a:ext cx="11080268" cy="7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fi-FI" sz="4400">
                <a:solidFill>
                  <a:srgbClr val="0072C6"/>
                </a:solidFill>
              </a:rPr>
              <a:t>Työhönvalmennusprosessi</a:t>
            </a:r>
            <a:endParaRPr lang="fi-FI" sz="4400">
              <a:solidFill>
                <a:srgbClr val="0072C6"/>
              </a:solidFill>
              <a:cs typeface="Arial"/>
            </a:endParaRPr>
          </a:p>
        </p:txBody>
      </p:sp>
      <p:pic>
        <p:nvPicPr>
          <p:cNvPr id="9" name="Kuva 8" descr="Kuva, joka sisältää kohteen Grafiikka, kuvakaappaus, Fontti, graafinen suunnittelu&#10;&#10;Kuvaus luotu automaattisesti">
            <a:extLst>
              <a:ext uri="{FF2B5EF4-FFF2-40B4-BE49-F238E27FC236}">
                <a16:creationId xmlns:a16="http://schemas.microsoft.com/office/drawing/2014/main" id="{3D6ABB5B-F2D7-E4CF-279B-E0A1B4E41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1" y="4655538"/>
            <a:ext cx="10354003" cy="12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fi-FI" sz="3600">
                <a:solidFill>
                  <a:srgbClr val="0072C6"/>
                </a:solidFill>
                <a:latin typeface="Arial" panose="020B0604020202020204"/>
              </a:rPr>
              <a:t>Työhönvalmennus asiakasprofiili</a:t>
            </a:r>
            <a:endParaRPr lang="fi-FI" sz="3600">
              <a:ea typeface="+mj-ea"/>
              <a:cs typeface="+mj-cs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B59876B-394B-4A47-5D71-DBB29D91A9CF}"/>
              </a:ext>
            </a:extLst>
          </p:cNvPr>
          <p:cNvSpPr txBox="1">
            <a:spLocks/>
          </p:cNvSpPr>
          <p:nvPr/>
        </p:nvSpPr>
        <p:spPr>
          <a:xfrm>
            <a:off x="457201" y="1497724"/>
            <a:ext cx="10089930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A98EDD-4A5A-92BC-4C7C-4369490F3F03}"/>
              </a:ext>
            </a:extLst>
          </p:cNvPr>
          <p:cNvSpPr txBox="1">
            <a:spLocks/>
          </p:cNvSpPr>
          <p:nvPr/>
        </p:nvSpPr>
        <p:spPr>
          <a:xfrm>
            <a:off x="457200" y="1190295"/>
            <a:ext cx="5973597" cy="50528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2000" b="1">
                <a:solidFill>
                  <a:srgbClr val="0072C6"/>
                </a:solidFill>
                <a:ea typeface="+mj-ea"/>
                <a:cs typeface="+mj-cs"/>
              </a:rPr>
              <a:t>Tilanne asiakastyön päätyttyä</a:t>
            </a:r>
            <a:br>
              <a:rPr lang="fi-FI" sz="2000">
                <a:ea typeface="+mj-ea"/>
                <a:cs typeface="+mj-cs"/>
              </a:rPr>
            </a:br>
            <a:endParaRPr lang="fi-FI" sz="2000">
              <a:solidFill>
                <a:srgbClr val="0072C6"/>
              </a:solidFill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i-FI" sz="2000" b="1">
                <a:ea typeface="+mj-ea"/>
                <a:cs typeface="+mj-cs"/>
              </a:rPr>
              <a:t>Asiakasmäärä: </a:t>
            </a:r>
            <a:r>
              <a:rPr lang="fi-FI" sz="2000">
                <a:ea typeface="+mj-ea"/>
                <a:cs typeface="+mj-cs"/>
              </a:rPr>
              <a:t>30</a:t>
            </a:r>
            <a:endParaRPr lang="fi-FI" sz="2000">
              <a:ea typeface="+mj-ea"/>
              <a:cs typeface="Arial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i-FI" sz="2000" b="1">
                <a:ea typeface="+mj-ea"/>
                <a:cs typeface="+mj-cs"/>
              </a:rPr>
              <a:t>Ikäjakauma</a:t>
            </a:r>
            <a:r>
              <a:rPr lang="fi-FI" sz="2000">
                <a:ea typeface="+mj-ea"/>
                <a:cs typeface="+mj-cs"/>
              </a:rPr>
              <a:t>: 25-58v.</a:t>
            </a:r>
            <a:br>
              <a:rPr lang="fi-FI" sz="2000">
                <a:ea typeface="+mj-ea"/>
                <a:cs typeface="+mj-cs"/>
              </a:rPr>
            </a:br>
            <a:r>
              <a:rPr lang="fi-FI" sz="2000" b="1">
                <a:ea typeface="+mj-ea"/>
                <a:cs typeface="+mj-cs"/>
              </a:rPr>
              <a:t>Keski-ikä: </a:t>
            </a:r>
            <a:r>
              <a:rPr lang="fi-FI" sz="2000">
                <a:ea typeface="+mj-ea"/>
                <a:cs typeface="+mj-cs"/>
              </a:rPr>
              <a:t>45v.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i-FI" sz="2000" b="1">
                <a:ea typeface="+mj-ea"/>
                <a:cs typeface="+mj-cs"/>
              </a:rPr>
              <a:t>Mediaani-ikä: </a:t>
            </a:r>
            <a:r>
              <a:rPr lang="fi-FI" sz="2000">
                <a:ea typeface="+mj-ea"/>
                <a:cs typeface="+mj-cs"/>
              </a:rPr>
              <a:t>42v.</a:t>
            </a:r>
            <a:br>
              <a:rPr lang="fi-FI" sz="2000">
                <a:ea typeface="+mj-ea"/>
                <a:cs typeface="+mj-cs"/>
              </a:rPr>
            </a:br>
            <a:r>
              <a:rPr lang="fi-FI" sz="2000" b="1">
                <a:ea typeface="+mj-ea"/>
                <a:cs typeface="+mj-cs"/>
              </a:rPr>
              <a:t>Sukupuolijakauma: </a:t>
            </a:r>
            <a:r>
              <a:rPr lang="fi-FI" sz="2000">
                <a:ea typeface="+mj-ea"/>
                <a:cs typeface="+mj-cs"/>
              </a:rPr>
              <a:t>miesoletetut 17, </a:t>
            </a:r>
            <a:br>
              <a:rPr lang="fi-FI" sz="2000">
                <a:ea typeface="+mj-ea"/>
                <a:cs typeface="+mj-cs"/>
              </a:rPr>
            </a:br>
            <a:r>
              <a:rPr lang="fi-FI" sz="2000">
                <a:ea typeface="+mj-ea"/>
                <a:cs typeface="+mj-cs"/>
              </a:rPr>
              <a:t>naisoletetut 13</a:t>
            </a:r>
            <a:br>
              <a:rPr lang="fi-FI" sz="2000">
                <a:ea typeface="+mj-ea"/>
                <a:cs typeface="+mj-cs"/>
              </a:rPr>
            </a:br>
            <a:r>
              <a:rPr lang="fi-FI" sz="2000" b="1">
                <a:ea typeface="+mj-ea"/>
                <a:cs typeface="+mj-cs"/>
              </a:rPr>
              <a:t>Äidinkieli: </a:t>
            </a:r>
            <a:r>
              <a:rPr lang="fi-FI" sz="2000">
                <a:ea typeface="+mj-ea"/>
                <a:cs typeface="+mj-cs"/>
              </a:rPr>
              <a:t>suomi 26, ruotsi 3, muu 1</a:t>
            </a:r>
            <a:br>
              <a:rPr lang="fi-FI" sz="2000">
                <a:ea typeface="+mj-ea"/>
                <a:cs typeface="+mj-cs"/>
              </a:rPr>
            </a:br>
            <a:endParaRPr lang="fi-FI" sz="1800">
              <a:ea typeface="+mn-lt"/>
              <a:cs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3A271D-6A43-9A62-9D18-DACB1430F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1083429"/>
            <a:ext cx="2514358" cy="53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0E40BC73-2F65-582C-774B-4E1B3FA12FA9}"/>
              </a:ext>
            </a:extLst>
          </p:cNvPr>
          <p:cNvSpPr txBox="1">
            <a:spLocks/>
          </p:cNvSpPr>
          <p:nvPr/>
        </p:nvSpPr>
        <p:spPr bwMode="auto">
          <a:xfrm>
            <a:off x="435475" y="366214"/>
            <a:ext cx="10375556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Työhönvalmennuksen asiakastilanne asiakastyön päätyttyä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4BE8C72E-5ED2-805B-60C9-477FC8050AF7}"/>
              </a:ext>
            </a:extLst>
          </p:cNvPr>
          <p:cNvSpPr txBox="1">
            <a:spLocks/>
          </p:cNvSpPr>
          <p:nvPr/>
        </p:nvSpPr>
        <p:spPr>
          <a:xfrm>
            <a:off x="578288" y="1437867"/>
            <a:ext cx="10089930" cy="21733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ADFA833-8398-D4AF-1DB1-4A730C2CF67F}"/>
              </a:ext>
            </a:extLst>
          </p:cNvPr>
          <p:cNvSpPr txBox="1">
            <a:spLocks/>
          </p:cNvSpPr>
          <p:nvPr/>
        </p:nvSpPr>
        <p:spPr>
          <a:xfrm>
            <a:off x="7303246" y="1934905"/>
            <a:ext cx="3391227" cy="34852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i-FI" sz="1600" b="1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Työllistyminen: </a:t>
            </a:r>
            <a:r>
              <a:rPr lang="fi-FI" sz="1600" b="1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</a:rPr>
              <a:t>8</a:t>
            </a:r>
            <a:endParaRPr lang="fi-FI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2 työtoiminnan sisälle</a:t>
            </a: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</a:rPr>
              <a:t>6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avoimille työmarkkinoille</a:t>
            </a: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Työvoimakoulutus: 3</a:t>
            </a:r>
            <a:endParaRPr lang="fi-FI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0" indent="0">
              <a:buNone/>
              <a:defRPr/>
            </a:pPr>
            <a:endParaRPr lang="fi-FI" sz="1600" b="1">
              <a:solidFill>
                <a:prstClr val="black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0" indent="0">
              <a:buNone/>
              <a:defRPr/>
            </a:pPr>
            <a:endParaRPr lang="fi-FI" sz="1600" b="1">
              <a:solidFill>
                <a:prstClr val="black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pic>
        <p:nvPicPr>
          <p:cNvPr id="9" name="Kuva 8" descr="Kuva, joka sisältää kohteen kuvakaappaus, teksti, ympyrä, muotoilu&#10;&#10;Kuvaus luotu automaattisesti">
            <a:extLst>
              <a:ext uri="{FF2B5EF4-FFF2-40B4-BE49-F238E27FC236}">
                <a16:creationId xmlns:a16="http://schemas.microsoft.com/office/drawing/2014/main" id="{3CE194B7-4239-0190-E36C-F7A633E6A2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48017" r="48854" b="6003"/>
          <a:stretch/>
        </p:blipFill>
        <p:spPr>
          <a:xfrm>
            <a:off x="446245" y="1927799"/>
            <a:ext cx="6410756" cy="3485228"/>
          </a:xfrm>
          <a:prstGeom prst="rect">
            <a:avLst/>
          </a:prstGeom>
        </p:spPr>
      </p:pic>
      <p:pic>
        <p:nvPicPr>
          <p:cNvPr id="5" name="Kuva 4" descr="Kuva, joka sisältää kohteen kuvakaappaus, teksti, ympyrä, muotoilu&#10;&#10;Kuvaus luotu automaattisesti">
            <a:extLst>
              <a:ext uri="{FF2B5EF4-FFF2-40B4-BE49-F238E27FC236}">
                <a16:creationId xmlns:a16="http://schemas.microsoft.com/office/drawing/2014/main" id="{1D171901-F54D-ABB6-1179-340FEA86A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35073" r="52213" b="59953"/>
          <a:stretch/>
        </p:blipFill>
        <p:spPr>
          <a:xfrm>
            <a:off x="839268" y="4795616"/>
            <a:ext cx="4054416" cy="27184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9995FFC-0CE0-9974-7A8C-61BF58269912}"/>
              </a:ext>
            </a:extLst>
          </p:cNvPr>
          <p:cNvSpPr txBox="1"/>
          <p:nvPr/>
        </p:nvSpPr>
        <p:spPr>
          <a:xfrm>
            <a:off x="600643" y="5516134"/>
            <a:ext cx="4893127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br>
              <a:rPr lang="fi-FI" sz="2000">
                <a:latin typeface="Arial"/>
                <a:cs typeface="Arial"/>
              </a:rPr>
            </a:br>
            <a:br>
              <a:rPr lang="fi-FI" sz="2000">
                <a:latin typeface="Arial"/>
                <a:cs typeface="Arial"/>
              </a:rPr>
            </a:br>
            <a:endParaRPr lang="fi-FI">
              <a:latin typeface="Arial"/>
              <a:cs typeface="Arial"/>
            </a:endParaRPr>
          </a:p>
          <a:p>
            <a:endParaRPr lang="fi-FI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1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10.xml><?xml version="1.0" encoding="utf-8"?>
<a:theme xmlns:a="http://schemas.openxmlformats.org/drawingml/2006/main" name="2_HKI-spåra">
  <a:themeElements>
    <a:clrScheme name="Mukautetut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246"/>
      </a:accent1>
      <a:accent2>
        <a:srgbClr val="FFC41D"/>
      </a:accent2>
      <a:accent3>
        <a:srgbClr val="FC4F00"/>
      </a:accent3>
      <a:accent4>
        <a:srgbClr val="00D6A7"/>
      </a:accent4>
      <a:accent5>
        <a:srgbClr val="DA2719"/>
      </a:accent5>
      <a:accent6>
        <a:srgbClr val="DEDEE1"/>
      </a:accent6>
      <a:hlink>
        <a:srgbClr val="FFC41D"/>
      </a:hlink>
      <a:folHlink>
        <a:srgbClr val="FC4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ohja_Stadin_soten_tyotoiminta_yleinen.potx" id="{237EA455-D6AA-418B-9D0E-C88BFA558CBD}" vid="{4404A5CB-EFA8-42BE-8135-3E647AAB2346}"/>
    </a:ext>
  </a:extLst>
</a:theme>
</file>

<file path=ppt/theme/theme11.xml><?xml version="1.0" encoding="utf-8"?>
<a:theme xmlns:a="http://schemas.openxmlformats.org/drawingml/2006/main" name="Työllisyyspalvelut HKI FI">
  <a:themeElements>
    <a:clrScheme name="Työllisyyden kuntakokeil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9464"/>
      </a:accent5>
      <a:accent6>
        <a:srgbClr val="FED22B"/>
      </a:accent6>
      <a:hlink>
        <a:srgbClr val="FD4F00"/>
      </a:hlink>
      <a:folHlink>
        <a:srgbClr val="0000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HKI_presentation.ppt [Yhteensopivuustila]" id="{42799894-AFC8-4EDC-B68B-6D920B792DEB}" vid="{E185CB86-C95A-4FA8-B3E4-4DD4444B3C45}"/>
    </a:ext>
  </a:extLst>
</a:theme>
</file>

<file path=ppt/theme/theme12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13.xml><?xml version="1.0" encoding="utf-8"?>
<a:theme xmlns:a="http://schemas.openxmlformats.org/drawingml/2006/main" name="3_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suppea.potx" id="{E0198762-0EEB-4AB2-B577-ACBFA69C8CC2}" vid="{FAFF239B-348E-4F6B-9F9C-F88561C521C0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5.xml><?xml version="1.0" encoding="utf-8"?>
<a:theme xmlns:a="http://schemas.openxmlformats.org/drawingml/2006/main" name="1_HKI-spåra">
  <a:themeElements>
    <a:clrScheme name="Mukautetut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246"/>
      </a:accent1>
      <a:accent2>
        <a:srgbClr val="FFC41D"/>
      </a:accent2>
      <a:accent3>
        <a:srgbClr val="FC4F00"/>
      </a:accent3>
      <a:accent4>
        <a:srgbClr val="00D6A7"/>
      </a:accent4>
      <a:accent5>
        <a:srgbClr val="DA2719"/>
      </a:accent5>
      <a:accent6>
        <a:srgbClr val="DEDEE1"/>
      </a:accent6>
      <a:hlink>
        <a:srgbClr val="FFC41D"/>
      </a:hlink>
      <a:folHlink>
        <a:srgbClr val="FC4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ohja_Stadin_soten_tyotoiminta_testiversio_15092021.potx [Vain luku]" id="{D577CF22-C6DE-4558-947C-870860454A60}" vid="{D02C77CC-2C96-423D-9268-205E9B483331}"/>
    </a:ext>
  </a:extLst>
</a:theme>
</file>

<file path=ppt/theme/theme6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7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_TTP.pot [Vain luku] [Yhteensopivuustila]" id="{403489CB-D775-4184-8598-9F73DB977933}" vid="{A405A8B3-4F1E-4C38-80E4-96EC138F45E8}"/>
    </a:ext>
  </a:extLst>
</a:theme>
</file>

<file path=ppt/theme/theme8.xml><?xml version="1.0" encoding="utf-8"?>
<a:theme xmlns:a="http://schemas.openxmlformats.org/drawingml/2006/main" name="2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B589FADD-51C4-C649-AE89-0E60A3A9D544}"/>
    </a:ext>
  </a:extLst>
</a:theme>
</file>

<file path=ppt/theme/theme9.xml><?xml version="1.0" encoding="utf-8"?>
<a:theme xmlns:a="http://schemas.openxmlformats.org/drawingml/2006/main" name="Spåra-Suomenlinna">
  <a:themeElements>
    <a:clrScheme name="Helsinki Väri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246"/>
      </a:accent1>
      <a:accent2>
        <a:srgbClr val="FFC41D"/>
      </a:accent2>
      <a:accent3>
        <a:srgbClr val="FC4F00"/>
      </a:accent3>
      <a:accent4>
        <a:srgbClr val="00D6A7"/>
      </a:accent4>
      <a:accent5>
        <a:srgbClr val="9FC9EB"/>
      </a:accent5>
      <a:accent6>
        <a:srgbClr val="F5A3C7"/>
      </a:accent6>
      <a:hlink>
        <a:srgbClr val="FFC41D"/>
      </a:hlink>
      <a:folHlink>
        <a:srgbClr val="FC4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00BB623D-8CA2-CE4A-887B-EA5D810845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f74a70-beee-4a87-ba73-6c4bc036528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EFECB3BEB8F3489C6EF98E0C397B17" ma:contentTypeVersion="13" ma:contentTypeDescription="Luo uusi asiakirja." ma:contentTypeScope="" ma:versionID="e1f1b07a2c4b622f76eed22867e404ff">
  <xsd:schema xmlns:xsd="http://www.w3.org/2001/XMLSchema" xmlns:xs="http://www.w3.org/2001/XMLSchema" xmlns:p="http://schemas.microsoft.com/office/2006/metadata/properties" xmlns:ns2="dbf74a70-beee-4a87-ba73-6c4bc0365287" xmlns:ns3="b238c1dc-306b-43aa-aa78-2ccc50f908d4" targetNamespace="http://schemas.microsoft.com/office/2006/metadata/properties" ma:root="true" ma:fieldsID="ed8efc52a18b948203ee5fc153a37db0" ns2:_="" ns3:_="">
    <xsd:import namespace="dbf74a70-beee-4a87-ba73-6c4bc0365287"/>
    <xsd:import namespace="b238c1dc-306b-43aa-aa78-2ccc50f90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74a70-beee-4a87-ba73-6c4bc0365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8c1dc-306b-43aa-aa78-2ccc50f908d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DFE50D-650A-47E9-AC6F-90ABF7898DD8}">
  <ds:schemaRefs>
    <ds:schemaRef ds:uri="b238c1dc-306b-43aa-aa78-2ccc50f908d4"/>
    <ds:schemaRef ds:uri="dbf74a70-beee-4a87-ba73-6c4bc03652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5C920E-9B11-47D9-98C3-B1D406276DEE}">
  <ds:schemaRefs>
    <ds:schemaRef ds:uri="b238c1dc-306b-43aa-aa78-2ccc50f908d4"/>
    <ds:schemaRef ds:uri="dbf74a70-beee-4a87-ba73-6c4bc03652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7F7F2C-1433-48B5-97B9-3F8C81963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HKI_presentation</Template>
  <Application>Microsoft Office PowerPoint</Application>
  <PresentationFormat>Laajakuva</PresentationFormat>
  <Slides>24</Slides>
  <Notes>9</Notes>
  <HiddenSlides>0</HiddenSlides>
  <ScaleCrop>false</ScaleCrop>
  <HeadingPairs>
    <vt:vector size="4" baseType="variant">
      <vt:variant>
        <vt:lpstr>Teema</vt:lpstr>
      </vt:variant>
      <vt:variant>
        <vt:i4>13</vt:i4>
      </vt:variant>
      <vt:variant>
        <vt:lpstr>Dian otsikot</vt:lpstr>
      </vt:variant>
      <vt:variant>
        <vt:i4>24</vt:i4>
      </vt:variant>
    </vt:vector>
  </HeadingPairs>
  <TitlesOfParts>
    <vt:vector size="37" baseType="lpstr">
      <vt:lpstr>HKI-perus</vt:lpstr>
      <vt:lpstr>HKI-bussi</vt:lpstr>
      <vt:lpstr>HKI-metro</vt:lpstr>
      <vt:lpstr>HKI-spåra</vt:lpstr>
      <vt:lpstr>1_HKI-spåra</vt:lpstr>
      <vt:lpstr>VN-uudistukset-ppt_01/2020</vt:lpstr>
      <vt:lpstr>1_HKI-perus</vt:lpstr>
      <vt:lpstr>2_HKI-perus</vt:lpstr>
      <vt:lpstr>Spåra-Suomenlinna</vt:lpstr>
      <vt:lpstr>2_HKI-spåra</vt:lpstr>
      <vt:lpstr>Työllisyyspalvelut HKI FI</vt:lpstr>
      <vt:lpstr>HKI-spåra</vt:lpstr>
      <vt:lpstr>3_HKI-spåra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Helsinki-ilme PowerPoint-pohja</dc:title>
  <dc:creator>Harju Mirva</dc:creator>
  <cp:revision>6</cp:revision>
  <dcterms:created xsi:type="dcterms:W3CDTF">2017-05-03T10:47:49Z</dcterms:created>
  <dcterms:modified xsi:type="dcterms:W3CDTF">2024-09-28T23:32:35Z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2023-02-06T12:30:07Z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af09bd32-8fd6-467e-a646-4945ffc1547e</vt:lpwstr>
  </property>
  <property fmtid="{D5CDD505-2E9C-101B-9397-08002B2CF9AE}" pid="8" name="MSIP_Label_f35e945f-875f-47b7-87fa-10b3524d17f5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0x01010044EFECB3BEB8F3489C6EF98E0C397B17</vt:lpwstr>
  </property>
</Properties>
</file>