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4"/>
  </p:sldMasterIdLst>
  <p:sldIdLst>
    <p:sldId id="256" r:id="rId5"/>
    <p:sldId id="259" r:id="rId6"/>
    <p:sldId id="257" r:id="rId7"/>
    <p:sldId id="260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00F1C7-F71E-43D8-91B8-746E36D54A88}" v="84" dt="2023-11-09T06:10:19.1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Vaalea tyyli 1 - Korostu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-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tila Minna" userId="S::minna.marttila@hus.fi::addd6697-6d36-4317-9f51-d28ecf1226d8" providerId="AD" clId="Web-{7A00F1C7-F71E-43D8-91B8-746E36D54A88}"/>
    <pc:docChg chg="modSld sldOrd addMainMaster delMainMaster">
      <pc:chgData name="Marttila Minna" userId="S::minna.marttila@hus.fi::addd6697-6d36-4317-9f51-d28ecf1226d8" providerId="AD" clId="Web-{7A00F1C7-F71E-43D8-91B8-746E36D54A88}" dt="2023-11-09T06:11:09.428" v="67"/>
      <pc:docMkLst>
        <pc:docMk/>
      </pc:docMkLst>
      <pc:sldChg chg="modSp mod modClrScheme chgLayout">
        <pc:chgData name="Marttila Minna" userId="S::minna.marttila@hus.fi::addd6697-6d36-4317-9f51-d28ecf1226d8" providerId="AD" clId="Web-{7A00F1C7-F71E-43D8-91B8-746E36D54A88}" dt="2023-11-09T06:03:11.169" v="10"/>
        <pc:sldMkLst>
          <pc:docMk/>
          <pc:sldMk cId="1243265773" sldId="256"/>
        </pc:sldMkLst>
        <pc:spChg chg="mod ord">
          <ac:chgData name="Marttila Minna" userId="S::minna.marttila@hus.fi::addd6697-6d36-4317-9f51-d28ecf1226d8" providerId="AD" clId="Web-{7A00F1C7-F71E-43D8-91B8-746E36D54A88}" dt="2023-11-09T06:03:11.169" v="10"/>
          <ac:spMkLst>
            <pc:docMk/>
            <pc:sldMk cId="1243265773" sldId="256"/>
            <ac:spMk id="2" creationId="{3ED97CB2-AEBE-9972-FDE7-09A5D0F37E47}"/>
          </ac:spMkLst>
        </pc:spChg>
        <pc:spChg chg="mod ord">
          <ac:chgData name="Marttila Minna" userId="S::minna.marttila@hus.fi::addd6697-6d36-4317-9f51-d28ecf1226d8" providerId="AD" clId="Web-{7A00F1C7-F71E-43D8-91B8-746E36D54A88}" dt="2023-11-09T06:03:11.169" v="10"/>
          <ac:spMkLst>
            <pc:docMk/>
            <pc:sldMk cId="1243265773" sldId="256"/>
            <ac:spMk id="3" creationId="{03BAEB9D-DAD6-87FF-F79F-844FD87DF856}"/>
          </ac:spMkLst>
        </pc:spChg>
      </pc:sldChg>
      <pc:sldChg chg="addSp delSp modSp mod setBg modClrScheme setClrOvrMap chgLayout">
        <pc:chgData name="Marttila Minna" userId="S::minna.marttila@hus.fi::addd6697-6d36-4317-9f51-d28ecf1226d8" providerId="AD" clId="Web-{7A00F1C7-F71E-43D8-91B8-746E36D54A88}" dt="2023-11-09T06:11:09.428" v="67"/>
        <pc:sldMkLst>
          <pc:docMk/>
          <pc:sldMk cId="1373129469" sldId="257"/>
        </pc:sldMkLst>
        <pc:spChg chg="mod ord">
          <ac:chgData name="Marttila Minna" userId="S::minna.marttila@hus.fi::addd6697-6d36-4317-9f51-d28ecf1226d8" providerId="AD" clId="Web-{7A00F1C7-F71E-43D8-91B8-746E36D54A88}" dt="2023-11-09T06:11:06.818" v="64"/>
          <ac:spMkLst>
            <pc:docMk/>
            <pc:sldMk cId="1373129469" sldId="257"/>
            <ac:spMk id="2" creationId="{84F46417-9688-A756-1292-A9340436035A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08:57.691" v="58"/>
          <ac:spMkLst>
            <pc:docMk/>
            <pc:sldMk cId="1373129469" sldId="257"/>
            <ac:spMk id="9" creationId="{5F9F5EB8-AB42-47FD-8F4A-176C0A4B1B0A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08:57.691" v="58"/>
          <ac:spMkLst>
            <pc:docMk/>
            <pc:sldMk cId="1373129469" sldId="257"/>
            <ac:spMk id="11" creationId="{CA758F27-EB0A-4675-AACF-0CD47C911203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08:57.691" v="58"/>
          <ac:spMkLst>
            <pc:docMk/>
            <pc:sldMk cId="1373129469" sldId="257"/>
            <ac:spMk id="13" creationId="{CFDF506A-FD4E-4BBC-A10A-DEB94F9BAA5F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08:57.691" v="58"/>
          <ac:spMkLst>
            <pc:docMk/>
            <pc:sldMk cId="1373129469" sldId="257"/>
            <ac:spMk id="15" creationId="{3571FB1B-4FFC-43D6-8121-390B3A44E835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0:19.192" v="61"/>
          <ac:spMkLst>
            <pc:docMk/>
            <pc:sldMk cId="1373129469" sldId="257"/>
            <ac:spMk id="20" creationId="{5F9F5EB8-AB42-47FD-8F4A-176C0A4B1B0A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0:19.192" v="61"/>
          <ac:spMkLst>
            <pc:docMk/>
            <pc:sldMk cId="1373129469" sldId="257"/>
            <ac:spMk id="22" creationId="{CA758F27-EB0A-4675-AACF-0CD47C911203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0:19.192" v="61"/>
          <ac:spMkLst>
            <pc:docMk/>
            <pc:sldMk cId="1373129469" sldId="257"/>
            <ac:spMk id="24" creationId="{CFDF506A-FD4E-4BBC-A10A-DEB94F9BAA5F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0:19.192" v="61"/>
          <ac:spMkLst>
            <pc:docMk/>
            <pc:sldMk cId="1373129469" sldId="257"/>
            <ac:spMk id="26" creationId="{3571FB1B-4FFC-43D6-8121-390B3A44E835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1:09.428" v="67"/>
          <ac:spMkLst>
            <pc:docMk/>
            <pc:sldMk cId="1373129469" sldId="257"/>
            <ac:spMk id="31" creationId="{5F9F5EB8-AB42-47FD-8F4A-176C0A4B1B0A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1:09.428" v="67"/>
          <ac:spMkLst>
            <pc:docMk/>
            <pc:sldMk cId="1373129469" sldId="257"/>
            <ac:spMk id="33" creationId="{CA758F27-EB0A-4675-AACF-0CD47C911203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1:09.428" v="67"/>
          <ac:spMkLst>
            <pc:docMk/>
            <pc:sldMk cId="1373129469" sldId="257"/>
            <ac:spMk id="35" creationId="{CFDF506A-FD4E-4BBC-A10A-DEB94F9BAA5F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1:09.428" v="67"/>
          <ac:spMkLst>
            <pc:docMk/>
            <pc:sldMk cId="1373129469" sldId="257"/>
            <ac:spMk id="37" creationId="{3571FB1B-4FFC-43D6-8121-390B3A44E835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1:09.428" v="66"/>
          <ac:spMkLst>
            <pc:docMk/>
            <pc:sldMk cId="1373129469" sldId="257"/>
            <ac:spMk id="42" creationId="{5F9F5EB8-AB42-47FD-8F4A-176C0A4B1B0A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1:09.428" v="66"/>
          <ac:spMkLst>
            <pc:docMk/>
            <pc:sldMk cId="1373129469" sldId="257"/>
            <ac:spMk id="44" creationId="{CA758F27-EB0A-4675-AACF-0CD47C911203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1:09.428" v="66"/>
          <ac:spMkLst>
            <pc:docMk/>
            <pc:sldMk cId="1373129469" sldId="257"/>
            <ac:spMk id="46" creationId="{CFDF506A-FD4E-4BBC-A10A-DEB94F9BAA5F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1:09.428" v="66"/>
          <ac:spMkLst>
            <pc:docMk/>
            <pc:sldMk cId="1373129469" sldId="257"/>
            <ac:spMk id="48" creationId="{3571FB1B-4FFC-43D6-8121-390B3A44E835}"/>
          </ac:spMkLst>
        </pc:spChg>
        <pc:spChg chg="add">
          <ac:chgData name="Marttila Minna" userId="S::minna.marttila@hus.fi::addd6697-6d36-4317-9f51-d28ecf1226d8" providerId="AD" clId="Web-{7A00F1C7-F71E-43D8-91B8-746E36D54A88}" dt="2023-11-09T06:11:09.428" v="67"/>
          <ac:spMkLst>
            <pc:docMk/>
            <pc:sldMk cId="1373129469" sldId="257"/>
            <ac:spMk id="50" creationId="{5F9F5EB8-AB42-47FD-8F4A-176C0A4B1B0A}"/>
          </ac:spMkLst>
        </pc:spChg>
        <pc:spChg chg="add">
          <ac:chgData name="Marttila Minna" userId="S::minna.marttila@hus.fi::addd6697-6d36-4317-9f51-d28ecf1226d8" providerId="AD" clId="Web-{7A00F1C7-F71E-43D8-91B8-746E36D54A88}" dt="2023-11-09T06:11:09.428" v="67"/>
          <ac:spMkLst>
            <pc:docMk/>
            <pc:sldMk cId="1373129469" sldId="257"/>
            <ac:spMk id="51" creationId="{CA758F27-EB0A-4675-AACF-0CD47C911203}"/>
          </ac:spMkLst>
        </pc:spChg>
        <pc:spChg chg="add">
          <ac:chgData name="Marttila Minna" userId="S::minna.marttila@hus.fi::addd6697-6d36-4317-9f51-d28ecf1226d8" providerId="AD" clId="Web-{7A00F1C7-F71E-43D8-91B8-746E36D54A88}" dt="2023-11-09T06:11:09.428" v="67"/>
          <ac:spMkLst>
            <pc:docMk/>
            <pc:sldMk cId="1373129469" sldId="257"/>
            <ac:spMk id="52" creationId="{CFDF506A-FD4E-4BBC-A10A-DEB94F9BAA5F}"/>
          </ac:spMkLst>
        </pc:spChg>
        <pc:spChg chg="add">
          <ac:chgData name="Marttila Minna" userId="S::minna.marttila@hus.fi::addd6697-6d36-4317-9f51-d28ecf1226d8" providerId="AD" clId="Web-{7A00F1C7-F71E-43D8-91B8-746E36D54A88}" dt="2023-11-09T06:11:09.428" v="67"/>
          <ac:spMkLst>
            <pc:docMk/>
            <pc:sldMk cId="1373129469" sldId="257"/>
            <ac:spMk id="53" creationId="{3571FB1B-4FFC-43D6-8121-390B3A44E835}"/>
          </ac:spMkLst>
        </pc:spChg>
        <pc:graphicFrameChg chg="mod ord modGraphic">
          <ac:chgData name="Marttila Minna" userId="S::minna.marttila@hus.fi::addd6697-6d36-4317-9f51-d28ecf1226d8" providerId="AD" clId="Web-{7A00F1C7-F71E-43D8-91B8-746E36D54A88}" dt="2023-11-09T06:11:09.428" v="67"/>
          <ac:graphicFrameMkLst>
            <pc:docMk/>
            <pc:sldMk cId="1373129469" sldId="257"/>
            <ac:graphicFrameMk id="4" creationId="{39A7263E-9910-C8AA-7C0C-46065BE8B27D}"/>
          </ac:graphicFrameMkLst>
        </pc:graphicFrameChg>
      </pc:sldChg>
      <pc:sldChg chg="addSp delSp modSp mod ord setBg modClrScheme setClrOvrMap chgLayout">
        <pc:chgData name="Marttila Minna" userId="S::minna.marttila@hus.fi::addd6697-6d36-4317-9f51-d28ecf1226d8" providerId="AD" clId="Web-{7A00F1C7-F71E-43D8-91B8-746E36D54A88}" dt="2023-11-09T06:10:28.458" v="62"/>
        <pc:sldMkLst>
          <pc:docMk/>
          <pc:sldMk cId="833600160" sldId="259"/>
        </pc:sldMkLst>
        <pc:spChg chg="mod ord">
          <ac:chgData name="Marttila Minna" userId="S::minna.marttila@hus.fi::addd6697-6d36-4317-9f51-d28ecf1226d8" providerId="AD" clId="Web-{7A00F1C7-F71E-43D8-91B8-746E36D54A88}" dt="2023-11-09T06:09:07.269" v="59"/>
          <ac:spMkLst>
            <pc:docMk/>
            <pc:sldMk cId="833600160" sldId="259"/>
            <ac:spMk id="2" creationId="{E5105883-AA0F-A539-8776-2FBE1B7B1C2F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07:30.532" v="52"/>
          <ac:spMkLst>
            <pc:docMk/>
            <pc:sldMk cId="833600160" sldId="259"/>
            <ac:spMk id="9" creationId="{5F9F5EB8-AB42-47FD-8F4A-176C0A4B1B0A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07:30.532" v="52"/>
          <ac:spMkLst>
            <pc:docMk/>
            <pc:sldMk cId="833600160" sldId="259"/>
            <ac:spMk id="11" creationId="{CA758F27-EB0A-4675-AACF-0CD47C911203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07:30.532" v="52"/>
          <ac:spMkLst>
            <pc:docMk/>
            <pc:sldMk cId="833600160" sldId="259"/>
            <ac:spMk id="13" creationId="{CFDF506A-FD4E-4BBC-A10A-DEB94F9BAA5F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07:30.532" v="52"/>
          <ac:spMkLst>
            <pc:docMk/>
            <pc:sldMk cId="833600160" sldId="259"/>
            <ac:spMk id="15" creationId="{3571FB1B-4FFC-43D6-8121-390B3A44E835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08:27.472" v="54"/>
          <ac:spMkLst>
            <pc:docMk/>
            <pc:sldMk cId="833600160" sldId="259"/>
            <ac:spMk id="17" creationId="{5F9F5EB8-AB42-47FD-8F4A-176C0A4B1B0A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08:27.472" v="54"/>
          <ac:spMkLst>
            <pc:docMk/>
            <pc:sldMk cId="833600160" sldId="259"/>
            <ac:spMk id="18" creationId="{CA758F27-EB0A-4675-AACF-0CD47C911203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08:27.472" v="54"/>
          <ac:spMkLst>
            <pc:docMk/>
            <pc:sldMk cId="833600160" sldId="259"/>
            <ac:spMk id="19" creationId="{CFDF506A-FD4E-4BBC-A10A-DEB94F9BAA5F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08:27.472" v="54"/>
          <ac:spMkLst>
            <pc:docMk/>
            <pc:sldMk cId="833600160" sldId="259"/>
            <ac:spMk id="20" creationId="{3571FB1B-4FFC-43D6-8121-390B3A44E835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08:34.706" v="56"/>
          <ac:spMkLst>
            <pc:docMk/>
            <pc:sldMk cId="833600160" sldId="259"/>
            <ac:spMk id="22" creationId="{07D0AF04-4ECC-44D9-93BA-F32A480C77A8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08:34.706" v="56"/>
          <ac:spMkLst>
            <pc:docMk/>
            <pc:sldMk cId="833600160" sldId="259"/>
            <ac:spMk id="23" creationId="{BA51945D-2210-4FFD-939B-FAB06B9F8016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09:07.269" v="59"/>
          <ac:spMkLst>
            <pc:docMk/>
            <pc:sldMk cId="833600160" sldId="259"/>
            <ac:spMk id="25" creationId="{237B7956-A553-41D5-8F6E-3214FE1AA92A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09:07.269" v="59"/>
          <ac:spMkLst>
            <pc:docMk/>
            <pc:sldMk cId="833600160" sldId="259"/>
            <ac:spMk id="26" creationId="{14C5E7D1-5B1B-43B4-A338-E9D0077BA389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0:28.458" v="62"/>
          <ac:spMkLst>
            <pc:docMk/>
            <pc:sldMk cId="833600160" sldId="259"/>
            <ac:spMk id="31" creationId="{5F9F5EB8-AB42-47FD-8F4A-176C0A4B1B0A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0:28.458" v="62"/>
          <ac:spMkLst>
            <pc:docMk/>
            <pc:sldMk cId="833600160" sldId="259"/>
            <ac:spMk id="33" creationId="{CA758F27-EB0A-4675-AACF-0CD47C911203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0:28.458" v="62"/>
          <ac:spMkLst>
            <pc:docMk/>
            <pc:sldMk cId="833600160" sldId="259"/>
            <ac:spMk id="35" creationId="{CFDF506A-FD4E-4BBC-A10A-DEB94F9BAA5F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0:28.458" v="62"/>
          <ac:spMkLst>
            <pc:docMk/>
            <pc:sldMk cId="833600160" sldId="259"/>
            <ac:spMk id="37" creationId="{3571FB1B-4FFC-43D6-8121-390B3A44E835}"/>
          </ac:spMkLst>
        </pc:spChg>
        <pc:spChg chg="add">
          <ac:chgData name="Marttila Minna" userId="S::minna.marttila@hus.fi::addd6697-6d36-4317-9f51-d28ecf1226d8" providerId="AD" clId="Web-{7A00F1C7-F71E-43D8-91B8-746E36D54A88}" dt="2023-11-09T06:10:28.458" v="62"/>
          <ac:spMkLst>
            <pc:docMk/>
            <pc:sldMk cId="833600160" sldId="259"/>
            <ac:spMk id="42" creationId="{5F9F5EB8-AB42-47FD-8F4A-176C0A4B1B0A}"/>
          </ac:spMkLst>
        </pc:spChg>
        <pc:spChg chg="add">
          <ac:chgData name="Marttila Minna" userId="S::minna.marttila@hus.fi::addd6697-6d36-4317-9f51-d28ecf1226d8" providerId="AD" clId="Web-{7A00F1C7-F71E-43D8-91B8-746E36D54A88}" dt="2023-11-09T06:10:28.458" v="62"/>
          <ac:spMkLst>
            <pc:docMk/>
            <pc:sldMk cId="833600160" sldId="259"/>
            <ac:spMk id="44" creationId="{CA758F27-EB0A-4675-AACF-0CD47C911203}"/>
          </ac:spMkLst>
        </pc:spChg>
        <pc:spChg chg="add">
          <ac:chgData name="Marttila Minna" userId="S::minna.marttila@hus.fi::addd6697-6d36-4317-9f51-d28ecf1226d8" providerId="AD" clId="Web-{7A00F1C7-F71E-43D8-91B8-746E36D54A88}" dt="2023-11-09T06:10:28.458" v="62"/>
          <ac:spMkLst>
            <pc:docMk/>
            <pc:sldMk cId="833600160" sldId="259"/>
            <ac:spMk id="46" creationId="{CFDF506A-FD4E-4BBC-A10A-DEB94F9BAA5F}"/>
          </ac:spMkLst>
        </pc:spChg>
        <pc:spChg chg="add">
          <ac:chgData name="Marttila Minna" userId="S::minna.marttila@hus.fi::addd6697-6d36-4317-9f51-d28ecf1226d8" providerId="AD" clId="Web-{7A00F1C7-F71E-43D8-91B8-746E36D54A88}" dt="2023-11-09T06:10:28.458" v="62"/>
          <ac:spMkLst>
            <pc:docMk/>
            <pc:sldMk cId="833600160" sldId="259"/>
            <ac:spMk id="48" creationId="{3571FB1B-4FFC-43D6-8121-390B3A44E835}"/>
          </ac:spMkLst>
        </pc:spChg>
        <pc:graphicFrameChg chg="mod ord modGraphic">
          <ac:chgData name="Marttila Minna" userId="S::minna.marttila@hus.fi::addd6697-6d36-4317-9f51-d28ecf1226d8" providerId="AD" clId="Web-{7A00F1C7-F71E-43D8-91B8-746E36D54A88}" dt="2023-11-09T06:10:28.458" v="62"/>
          <ac:graphicFrameMkLst>
            <pc:docMk/>
            <pc:sldMk cId="833600160" sldId="259"/>
            <ac:graphicFrameMk id="4" creationId="{7B23B429-FC5C-57C6-ADB2-EE9FD26D1402}"/>
          </ac:graphicFrameMkLst>
        </pc:graphicFrameChg>
      </pc:sldChg>
      <pc:sldChg chg="addSp delSp modSp mod setBg modClrScheme setClrOvrMap chgLayout">
        <pc:chgData name="Marttila Minna" userId="S::minna.marttila@hus.fi::addd6697-6d36-4317-9f51-d28ecf1226d8" providerId="AD" clId="Web-{7A00F1C7-F71E-43D8-91B8-746E36D54A88}" dt="2023-11-09T06:10:14.317" v="60"/>
        <pc:sldMkLst>
          <pc:docMk/>
          <pc:sldMk cId="2745860346" sldId="260"/>
        </pc:sldMkLst>
        <pc:spChg chg="mod ord">
          <ac:chgData name="Marttila Minna" userId="S::minna.marttila@hus.fi::addd6697-6d36-4317-9f51-d28ecf1226d8" providerId="AD" clId="Web-{7A00F1C7-F71E-43D8-91B8-746E36D54A88}" dt="2023-11-09T06:06:26.094" v="49"/>
          <ac:spMkLst>
            <pc:docMk/>
            <pc:sldMk cId="2745860346" sldId="260"/>
            <ac:spMk id="2" creationId="{6788B798-0428-0E64-9CFA-79D128C3B499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0:14.317" v="60"/>
          <ac:spMkLst>
            <pc:docMk/>
            <pc:sldMk cId="2745860346" sldId="260"/>
            <ac:spMk id="9" creationId="{5F9F5EB8-AB42-47FD-8F4A-176C0A4B1B0A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0:14.317" v="60"/>
          <ac:spMkLst>
            <pc:docMk/>
            <pc:sldMk cId="2745860346" sldId="260"/>
            <ac:spMk id="11" creationId="{CA758F27-EB0A-4675-AACF-0CD47C911203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0:14.317" v="60"/>
          <ac:spMkLst>
            <pc:docMk/>
            <pc:sldMk cId="2745860346" sldId="260"/>
            <ac:spMk id="13" creationId="{CFDF506A-FD4E-4BBC-A10A-DEB94F9BAA5F}"/>
          </ac:spMkLst>
        </pc:spChg>
        <pc:spChg chg="add del">
          <ac:chgData name="Marttila Minna" userId="S::minna.marttila@hus.fi::addd6697-6d36-4317-9f51-d28ecf1226d8" providerId="AD" clId="Web-{7A00F1C7-F71E-43D8-91B8-746E36D54A88}" dt="2023-11-09T06:10:14.317" v="60"/>
          <ac:spMkLst>
            <pc:docMk/>
            <pc:sldMk cId="2745860346" sldId="260"/>
            <ac:spMk id="15" creationId="{3571FB1B-4FFC-43D6-8121-390B3A44E835}"/>
          </ac:spMkLst>
        </pc:spChg>
        <pc:spChg chg="add">
          <ac:chgData name="Marttila Minna" userId="S::minna.marttila@hus.fi::addd6697-6d36-4317-9f51-d28ecf1226d8" providerId="AD" clId="Web-{7A00F1C7-F71E-43D8-91B8-746E36D54A88}" dt="2023-11-09T06:10:14.317" v="60"/>
          <ac:spMkLst>
            <pc:docMk/>
            <pc:sldMk cId="2745860346" sldId="260"/>
            <ac:spMk id="20" creationId="{5F9F5EB8-AB42-47FD-8F4A-176C0A4B1B0A}"/>
          </ac:spMkLst>
        </pc:spChg>
        <pc:spChg chg="add">
          <ac:chgData name="Marttila Minna" userId="S::minna.marttila@hus.fi::addd6697-6d36-4317-9f51-d28ecf1226d8" providerId="AD" clId="Web-{7A00F1C7-F71E-43D8-91B8-746E36D54A88}" dt="2023-11-09T06:10:14.317" v="60"/>
          <ac:spMkLst>
            <pc:docMk/>
            <pc:sldMk cId="2745860346" sldId="260"/>
            <ac:spMk id="22" creationId="{CA758F27-EB0A-4675-AACF-0CD47C911203}"/>
          </ac:spMkLst>
        </pc:spChg>
        <pc:spChg chg="add">
          <ac:chgData name="Marttila Minna" userId="S::minna.marttila@hus.fi::addd6697-6d36-4317-9f51-d28ecf1226d8" providerId="AD" clId="Web-{7A00F1C7-F71E-43D8-91B8-746E36D54A88}" dt="2023-11-09T06:10:14.317" v="60"/>
          <ac:spMkLst>
            <pc:docMk/>
            <pc:sldMk cId="2745860346" sldId="260"/>
            <ac:spMk id="24" creationId="{CFDF506A-FD4E-4BBC-A10A-DEB94F9BAA5F}"/>
          </ac:spMkLst>
        </pc:spChg>
        <pc:spChg chg="add">
          <ac:chgData name="Marttila Minna" userId="S::minna.marttila@hus.fi::addd6697-6d36-4317-9f51-d28ecf1226d8" providerId="AD" clId="Web-{7A00F1C7-F71E-43D8-91B8-746E36D54A88}" dt="2023-11-09T06:10:14.317" v="60"/>
          <ac:spMkLst>
            <pc:docMk/>
            <pc:sldMk cId="2745860346" sldId="260"/>
            <ac:spMk id="26" creationId="{3571FB1B-4FFC-43D6-8121-390B3A44E835}"/>
          </ac:spMkLst>
        </pc:spChg>
        <pc:graphicFrameChg chg="mod ord modGraphic">
          <ac:chgData name="Marttila Minna" userId="S::minna.marttila@hus.fi::addd6697-6d36-4317-9f51-d28ecf1226d8" providerId="AD" clId="Web-{7A00F1C7-F71E-43D8-91B8-746E36D54A88}" dt="2023-11-09T06:10:14.317" v="60"/>
          <ac:graphicFrameMkLst>
            <pc:docMk/>
            <pc:sldMk cId="2745860346" sldId="260"/>
            <ac:graphicFrameMk id="4" creationId="{EC648347-DE26-AC52-DCC1-A39E70FB75FD}"/>
          </ac:graphicFrameMkLst>
        </pc:graphicFrameChg>
      </pc:sldChg>
      <pc:sldMasterChg chg="del delSldLayout">
        <pc:chgData name="Marttila Minna" userId="S::minna.marttila@hus.fi::addd6697-6d36-4317-9f51-d28ecf1226d8" providerId="AD" clId="Web-{7A00F1C7-F71E-43D8-91B8-746E36D54A88}" dt="2023-11-09T06:00:59.073" v="0"/>
        <pc:sldMasterMkLst>
          <pc:docMk/>
          <pc:sldMasterMk cId="752469267" sldId="2147483648"/>
        </pc:sldMasterMkLst>
        <pc:sldLayoutChg chg="del">
          <pc:chgData name="Marttila Minna" userId="S::minna.marttila@hus.fi::addd6697-6d36-4317-9f51-d28ecf1226d8" providerId="AD" clId="Web-{7A00F1C7-F71E-43D8-91B8-746E36D54A88}" dt="2023-11-09T06:00:59.073" v="0"/>
          <pc:sldLayoutMkLst>
            <pc:docMk/>
            <pc:sldMasterMk cId="752469267" sldId="2147483648"/>
            <pc:sldLayoutMk cId="671962528" sldId="2147483649"/>
          </pc:sldLayoutMkLst>
        </pc:sldLayoutChg>
        <pc:sldLayoutChg chg="del">
          <pc:chgData name="Marttila Minna" userId="S::minna.marttila@hus.fi::addd6697-6d36-4317-9f51-d28ecf1226d8" providerId="AD" clId="Web-{7A00F1C7-F71E-43D8-91B8-746E36D54A88}" dt="2023-11-09T06:00:59.073" v="0"/>
          <pc:sldLayoutMkLst>
            <pc:docMk/>
            <pc:sldMasterMk cId="752469267" sldId="2147483648"/>
            <pc:sldLayoutMk cId="2351113337" sldId="2147483650"/>
          </pc:sldLayoutMkLst>
        </pc:sldLayoutChg>
        <pc:sldLayoutChg chg="del">
          <pc:chgData name="Marttila Minna" userId="S::minna.marttila@hus.fi::addd6697-6d36-4317-9f51-d28ecf1226d8" providerId="AD" clId="Web-{7A00F1C7-F71E-43D8-91B8-746E36D54A88}" dt="2023-11-09T06:00:59.073" v="0"/>
          <pc:sldLayoutMkLst>
            <pc:docMk/>
            <pc:sldMasterMk cId="752469267" sldId="2147483648"/>
            <pc:sldLayoutMk cId="4027629081" sldId="2147483651"/>
          </pc:sldLayoutMkLst>
        </pc:sldLayoutChg>
        <pc:sldLayoutChg chg="del">
          <pc:chgData name="Marttila Minna" userId="S::minna.marttila@hus.fi::addd6697-6d36-4317-9f51-d28ecf1226d8" providerId="AD" clId="Web-{7A00F1C7-F71E-43D8-91B8-746E36D54A88}" dt="2023-11-09T06:00:59.073" v="0"/>
          <pc:sldLayoutMkLst>
            <pc:docMk/>
            <pc:sldMasterMk cId="752469267" sldId="2147483648"/>
            <pc:sldLayoutMk cId="3845742076" sldId="2147483652"/>
          </pc:sldLayoutMkLst>
        </pc:sldLayoutChg>
        <pc:sldLayoutChg chg="del">
          <pc:chgData name="Marttila Minna" userId="S::minna.marttila@hus.fi::addd6697-6d36-4317-9f51-d28ecf1226d8" providerId="AD" clId="Web-{7A00F1C7-F71E-43D8-91B8-746E36D54A88}" dt="2023-11-09T06:00:59.073" v="0"/>
          <pc:sldLayoutMkLst>
            <pc:docMk/>
            <pc:sldMasterMk cId="752469267" sldId="2147483648"/>
            <pc:sldLayoutMk cId="3978815760" sldId="2147483653"/>
          </pc:sldLayoutMkLst>
        </pc:sldLayoutChg>
        <pc:sldLayoutChg chg="del">
          <pc:chgData name="Marttila Minna" userId="S::minna.marttila@hus.fi::addd6697-6d36-4317-9f51-d28ecf1226d8" providerId="AD" clId="Web-{7A00F1C7-F71E-43D8-91B8-746E36D54A88}" dt="2023-11-09T06:00:59.073" v="0"/>
          <pc:sldLayoutMkLst>
            <pc:docMk/>
            <pc:sldMasterMk cId="752469267" sldId="2147483648"/>
            <pc:sldLayoutMk cId="4131311718" sldId="2147483654"/>
          </pc:sldLayoutMkLst>
        </pc:sldLayoutChg>
        <pc:sldLayoutChg chg="del">
          <pc:chgData name="Marttila Minna" userId="S::minna.marttila@hus.fi::addd6697-6d36-4317-9f51-d28ecf1226d8" providerId="AD" clId="Web-{7A00F1C7-F71E-43D8-91B8-746E36D54A88}" dt="2023-11-09T06:00:59.073" v="0"/>
          <pc:sldLayoutMkLst>
            <pc:docMk/>
            <pc:sldMasterMk cId="752469267" sldId="2147483648"/>
            <pc:sldLayoutMk cId="1478693283" sldId="2147483655"/>
          </pc:sldLayoutMkLst>
        </pc:sldLayoutChg>
        <pc:sldLayoutChg chg="del">
          <pc:chgData name="Marttila Minna" userId="S::minna.marttila@hus.fi::addd6697-6d36-4317-9f51-d28ecf1226d8" providerId="AD" clId="Web-{7A00F1C7-F71E-43D8-91B8-746E36D54A88}" dt="2023-11-09T06:00:59.073" v="0"/>
          <pc:sldLayoutMkLst>
            <pc:docMk/>
            <pc:sldMasterMk cId="752469267" sldId="2147483648"/>
            <pc:sldLayoutMk cId="2465953682" sldId="2147483656"/>
          </pc:sldLayoutMkLst>
        </pc:sldLayoutChg>
        <pc:sldLayoutChg chg="del">
          <pc:chgData name="Marttila Minna" userId="S::minna.marttila@hus.fi::addd6697-6d36-4317-9f51-d28ecf1226d8" providerId="AD" clId="Web-{7A00F1C7-F71E-43D8-91B8-746E36D54A88}" dt="2023-11-09T06:00:59.073" v="0"/>
          <pc:sldLayoutMkLst>
            <pc:docMk/>
            <pc:sldMasterMk cId="752469267" sldId="2147483648"/>
            <pc:sldLayoutMk cId="1322462566" sldId="2147483657"/>
          </pc:sldLayoutMkLst>
        </pc:sldLayoutChg>
        <pc:sldLayoutChg chg="del">
          <pc:chgData name="Marttila Minna" userId="S::minna.marttila@hus.fi::addd6697-6d36-4317-9f51-d28ecf1226d8" providerId="AD" clId="Web-{7A00F1C7-F71E-43D8-91B8-746E36D54A88}" dt="2023-11-09T06:00:59.073" v="0"/>
          <pc:sldLayoutMkLst>
            <pc:docMk/>
            <pc:sldMasterMk cId="752469267" sldId="2147483648"/>
            <pc:sldLayoutMk cId="2229741360" sldId="2147483658"/>
          </pc:sldLayoutMkLst>
        </pc:sldLayoutChg>
        <pc:sldLayoutChg chg="del">
          <pc:chgData name="Marttila Minna" userId="S::minna.marttila@hus.fi::addd6697-6d36-4317-9f51-d28ecf1226d8" providerId="AD" clId="Web-{7A00F1C7-F71E-43D8-91B8-746E36D54A88}" dt="2023-11-09T06:00:59.073" v="0"/>
          <pc:sldLayoutMkLst>
            <pc:docMk/>
            <pc:sldMasterMk cId="752469267" sldId="2147483648"/>
            <pc:sldLayoutMk cId="442164147" sldId="2147483659"/>
          </pc:sldLayoutMkLst>
        </pc:sldLayoutChg>
      </pc:sldMasterChg>
      <pc:sldMasterChg chg="add del addSldLayout delSldLayout modSldLayout">
        <pc:chgData name="Marttila Minna" userId="S::minna.marttila@hus.fi::addd6697-6d36-4317-9f51-d28ecf1226d8" providerId="AD" clId="Web-{7A00F1C7-F71E-43D8-91B8-746E36D54A88}" dt="2023-11-09T06:01:05.605" v="1"/>
        <pc:sldMasterMkLst>
          <pc:docMk/>
          <pc:sldMasterMk cId="3312581987" sldId="2147483660"/>
        </pc:sldMasterMkLst>
        <pc:sldLayoutChg chg="add del mod replId">
          <pc:chgData name="Marttila Minna" userId="S::minna.marttila@hus.fi::addd6697-6d36-4317-9f51-d28ecf1226d8" providerId="AD" clId="Web-{7A00F1C7-F71E-43D8-91B8-746E36D54A88}" dt="2023-11-09T06:01:05.605" v="1"/>
          <pc:sldLayoutMkLst>
            <pc:docMk/>
            <pc:sldMasterMk cId="3312581987" sldId="2147483660"/>
            <pc:sldLayoutMk cId="2005644670" sldId="2147483661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05.605" v="1"/>
          <pc:sldLayoutMkLst>
            <pc:docMk/>
            <pc:sldMasterMk cId="3312581987" sldId="2147483660"/>
            <pc:sldLayoutMk cId="1138965546" sldId="2147483662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05.605" v="1"/>
          <pc:sldLayoutMkLst>
            <pc:docMk/>
            <pc:sldMasterMk cId="3312581987" sldId="2147483660"/>
            <pc:sldLayoutMk cId="1237566824" sldId="2147483663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05.605" v="1"/>
          <pc:sldLayoutMkLst>
            <pc:docMk/>
            <pc:sldMasterMk cId="3312581987" sldId="2147483660"/>
            <pc:sldLayoutMk cId="1856955861" sldId="2147483664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05.605" v="1"/>
          <pc:sldLayoutMkLst>
            <pc:docMk/>
            <pc:sldMasterMk cId="3312581987" sldId="2147483660"/>
            <pc:sldLayoutMk cId="1564776254" sldId="2147483665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05.605" v="1"/>
          <pc:sldLayoutMkLst>
            <pc:docMk/>
            <pc:sldMasterMk cId="3312581987" sldId="2147483660"/>
            <pc:sldLayoutMk cId="1933464349" sldId="2147483666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05.605" v="1"/>
          <pc:sldLayoutMkLst>
            <pc:docMk/>
            <pc:sldMasterMk cId="3312581987" sldId="2147483660"/>
            <pc:sldLayoutMk cId="4041153330" sldId="2147483667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05.605" v="1"/>
          <pc:sldLayoutMkLst>
            <pc:docMk/>
            <pc:sldMasterMk cId="3312581987" sldId="2147483660"/>
            <pc:sldLayoutMk cId="1130536290" sldId="2147483668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05.605" v="1"/>
          <pc:sldLayoutMkLst>
            <pc:docMk/>
            <pc:sldMasterMk cId="3312581987" sldId="2147483660"/>
            <pc:sldLayoutMk cId="1079096237" sldId="2147483669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05.605" v="1"/>
          <pc:sldLayoutMkLst>
            <pc:docMk/>
            <pc:sldMasterMk cId="3312581987" sldId="2147483660"/>
            <pc:sldLayoutMk cId="1294439860" sldId="2147483670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05.605" v="1"/>
          <pc:sldLayoutMkLst>
            <pc:docMk/>
            <pc:sldMasterMk cId="3312581987" sldId="2147483660"/>
            <pc:sldLayoutMk cId="1561951454" sldId="2147483671"/>
          </pc:sldLayoutMkLst>
        </pc:sldLayoutChg>
      </pc:sldMasterChg>
      <pc:sldMasterChg chg="add del addSldLayout delSldLayout modSldLayout">
        <pc:chgData name="Marttila Minna" userId="S::minna.marttila@hus.fi::addd6697-6d36-4317-9f51-d28ecf1226d8" providerId="AD" clId="Web-{7A00F1C7-F71E-43D8-91B8-746E36D54A88}" dt="2023-11-09T06:01:37.199" v="3"/>
        <pc:sldMasterMkLst>
          <pc:docMk/>
          <pc:sldMasterMk cId="1863318883" sldId="2147483672"/>
        </pc:sldMasterMkLst>
        <pc:sldLayoutChg chg="add del mod replId">
          <pc:chgData name="Marttila Minna" userId="S::minna.marttila@hus.fi::addd6697-6d36-4317-9f51-d28ecf1226d8" providerId="AD" clId="Web-{7A00F1C7-F71E-43D8-91B8-746E36D54A88}" dt="2023-11-09T06:01:37.199" v="3"/>
          <pc:sldLayoutMkLst>
            <pc:docMk/>
            <pc:sldMasterMk cId="1863318883" sldId="2147483672"/>
            <pc:sldLayoutMk cId="1428859218" sldId="2147483673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37.199" v="3"/>
          <pc:sldLayoutMkLst>
            <pc:docMk/>
            <pc:sldMasterMk cId="1863318883" sldId="2147483672"/>
            <pc:sldLayoutMk cId="2688552539" sldId="2147483674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37.199" v="3"/>
          <pc:sldLayoutMkLst>
            <pc:docMk/>
            <pc:sldMasterMk cId="1863318883" sldId="2147483672"/>
            <pc:sldLayoutMk cId="2087140651" sldId="2147483675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37.199" v="3"/>
          <pc:sldLayoutMkLst>
            <pc:docMk/>
            <pc:sldMasterMk cId="1863318883" sldId="2147483672"/>
            <pc:sldLayoutMk cId="2161567040" sldId="2147483676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37.199" v="3"/>
          <pc:sldLayoutMkLst>
            <pc:docMk/>
            <pc:sldMasterMk cId="1863318883" sldId="2147483672"/>
            <pc:sldLayoutMk cId="1449550405" sldId="2147483677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37.199" v="3"/>
          <pc:sldLayoutMkLst>
            <pc:docMk/>
            <pc:sldMasterMk cId="1863318883" sldId="2147483672"/>
            <pc:sldLayoutMk cId="3515276851" sldId="2147483678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37.199" v="3"/>
          <pc:sldLayoutMkLst>
            <pc:docMk/>
            <pc:sldMasterMk cId="1863318883" sldId="2147483672"/>
            <pc:sldLayoutMk cId="2580577796" sldId="2147483679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37.199" v="3"/>
          <pc:sldLayoutMkLst>
            <pc:docMk/>
            <pc:sldMasterMk cId="1863318883" sldId="2147483672"/>
            <pc:sldLayoutMk cId="3213164461" sldId="2147483680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37.199" v="3"/>
          <pc:sldLayoutMkLst>
            <pc:docMk/>
            <pc:sldMasterMk cId="1863318883" sldId="2147483672"/>
            <pc:sldLayoutMk cId="550090707" sldId="2147483681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37.199" v="3"/>
          <pc:sldLayoutMkLst>
            <pc:docMk/>
            <pc:sldMasterMk cId="1863318883" sldId="2147483672"/>
            <pc:sldLayoutMk cId="2355341293" sldId="2147483682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37.199" v="3"/>
          <pc:sldLayoutMkLst>
            <pc:docMk/>
            <pc:sldMasterMk cId="1863318883" sldId="2147483672"/>
            <pc:sldLayoutMk cId="1745741197" sldId="2147483683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37.199" v="3"/>
          <pc:sldLayoutMkLst>
            <pc:docMk/>
            <pc:sldMasterMk cId="1863318883" sldId="2147483672"/>
            <pc:sldLayoutMk cId="1446313326" sldId="2147483684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37.199" v="3"/>
          <pc:sldLayoutMkLst>
            <pc:docMk/>
            <pc:sldMasterMk cId="1863318883" sldId="2147483672"/>
            <pc:sldLayoutMk cId="2498242881" sldId="2147483685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37.199" v="3"/>
          <pc:sldLayoutMkLst>
            <pc:docMk/>
            <pc:sldMasterMk cId="1863318883" sldId="2147483672"/>
            <pc:sldLayoutMk cId="1621841043" sldId="2147483686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37.199" v="3"/>
          <pc:sldLayoutMkLst>
            <pc:docMk/>
            <pc:sldMasterMk cId="1863318883" sldId="2147483672"/>
            <pc:sldLayoutMk cId="2594937183" sldId="2147483687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37.199" v="3"/>
          <pc:sldLayoutMkLst>
            <pc:docMk/>
            <pc:sldMasterMk cId="1863318883" sldId="2147483672"/>
            <pc:sldLayoutMk cId="319914290" sldId="2147483688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37.199" v="3"/>
          <pc:sldLayoutMkLst>
            <pc:docMk/>
            <pc:sldMasterMk cId="1863318883" sldId="2147483672"/>
            <pc:sldLayoutMk cId="2585834255" sldId="2147483689"/>
          </pc:sldLayoutMkLst>
        </pc:sldLayoutChg>
      </pc:sldMasterChg>
      <pc:sldMasterChg chg="add del addSldLayout delSldLayout modSldLayout">
        <pc:chgData name="Marttila Minna" userId="S::minna.marttila@hus.fi::addd6697-6d36-4317-9f51-d28ecf1226d8" providerId="AD" clId="Web-{7A00F1C7-F71E-43D8-91B8-746E36D54A88}" dt="2023-11-09T06:01:45.465" v="4"/>
        <pc:sldMasterMkLst>
          <pc:docMk/>
          <pc:sldMasterMk cId="1323663606" sldId="2147483690"/>
        </pc:sldMasterMkLst>
        <pc:sldLayoutChg chg="add del mod replId">
          <pc:chgData name="Marttila Minna" userId="S::minna.marttila@hus.fi::addd6697-6d36-4317-9f51-d28ecf1226d8" providerId="AD" clId="Web-{7A00F1C7-F71E-43D8-91B8-746E36D54A88}" dt="2023-11-09T06:01:45.465" v="4"/>
          <pc:sldLayoutMkLst>
            <pc:docMk/>
            <pc:sldMasterMk cId="1323663606" sldId="2147483690"/>
            <pc:sldLayoutMk cId="2717787541" sldId="2147483691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45.465" v="4"/>
          <pc:sldLayoutMkLst>
            <pc:docMk/>
            <pc:sldMasterMk cId="1323663606" sldId="2147483690"/>
            <pc:sldLayoutMk cId="3398528109" sldId="2147483692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45.465" v="4"/>
          <pc:sldLayoutMkLst>
            <pc:docMk/>
            <pc:sldMasterMk cId="1323663606" sldId="2147483690"/>
            <pc:sldLayoutMk cId="684787616" sldId="2147483693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45.465" v="4"/>
          <pc:sldLayoutMkLst>
            <pc:docMk/>
            <pc:sldMasterMk cId="1323663606" sldId="2147483690"/>
            <pc:sldLayoutMk cId="1542098749" sldId="2147483694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45.465" v="4"/>
          <pc:sldLayoutMkLst>
            <pc:docMk/>
            <pc:sldMasterMk cId="1323663606" sldId="2147483690"/>
            <pc:sldLayoutMk cId="852140687" sldId="2147483695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45.465" v="4"/>
          <pc:sldLayoutMkLst>
            <pc:docMk/>
            <pc:sldMasterMk cId="1323663606" sldId="2147483690"/>
            <pc:sldLayoutMk cId="3119610521" sldId="2147483696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45.465" v="4"/>
          <pc:sldLayoutMkLst>
            <pc:docMk/>
            <pc:sldMasterMk cId="1323663606" sldId="2147483690"/>
            <pc:sldLayoutMk cId="3764951134" sldId="2147483697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45.465" v="4"/>
          <pc:sldLayoutMkLst>
            <pc:docMk/>
            <pc:sldMasterMk cId="1323663606" sldId="2147483690"/>
            <pc:sldLayoutMk cId="2791856213" sldId="2147483698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45.465" v="4"/>
          <pc:sldLayoutMkLst>
            <pc:docMk/>
            <pc:sldMasterMk cId="1323663606" sldId="2147483690"/>
            <pc:sldLayoutMk cId="2649095138" sldId="2147483699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45.465" v="4"/>
          <pc:sldLayoutMkLst>
            <pc:docMk/>
            <pc:sldMasterMk cId="1323663606" sldId="2147483690"/>
            <pc:sldLayoutMk cId="3391059386" sldId="2147483700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45.465" v="4"/>
          <pc:sldLayoutMkLst>
            <pc:docMk/>
            <pc:sldMasterMk cId="1323663606" sldId="2147483690"/>
            <pc:sldLayoutMk cId="1439130784" sldId="2147483701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45.465" v="4"/>
          <pc:sldLayoutMkLst>
            <pc:docMk/>
            <pc:sldMasterMk cId="1323663606" sldId="2147483690"/>
            <pc:sldLayoutMk cId="3502212240" sldId="2147483702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45.465" v="4"/>
          <pc:sldLayoutMkLst>
            <pc:docMk/>
            <pc:sldMasterMk cId="1323663606" sldId="2147483690"/>
            <pc:sldLayoutMk cId="3538534760" sldId="2147483703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45.465" v="4"/>
          <pc:sldLayoutMkLst>
            <pc:docMk/>
            <pc:sldMasterMk cId="1323663606" sldId="2147483690"/>
            <pc:sldLayoutMk cId="1126138619" sldId="2147483704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45.465" v="4"/>
          <pc:sldLayoutMkLst>
            <pc:docMk/>
            <pc:sldMasterMk cId="1323663606" sldId="2147483690"/>
            <pc:sldLayoutMk cId="585884360" sldId="2147483705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45.465" v="4"/>
          <pc:sldLayoutMkLst>
            <pc:docMk/>
            <pc:sldMasterMk cId="1323663606" sldId="2147483690"/>
            <pc:sldLayoutMk cId="2957407451" sldId="2147483706"/>
          </pc:sldLayoutMkLst>
        </pc:sldLayoutChg>
      </pc:sldMasterChg>
      <pc:sldMasterChg chg="add del addSldLayout delSldLayout modSldLayout">
        <pc:chgData name="Marttila Minna" userId="S::minna.marttila@hus.fi::addd6697-6d36-4317-9f51-d28ecf1226d8" providerId="AD" clId="Web-{7A00F1C7-F71E-43D8-91B8-746E36D54A88}" dt="2023-11-09T06:01:50.527" v="5"/>
        <pc:sldMasterMkLst>
          <pc:docMk/>
          <pc:sldMasterMk cId="2673015634" sldId="2147483707"/>
        </pc:sldMasterMkLst>
        <pc:sldLayoutChg chg="add del mod replId">
          <pc:chgData name="Marttila Minna" userId="S::minna.marttila@hus.fi::addd6697-6d36-4317-9f51-d28ecf1226d8" providerId="AD" clId="Web-{7A00F1C7-F71E-43D8-91B8-746E36D54A88}" dt="2023-11-09T06:01:50.527" v="5"/>
          <pc:sldLayoutMkLst>
            <pc:docMk/>
            <pc:sldMasterMk cId="2673015634" sldId="2147483707"/>
            <pc:sldLayoutMk cId="727193566" sldId="2147483708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0.527" v="5"/>
          <pc:sldLayoutMkLst>
            <pc:docMk/>
            <pc:sldMasterMk cId="2673015634" sldId="2147483707"/>
            <pc:sldLayoutMk cId="3903478410" sldId="2147483709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0.527" v="5"/>
          <pc:sldLayoutMkLst>
            <pc:docMk/>
            <pc:sldMasterMk cId="2673015634" sldId="2147483707"/>
            <pc:sldLayoutMk cId="2334509800" sldId="2147483710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0.527" v="5"/>
          <pc:sldLayoutMkLst>
            <pc:docMk/>
            <pc:sldMasterMk cId="2673015634" sldId="2147483707"/>
            <pc:sldLayoutMk cId="4199434652" sldId="2147483711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0.527" v="5"/>
          <pc:sldLayoutMkLst>
            <pc:docMk/>
            <pc:sldMasterMk cId="2673015634" sldId="2147483707"/>
            <pc:sldLayoutMk cId="3518291975" sldId="2147483712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0.527" v="5"/>
          <pc:sldLayoutMkLst>
            <pc:docMk/>
            <pc:sldMasterMk cId="2673015634" sldId="2147483707"/>
            <pc:sldLayoutMk cId="2170433298" sldId="2147483713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0.527" v="5"/>
          <pc:sldLayoutMkLst>
            <pc:docMk/>
            <pc:sldMasterMk cId="2673015634" sldId="2147483707"/>
            <pc:sldLayoutMk cId="3354517625" sldId="2147483714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0.527" v="5"/>
          <pc:sldLayoutMkLst>
            <pc:docMk/>
            <pc:sldMasterMk cId="2673015634" sldId="2147483707"/>
            <pc:sldLayoutMk cId="2510037036" sldId="2147483715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0.527" v="5"/>
          <pc:sldLayoutMkLst>
            <pc:docMk/>
            <pc:sldMasterMk cId="2673015634" sldId="2147483707"/>
            <pc:sldLayoutMk cId="3032886034" sldId="2147483716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0.527" v="5"/>
          <pc:sldLayoutMkLst>
            <pc:docMk/>
            <pc:sldMasterMk cId="2673015634" sldId="2147483707"/>
            <pc:sldLayoutMk cId="3516470165" sldId="2147483717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0.527" v="5"/>
          <pc:sldLayoutMkLst>
            <pc:docMk/>
            <pc:sldMasterMk cId="2673015634" sldId="2147483707"/>
            <pc:sldLayoutMk cId="3310853321" sldId="2147483718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0.527" v="5"/>
          <pc:sldLayoutMkLst>
            <pc:docMk/>
            <pc:sldMasterMk cId="2673015634" sldId="2147483707"/>
            <pc:sldLayoutMk cId="2862431916" sldId="2147483719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0.527" v="5"/>
          <pc:sldLayoutMkLst>
            <pc:docMk/>
            <pc:sldMasterMk cId="2673015634" sldId="2147483707"/>
            <pc:sldLayoutMk cId="2974587787" sldId="2147483720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0.527" v="5"/>
          <pc:sldLayoutMkLst>
            <pc:docMk/>
            <pc:sldMasterMk cId="2673015634" sldId="2147483707"/>
            <pc:sldLayoutMk cId="3941725261" sldId="2147483721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0.527" v="5"/>
          <pc:sldLayoutMkLst>
            <pc:docMk/>
            <pc:sldMasterMk cId="2673015634" sldId="2147483707"/>
            <pc:sldLayoutMk cId="1195696076" sldId="2147483722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0.527" v="5"/>
          <pc:sldLayoutMkLst>
            <pc:docMk/>
            <pc:sldMasterMk cId="2673015634" sldId="2147483707"/>
            <pc:sldLayoutMk cId="2801639073" sldId="2147483723"/>
          </pc:sldLayoutMkLst>
        </pc:sldLayoutChg>
      </pc:sldMasterChg>
      <pc:sldMasterChg chg="add del addSldLayout delSldLayout modSldLayout">
        <pc:chgData name="Marttila Minna" userId="S::minna.marttila@hus.fi::addd6697-6d36-4317-9f51-d28ecf1226d8" providerId="AD" clId="Web-{7A00F1C7-F71E-43D8-91B8-746E36D54A88}" dt="2023-11-09T06:01:58.527" v="6"/>
        <pc:sldMasterMkLst>
          <pc:docMk/>
          <pc:sldMasterMk cId="3458876323" sldId="2147483724"/>
        </pc:sldMasterMkLst>
        <pc:sldLayoutChg chg="add del mod replId">
          <pc:chgData name="Marttila Minna" userId="S::minna.marttila@hus.fi::addd6697-6d36-4317-9f51-d28ecf1226d8" providerId="AD" clId="Web-{7A00F1C7-F71E-43D8-91B8-746E36D54A88}" dt="2023-11-09T06:01:58.527" v="6"/>
          <pc:sldLayoutMkLst>
            <pc:docMk/>
            <pc:sldMasterMk cId="3458876323" sldId="2147483724"/>
            <pc:sldLayoutMk cId="2101399726" sldId="2147483725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8.527" v="6"/>
          <pc:sldLayoutMkLst>
            <pc:docMk/>
            <pc:sldMasterMk cId="3458876323" sldId="2147483724"/>
            <pc:sldLayoutMk cId="2774064802" sldId="2147483726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8.527" v="6"/>
          <pc:sldLayoutMkLst>
            <pc:docMk/>
            <pc:sldMasterMk cId="3458876323" sldId="2147483724"/>
            <pc:sldLayoutMk cId="2571880419" sldId="2147483727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8.527" v="6"/>
          <pc:sldLayoutMkLst>
            <pc:docMk/>
            <pc:sldMasterMk cId="3458876323" sldId="2147483724"/>
            <pc:sldLayoutMk cId="2810950859" sldId="2147483728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8.527" v="6"/>
          <pc:sldLayoutMkLst>
            <pc:docMk/>
            <pc:sldMasterMk cId="3458876323" sldId="2147483724"/>
            <pc:sldLayoutMk cId="133792252" sldId="2147483729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8.527" v="6"/>
          <pc:sldLayoutMkLst>
            <pc:docMk/>
            <pc:sldMasterMk cId="3458876323" sldId="2147483724"/>
            <pc:sldLayoutMk cId="2833189079" sldId="2147483730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8.527" v="6"/>
          <pc:sldLayoutMkLst>
            <pc:docMk/>
            <pc:sldMasterMk cId="3458876323" sldId="2147483724"/>
            <pc:sldLayoutMk cId="2825635523" sldId="2147483731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8.527" v="6"/>
          <pc:sldLayoutMkLst>
            <pc:docMk/>
            <pc:sldMasterMk cId="3458876323" sldId="2147483724"/>
            <pc:sldLayoutMk cId="528369234" sldId="2147483732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8.527" v="6"/>
          <pc:sldLayoutMkLst>
            <pc:docMk/>
            <pc:sldMasterMk cId="3458876323" sldId="2147483724"/>
            <pc:sldLayoutMk cId="26189156" sldId="2147483733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8.527" v="6"/>
          <pc:sldLayoutMkLst>
            <pc:docMk/>
            <pc:sldMasterMk cId="3458876323" sldId="2147483724"/>
            <pc:sldLayoutMk cId="540980938" sldId="2147483734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1:58.527" v="6"/>
          <pc:sldLayoutMkLst>
            <pc:docMk/>
            <pc:sldMasterMk cId="3458876323" sldId="2147483724"/>
            <pc:sldLayoutMk cId="4144293369" sldId="2147483735"/>
          </pc:sldLayoutMkLst>
        </pc:sldLayoutChg>
      </pc:sldMasterChg>
      <pc:sldMasterChg chg="add del addSldLayout delSldLayout modSldLayout">
        <pc:chgData name="Marttila Minna" userId="S::minna.marttila@hus.fi::addd6697-6d36-4317-9f51-d28ecf1226d8" providerId="AD" clId="Web-{7A00F1C7-F71E-43D8-91B8-746E36D54A88}" dt="2023-11-09T06:02:15.856" v="7"/>
        <pc:sldMasterMkLst>
          <pc:docMk/>
          <pc:sldMasterMk cId="2547062046" sldId="2147483736"/>
        </pc:sldMasterMkLst>
        <pc:sldLayoutChg chg="add del mod replId">
          <pc:chgData name="Marttila Minna" userId="S::minna.marttila@hus.fi::addd6697-6d36-4317-9f51-d28ecf1226d8" providerId="AD" clId="Web-{7A00F1C7-F71E-43D8-91B8-746E36D54A88}" dt="2023-11-09T06:02:15.856" v="7"/>
          <pc:sldLayoutMkLst>
            <pc:docMk/>
            <pc:sldMasterMk cId="2547062046" sldId="2147483736"/>
            <pc:sldLayoutMk cId="1722020619" sldId="2147483737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15.856" v="7"/>
          <pc:sldLayoutMkLst>
            <pc:docMk/>
            <pc:sldMasterMk cId="2547062046" sldId="2147483736"/>
            <pc:sldLayoutMk cId="209323251" sldId="2147483738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15.856" v="7"/>
          <pc:sldLayoutMkLst>
            <pc:docMk/>
            <pc:sldMasterMk cId="2547062046" sldId="2147483736"/>
            <pc:sldLayoutMk cId="2889473910" sldId="2147483739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15.856" v="7"/>
          <pc:sldLayoutMkLst>
            <pc:docMk/>
            <pc:sldMasterMk cId="2547062046" sldId="2147483736"/>
            <pc:sldLayoutMk cId="2867158594" sldId="2147483740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15.856" v="7"/>
          <pc:sldLayoutMkLst>
            <pc:docMk/>
            <pc:sldMasterMk cId="2547062046" sldId="2147483736"/>
            <pc:sldLayoutMk cId="2881215994" sldId="2147483741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15.856" v="7"/>
          <pc:sldLayoutMkLst>
            <pc:docMk/>
            <pc:sldMasterMk cId="2547062046" sldId="2147483736"/>
            <pc:sldLayoutMk cId="1667243768" sldId="2147483742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15.856" v="7"/>
          <pc:sldLayoutMkLst>
            <pc:docMk/>
            <pc:sldMasterMk cId="2547062046" sldId="2147483736"/>
            <pc:sldLayoutMk cId="2953400677" sldId="2147483743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15.856" v="7"/>
          <pc:sldLayoutMkLst>
            <pc:docMk/>
            <pc:sldMasterMk cId="2547062046" sldId="2147483736"/>
            <pc:sldLayoutMk cId="4195131634" sldId="2147483744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15.856" v="7"/>
          <pc:sldLayoutMkLst>
            <pc:docMk/>
            <pc:sldMasterMk cId="2547062046" sldId="2147483736"/>
            <pc:sldLayoutMk cId="3834628369" sldId="2147483745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15.856" v="7"/>
          <pc:sldLayoutMkLst>
            <pc:docMk/>
            <pc:sldMasterMk cId="2547062046" sldId="2147483736"/>
            <pc:sldLayoutMk cId="15010555" sldId="2147483746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15.856" v="7"/>
          <pc:sldLayoutMkLst>
            <pc:docMk/>
            <pc:sldMasterMk cId="2547062046" sldId="2147483736"/>
            <pc:sldLayoutMk cId="2270872892" sldId="2147483747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15.856" v="7"/>
          <pc:sldLayoutMkLst>
            <pc:docMk/>
            <pc:sldMasterMk cId="2547062046" sldId="2147483736"/>
            <pc:sldLayoutMk cId="2169359822" sldId="2147483748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15.856" v="7"/>
          <pc:sldLayoutMkLst>
            <pc:docMk/>
            <pc:sldMasterMk cId="2547062046" sldId="2147483736"/>
            <pc:sldLayoutMk cId="317079692" sldId="2147483749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15.856" v="7"/>
          <pc:sldLayoutMkLst>
            <pc:docMk/>
            <pc:sldMasterMk cId="2547062046" sldId="2147483736"/>
            <pc:sldLayoutMk cId="3545553594" sldId="2147483750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15.856" v="7"/>
          <pc:sldLayoutMkLst>
            <pc:docMk/>
            <pc:sldMasterMk cId="2547062046" sldId="2147483736"/>
            <pc:sldLayoutMk cId="1581821111" sldId="2147483751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15.856" v="7"/>
          <pc:sldLayoutMkLst>
            <pc:docMk/>
            <pc:sldMasterMk cId="2547062046" sldId="2147483736"/>
            <pc:sldLayoutMk cId="4001351608" sldId="2147483752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15.856" v="7"/>
          <pc:sldLayoutMkLst>
            <pc:docMk/>
            <pc:sldMasterMk cId="2547062046" sldId="2147483736"/>
            <pc:sldLayoutMk cId="1739650805" sldId="2147483753"/>
          </pc:sldLayoutMkLst>
        </pc:sldLayoutChg>
      </pc:sldMasterChg>
      <pc:sldMasterChg chg="add del addSldLayout delSldLayout modSldLayout">
        <pc:chgData name="Marttila Minna" userId="S::minna.marttila@hus.fi::addd6697-6d36-4317-9f51-d28ecf1226d8" providerId="AD" clId="Web-{7A00F1C7-F71E-43D8-91B8-746E36D54A88}" dt="2023-11-09T06:02:24.215" v="8"/>
        <pc:sldMasterMkLst>
          <pc:docMk/>
          <pc:sldMasterMk cId="1058520287" sldId="2147483754"/>
        </pc:sldMasterMkLst>
        <pc:sldLayoutChg chg="add del mod replId">
          <pc:chgData name="Marttila Minna" userId="S::minna.marttila@hus.fi::addd6697-6d36-4317-9f51-d28ecf1226d8" providerId="AD" clId="Web-{7A00F1C7-F71E-43D8-91B8-746E36D54A88}" dt="2023-11-09T06:02:24.215" v="8"/>
          <pc:sldLayoutMkLst>
            <pc:docMk/>
            <pc:sldMasterMk cId="1058520287" sldId="2147483754"/>
            <pc:sldLayoutMk cId="1995394522" sldId="2147483755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24.215" v="8"/>
          <pc:sldLayoutMkLst>
            <pc:docMk/>
            <pc:sldMasterMk cId="1058520287" sldId="2147483754"/>
            <pc:sldLayoutMk cId="2966448387" sldId="2147483756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24.215" v="8"/>
          <pc:sldLayoutMkLst>
            <pc:docMk/>
            <pc:sldMasterMk cId="1058520287" sldId="2147483754"/>
            <pc:sldLayoutMk cId="1805020648" sldId="2147483757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24.215" v="8"/>
          <pc:sldLayoutMkLst>
            <pc:docMk/>
            <pc:sldMasterMk cId="1058520287" sldId="2147483754"/>
            <pc:sldLayoutMk cId="1108086151" sldId="2147483758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24.215" v="8"/>
          <pc:sldLayoutMkLst>
            <pc:docMk/>
            <pc:sldMasterMk cId="1058520287" sldId="2147483754"/>
            <pc:sldLayoutMk cId="161764501" sldId="2147483759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24.215" v="8"/>
          <pc:sldLayoutMkLst>
            <pc:docMk/>
            <pc:sldMasterMk cId="1058520287" sldId="2147483754"/>
            <pc:sldLayoutMk cId="2378241061" sldId="2147483760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24.215" v="8"/>
          <pc:sldLayoutMkLst>
            <pc:docMk/>
            <pc:sldMasterMk cId="1058520287" sldId="2147483754"/>
            <pc:sldLayoutMk cId="3993594612" sldId="2147483761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24.215" v="8"/>
          <pc:sldLayoutMkLst>
            <pc:docMk/>
            <pc:sldMasterMk cId="1058520287" sldId="2147483754"/>
            <pc:sldLayoutMk cId="1897195981" sldId="2147483762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24.215" v="8"/>
          <pc:sldLayoutMkLst>
            <pc:docMk/>
            <pc:sldMasterMk cId="1058520287" sldId="2147483754"/>
            <pc:sldLayoutMk cId="1753175175" sldId="2147483763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24.215" v="8"/>
          <pc:sldLayoutMkLst>
            <pc:docMk/>
            <pc:sldMasterMk cId="1058520287" sldId="2147483754"/>
            <pc:sldLayoutMk cId="1653391994" sldId="2147483764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24.215" v="8"/>
          <pc:sldLayoutMkLst>
            <pc:docMk/>
            <pc:sldMasterMk cId="1058520287" sldId="2147483754"/>
            <pc:sldLayoutMk cId="4086737831" sldId="2147483765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24.215" v="8"/>
          <pc:sldLayoutMkLst>
            <pc:docMk/>
            <pc:sldMasterMk cId="1058520287" sldId="2147483754"/>
            <pc:sldLayoutMk cId="2143109739" sldId="2147483766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24.215" v="8"/>
          <pc:sldLayoutMkLst>
            <pc:docMk/>
            <pc:sldMasterMk cId="1058520287" sldId="2147483754"/>
            <pc:sldLayoutMk cId="2838267747" sldId="2147483767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24.215" v="8"/>
          <pc:sldLayoutMkLst>
            <pc:docMk/>
            <pc:sldMasterMk cId="1058520287" sldId="2147483754"/>
            <pc:sldLayoutMk cId="931808236" sldId="2147483768"/>
          </pc:sldLayoutMkLst>
        </pc:sldLayoutChg>
      </pc:sldMasterChg>
      <pc:sldMasterChg chg="add del addSldLayout delSldLayout modSldLayout">
        <pc:chgData name="Marttila Minna" userId="S::minna.marttila@hus.fi::addd6697-6d36-4317-9f51-d28ecf1226d8" providerId="AD" clId="Web-{7A00F1C7-F71E-43D8-91B8-746E36D54A88}" dt="2023-11-09T06:02:38.731" v="9"/>
        <pc:sldMasterMkLst>
          <pc:docMk/>
          <pc:sldMasterMk cId="1248160270" sldId="2147483769"/>
        </pc:sldMasterMkLst>
        <pc:sldLayoutChg chg="add del mod replId">
          <pc:chgData name="Marttila Minna" userId="S::minna.marttila@hus.fi::addd6697-6d36-4317-9f51-d28ecf1226d8" providerId="AD" clId="Web-{7A00F1C7-F71E-43D8-91B8-746E36D54A88}" dt="2023-11-09T06:02:38.731" v="9"/>
          <pc:sldLayoutMkLst>
            <pc:docMk/>
            <pc:sldMasterMk cId="1248160270" sldId="2147483769"/>
            <pc:sldLayoutMk cId="2680034971" sldId="2147483770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38.731" v="9"/>
          <pc:sldLayoutMkLst>
            <pc:docMk/>
            <pc:sldMasterMk cId="1248160270" sldId="2147483769"/>
            <pc:sldLayoutMk cId="989876837" sldId="2147483771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38.731" v="9"/>
          <pc:sldLayoutMkLst>
            <pc:docMk/>
            <pc:sldMasterMk cId="1248160270" sldId="2147483769"/>
            <pc:sldLayoutMk cId="3748922469" sldId="2147483772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38.731" v="9"/>
          <pc:sldLayoutMkLst>
            <pc:docMk/>
            <pc:sldMasterMk cId="1248160270" sldId="2147483769"/>
            <pc:sldLayoutMk cId="33307304" sldId="2147483773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38.731" v="9"/>
          <pc:sldLayoutMkLst>
            <pc:docMk/>
            <pc:sldMasterMk cId="1248160270" sldId="2147483769"/>
            <pc:sldLayoutMk cId="3031277194" sldId="2147483774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38.731" v="9"/>
          <pc:sldLayoutMkLst>
            <pc:docMk/>
            <pc:sldMasterMk cId="1248160270" sldId="2147483769"/>
            <pc:sldLayoutMk cId="3430596327" sldId="2147483775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38.731" v="9"/>
          <pc:sldLayoutMkLst>
            <pc:docMk/>
            <pc:sldMasterMk cId="1248160270" sldId="2147483769"/>
            <pc:sldLayoutMk cId="803005492" sldId="2147483776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38.731" v="9"/>
          <pc:sldLayoutMkLst>
            <pc:docMk/>
            <pc:sldMasterMk cId="1248160270" sldId="2147483769"/>
            <pc:sldLayoutMk cId="296982168" sldId="2147483777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38.731" v="9"/>
          <pc:sldLayoutMkLst>
            <pc:docMk/>
            <pc:sldMasterMk cId="1248160270" sldId="2147483769"/>
            <pc:sldLayoutMk cId="3648340584" sldId="2147483778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38.731" v="9"/>
          <pc:sldLayoutMkLst>
            <pc:docMk/>
            <pc:sldMasterMk cId="1248160270" sldId="2147483769"/>
            <pc:sldLayoutMk cId="3921863351" sldId="2147483779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38.731" v="9"/>
          <pc:sldLayoutMkLst>
            <pc:docMk/>
            <pc:sldMasterMk cId="1248160270" sldId="2147483769"/>
            <pc:sldLayoutMk cId="216825706" sldId="2147483780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38.731" v="9"/>
          <pc:sldLayoutMkLst>
            <pc:docMk/>
            <pc:sldMasterMk cId="1248160270" sldId="2147483769"/>
            <pc:sldLayoutMk cId="2343659146" sldId="2147483781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38.731" v="9"/>
          <pc:sldLayoutMkLst>
            <pc:docMk/>
            <pc:sldMasterMk cId="1248160270" sldId="2147483769"/>
            <pc:sldLayoutMk cId="2615609536" sldId="2147483782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38.731" v="9"/>
          <pc:sldLayoutMkLst>
            <pc:docMk/>
            <pc:sldMasterMk cId="1248160270" sldId="2147483769"/>
            <pc:sldLayoutMk cId="1823556985" sldId="2147483783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38.731" v="9"/>
          <pc:sldLayoutMkLst>
            <pc:docMk/>
            <pc:sldMasterMk cId="1248160270" sldId="2147483769"/>
            <pc:sldLayoutMk cId="96211501" sldId="2147483784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38.731" v="9"/>
          <pc:sldLayoutMkLst>
            <pc:docMk/>
            <pc:sldMasterMk cId="1248160270" sldId="2147483769"/>
            <pc:sldLayoutMk cId="2620852154" sldId="2147483785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2:38.731" v="9"/>
          <pc:sldLayoutMkLst>
            <pc:docMk/>
            <pc:sldMasterMk cId="1248160270" sldId="2147483769"/>
            <pc:sldLayoutMk cId="3543455306" sldId="2147483786"/>
          </pc:sldLayoutMkLst>
        </pc:sldLayoutChg>
      </pc:sldMasterChg>
      <pc:sldMasterChg chg="add del addSldLayout delSldLayout modSldLayout">
        <pc:chgData name="Marttila Minna" userId="S::minna.marttila@hus.fi::addd6697-6d36-4317-9f51-d28ecf1226d8" providerId="AD" clId="Web-{7A00F1C7-F71E-43D8-91B8-746E36D54A88}" dt="2023-11-09T06:03:11.169" v="10"/>
        <pc:sldMasterMkLst>
          <pc:docMk/>
          <pc:sldMasterMk cId="3901748475" sldId="2147483787"/>
        </pc:sldMasterMkLst>
        <pc:sldLayoutChg chg="add del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3901748475" sldId="2147483787"/>
            <pc:sldLayoutMk cId="2367947952" sldId="2147483788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3901748475" sldId="2147483787"/>
            <pc:sldLayoutMk cId="2654501004" sldId="2147483789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3901748475" sldId="2147483787"/>
            <pc:sldLayoutMk cId="1295180564" sldId="2147483790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3901748475" sldId="2147483787"/>
            <pc:sldLayoutMk cId="1960116995" sldId="2147483791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3901748475" sldId="2147483787"/>
            <pc:sldLayoutMk cId="3665893245" sldId="2147483792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3901748475" sldId="2147483787"/>
            <pc:sldLayoutMk cId="522187036" sldId="2147483793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3901748475" sldId="2147483787"/>
            <pc:sldLayoutMk cId="2560997508" sldId="2147483794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3901748475" sldId="2147483787"/>
            <pc:sldLayoutMk cId="3739062788" sldId="2147483795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3901748475" sldId="2147483787"/>
            <pc:sldLayoutMk cId="3944925187" sldId="2147483796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3901748475" sldId="2147483787"/>
            <pc:sldLayoutMk cId="3092743315" sldId="2147483797"/>
          </pc:sldLayoutMkLst>
        </pc:sldLayoutChg>
        <pc:sldLayoutChg chg="add del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3901748475" sldId="2147483787"/>
            <pc:sldLayoutMk cId="1873984806" sldId="2147483798"/>
          </pc:sldLayoutMkLst>
        </pc:sldLayoutChg>
      </pc:sldMasterChg>
      <pc:sldMasterChg chg="add addSldLayout modSldLayout">
        <pc:chgData name="Marttila Minna" userId="S::minna.marttila@hus.fi::addd6697-6d36-4317-9f51-d28ecf1226d8" providerId="AD" clId="Web-{7A00F1C7-F71E-43D8-91B8-746E36D54A88}" dt="2023-11-09T06:03:11.169" v="10"/>
        <pc:sldMasterMkLst>
          <pc:docMk/>
          <pc:sldMasterMk cId="2026770110" sldId="2147483799"/>
        </pc:sldMasterMkLst>
        <pc:sldLayoutChg chg="add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2026770110" sldId="2147483799"/>
            <pc:sldLayoutMk cId="1072789707" sldId="2147483800"/>
          </pc:sldLayoutMkLst>
        </pc:sldLayoutChg>
        <pc:sldLayoutChg chg="add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2026770110" sldId="2147483799"/>
            <pc:sldLayoutMk cId="2145087418" sldId="2147483801"/>
          </pc:sldLayoutMkLst>
        </pc:sldLayoutChg>
        <pc:sldLayoutChg chg="add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2026770110" sldId="2147483799"/>
            <pc:sldLayoutMk cId="2237461414" sldId="2147483802"/>
          </pc:sldLayoutMkLst>
        </pc:sldLayoutChg>
        <pc:sldLayoutChg chg="add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2026770110" sldId="2147483799"/>
            <pc:sldLayoutMk cId="3967153739" sldId="2147483803"/>
          </pc:sldLayoutMkLst>
        </pc:sldLayoutChg>
        <pc:sldLayoutChg chg="add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2026770110" sldId="2147483799"/>
            <pc:sldLayoutMk cId="1718785430" sldId="2147483804"/>
          </pc:sldLayoutMkLst>
        </pc:sldLayoutChg>
        <pc:sldLayoutChg chg="add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2026770110" sldId="2147483799"/>
            <pc:sldLayoutMk cId="3767024368" sldId="2147483805"/>
          </pc:sldLayoutMkLst>
        </pc:sldLayoutChg>
        <pc:sldLayoutChg chg="add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2026770110" sldId="2147483799"/>
            <pc:sldLayoutMk cId="1076215311" sldId="2147483806"/>
          </pc:sldLayoutMkLst>
        </pc:sldLayoutChg>
        <pc:sldLayoutChg chg="add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2026770110" sldId="2147483799"/>
            <pc:sldLayoutMk cId="1684538611" sldId="2147483807"/>
          </pc:sldLayoutMkLst>
        </pc:sldLayoutChg>
        <pc:sldLayoutChg chg="add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2026770110" sldId="2147483799"/>
            <pc:sldLayoutMk cId="2815021846" sldId="2147483808"/>
          </pc:sldLayoutMkLst>
        </pc:sldLayoutChg>
        <pc:sldLayoutChg chg="add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2026770110" sldId="2147483799"/>
            <pc:sldLayoutMk cId="287221268" sldId="2147483809"/>
          </pc:sldLayoutMkLst>
        </pc:sldLayoutChg>
        <pc:sldLayoutChg chg="add mod replId">
          <pc:chgData name="Marttila Minna" userId="S::minna.marttila@hus.fi::addd6697-6d36-4317-9f51-d28ecf1226d8" providerId="AD" clId="Web-{7A00F1C7-F71E-43D8-91B8-746E36D54A88}" dt="2023-11-09T06:03:11.169" v="10"/>
          <pc:sldLayoutMkLst>
            <pc:docMk/>
            <pc:sldMasterMk cId="2026770110" sldId="2147483799"/>
            <pc:sldLayoutMk cId="798834192" sldId="2147483810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789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2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3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087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461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153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785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02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215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538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02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7701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D97CB2-AEBE-9972-FDE7-09A5D0F37E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EKHVA työpaja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3BAEB9D-DAD6-87FF-F79F-844FD87DF8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3265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5F9F5EB8-AB42-47FD-8F4A-176C0A4B1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A758F27-EB0A-4675-AACF-0CD47C9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5105883-AA0F-A539-8776-2FBE1B7B1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5304675"/>
            <a:ext cx="10905065" cy="66267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2800" spc="150">
                <a:solidFill>
                  <a:schemeClr val="tx2"/>
                </a:solidFill>
              </a:rPr>
              <a:t>PALVELUT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FDF506A-FD4E-4BBC-A10A-DEB94F9BAA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732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571FB1B-4FFC-43D6-8121-390B3A44E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3369"/>
            <a:ext cx="12192000" cy="484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7B23B429-FC5C-57C6-ADB2-EE9FD26D14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173981"/>
              </p:ext>
            </p:extLst>
          </p:nvPr>
        </p:nvGraphicFramePr>
        <p:xfrm>
          <a:off x="675999" y="494988"/>
          <a:ext cx="10840000" cy="4720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64682">
                  <a:extLst>
                    <a:ext uri="{9D8B030D-6E8A-4147-A177-3AD203B41FA5}">
                      <a16:colId xmlns:a16="http://schemas.microsoft.com/office/drawing/2014/main" val="2604288768"/>
                    </a:ext>
                  </a:extLst>
                </a:gridCol>
                <a:gridCol w="4369625">
                  <a:extLst>
                    <a:ext uri="{9D8B030D-6E8A-4147-A177-3AD203B41FA5}">
                      <a16:colId xmlns:a16="http://schemas.microsoft.com/office/drawing/2014/main" val="3905891065"/>
                    </a:ext>
                  </a:extLst>
                </a:gridCol>
                <a:gridCol w="4405693">
                  <a:extLst>
                    <a:ext uri="{9D8B030D-6E8A-4147-A177-3AD203B41FA5}">
                      <a16:colId xmlns:a16="http://schemas.microsoft.com/office/drawing/2014/main" val="1399342674"/>
                    </a:ext>
                  </a:extLst>
                </a:gridCol>
              </a:tblGrid>
              <a:tr h="525804">
                <a:tc>
                  <a:txBody>
                    <a:bodyPr/>
                    <a:lstStyle/>
                    <a:p>
                      <a:r>
                        <a:rPr lang="fi-FI" sz="2400"/>
                        <a:t>TOIMII</a:t>
                      </a:r>
                    </a:p>
                  </a:txBody>
                  <a:tcPr marL="122227" marR="122227" marT="61114" marB="61114"/>
                </a:tc>
                <a:tc>
                  <a:txBody>
                    <a:bodyPr/>
                    <a:lstStyle/>
                    <a:p>
                      <a:r>
                        <a:rPr lang="fi-FI" sz="2400"/>
                        <a:t>EI TOIMI</a:t>
                      </a:r>
                    </a:p>
                  </a:txBody>
                  <a:tcPr marL="122227" marR="122227" marT="61114" marB="61114"/>
                </a:tc>
                <a:tc>
                  <a:txBody>
                    <a:bodyPr/>
                    <a:lstStyle/>
                    <a:p>
                      <a:r>
                        <a:rPr lang="fi-FI" sz="2400"/>
                        <a:t>KEHITYSEHDOTUKSIA</a:t>
                      </a:r>
                    </a:p>
                  </a:txBody>
                  <a:tcPr marL="122227" marR="122227" marT="61114" marB="61114"/>
                </a:tc>
                <a:extLst>
                  <a:ext uri="{0D108BD9-81ED-4DB2-BD59-A6C34878D82A}">
                    <a16:rowId xmlns:a16="http://schemas.microsoft.com/office/drawing/2014/main" val="4177172462"/>
                  </a:ext>
                </a:extLst>
              </a:tr>
              <a:tr h="41946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400" kern="1200">
                          <a:solidFill>
                            <a:schemeClr val="dk1"/>
                          </a:solidFill>
                          <a:effectLst/>
                        </a:rPr>
                        <a:t>-Serkkuauto</a:t>
                      </a:r>
                    </a:p>
                    <a:p>
                      <a:endParaRPr lang="fi-FI" sz="2400"/>
                    </a:p>
                  </a:txBody>
                  <a:tcPr marL="122227" marR="122227" marT="61114" marB="61114"/>
                </a:tc>
                <a:tc>
                  <a:txBody>
                    <a:bodyPr/>
                    <a:lstStyle/>
                    <a:p>
                      <a:r>
                        <a:rPr lang="fi-FI" sz="2400" kern="1200">
                          <a:solidFill>
                            <a:schemeClr val="dk1"/>
                          </a:solidFill>
                          <a:effectLst/>
                        </a:rPr>
                        <a:t>-Maksusitoumuksia ei tahdo saada</a:t>
                      </a:r>
                    </a:p>
                    <a:p>
                      <a:r>
                        <a:rPr lang="fi-FI" sz="2400" kern="1200">
                          <a:solidFill>
                            <a:schemeClr val="dk1"/>
                          </a:solidFill>
                          <a:effectLst/>
                        </a:rPr>
                        <a:t>-Päihde- ja Ensikoti puuttuu alueelta</a:t>
                      </a:r>
                    </a:p>
                    <a:p>
                      <a:r>
                        <a:rPr lang="fi-FI" sz="2400" kern="1200">
                          <a:solidFill>
                            <a:schemeClr val="dk1"/>
                          </a:solidFill>
                          <a:effectLst/>
                        </a:rPr>
                        <a:t>-Adoptio-ohjausta kuka tekee</a:t>
                      </a:r>
                    </a:p>
                    <a:p>
                      <a:r>
                        <a:rPr lang="fi-FI" sz="2400" kern="1200">
                          <a:solidFill>
                            <a:schemeClr val="dk1"/>
                          </a:solidFill>
                          <a:effectLst/>
                        </a:rPr>
                        <a:t>-Palvelut eivät ole tuttuja</a:t>
                      </a:r>
                    </a:p>
                    <a:p>
                      <a:r>
                        <a:rPr lang="fi-FI" sz="2400" kern="1200">
                          <a:solidFill>
                            <a:schemeClr val="dk1"/>
                          </a:solidFill>
                          <a:effectLst/>
                        </a:rPr>
                        <a:t>-Tarvitaan enemmän tietoa eri toimijoiden työstä / toimintatavoista</a:t>
                      </a:r>
                    </a:p>
                    <a:p>
                      <a:r>
                        <a:rPr lang="fi-FI" sz="2400" kern="1200">
                          <a:solidFill>
                            <a:schemeClr val="dk1"/>
                          </a:solidFill>
                          <a:effectLst/>
                        </a:rPr>
                        <a:t> </a:t>
                      </a:r>
                    </a:p>
                    <a:p>
                      <a:endParaRPr lang="fi-FI" sz="2400"/>
                    </a:p>
                  </a:txBody>
                  <a:tcPr marL="122227" marR="122227" marT="61114" marB="6111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400" kern="1200">
                          <a:solidFill>
                            <a:schemeClr val="dk1"/>
                          </a:solidFill>
                          <a:effectLst/>
                        </a:rPr>
                        <a:t>-Päihdeperheet tarvitsevat Ensikodin, jossa saa samalla myös päihdehoidon, ei vain yksin lastensuojelun laitoshoito.</a:t>
                      </a:r>
                    </a:p>
                    <a:p>
                      <a:endParaRPr lang="fi-FI" sz="2400"/>
                    </a:p>
                  </a:txBody>
                  <a:tcPr marL="122227" marR="122227" marT="61114" marB="61114"/>
                </a:tc>
                <a:extLst>
                  <a:ext uri="{0D108BD9-81ED-4DB2-BD59-A6C34878D82A}">
                    <a16:rowId xmlns:a16="http://schemas.microsoft.com/office/drawing/2014/main" val="161056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600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1">
            <a:extLst>
              <a:ext uri="{FF2B5EF4-FFF2-40B4-BE49-F238E27FC236}">
                <a16:creationId xmlns:a16="http://schemas.microsoft.com/office/drawing/2014/main" id="{5F9F5EB8-AB42-47FD-8F4A-176C0A4B1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43">
            <a:extLst>
              <a:ext uri="{FF2B5EF4-FFF2-40B4-BE49-F238E27FC236}">
                <a16:creationId xmlns:a16="http://schemas.microsoft.com/office/drawing/2014/main" id="{CA758F27-EB0A-4675-AACF-0CD47C9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4F46417-9688-A756-1292-A93404360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5304675"/>
            <a:ext cx="10905065" cy="66267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2800" spc="150">
                <a:solidFill>
                  <a:schemeClr val="tx2"/>
                </a:solidFill>
              </a:rPr>
              <a:t>PUHEEKSIOTTO</a:t>
            </a:r>
          </a:p>
        </p:txBody>
      </p:sp>
      <p:sp>
        <p:nvSpPr>
          <p:cNvPr id="52" name="Rectangle 45">
            <a:extLst>
              <a:ext uri="{FF2B5EF4-FFF2-40B4-BE49-F238E27FC236}">
                <a16:creationId xmlns:a16="http://schemas.microsoft.com/office/drawing/2014/main" id="{CFDF506A-FD4E-4BBC-A10A-DEB94F9BAA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732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47">
            <a:extLst>
              <a:ext uri="{FF2B5EF4-FFF2-40B4-BE49-F238E27FC236}">
                <a16:creationId xmlns:a16="http://schemas.microsoft.com/office/drawing/2014/main" id="{3571FB1B-4FFC-43D6-8121-390B3A44E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3369"/>
            <a:ext cx="12192000" cy="484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39A7263E-9910-C8AA-7C0C-46065BE8B2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868905"/>
              </p:ext>
            </p:extLst>
          </p:nvPr>
        </p:nvGraphicFramePr>
        <p:xfrm>
          <a:off x="321733" y="687990"/>
          <a:ext cx="11548533" cy="4334476"/>
        </p:xfrm>
        <a:graphic>
          <a:graphicData uri="http://schemas.openxmlformats.org/drawingml/2006/table">
            <a:tbl>
              <a:tblPr firstRow="1" bandRow="1">
                <a:noFill/>
                <a:tableStyleId>{69012ECD-51FC-41F1-AA8D-1B2483CD663E}</a:tableStyleId>
              </a:tblPr>
              <a:tblGrid>
                <a:gridCol w="3824178">
                  <a:extLst>
                    <a:ext uri="{9D8B030D-6E8A-4147-A177-3AD203B41FA5}">
                      <a16:colId xmlns:a16="http://schemas.microsoft.com/office/drawing/2014/main" val="3102799593"/>
                    </a:ext>
                  </a:extLst>
                </a:gridCol>
                <a:gridCol w="4432994">
                  <a:extLst>
                    <a:ext uri="{9D8B030D-6E8A-4147-A177-3AD203B41FA5}">
                      <a16:colId xmlns:a16="http://schemas.microsoft.com/office/drawing/2014/main" val="626070893"/>
                    </a:ext>
                  </a:extLst>
                </a:gridCol>
                <a:gridCol w="3291361">
                  <a:extLst>
                    <a:ext uri="{9D8B030D-6E8A-4147-A177-3AD203B41FA5}">
                      <a16:colId xmlns:a16="http://schemas.microsoft.com/office/drawing/2014/main" val="4163117999"/>
                    </a:ext>
                  </a:extLst>
                </a:gridCol>
              </a:tblGrid>
              <a:tr h="507281">
                <a:tc>
                  <a:txBody>
                    <a:bodyPr/>
                    <a:lstStyle/>
                    <a:p>
                      <a:r>
                        <a:rPr lang="fi-FI" sz="1900" b="1" cap="none" spc="0">
                          <a:solidFill>
                            <a:schemeClr val="tx1"/>
                          </a:solidFill>
                        </a:rPr>
                        <a:t>TOIMII</a:t>
                      </a:r>
                    </a:p>
                  </a:txBody>
                  <a:tcPr marL="75299" marR="86272" marT="21514" marB="161355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900" b="1" cap="none" spc="0">
                          <a:solidFill>
                            <a:schemeClr val="tx1"/>
                          </a:solidFill>
                        </a:rPr>
                        <a:t>EI TOIMI</a:t>
                      </a:r>
                    </a:p>
                  </a:txBody>
                  <a:tcPr marL="75299" marR="86272" marT="21514" marB="161355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900" b="1" cap="none" spc="0">
                          <a:solidFill>
                            <a:schemeClr val="tx1"/>
                          </a:solidFill>
                        </a:rPr>
                        <a:t>KEHITYSEHDOTUKSIA</a:t>
                      </a:r>
                    </a:p>
                  </a:txBody>
                  <a:tcPr marL="75299" marR="86272" marT="21514" marB="161355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7797494"/>
                  </a:ext>
                </a:extLst>
              </a:tr>
              <a:tr h="3827195">
                <a:tc>
                  <a:txBody>
                    <a:bodyPr/>
                    <a:lstStyle/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-Neuvolassa päihdekysely sisältää alkoholin, lääkkeet, huumeet, tupakan ym.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-Keskustelu, </a:t>
                      </a:r>
                      <a:r>
                        <a:rPr lang="fi-FI" sz="1400" kern="1200" cap="none" spc="0" err="1">
                          <a:solidFill>
                            <a:schemeClr val="tx1"/>
                          </a:solidFill>
                          <a:effectLst/>
                        </a:rPr>
                        <a:t>puheeksiotto</a:t>
                      </a:r>
                      <a:endParaRPr lang="fi-FI" sz="1400" kern="12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r>
                        <a:rPr lang="fi-FI" sz="1400" kern="1200" cap="none" spc="0" err="1">
                          <a:solidFill>
                            <a:schemeClr val="tx1"/>
                          </a:solidFill>
                          <a:effectLst/>
                        </a:rPr>
                        <a:t>Neupis</a:t>
                      </a:r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, matalakynnys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-Asiakasta ei tuomita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-HCV-testaus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-Puheeksi ottaminen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-Terapianavigaattori / Audit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-Lapset puheeksi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-Pikaseulat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-Neuvolassa kysytään odottajilta päihteistä (Audit)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-Seulat otetaan vakiona (</a:t>
                      </a:r>
                      <a:r>
                        <a:rPr lang="fi-FI" sz="1400" kern="1200" cap="none" spc="0" err="1">
                          <a:solidFill>
                            <a:schemeClr val="tx1"/>
                          </a:solidFill>
                          <a:effectLst/>
                        </a:rPr>
                        <a:t>äpkl</a:t>
                      </a:r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 + </a:t>
                      </a:r>
                      <a:r>
                        <a:rPr lang="fi-FI" sz="1400" kern="1200" cap="none" spc="0" err="1">
                          <a:solidFill>
                            <a:schemeClr val="tx1"/>
                          </a:solidFill>
                          <a:effectLst/>
                        </a:rPr>
                        <a:t>päihdekl</a:t>
                      </a:r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.)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-HAL-potilaan kohtaaminen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-Kaikkien kanssa otetaan päihteet puheeksi (odottajan sekä puolison)</a:t>
                      </a:r>
                    </a:p>
                    <a:p>
                      <a:endParaRPr lang="fi-FI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5299" marR="86272" marT="21514" marB="161355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-Isän päihteiden käyttö otetaan puheeksi, mutta epäselväksi jää, kiinnittyykö mihinkään hoitoon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-Itsellä huoli perheestä -&gt; mihin lapsi lopulta päätyy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-Potilaan motivointi -&gt; lisää työkaluja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-Lisäkoulutusta </a:t>
                      </a:r>
                      <a:r>
                        <a:rPr lang="fi-FI" sz="1400" kern="1200" cap="none" spc="0" err="1">
                          <a:solidFill>
                            <a:schemeClr val="tx1"/>
                          </a:solidFill>
                          <a:effectLst/>
                        </a:rPr>
                        <a:t>puheeksiottoon</a:t>
                      </a:r>
                      <a:endParaRPr lang="fi-FI" sz="1400" kern="12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-Kuinka puhua syyllistämättä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-Sitouttaminen palveluun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-HCV-testaus kaikille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-Puolison päihdekäyttö voi jäädä huomiotta (etenkin, jos ei mukana neuvolakäynneillä)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-Puolison päihdekäyttö voi jäädä vähälle huomiolle tai hoitamatta</a:t>
                      </a:r>
                    </a:p>
                    <a:p>
                      <a:endParaRPr lang="fi-FI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5299" marR="86272" marT="21514" marB="16135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-Lapset puheeksi -menetelmä kaikille käyttöön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-SYTY (systeeminen työote) tutuksi myös kaikille 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-Päihteistä voisi kysyä useampaan otteeseen, kaikki eivät kerro ensitapaamisella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-Ennakollisen </a:t>
                      </a:r>
                      <a:r>
                        <a:rPr lang="fi-FI" sz="1400" kern="1200" cap="none" spc="0" err="1">
                          <a:solidFill>
                            <a:schemeClr val="tx1"/>
                          </a:solidFill>
                          <a:effectLst/>
                        </a:rPr>
                        <a:t>ls</a:t>
                      </a:r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-ilmoituksen tekee jokainen, jolla huoli herää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-Lomakkeiden päivitys </a:t>
                      </a:r>
                      <a:r>
                        <a:rPr lang="fi-FI" sz="1400" kern="1200" cap="none" spc="0" err="1">
                          <a:solidFill>
                            <a:schemeClr val="tx1"/>
                          </a:solidFill>
                          <a:effectLst/>
                        </a:rPr>
                        <a:t>ajantasalle</a:t>
                      </a:r>
                      <a:endParaRPr lang="fi-FI" sz="1400" kern="12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</a:rPr>
                        <a:t>-Motivoiva haastattelu</a:t>
                      </a:r>
                    </a:p>
                    <a:p>
                      <a:endParaRPr lang="fi-FI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5299" marR="86272" marT="21514" marB="16135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7027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1294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5F9F5EB8-AB42-47FD-8F4A-176C0A4B1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2059012"/>
            <a:ext cx="12188952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A758F27-EB0A-4675-AACF-0CD47C9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6788B798-0428-0E64-9CFA-79D128C3B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5304675"/>
            <a:ext cx="10905065" cy="66267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2800" spc="150">
                <a:solidFill>
                  <a:schemeClr val="tx2"/>
                </a:solidFill>
              </a:rPr>
              <a:t>VERKOSTOYHTEISTYÖ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FDF506A-FD4E-4BBC-A10A-DEB94F9BAA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732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571FB1B-4FFC-43D6-8121-390B3A44E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73369"/>
            <a:ext cx="12192000" cy="48463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EC648347-DE26-AC52-DCC1-A39E70FB75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7716557"/>
              </p:ext>
            </p:extLst>
          </p:nvPr>
        </p:nvGraphicFramePr>
        <p:xfrm>
          <a:off x="321733" y="601507"/>
          <a:ext cx="11548533" cy="4507441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3995703">
                  <a:extLst>
                    <a:ext uri="{9D8B030D-6E8A-4147-A177-3AD203B41FA5}">
                      <a16:colId xmlns:a16="http://schemas.microsoft.com/office/drawing/2014/main" val="3732253702"/>
                    </a:ext>
                  </a:extLst>
                </a:gridCol>
                <a:gridCol w="4660996">
                  <a:extLst>
                    <a:ext uri="{9D8B030D-6E8A-4147-A177-3AD203B41FA5}">
                      <a16:colId xmlns:a16="http://schemas.microsoft.com/office/drawing/2014/main" val="2949997853"/>
                    </a:ext>
                  </a:extLst>
                </a:gridCol>
                <a:gridCol w="2891834">
                  <a:extLst>
                    <a:ext uri="{9D8B030D-6E8A-4147-A177-3AD203B41FA5}">
                      <a16:colId xmlns:a16="http://schemas.microsoft.com/office/drawing/2014/main" val="383351213"/>
                    </a:ext>
                  </a:extLst>
                </a:gridCol>
              </a:tblGrid>
              <a:tr h="500073">
                <a:tc>
                  <a:txBody>
                    <a:bodyPr/>
                    <a:lstStyle/>
                    <a:p>
                      <a:r>
                        <a:rPr lang="fi-FI" sz="1900" b="1" cap="none" spc="0">
                          <a:solidFill>
                            <a:schemeClr val="tx1"/>
                          </a:solidFill>
                        </a:rPr>
                        <a:t>TOIMII</a:t>
                      </a:r>
                    </a:p>
                  </a:txBody>
                  <a:tcPr marL="73271" marR="72687" marT="20935" marB="157009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900" b="1" cap="none" spc="0">
                          <a:solidFill>
                            <a:schemeClr val="tx1"/>
                          </a:solidFill>
                        </a:rPr>
                        <a:t>EI TOIMI</a:t>
                      </a:r>
                    </a:p>
                  </a:txBody>
                  <a:tcPr marL="73271" marR="72687" marT="20935" marB="157009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900" b="1" cap="none" spc="0">
                          <a:solidFill>
                            <a:schemeClr val="tx1"/>
                          </a:solidFill>
                        </a:rPr>
                        <a:t>KEHITYSEHDOTUKSIA</a:t>
                      </a:r>
                    </a:p>
                  </a:txBody>
                  <a:tcPr marL="73271" marR="72687" marT="20935" marB="157009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3947461"/>
                  </a:ext>
                </a:extLst>
              </a:tr>
              <a:tr h="4007368">
                <a:tc>
                  <a:txBody>
                    <a:bodyPr/>
                    <a:lstStyle/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-Nähdään potilaskertomukset </a:t>
                      </a:r>
                      <a:r>
                        <a:rPr lang="fi-FI" sz="1400" kern="1200" cap="none" spc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psyk</a:t>
                      </a:r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päihde, th yms. puolelta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-Matala kynnys ottaa yhteyttä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-Neuvolan vauvaperhetiimin kanssa on tapana pitää aloitus ja/tai lopetuspalaveri, jos asiakas ohjataan heiltä päiväryhmään.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-Hyvä ja helppo yhteistyö </a:t>
                      </a:r>
                      <a:r>
                        <a:rPr lang="fi-FI" sz="1400" kern="1200" cap="none" spc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mielenterv</a:t>
                      </a:r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ja päihdepuolen välillä.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-ÄPKL asiakkaan lähettäminen sujuvaa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-Yhteistyö sairaalan </a:t>
                      </a:r>
                      <a:r>
                        <a:rPr lang="fi-FI" sz="1400" kern="1200" cap="none" spc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sos.tt:n</a:t>
                      </a:r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kanssa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-Helppo olla yhteydessä asiakasasioissa, kun/jos tuntee/tietää yhteistyökumppanin.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-Yhteistyö NLA kanssa toimii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-Kolmas sektori otetaan mukaan ”hoitopolkuun”</a:t>
                      </a:r>
                    </a:p>
                    <a:p>
                      <a:endParaRPr lang="fi-FI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3271" marR="72687" marT="20935" marB="157009">
                    <a:lnL w="9525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-Sosiaalipuolen kanssa eri tietojärjestelmä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-Tarvitaan enemmän yhteistyötä. Jos yhteinen asiakas -&gt; yhteinen päämäärä ja sovitut käytännöt.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-Tiedon lisääminen siitä, mitä missäkin yksikössä tehdään.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-Ei tiedetä, mitä eri yksiköissä tehdään.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-Tiedonkulun ongelmat (eri kirjausjärjestelmä) vaatii aktiivisuutta työntekijöiltä.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-Palveluverkostot ei tuttuja toisilleen.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-Asiakas ei aina hahmota, kuka tekee mitäkin, työnjaon epäselvyys.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-Yhteistyö sosiaalipalveluiden ja terveyspalveluiden välillä ei toimi.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-Ei vakioitua henkilökuntaa </a:t>
                      </a:r>
                      <a:r>
                        <a:rPr lang="fi-FI" sz="1400" kern="1200" cap="none" spc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pkl</a:t>
                      </a:r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potilailla.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-Ei </a:t>
                      </a:r>
                      <a:r>
                        <a:rPr lang="fi-FI" sz="1400" kern="1200" cap="none" spc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allakoitua</a:t>
                      </a:r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aikaa </a:t>
                      </a:r>
                      <a:r>
                        <a:rPr lang="fi-FI" sz="1400" kern="1200" cap="none" spc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pkl</a:t>
                      </a:r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suunnittelussa.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-Ei nähdä lastensuojelun suunnitelmia.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-Pitäisi olla enemmän tietoa palveluista ja toimijoista.</a:t>
                      </a:r>
                    </a:p>
                    <a:p>
                      <a:endParaRPr lang="fi-FI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3271" marR="72687" marT="20935" marB="15700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-Kirjaaminen: Miten huumevirtsanäyte kirjataan -&gt; jotta siirtyisi </a:t>
                      </a:r>
                      <a:r>
                        <a:rPr lang="fi-FI" sz="1400" kern="1200" cap="none" spc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KANTAan</a:t>
                      </a:r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ja näkyisi mahd. seuraavassa sairaanhoitopiirissä?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-Ennakollisen </a:t>
                      </a:r>
                      <a:r>
                        <a:rPr lang="fi-FI" sz="1400" kern="1200" cap="none" spc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</a:t>
                      </a:r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-ilmoituksen tekee jokainen taho, jolla huoli herää.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-Mihin oma työ johtaa? esim. pyydät huumevirtsanäytteen, katsooko vastausta kukaan? -&gt; asiakas kyllä pahastuu.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fi-FI" sz="1400" kern="1200" cap="none" spc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Sos.pediatrin</a:t>
                      </a:r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tapaaminen kaikille</a:t>
                      </a:r>
                    </a:p>
                    <a:p>
                      <a:r>
                        <a:rPr lang="fi-FI" sz="1400" kern="1200" cap="none" spc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-Motivoituneille potilaille ”tehostettua” tukea ja hoitoa</a:t>
                      </a:r>
                    </a:p>
                    <a:p>
                      <a:endParaRPr lang="fi-FI" sz="1400" kern="1200" cap="none" spc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i-FI" sz="1400" cap="none" spc="0">
                        <a:solidFill>
                          <a:schemeClr val="tx1"/>
                        </a:solidFill>
                      </a:endParaRPr>
                    </a:p>
                  </a:txBody>
                  <a:tcPr marL="73271" marR="72687" marT="20935" marB="157009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022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8603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bac6043-8e4d-47f9-a97b-1cdea3dc8ab8">
      <Terms xmlns="http://schemas.microsoft.com/office/infopath/2007/PartnerControls"/>
    </lcf76f155ced4ddcb4097134ff3c332f>
    <TaxCatchAll xmlns="355324f2-238a-4eb8-a57b-ea869a2f1ce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E3FC33DFC21664BA841F79E4001BB58" ma:contentTypeVersion="13" ma:contentTypeDescription="Luo uusi asiakirja." ma:contentTypeScope="" ma:versionID="d32c028041849b2e6a16257667557d92">
  <xsd:schema xmlns:xsd="http://www.w3.org/2001/XMLSchema" xmlns:xs="http://www.w3.org/2001/XMLSchema" xmlns:p="http://schemas.microsoft.com/office/2006/metadata/properties" xmlns:ns2="bbac6043-8e4d-47f9-a97b-1cdea3dc8ab8" xmlns:ns3="355324f2-238a-4eb8-a57b-ea869a2f1ce6" targetNamespace="http://schemas.microsoft.com/office/2006/metadata/properties" ma:root="true" ma:fieldsID="7739c1f5ecb276eb8275c929b032a171" ns2:_="" ns3:_="">
    <xsd:import namespace="bbac6043-8e4d-47f9-a97b-1cdea3dc8ab8"/>
    <xsd:import namespace="355324f2-238a-4eb8-a57b-ea869a2f1c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c6043-8e4d-47f9-a97b-1cdea3dc8a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Kuvien tunnisteet" ma:readOnly="false" ma:fieldId="{5cf76f15-5ced-4ddc-b409-7134ff3c332f}" ma:taxonomyMulti="true" ma:sspId="01b06feb-e4cd-44e2-a75b-3d5b85cc9e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5324f2-238a-4eb8-a57b-ea869a2f1ce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3ea0f1d-496e-4a2d-be51-b98f1b958322}" ma:internalName="TaxCatchAll" ma:showField="CatchAllData" ma:web="355324f2-238a-4eb8-a57b-ea869a2f1c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8231D3-B56B-45C1-8625-A8036F3DFC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AB26E5-EA36-4D83-B7C9-B36860A89DCB}">
  <ds:schemaRefs>
    <ds:schemaRef ds:uri="http://schemas.microsoft.com/office/2006/metadata/properties"/>
    <ds:schemaRef ds:uri="http://schemas.microsoft.com/office/infopath/2007/PartnerControls"/>
    <ds:schemaRef ds:uri="bbac6043-8e4d-47f9-a97b-1cdea3dc8ab8"/>
    <ds:schemaRef ds:uri="355324f2-238a-4eb8-a57b-ea869a2f1ce6"/>
  </ds:schemaRefs>
</ds:datastoreItem>
</file>

<file path=customXml/itemProps3.xml><?xml version="1.0" encoding="utf-8"?>
<ds:datastoreItem xmlns:ds="http://schemas.openxmlformats.org/officeDocument/2006/customXml" ds:itemID="{5DC8B63B-B109-4B6C-BBA6-AADB666BB69D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502</Words>
  <Application>Microsoft Office PowerPoint</Application>
  <PresentationFormat>Laajakuva</PresentationFormat>
  <Paragraphs>76</Paragraphs>
  <Slides>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Banded</vt:lpstr>
      <vt:lpstr>EKHVA työpaja</vt:lpstr>
      <vt:lpstr>PALVELUT</vt:lpstr>
      <vt:lpstr>PUHEEKSIOTTO</vt:lpstr>
      <vt:lpstr>VERKOSTOYHTEISTYÖ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EKHVA työpaja</dc:title>
  <dc:creator>Toiminen Tiina</dc:creator>
  <cp:lastModifiedBy>Toiminen Tiina</cp:lastModifiedBy>
  <cp:revision>47</cp:revision>
  <dcterms:created xsi:type="dcterms:W3CDTF">2023-11-08T14:44:26Z</dcterms:created>
  <dcterms:modified xsi:type="dcterms:W3CDTF">2023-11-09T06:11:11Z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0x010100BE3FC33DFC21664BA841F79E4001BB58</vt:lpwstr>
  </property>
  <property fmtid="{D5CDD505-2E9C-101B-9397-08002B2CF9AE}" pid="3" name="MediaServiceImageTags">
    <vt:lpwstr/>
  </property>
</Properties>
</file>