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7" r:id="rId3"/>
  </p:sldMasterIdLst>
  <p:notesMasterIdLst>
    <p:notesMasterId r:id="rId20"/>
  </p:notesMasterIdLst>
  <p:sldIdLst>
    <p:sldId id="350" r:id="rId4"/>
    <p:sldId id="11003" r:id="rId5"/>
    <p:sldId id="10990" r:id="rId6"/>
    <p:sldId id="11013" r:id="rId7"/>
    <p:sldId id="11014" r:id="rId8"/>
    <p:sldId id="11015" r:id="rId9"/>
    <p:sldId id="260" r:id="rId10"/>
    <p:sldId id="11018" r:id="rId11"/>
    <p:sldId id="460" r:id="rId12"/>
    <p:sldId id="458" r:id="rId13"/>
    <p:sldId id="459" r:id="rId14"/>
    <p:sldId id="11023" r:id="rId15"/>
    <p:sldId id="11024" r:id="rId16"/>
    <p:sldId id="11025" r:id="rId17"/>
    <p:sldId id="11026" r:id="rId18"/>
    <p:sldId id="48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C7D98-9495-4E66-B86B-9D89979293A4}" v="25" dt="2024-09-28T23:41:48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1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ff Krista" userId="ddee187c-2630-4e29-9916-8f4bcbb9b4c1" providerId="ADAL" clId="{570C7D98-9495-4E66-B86B-9D89979293A4}"/>
    <pc:docChg chg="undo custSel addSld delSld modSld sldOrd delMainMaster">
      <pc:chgData name="Markoff Krista" userId="ddee187c-2630-4e29-9916-8f4bcbb9b4c1" providerId="ADAL" clId="{570C7D98-9495-4E66-B86B-9D89979293A4}" dt="2024-09-28T23:42:48.995" v="1281" actId="20577"/>
      <pc:docMkLst>
        <pc:docMk/>
      </pc:docMkLst>
      <pc:sldChg chg="add del">
        <pc:chgData name="Markoff Krista" userId="ddee187c-2630-4e29-9916-8f4bcbb9b4c1" providerId="ADAL" clId="{570C7D98-9495-4E66-B86B-9D89979293A4}" dt="2024-09-28T23:18:22.601" v="508" actId="47"/>
        <pc:sldMkLst>
          <pc:docMk/>
          <pc:sldMk cId="0" sldId="260"/>
        </pc:sldMkLst>
      </pc:sldChg>
      <pc:sldChg chg="addSp delSp modSp mod">
        <pc:chgData name="Markoff Krista" userId="ddee187c-2630-4e29-9916-8f4bcbb9b4c1" providerId="ADAL" clId="{570C7D98-9495-4E66-B86B-9D89979293A4}" dt="2024-09-28T23:41:42.066" v="1238" actId="21"/>
        <pc:sldMkLst>
          <pc:docMk/>
          <pc:sldMk cId="1904269835" sldId="350"/>
        </pc:sldMkLst>
        <pc:spChg chg="mod">
          <ac:chgData name="Markoff Krista" userId="ddee187c-2630-4e29-9916-8f4bcbb9b4c1" providerId="ADAL" clId="{570C7D98-9495-4E66-B86B-9D89979293A4}" dt="2024-09-28T23:29:58.243" v="1184" actId="20577"/>
          <ac:spMkLst>
            <pc:docMk/>
            <pc:sldMk cId="1904269835" sldId="350"/>
            <ac:spMk id="3" creationId="{F9C4A75A-2374-EE4F-FA4C-BEB0AEE61601}"/>
          </ac:spMkLst>
        </pc:spChg>
        <pc:spChg chg="mod">
          <ac:chgData name="Markoff Krista" userId="ddee187c-2630-4e29-9916-8f4bcbb9b4c1" providerId="ADAL" clId="{570C7D98-9495-4E66-B86B-9D89979293A4}" dt="2024-09-28T23:37:10.759" v="1237" actId="20577"/>
          <ac:spMkLst>
            <pc:docMk/>
            <pc:sldMk cId="1904269835" sldId="350"/>
            <ac:spMk id="8" creationId="{C1690617-06B3-74DE-18EC-CB21DAAD213F}"/>
          </ac:spMkLst>
        </pc:spChg>
        <pc:picChg chg="add del mod">
          <ac:chgData name="Markoff Krista" userId="ddee187c-2630-4e29-9916-8f4bcbb9b4c1" providerId="ADAL" clId="{570C7D98-9495-4E66-B86B-9D89979293A4}" dt="2024-09-28T23:41:42.066" v="1238" actId="21"/>
          <ac:picMkLst>
            <pc:docMk/>
            <pc:sldMk cId="1904269835" sldId="350"/>
            <ac:picMk id="2" creationId="{99329DD5-D95E-388F-5D7B-7FFEC8992BE6}"/>
          </ac:picMkLst>
        </pc:picChg>
        <pc:picChg chg="add del mod">
          <ac:chgData name="Markoff Krista" userId="ddee187c-2630-4e29-9916-8f4bcbb9b4c1" providerId="ADAL" clId="{570C7D98-9495-4E66-B86B-9D89979293A4}" dt="2024-09-28T23:41:42.066" v="1238" actId="21"/>
          <ac:picMkLst>
            <pc:docMk/>
            <pc:sldMk cId="1904269835" sldId="350"/>
            <ac:picMk id="9" creationId="{6155539C-88F0-169C-CA96-051A60B67256}"/>
          </ac:picMkLst>
        </pc:picChg>
        <pc:picChg chg="add del mod">
          <ac:chgData name="Markoff Krista" userId="ddee187c-2630-4e29-9916-8f4bcbb9b4c1" providerId="ADAL" clId="{570C7D98-9495-4E66-B86B-9D89979293A4}" dt="2024-09-28T23:41:42.066" v="1238" actId="21"/>
          <ac:picMkLst>
            <pc:docMk/>
            <pc:sldMk cId="1904269835" sldId="350"/>
            <ac:picMk id="10" creationId="{A7471990-25CB-7026-9452-AA5E69C533B2}"/>
          </ac:picMkLst>
        </pc:picChg>
      </pc:sldChg>
      <pc:sldChg chg="del">
        <pc:chgData name="Markoff Krista" userId="ddee187c-2630-4e29-9916-8f4bcbb9b4c1" providerId="ADAL" clId="{570C7D98-9495-4E66-B86B-9D89979293A4}" dt="2024-09-28T23:26:33.074" v="1106" actId="47"/>
        <pc:sldMkLst>
          <pc:docMk/>
          <pc:sldMk cId="435367890" sldId="401"/>
        </pc:sldMkLst>
      </pc:sldChg>
      <pc:sldChg chg="del">
        <pc:chgData name="Markoff Krista" userId="ddee187c-2630-4e29-9916-8f4bcbb9b4c1" providerId="ADAL" clId="{570C7D98-9495-4E66-B86B-9D89979293A4}" dt="2024-09-28T23:18:22.601" v="508" actId="47"/>
        <pc:sldMkLst>
          <pc:docMk/>
          <pc:sldMk cId="529986032" sldId="458"/>
        </pc:sldMkLst>
      </pc:sldChg>
      <pc:sldChg chg="del">
        <pc:chgData name="Markoff Krista" userId="ddee187c-2630-4e29-9916-8f4bcbb9b4c1" providerId="ADAL" clId="{570C7D98-9495-4E66-B86B-9D89979293A4}" dt="2024-09-28T23:18:22.601" v="508" actId="47"/>
        <pc:sldMkLst>
          <pc:docMk/>
          <pc:sldMk cId="431370563" sldId="459"/>
        </pc:sldMkLst>
      </pc:sldChg>
      <pc:sldChg chg="del">
        <pc:chgData name="Markoff Krista" userId="ddee187c-2630-4e29-9916-8f4bcbb9b4c1" providerId="ADAL" clId="{570C7D98-9495-4E66-B86B-9D89979293A4}" dt="2024-09-28T23:18:22.601" v="508" actId="47"/>
        <pc:sldMkLst>
          <pc:docMk/>
          <pc:sldMk cId="2341332121" sldId="460"/>
        </pc:sldMkLst>
      </pc:sldChg>
      <pc:sldChg chg="addSp delSp modSp add mod ord">
        <pc:chgData name="Markoff Krista" userId="ddee187c-2630-4e29-9916-8f4bcbb9b4c1" providerId="ADAL" clId="{570C7D98-9495-4E66-B86B-9D89979293A4}" dt="2024-09-28T23:29:46.783" v="1183" actId="14100"/>
        <pc:sldMkLst>
          <pc:docMk/>
          <pc:sldMk cId="4032114825" sldId="481"/>
        </pc:sldMkLst>
        <pc:spChg chg="del mod">
          <ac:chgData name="Markoff Krista" userId="ddee187c-2630-4e29-9916-8f4bcbb9b4c1" providerId="ADAL" clId="{570C7D98-9495-4E66-B86B-9D89979293A4}" dt="2024-09-28T23:23:05.916" v="948" actId="478"/>
          <ac:spMkLst>
            <pc:docMk/>
            <pc:sldMk cId="4032114825" sldId="481"/>
            <ac:spMk id="3" creationId="{2AF2A72D-A91A-ABE1-0188-1FA3D7A74157}"/>
          </ac:spMkLst>
        </pc:spChg>
        <pc:spChg chg="mod">
          <ac:chgData name="Markoff Krista" userId="ddee187c-2630-4e29-9916-8f4bcbb9b4c1" providerId="ADAL" clId="{570C7D98-9495-4E66-B86B-9D89979293A4}" dt="2024-09-28T23:25:45.005" v="1097" actId="20577"/>
          <ac:spMkLst>
            <pc:docMk/>
            <pc:sldMk cId="4032114825" sldId="481"/>
            <ac:spMk id="4" creationId="{D445006D-2CFA-EA64-6598-36640DF2E7BC}"/>
          </ac:spMkLst>
        </pc:spChg>
        <pc:spChg chg="del">
          <ac:chgData name="Markoff Krista" userId="ddee187c-2630-4e29-9916-8f4bcbb9b4c1" providerId="ADAL" clId="{570C7D98-9495-4E66-B86B-9D89979293A4}" dt="2024-09-28T23:22:08.642" v="841" actId="478"/>
          <ac:spMkLst>
            <pc:docMk/>
            <pc:sldMk cId="4032114825" sldId="481"/>
            <ac:spMk id="6" creationId="{43B5BE67-4C1C-B63A-5EED-6AD9E516F323}"/>
          </ac:spMkLst>
        </pc:spChg>
        <pc:spChg chg="mod">
          <ac:chgData name="Markoff Krista" userId="ddee187c-2630-4e29-9916-8f4bcbb9b4c1" providerId="ADAL" clId="{570C7D98-9495-4E66-B86B-9D89979293A4}" dt="2024-09-28T23:29:46.783" v="1183" actId="14100"/>
          <ac:spMkLst>
            <pc:docMk/>
            <pc:sldMk cId="4032114825" sldId="481"/>
            <ac:spMk id="7" creationId="{9C8EB735-65A3-5BC7-C5F9-55CEF28987CA}"/>
          </ac:spMkLst>
        </pc:spChg>
        <pc:picChg chg="add del mod">
          <ac:chgData name="Markoff Krista" userId="ddee187c-2630-4e29-9916-8f4bcbb9b4c1" providerId="ADAL" clId="{570C7D98-9495-4E66-B86B-9D89979293A4}" dt="2024-09-28T23:25:24.354" v="1088" actId="478"/>
          <ac:picMkLst>
            <pc:docMk/>
            <pc:sldMk cId="4032114825" sldId="481"/>
            <ac:picMk id="5" creationId="{44DE7D58-D396-9B98-62DE-35FB7D1B6B00}"/>
          </ac:picMkLst>
        </pc:picChg>
        <pc:picChg chg="add del mod">
          <ac:chgData name="Markoff Krista" userId="ddee187c-2630-4e29-9916-8f4bcbb9b4c1" providerId="ADAL" clId="{570C7D98-9495-4E66-B86B-9D89979293A4}" dt="2024-09-28T23:25:24.754" v="1089" actId="478"/>
          <ac:picMkLst>
            <pc:docMk/>
            <pc:sldMk cId="4032114825" sldId="481"/>
            <ac:picMk id="8" creationId="{0132957D-736F-ED7B-973B-C16D3BC8707D}"/>
          </ac:picMkLst>
        </pc:picChg>
        <pc:picChg chg="add mod">
          <ac:chgData name="Markoff Krista" userId="ddee187c-2630-4e29-9916-8f4bcbb9b4c1" providerId="ADAL" clId="{570C7D98-9495-4E66-B86B-9D89979293A4}" dt="2024-09-28T23:25:30.517" v="1091" actId="1076"/>
          <ac:picMkLst>
            <pc:docMk/>
            <pc:sldMk cId="4032114825" sldId="481"/>
            <ac:picMk id="9" creationId="{6427217B-8937-A114-A00B-09376AFFED73}"/>
          </ac:picMkLst>
        </pc:picChg>
        <pc:picChg chg="add mod">
          <ac:chgData name="Markoff Krista" userId="ddee187c-2630-4e29-9916-8f4bcbb9b4c1" providerId="ADAL" clId="{570C7D98-9495-4E66-B86B-9D89979293A4}" dt="2024-09-28T23:25:46.928" v="1098" actId="1076"/>
          <ac:picMkLst>
            <pc:docMk/>
            <pc:sldMk cId="4032114825" sldId="481"/>
            <ac:picMk id="10" creationId="{B1D0055A-FD0F-C221-3422-43F3A6E241E5}"/>
          </ac:picMkLst>
        </pc:picChg>
      </pc:sldChg>
      <pc:sldChg chg="del">
        <pc:chgData name="Markoff Krista" userId="ddee187c-2630-4e29-9916-8f4bcbb9b4c1" providerId="ADAL" clId="{570C7D98-9495-4E66-B86B-9D89979293A4}" dt="2024-09-28T23:28:59.985" v="1182" actId="47"/>
        <pc:sldMkLst>
          <pc:docMk/>
          <pc:sldMk cId="2548492323" sldId="10997"/>
        </pc:sldMkLst>
      </pc:sldChg>
      <pc:sldChg chg="addSp delSp modSp mod">
        <pc:chgData name="Markoff Krista" userId="ddee187c-2630-4e29-9916-8f4bcbb9b4c1" providerId="ADAL" clId="{570C7D98-9495-4E66-B86B-9D89979293A4}" dt="2024-09-28T23:42:07.507" v="1265" actId="20577"/>
        <pc:sldMkLst>
          <pc:docMk/>
          <pc:sldMk cId="1920346033" sldId="11003"/>
        </pc:sldMkLst>
        <pc:spChg chg="mod">
          <ac:chgData name="Markoff Krista" userId="ddee187c-2630-4e29-9916-8f4bcbb9b4c1" providerId="ADAL" clId="{570C7D98-9495-4E66-B86B-9D89979293A4}" dt="2024-09-28T23:42:07.507" v="1265" actId="20577"/>
          <ac:spMkLst>
            <pc:docMk/>
            <pc:sldMk cId="1920346033" sldId="11003"/>
            <ac:spMk id="5" creationId="{944FC32A-6D0C-3D6B-A42A-1A6777342FED}"/>
          </ac:spMkLst>
        </pc:spChg>
        <pc:picChg chg="del">
          <ac:chgData name="Markoff Krista" userId="ddee187c-2630-4e29-9916-8f4bcbb9b4c1" providerId="ADAL" clId="{570C7D98-9495-4E66-B86B-9D89979293A4}" dt="2024-09-28T23:41:47.338" v="1239" actId="478"/>
          <ac:picMkLst>
            <pc:docMk/>
            <pc:sldMk cId="1920346033" sldId="11003"/>
            <ac:picMk id="2" creationId="{F4FF222C-C68A-BF1E-78B0-E84392BEEBF1}"/>
          </ac:picMkLst>
        </pc:picChg>
        <pc:picChg chg="add mod">
          <ac:chgData name="Markoff Krista" userId="ddee187c-2630-4e29-9916-8f4bcbb9b4c1" providerId="ADAL" clId="{570C7D98-9495-4E66-B86B-9D89979293A4}" dt="2024-09-28T23:41:48.355" v="1240"/>
          <ac:picMkLst>
            <pc:docMk/>
            <pc:sldMk cId="1920346033" sldId="11003"/>
            <ac:picMk id="3" creationId="{99329DD5-D95E-388F-5D7B-7FFEC8992BE6}"/>
          </ac:picMkLst>
        </pc:picChg>
        <pc:picChg chg="add mod">
          <ac:chgData name="Markoff Krista" userId="ddee187c-2630-4e29-9916-8f4bcbb9b4c1" providerId="ADAL" clId="{570C7D98-9495-4E66-B86B-9D89979293A4}" dt="2024-09-28T23:41:48.355" v="1240"/>
          <ac:picMkLst>
            <pc:docMk/>
            <pc:sldMk cId="1920346033" sldId="11003"/>
            <ac:picMk id="9" creationId="{6155539C-88F0-169C-CA96-051A60B67256}"/>
          </ac:picMkLst>
        </pc:picChg>
        <pc:picChg chg="add mod">
          <ac:chgData name="Markoff Krista" userId="ddee187c-2630-4e29-9916-8f4bcbb9b4c1" providerId="ADAL" clId="{570C7D98-9495-4E66-B86B-9D89979293A4}" dt="2024-09-28T23:41:48.355" v="1240"/>
          <ac:picMkLst>
            <pc:docMk/>
            <pc:sldMk cId="1920346033" sldId="11003"/>
            <ac:picMk id="10" creationId="{A7471990-25CB-7026-9452-AA5E69C533B2}"/>
          </ac:picMkLst>
        </pc:picChg>
      </pc:sldChg>
      <pc:sldChg chg="modSp mod">
        <pc:chgData name="Markoff Krista" userId="ddee187c-2630-4e29-9916-8f4bcbb9b4c1" providerId="ADAL" clId="{570C7D98-9495-4E66-B86B-9D89979293A4}" dt="2024-09-28T23:42:48.995" v="1281" actId="20577"/>
        <pc:sldMkLst>
          <pc:docMk/>
          <pc:sldMk cId="3563334267" sldId="11013"/>
        </pc:sldMkLst>
        <pc:spChg chg="mod">
          <ac:chgData name="Markoff Krista" userId="ddee187c-2630-4e29-9916-8f4bcbb9b4c1" providerId="ADAL" clId="{570C7D98-9495-4E66-B86B-9D89979293A4}" dt="2024-09-28T23:42:48.995" v="1281" actId="20577"/>
          <ac:spMkLst>
            <pc:docMk/>
            <pc:sldMk cId="3563334267" sldId="11013"/>
            <ac:spMk id="6" creationId="{2662CAA5-598F-6B40-07A6-A7C8A41CC829}"/>
          </ac:spMkLst>
        </pc:spChg>
        <pc:spChg chg="mod">
          <ac:chgData name="Markoff Krista" userId="ddee187c-2630-4e29-9916-8f4bcbb9b4c1" providerId="ADAL" clId="{570C7D98-9495-4E66-B86B-9D89979293A4}" dt="2024-09-28T23:14:50.996" v="505" actId="20577"/>
          <ac:spMkLst>
            <pc:docMk/>
            <pc:sldMk cId="3563334267" sldId="11013"/>
            <ac:spMk id="10" creationId="{6E2C4A53-1899-B3C2-0D38-A4C4B45F7B32}"/>
          </ac:spMkLst>
        </pc:spChg>
        <pc:picChg chg="mod">
          <ac:chgData name="Markoff Krista" userId="ddee187c-2630-4e29-9916-8f4bcbb9b4c1" providerId="ADAL" clId="{570C7D98-9495-4E66-B86B-9D89979293A4}" dt="2024-09-28T23:14:10.489" v="352" actId="1076"/>
          <ac:picMkLst>
            <pc:docMk/>
            <pc:sldMk cId="3563334267" sldId="11013"/>
            <ac:picMk id="18" creationId="{DC1BF086-AC51-280B-04E0-79472A8610DB}"/>
          </ac:picMkLst>
        </pc:picChg>
        <pc:picChg chg="mod modCrop">
          <ac:chgData name="Markoff Krista" userId="ddee187c-2630-4e29-9916-8f4bcbb9b4c1" providerId="ADAL" clId="{570C7D98-9495-4E66-B86B-9D89979293A4}" dt="2024-09-28T23:14:08.709" v="351" actId="1076"/>
          <ac:picMkLst>
            <pc:docMk/>
            <pc:sldMk cId="3563334267" sldId="11013"/>
            <ac:picMk id="19" creationId="{D330BA58-545E-6C87-4FF0-FAB1BAF497D1}"/>
          </ac:picMkLst>
        </pc:picChg>
      </pc:sldChg>
      <pc:sldChg chg="addSp modSp mod">
        <pc:chgData name="Markoff Krista" userId="ddee187c-2630-4e29-9916-8f4bcbb9b4c1" providerId="ADAL" clId="{570C7D98-9495-4E66-B86B-9D89979293A4}" dt="2024-09-28T23:13:36.270" v="345" actId="1076"/>
        <pc:sldMkLst>
          <pc:docMk/>
          <pc:sldMk cId="2520381121" sldId="11014"/>
        </pc:sldMkLst>
        <pc:spChg chg="add mod">
          <ac:chgData name="Markoff Krista" userId="ddee187c-2630-4e29-9916-8f4bcbb9b4c1" providerId="ADAL" clId="{570C7D98-9495-4E66-B86B-9D89979293A4}" dt="2024-09-28T23:13:22.123" v="342" actId="20577"/>
          <ac:spMkLst>
            <pc:docMk/>
            <pc:sldMk cId="2520381121" sldId="11014"/>
            <ac:spMk id="3" creationId="{9B6A8AFC-C188-1993-5574-82DD2F5B4B00}"/>
          </ac:spMkLst>
        </pc:spChg>
        <pc:graphicFrameChg chg="mod modGraphic">
          <ac:chgData name="Markoff Krista" userId="ddee187c-2630-4e29-9916-8f4bcbb9b4c1" providerId="ADAL" clId="{570C7D98-9495-4E66-B86B-9D89979293A4}" dt="2024-09-28T23:13:36.270" v="345" actId="1076"/>
          <ac:graphicFrameMkLst>
            <pc:docMk/>
            <pc:sldMk cId="2520381121" sldId="11014"/>
            <ac:graphicFrameMk id="9" creationId="{3425308B-1688-4BD4-8618-7DCF7AB1F7E9}"/>
          </ac:graphicFrameMkLst>
        </pc:graphicFrameChg>
      </pc:sldChg>
      <pc:sldChg chg="modSp mod">
        <pc:chgData name="Markoff Krista" userId="ddee187c-2630-4e29-9916-8f4bcbb9b4c1" providerId="ADAL" clId="{570C7D98-9495-4E66-B86B-9D89979293A4}" dt="2024-09-28T23:13:41.748" v="348" actId="20577"/>
        <pc:sldMkLst>
          <pc:docMk/>
          <pc:sldMk cId="2793101971" sldId="11015"/>
        </pc:sldMkLst>
        <pc:spChg chg="mod">
          <ac:chgData name="Markoff Krista" userId="ddee187c-2630-4e29-9916-8f4bcbb9b4c1" providerId="ADAL" clId="{570C7D98-9495-4E66-B86B-9D89979293A4}" dt="2024-09-28T23:13:41.748" v="348" actId="20577"/>
          <ac:spMkLst>
            <pc:docMk/>
            <pc:sldMk cId="2793101971" sldId="11015"/>
            <ac:spMk id="16" creationId="{069BB92A-DE5A-CA07-F74A-EFC00E9A816D}"/>
          </ac:spMkLst>
        </pc:spChg>
      </pc:sldChg>
      <pc:sldChg chg="addSp modSp mod ord">
        <pc:chgData name="Markoff Krista" userId="ddee187c-2630-4e29-9916-8f4bcbb9b4c1" providerId="ADAL" clId="{570C7D98-9495-4E66-B86B-9D89979293A4}" dt="2024-09-28T23:26:31.167" v="1105" actId="1076"/>
        <pc:sldMkLst>
          <pc:docMk/>
          <pc:sldMk cId="2346586972" sldId="11018"/>
        </pc:sldMkLst>
        <pc:spChg chg="add mod">
          <ac:chgData name="Markoff Krista" userId="ddee187c-2630-4e29-9916-8f4bcbb9b4c1" providerId="ADAL" clId="{570C7D98-9495-4E66-B86B-9D89979293A4}" dt="2024-09-28T23:26:08.099" v="1101" actId="14100"/>
          <ac:spMkLst>
            <pc:docMk/>
            <pc:sldMk cId="2346586972" sldId="11018"/>
            <ac:spMk id="2" creationId="{FD73CA4F-C768-EE04-A27C-1F0E63465639}"/>
          </ac:spMkLst>
        </pc:spChg>
        <pc:picChg chg="add mod">
          <ac:chgData name="Markoff Krista" userId="ddee187c-2630-4e29-9916-8f4bcbb9b4c1" providerId="ADAL" clId="{570C7D98-9495-4E66-B86B-9D89979293A4}" dt="2024-09-28T23:26:31.167" v="1105" actId="1076"/>
          <ac:picMkLst>
            <pc:docMk/>
            <pc:sldMk cId="2346586972" sldId="11018"/>
            <ac:picMk id="3" creationId="{3B964443-E055-EC97-17A6-857C43B246BD}"/>
          </ac:picMkLst>
        </pc:picChg>
        <pc:picChg chg="mod modCrop">
          <ac:chgData name="Markoff Krista" userId="ddee187c-2630-4e29-9916-8f4bcbb9b4c1" providerId="ADAL" clId="{570C7D98-9495-4E66-B86B-9D89979293A4}" dt="2024-09-28T23:26:24.605" v="1103" actId="1076"/>
          <ac:picMkLst>
            <pc:docMk/>
            <pc:sldMk cId="2346586972" sldId="11018"/>
            <ac:picMk id="12" creationId="{CD76F5CE-8BE3-8C43-B984-77809D4044EC}"/>
          </ac:picMkLst>
        </pc:picChg>
      </pc:sldChg>
      <pc:sldChg chg="modSp del mod">
        <pc:chgData name="Markoff Krista" userId="ddee187c-2630-4e29-9916-8f4bcbb9b4c1" providerId="ADAL" clId="{570C7D98-9495-4E66-B86B-9D89979293A4}" dt="2024-09-28T23:28:52.535" v="1181" actId="47"/>
        <pc:sldMkLst>
          <pc:docMk/>
          <pc:sldMk cId="3752433588" sldId="11022"/>
        </pc:sldMkLst>
        <pc:spChg chg="mod">
          <ac:chgData name="Markoff Krista" userId="ddee187c-2630-4e29-9916-8f4bcbb9b4c1" providerId="ADAL" clId="{570C7D98-9495-4E66-B86B-9D89979293A4}" dt="2024-09-28T23:11:16.075" v="4" actId="20577"/>
          <ac:spMkLst>
            <pc:docMk/>
            <pc:sldMk cId="3752433588" sldId="11022"/>
            <ac:spMk id="14" creationId="{025F3368-F985-340A-94A8-358BF9DF1BEF}"/>
          </ac:spMkLst>
        </pc:spChg>
      </pc:sldChg>
      <pc:sldChg chg="add del">
        <pc:chgData name="Markoff Krista" userId="ddee187c-2630-4e29-9916-8f4bcbb9b4c1" providerId="ADAL" clId="{570C7D98-9495-4E66-B86B-9D89979293A4}" dt="2024-09-28T23:19:26.153" v="512" actId="47"/>
        <pc:sldMkLst>
          <pc:docMk/>
          <pc:sldMk cId="1292784855" sldId="11024"/>
        </pc:sldMkLst>
      </pc:sldChg>
      <pc:sldChg chg="addSp delSp modSp mod">
        <pc:chgData name="Markoff Krista" userId="ddee187c-2630-4e29-9916-8f4bcbb9b4c1" providerId="ADAL" clId="{570C7D98-9495-4E66-B86B-9D89979293A4}" dt="2024-09-18T07:16:09.927" v="3" actId="1076"/>
        <pc:sldMkLst>
          <pc:docMk/>
          <pc:sldMk cId="2923603441" sldId="11026"/>
        </pc:sldMkLst>
        <pc:picChg chg="add mod">
          <ac:chgData name="Markoff Krista" userId="ddee187c-2630-4e29-9916-8f4bcbb9b4c1" providerId="ADAL" clId="{570C7D98-9495-4E66-B86B-9D89979293A4}" dt="2024-09-18T07:16:09.927" v="3" actId="1076"/>
          <ac:picMkLst>
            <pc:docMk/>
            <pc:sldMk cId="2923603441" sldId="11026"/>
            <ac:picMk id="4" creationId="{3A51C224-AA64-B0CA-FCBC-65EA0D6036AC}"/>
          </ac:picMkLst>
        </pc:picChg>
        <pc:picChg chg="del">
          <ac:chgData name="Markoff Krista" userId="ddee187c-2630-4e29-9916-8f4bcbb9b4c1" providerId="ADAL" clId="{570C7D98-9495-4E66-B86B-9D89979293A4}" dt="2024-09-18T07:16:03.068" v="0" actId="478"/>
          <ac:picMkLst>
            <pc:docMk/>
            <pc:sldMk cId="2923603441" sldId="11026"/>
            <ac:picMk id="6" creationId="{F165507D-F374-C872-D428-07CA1D280C2F}"/>
          </ac:picMkLst>
        </pc:picChg>
      </pc:sldChg>
      <pc:sldMasterChg chg="del delSldLayout">
        <pc:chgData name="Markoff Krista" userId="ddee187c-2630-4e29-9916-8f4bcbb9b4c1" providerId="ADAL" clId="{570C7D98-9495-4E66-B86B-9D89979293A4}" dt="2024-09-28T23:18:22.601" v="508" actId="47"/>
        <pc:sldMasterMkLst>
          <pc:docMk/>
          <pc:sldMasterMk cId="2079099232" sldId="2147483682"/>
        </pc:sldMasterMkLst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1430417702" sldId="2147483683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235219457" sldId="2147483684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3166777349" sldId="2147483685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101251285" sldId="2147483686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2703764500" sldId="2147483687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2982656468" sldId="2147483688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3759183131" sldId="2147483689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3907425382" sldId="2147483690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870561201" sldId="2147483691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1161694011" sldId="2147483692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566049814" sldId="2147483693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3856733098" sldId="2147483694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1663137273" sldId="2147483695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2381002003" sldId="2147483696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571371030" sldId="2147483697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1217900779" sldId="2147483698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1570054438" sldId="2147483699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325573042" sldId="2147483700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2878626246" sldId="2147483701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3427405510" sldId="2147483702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2850524352" sldId="2147483703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1960945379" sldId="2147483704"/>
          </pc:sldLayoutMkLst>
        </pc:sldLayoutChg>
        <pc:sldLayoutChg chg="del">
          <pc:chgData name="Markoff Krista" userId="ddee187c-2630-4e29-9916-8f4bcbb9b4c1" providerId="ADAL" clId="{570C7D98-9495-4E66-B86B-9D89979293A4}" dt="2024-09-28T23:18:22.601" v="508" actId="47"/>
          <pc:sldLayoutMkLst>
            <pc:docMk/>
            <pc:sldMasterMk cId="2079099232" sldId="2147483682"/>
            <pc:sldLayoutMk cId="1733554102" sldId="214748370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14F95-349F-44A3-A8EB-BAC27628EA21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4AC8D48B-51BE-489F-92DB-4D1169D61A5F}">
      <dgm:prSet phldrT="[Teksti]" custT="1"/>
      <dgm:spPr>
        <a:solidFill>
          <a:srgbClr val="0072C6"/>
        </a:solidFill>
      </dgm:spPr>
      <dgm:t>
        <a:bodyPr/>
        <a:lstStyle/>
        <a:p>
          <a:r>
            <a:rPr lang="fi-FI" sz="2400" dirty="0"/>
            <a:t>Tarve: Asiakkaat siirtyisivät työtoiminnasta eteenpäin</a:t>
          </a:r>
        </a:p>
      </dgm:t>
    </dgm:pt>
    <dgm:pt modelId="{5257E76C-1A6F-4B8F-922E-473AE8045639}" type="parTrans" cxnId="{C38487D0-FB3B-44D0-8C9B-30CF39C35BF5}">
      <dgm:prSet/>
      <dgm:spPr/>
      <dgm:t>
        <a:bodyPr/>
        <a:lstStyle/>
        <a:p>
          <a:endParaRPr lang="fi-FI"/>
        </a:p>
      </dgm:t>
    </dgm:pt>
    <dgm:pt modelId="{B7B1FCD5-3D3B-4CF7-B7CA-1D2F0F6BF77E}" type="sibTrans" cxnId="{C38487D0-FB3B-44D0-8C9B-30CF39C35BF5}">
      <dgm:prSet/>
      <dgm:spPr/>
      <dgm:t>
        <a:bodyPr/>
        <a:lstStyle/>
        <a:p>
          <a:endParaRPr lang="fi-FI"/>
        </a:p>
      </dgm:t>
    </dgm:pt>
    <dgm:pt modelId="{2E56E964-20C6-4AFC-8CC5-344B7281BFB6}">
      <dgm:prSet phldrT="[Teksti]" custT="1"/>
      <dgm:spPr>
        <a:solidFill>
          <a:srgbClr val="F5A3C7"/>
        </a:solidFill>
      </dgm:spPr>
      <dgm:t>
        <a:bodyPr/>
        <a:lstStyle/>
        <a:p>
          <a:r>
            <a:rPr lang="fi-FI" sz="1800">
              <a:solidFill>
                <a:schemeClr val="tx1"/>
              </a:solidFill>
            </a:rPr>
            <a:t>Asiakkaat</a:t>
          </a:r>
        </a:p>
      </dgm:t>
    </dgm:pt>
    <dgm:pt modelId="{B817B205-D983-4E37-A4BE-3DB30F20F474}" type="parTrans" cxnId="{0B75D16F-AF6B-4F2F-BDDF-E0B2B7CD6B03}">
      <dgm:prSet/>
      <dgm:spPr/>
      <dgm:t>
        <a:bodyPr/>
        <a:lstStyle/>
        <a:p>
          <a:endParaRPr lang="fi-FI"/>
        </a:p>
      </dgm:t>
    </dgm:pt>
    <dgm:pt modelId="{EDDF8187-F6A6-4BB2-98BB-100DBCCD3B76}" type="sibTrans" cxnId="{0B75D16F-AF6B-4F2F-BDDF-E0B2B7CD6B03}">
      <dgm:prSet/>
      <dgm:spPr/>
      <dgm:t>
        <a:bodyPr/>
        <a:lstStyle/>
        <a:p>
          <a:endParaRPr lang="fi-FI"/>
        </a:p>
      </dgm:t>
    </dgm:pt>
    <dgm:pt modelId="{440AB542-4941-472C-9533-6F02F4929367}">
      <dgm:prSet phldrT="[Teksti]" custT="1"/>
      <dgm:spPr>
        <a:noFill/>
        <a:ln w="28575">
          <a:solidFill>
            <a:srgbClr val="F5A3C7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fi-FI" sz="1100">
              <a:solidFill>
                <a:schemeClr val="tx1"/>
              </a:solidFill>
            </a:rPr>
            <a:t>Ei riittäviä valmiuksia tai osaamista työelämään tai opintoihin työtoiminnan loppuessa</a:t>
          </a:r>
        </a:p>
      </dgm:t>
    </dgm:pt>
    <dgm:pt modelId="{4C828654-AD0B-448F-AEC0-A3869FE3575E}" type="sibTrans" cxnId="{46E38DEA-2E7E-48CC-97A5-51139999AED2}">
      <dgm:prSet/>
      <dgm:spPr/>
      <dgm:t>
        <a:bodyPr/>
        <a:lstStyle/>
        <a:p>
          <a:endParaRPr lang="fi-FI"/>
        </a:p>
      </dgm:t>
    </dgm:pt>
    <dgm:pt modelId="{E2469E38-DAF0-4D8D-8DA3-DB0F16FBC722}" type="parTrans" cxnId="{46E38DEA-2E7E-48CC-97A5-51139999AED2}">
      <dgm:prSet/>
      <dgm:spPr/>
      <dgm:t>
        <a:bodyPr/>
        <a:lstStyle/>
        <a:p>
          <a:endParaRPr lang="fi-FI"/>
        </a:p>
      </dgm:t>
    </dgm:pt>
    <dgm:pt modelId="{5BE4F8E4-6DCC-462B-B5ED-38362E6DB611}">
      <dgm:prSet custT="1"/>
      <dgm:spPr>
        <a:noFill/>
        <a:ln>
          <a:solidFill>
            <a:srgbClr val="9FC9EB"/>
          </a:solidFill>
        </a:ln>
      </dgm:spPr>
      <dgm:t>
        <a:bodyPr/>
        <a:lstStyle/>
        <a:p>
          <a:r>
            <a:rPr lang="fi-FI" sz="1100" b="0" i="0">
              <a:solidFill>
                <a:schemeClr val="tx1"/>
              </a:solidFill>
              <a:effectLst/>
              <a:latin typeface="Arial" panose="020B0604020202020204" pitchFamily="34" charset="0"/>
            </a:rPr>
            <a:t>Jatkopolut eivät ole selkeitä tai niille ei osata ohjata</a:t>
          </a:r>
        </a:p>
      </dgm:t>
    </dgm:pt>
    <dgm:pt modelId="{57ACB24F-9447-4A6A-8B2C-AC0E47D5BDD7}" type="parTrans" cxnId="{4C07CE2D-F7C2-4639-9555-534F0DF1301C}">
      <dgm:prSet/>
      <dgm:spPr/>
      <dgm:t>
        <a:bodyPr/>
        <a:lstStyle/>
        <a:p>
          <a:endParaRPr lang="fi-FI"/>
        </a:p>
      </dgm:t>
    </dgm:pt>
    <dgm:pt modelId="{36C16DB7-32AE-4999-9EC6-23A703E6F557}" type="sibTrans" cxnId="{4C07CE2D-F7C2-4639-9555-534F0DF1301C}">
      <dgm:prSet/>
      <dgm:spPr/>
      <dgm:t>
        <a:bodyPr/>
        <a:lstStyle/>
        <a:p>
          <a:endParaRPr lang="fi-FI"/>
        </a:p>
      </dgm:t>
    </dgm:pt>
    <dgm:pt modelId="{0B82F90E-C24B-45C1-A1E7-0C8BE13D63BE}">
      <dgm:prSet custT="1"/>
      <dgm:spPr>
        <a:noFill/>
        <a:ln>
          <a:solidFill>
            <a:srgbClr val="9FC9EB"/>
          </a:solidFill>
        </a:ln>
      </dgm:spPr>
      <dgm:t>
        <a:bodyPr/>
        <a:lstStyle/>
        <a:p>
          <a:r>
            <a:rPr lang="fi-FI" sz="1100">
              <a:solidFill>
                <a:schemeClr val="tx1"/>
              </a:solidFill>
              <a:latin typeface="Arial" panose="020B0604020202020204" pitchFamily="34" charset="0"/>
            </a:rPr>
            <a:t>Ohjaaminen on t</a:t>
          </a:r>
          <a:r>
            <a:rPr lang="fi-FI" sz="1100" b="0" i="0">
              <a:solidFill>
                <a:schemeClr val="tx1"/>
              </a:solidFill>
              <a:effectLst/>
              <a:latin typeface="Arial" panose="020B0604020202020204" pitchFamily="34" charset="0"/>
            </a:rPr>
            <a:t>iettyjen ohjaajien varassa</a:t>
          </a:r>
        </a:p>
      </dgm:t>
    </dgm:pt>
    <dgm:pt modelId="{CEF1B4A4-456C-42E0-9441-F86DC7E29F8F}" type="parTrans" cxnId="{1AFBA142-1F2D-4C09-ACFA-B4A01DB7B11E}">
      <dgm:prSet/>
      <dgm:spPr/>
      <dgm:t>
        <a:bodyPr/>
        <a:lstStyle/>
        <a:p>
          <a:endParaRPr lang="fi-FI"/>
        </a:p>
      </dgm:t>
    </dgm:pt>
    <dgm:pt modelId="{DF89A52A-E021-483F-9645-B67C27197C6A}" type="sibTrans" cxnId="{1AFBA142-1F2D-4C09-ACFA-B4A01DB7B11E}">
      <dgm:prSet/>
      <dgm:spPr/>
      <dgm:t>
        <a:bodyPr/>
        <a:lstStyle/>
        <a:p>
          <a:endParaRPr lang="fi-FI"/>
        </a:p>
      </dgm:t>
    </dgm:pt>
    <dgm:pt modelId="{C9A078ED-8797-41F2-8FAE-D270CB44B4A5}">
      <dgm:prSet phldrT="[Teksti]" custT="1"/>
      <dgm:spPr>
        <a:solidFill>
          <a:srgbClr val="00D7A7"/>
        </a:solidFill>
        <a:ln>
          <a:solidFill>
            <a:srgbClr val="00D7A7"/>
          </a:solidFill>
        </a:ln>
      </dgm:spPr>
      <dgm:t>
        <a:bodyPr/>
        <a:lstStyle/>
        <a:p>
          <a:r>
            <a:rPr lang="fi-FI" sz="1800" dirty="0">
              <a:solidFill>
                <a:schemeClr val="tx1"/>
              </a:solidFill>
            </a:rPr>
            <a:t>Palveluun ohjaava taho</a:t>
          </a:r>
        </a:p>
      </dgm:t>
    </dgm:pt>
    <dgm:pt modelId="{A960191A-CBB0-4E5E-A488-20A62A4EA77F}" type="sibTrans" cxnId="{2F6B14F8-8FC0-4970-979B-DC69D1EA1270}">
      <dgm:prSet/>
      <dgm:spPr/>
      <dgm:t>
        <a:bodyPr/>
        <a:lstStyle/>
        <a:p>
          <a:endParaRPr lang="fi-FI"/>
        </a:p>
      </dgm:t>
    </dgm:pt>
    <dgm:pt modelId="{39C3FECF-C0F8-4005-9906-288AF34A40CF}" type="parTrans" cxnId="{2F6B14F8-8FC0-4970-979B-DC69D1EA1270}">
      <dgm:prSet/>
      <dgm:spPr/>
      <dgm:t>
        <a:bodyPr/>
        <a:lstStyle/>
        <a:p>
          <a:endParaRPr lang="fi-FI"/>
        </a:p>
      </dgm:t>
    </dgm:pt>
    <dgm:pt modelId="{2B7CC1B3-4736-4572-BA2B-68BE246B349A}">
      <dgm:prSet phldrT="[Teksti]" custT="1"/>
      <dgm:spPr>
        <a:noFill/>
        <a:ln w="28575">
          <a:solidFill>
            <a:srgbClr val="00D7A7"/>
          </a:solidFill>
        </a:ln>
      </dgm:spPr>
      <dgm:t>
        <a:bodyPr/>
        <a:lstStyle/>
        <a:p>
          <a:r>
            <a:rPr lang="fi-FI" sz="1100">
              <a:solidFill>
                <a:schemeClr val="tx1"/>
              </a:solidFill>
            </a:rPr>
            <a:t>Ei riittävää tietoa työtoiminnan palveluista</a:t>
          </a:r>
        </a:p>
      </dgm:t>
    </dgm:pt>
    <dgm:pt modelId="{0078D6C8-2B72-4C73-8577-FEC88C5035EC}" type="parTrans" cxnId="{FC9C2CC3-107E-481F-8448-E56CEBC614EA}">
      <dgm:prSet/>
      <dgm:spPr/>
      <dgm:t>
        <a:bodyPr/>
        <a:lstStyle/>
        <a:p>
          <a:endParaRPr lang="fi-FI"/>
        </a:p>
      </dgm:t>
    </dgm:pt>
    <dgm:pt modelId="{D723E81B-018B-4D6D-AD63-EEE498A02A80}" type="sibTrans" cxnId="{FC9C2CC3-107E-481F-8448-E56CEBC614EA}">
      <dgm:prSet/>
      <dgm:spPr/>
      <dgm:t>
        <a:bodyPr/>
        <a:lstStyle/>
        <a:p>
          <a:endParaRPr lang="fi-FI"/>
        </a:p>
      </dgm:t>
    </dgm:pt>
    <dgm:pt modelId="{1661DCC3-5A0F-4568-BBFB-FB0DAD4AF37F}">
      <dgm:prSet phldrT="[Teksti]" custT="1"/>
      <dgm:spPr>
        <a:solidFill>
          <a:srgbClr val="9FC9EB"/>
        </a:solidFill>
        <a:ln>
          <a:noFill/>
        </a:ln>
      </dgm:spPr>
      <dgm:t>
        <a:bodyPr/>
        <a:lstStyle/>
        <a:p>
          <a:r>
            <a:rPr lang="fi-FI" sz="1800">
              <a:solidFill>
                <a:schemeClr val="tx1"/>
              </a:solidFill>
            </a:rPr>
            <a:t>Työtoiminnan henkilöstö</a:t>
          </a:r>
        </a:p>
      </dgm:t>
    </dgm:pt>
    <dgm:pt modelId="{153F1469-2A1C-47C6-B6AD-1E9F260E72B0}" type="parTrans" cxnId="{F1C770BF-3617-4F75-8164-8A81093EE781}">
      <dgm:prSet/>
      <dgm:spPr/>
      <dgm:t>
        <a:bodyPr/>
        <a:lstStyle/>
        <a:p>
          <a:endParaRPr lang="fi-FI"/>
        </a:p>
      </dgm:t>
    </dgm:pt>
    <dgm:pt modelId="{38CDEEBA-9721-42A2-89C6-D39E3E22008D}" type="sibTrans" cxnId="{F1C770BF-3617-4F75-8164-8A81093EE781}">
      <dgm:prSet/>
      <dgm:spPr/>
      <dgm:t>
        <a:bodyPr/>
        <a:lstStyle/>
        <a:p>
          <a:endParaRPr lang="fi-FI"/>
        </a:p>
      </dgm:t>
    </dgm:pt>
    <dgm:pt modelId="{B7A802EA-8F08-4768-A09A-FB1D89B09C37}" type="pres">
      <dgm:prSet presAssocID="{B2D14F95-349F-44A3-A8EB-BAC27628EA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B5B238-E8C7-4E66-ADDE-5DAAD99BFB7E}" type="pres">
      <dgm:prSet presAssocID="{4AC8D48B-51BE-489F-92DB-4D1169D61A5F}" presName="vertOne" presStyleCnt="0"/>
      <dgm:spPr/>
    </dgm:pt>
    <dgm:pt modelId="{6D9EEA05-6DD8-4C17-B98B-F03BFDA4603B}" type="pres">
      <dgm:prSet presAssocID="{4AC8D48B-51BE-489F-92DB-4D1169D61A5F}" presName="txOne" presStyleLbl="node0" presStyleIdx="0" presStyleCnt="1" custScaleX="99942" custScaleY="138988" custLinFactNeighborX="1517" custLinFactNeighborY="-280">
        <dgm:presLayoutVars>
          <dgm:chPref val="3"/>
        </dgm:presLayoutVars>
      </dgm:prSet>
      <dgm:spPr/>
    </dgm:pt>
    <dgm:pt modelId="{EFDE0603-B4DE-44DA-98E9-27264084127B}" type="pres">
      <dgm:prSet presAssocID="{4AC8D48B-51BE-489F-92DB-4D1169D61A5F}" presName="parTransOne" presStyleCnt="0"/>
      <dgm:spPr/>
    </dgm:pt>
    <dgm:pt modelId="{3BDEC0BD-306A-4C33-8075-06C1BEB30D71}" type="pres">
      <dgm:prSet presAssocID="{4AC8D48B-51BE-489F-92DB-4D1169D61A5F}" presName="horzOne" presStyleCnt="0"/>
      <dgm:spPr/>
    </dgm:pt>
    <dgm:pt modelId="{49491CB8-6311-4B34-AD78-58A424B31EFD}" type="pres">
      <dgm:prSet presAssocID="{C9A078ED-8797-41F2-8FAE-D270CB44B4A5}" presName="vertTwo" presStyleCnt="0"/>
      <dgm:spPr/>
    </dgm:pt>
    <dgm:pt modelId="{8CB16B32-FE45-485D-91CD-E9DBAD447137}" type="pres">
      <dgm:prSet presAssocID="{C9A078ED-8797-41F2-8FAE-D270CB44B4A5}" presName="txTwo" presStyleLbl="node2" presStyleIdx="0" presStyleCnt="3" custScaleX="100644" custScaleY="135838" custLinFactNeighborX="-140" custLinFactNeighborY="-76555">
        <dgm:presLayoutVars>
          <dgm:chPref val="3"/>
        </dgm:presLayoutVars>
      </dgm:prSet>
      <dgm:spPr/>
    </dgm:pt>
    <dgm:pt modelId="{7B9822F8-D852-4902-AE54-51F17F084464}" type="pres">
      <dgm:prSet presAssocID="{C9A078ED-8797-41F2-8FAE-D270CB44B4A5}" presName="parTransTwo" presStyleCnt="0"/>
      <dgm:spPr/>
    </dgm:pt>
    <dgm:pt modelId="{E634AE1A-7CC7-4B12-A633-42FAB41C12B6}" type="pres">
      <dgm:prSet presAssocID="{C9A078ED-8797-41F2-8FAE-D270CB44B4A5}" presName="horzTwo" presStyleCnt="0"/>
      <dgm:spPr/>
    </dgm:pt>
    <dgm:pt modelId="{838F9978-9ADD-40AE-B78B-4E9F3791CB11}" type="pres">
      <dgm:prSet presAssocID="{2B7CC1B3-4736-4572-BA2B-68BE246B349A}" presName="vertThree" presStyleCnt="0"/>
      <dgm:spPr/>
    </dgm:pt>
    <dgm:pt modelId="{017D4015-1FF7-441E-BC00-BA6E9AACCE4A}" type="pres">
      <dgm:prSet presAssocID="{2B7CC1B3-4736-4572-BA2B-68BE246B349A}" presName="txThree" presStyleLbl="node3" presStyleIdx="0" presStyleCnt="4" custLinFactNeighborX="-993" custLinFactNeighborY="74045">
        <dgm:presLayoutVars>
          <dgm:chPref val="3"/>
        </dgm:presLayoutVars>
      </dgm:prSet>
      <dgm:spPr/>
    </dgm:pt>
    <dgm:pt modelId="{58B8A6E6-40B8-4276-85E3-C343C52C73E0}" type="pres">
      <dgm:prSet presAssocID="{2B7CC1B3-4736-4572-BA2B-68BE246B349A}" presName="horzThree" presStyleCnt="0"/>
      <dgm:spPr/>
    </dgm:pt>
    <dgm:pt modelId="{84920977-B511-403E-91CA-09C8DD3856FD}" type="pres">
      <dgm:prSet presAssocID="{A960191A-CBB0-4E5E-A488-20A62A4EA77F}" presName="sibSpaceTwo" presStyleCnt="0"/>
      <dgm:spPr/>
    </dgm:pt>
    <dgm:pt modelId="{570B2039-CD25-4AEA-AACF-D94F2E5E47B3}" type="pres">
      <dgm:prSet presAssocID="{1661DCC3-5A0F-4568-BBFB-FB0DAD4AF37F}" presName="vertTwo" presStyleCnt="0"/>
      <dgm:spPr/>
    </dgm:pt>
    <dgm:pt modelId="{746A79A5-2B8B-4E0E-BD14-5F815B932C1C}" type="pres">
      <dgm:prSet presAssocID="{1661DCC3-5A0F-4568-BBFB-FB0DAD4AF37F}" presName="txTwo" presStyleLbl="node2" presStyleIdx="1" presStyleCnt="3" custScaleY="134301" custLinFactNeighborX="104" custLinFactNeighborY="-79818">
        <dgm:presLayoutVars>
          <dgm:chPref val="3"/>
        </dgm:presLayoutVars>
      </dgm:prSet>
      <dgm:spPr/>
    </dgm:pt>
    <dgm:pt modelId="{CF0A5833-19D2-4E31-8676-58E060D30DA3}" type="pres">
      <dgm:prSet presAssocID="{1661DCC3-5A0F-4568-BBFB-FB0DAD4AF37F}" presName="parTransTwo" presStyleCnt="0"/>
      <dgm:spPr/>
    </dgm:pt>
    <dgm:pt modelId="{78FBEACF-0CF7-49DB-B9EB-EF24B7EBAF6F}" type="pres">
      <dgm:prSet presAssocID="{1661DCC3-5A0F-4568-BBFB-FB0DAD4AF37F}" presName="horzTwo" presStyleCnt="0"/>
      <dgm:spPr/>
    </dgm:pt>
    <dgm:pt modelId="{A74B7DE0-150F-4A91-A010-F3648BDDF01E}" type="pres">
      <dgm:prSet presAssocID="{5BE4F8E4-6DCC-462B-B5ED-38362E6DB611}" presName="vertThree" presStyleCnt="0"/>
      <dgm:spPr/>
    </dgm:pt>
    <dgm:pt modelId="{3A422247-B394-498A-A42C-A1C53B537E15}" type="pres">
      <dgm:prSet presAssocID="{5BE4F8E4-6DCC-462B-B5ED-38362E6DB611}" presName="txThree" presStyleLbl="node3" presStyleIdx="1" presStyleCnt="4">
        <dgm:presLayoutVars>
          <dgm:chPref val="3"/>
        </dgm:presLayoutVars>
      </dgm:prSet>
      <dgm:spPr/>
    </dgm:pt>
    <dgm:pt modelId="{6B401AC2-A6D8-46AE-ACA1-F07C5140F11A}" type="pres">
      <dgm:prSet presAssocID="{5BE4F8E4-6DCC-462B-B5ED-38362E6DB611}" presName="horzThree" presStyleCnt="0"/>
      <dgm:spPr/>
    </dgm:pt>
    <dgm:pt modelId="{BDCF9DDC-9CC5-4C81-9BBC-E43399F8465C}" type="pres">
      <dgm:prSet presAssocID="{36C16DB7-32AE-4999-9EC6-23A703E6F557}" presName="sibSpaceThree" presStyleCnt="0"/>
      <dgm:spPr/>
    </dgm:pt>
    <dgm:pt modelId="{C3E4E375-2683-4634-B083-A640C0FAFF9B}" type="pres">
      <dgm:prSet presAssocID="{0B82F90E-C24B-45C1-A1E7-0C8BE13D63BE}" presName="vertThree" presStyleCnt="0"/>
      <dgm:spPr/>
    </dgm:pt>
    <dgm:pt modelId="{8677CEED-CAAD-4844-9A81-84C57A5D059E}" type="pres">
      <dgm:prSet presAssocID="{0B82F90E-C24B-45C1-A1E7-0C8BE13D63BE}" presName="txThree" presStyleLbl="node3" presStyleIdx="2" presStyleCnt="4">
        <dgm:presLayoutVars>
          <dgm:chPref val="3"/>
        </dgm:presLayoutVars>
      </dgm:prSet>
      <dgm:spPr/>
    </dgm:pt>
    <dgm:pt modelId="{AA58CD5D-BF5A-4D4E-80F5-121A81B14ADC}" type="pres">
      <dgm:prSet presAssocID="{0B82F90E-C24B-45C1-A1E7-0C8BE13D63BE}" presName="horzThree" presStyleCnt="0"/>
      <dgm:spPr/>
    </dgm:pt>
    <dgm:pt modelId="{0AE0D605-C8D2-42E8-BF29-271896D5B712}" type="pres">
      <dgm:prSet presAssocID="{38CDEEBA-9721-42A2-89C6-D39E3E22008D}" presName="sibSpaceTwo" presStyleCnt="0"/>
      <dgm:spPr/>
    </dgm:pt>
    <dgm:pt modelId="{D28B2F17-FF57-411E-A80E-F444D1B8A189}" type="pres">
      <dgm:prSet presAssocID="{2E56E964-20C6-4AFC-8CC5-344B7281BFB6}" presName="vertTwo" presStyleCnt="0"/>
      <dgm:spPr/>
    </dgm:pt>
    <dgm:pt modelId="{66707FD1-5687-4E84-8B49-87F58E625C87}" type="pres">
      <dgm:prSet presAssocID="{2E56E964-20C6-4AFC-8CC5-344B7281BFB6}" presName="txTwo" presStyleLbl="node2" presStyleIdx="2" presStyleCnt="3" custScaleY="133538" custLinFactNeighborX="-353" custLinFactNeighborY="-76555">
        <dgm:presLayoutVars>
          <dgm:chPref val="3"/>
        </dgm:presLayoutVars>
      </dgm:prSet>
      <dgm:spPr/>
    </dgm:pt>
    <dgm:pt modelId="{DCA226F0-104E-42A9-AD25-92929EBE6BE4}" type="pres">
      <dgm:prSet presAssocID="{2E56E964-20C6-4AFC-8CC5-344B7281BFB6}" presName="parTransTwo" presStyleCnt="0"/>
      <dgm:spPr/>
    </dgm:pt>
    <dgm:pt modelId="{1367DCB0-2B6E-42CD-9F32-7E143EDB4D37}" type="pres">
      <dgm:prSet presAssocID="{2E56E964-20C6-4AFC-8CC5-344B7281BFB6}" presName="horzTwo" presStyleCnt="0"/>
      <dgm:spPr/>
    </dgm:pt>
    <dgm:pt modelId="{15D14678-CD46-45A1-B413-C738DC2762B9}" type="pres">
      <dgm:prSet presAssocID="{440AB542-4941-472C-9533-6F02F4929367}" presName="vertThree" presStyleCnt="0"/>
      <dgm:spPr/>
    </dgm:pt>
    <dgm:pt modelId="{A348038C-BC38-4FE2-8CB3-F070A42B822F}" type="pres">
      <dgm:prSet presAssocID="{440AB542-4941-472C-9533-6F02F4929367}" presName="txThree" presStyleLbl="node3" presStyleIdx="3" presStyleCnt="4" custLinFactNeighborX="1102" custLinFactNeighborY="73772">
        <dgm:presLayoutVars>
          <dgm:chPref val="3"/>
        </dgm:presLayoutVars>
      </dgm:prSet>
      <dgm:spPr/>
    </dgm:pt>
    <dgm:pt modelId="{C00E18D8-1CDA-4D91-8515-7F6D8624CE36}" type="pres">
      <dgm:prSet presAssocID="{440AB542-4941-472C-9533-6F02F4929367}" presName="horzThree" presStyleCnt="0"/>
      <dgm:spPr/>
    </dgm:pt>
  </dgm:ptLst>
  <dgm:cxnLst>
    <dgm:cxn modelId="{023D7518-8589-4F3A-94EF-19880E80485F}" type="presOf" srcId="{1661DCC3-5A0F-4568-BBFB-FB0DAD4AF37F}" destId="{746A79A5-2B8B-4E0E-BD14-5F815B932C1C}" srcOrd="0" destOrd="0" presId="urn:microsoft.com/office/officeart/2005/8/layout/hierarchy4"/>
    <dgm:cxn modelId="{A521681A-974B-4947-AB81-F58345A08C4F}" type="presOf" srcId="{2B7CC1B3-4736-4572-BA2B-68BE246B349A}" destId="{017D4015-1FF7-441E-BC00-BA6E9AACCE4A}" srcOrd="0" destOrd="0" presId="urn:microsoft.com/office/officeart/2005/8/layout/hierarchy4"/>
    <dgm:cxn modelId="{4C07CE2D-F7C2-4639-9555-534F0DF1301C}" srcId="{1661DCC3-5A0F-4568-BBFB-FB0DAD4AF37F}" destId="{5BE4F8E4-6DCC-462B-B5ED-38362E6DB611}" srcOrd="0" destOrd="0" parTransId="{57ACB24F-9447-4A6A-8B2C-AC0E47D5BDD7}" sibTransId="{36C16DB7-32AE-4999-9EC6-23A703E6F557}"/>
    <dgm:cxn modelId="{BF708D34-5F2E-4C27-8DEB-2DA2289DF504}" type="presOf" srcId="{4AC8D48B-51BE-489F-92DB-4D1169D61A5F}" destId="{6D9EEA05-6DD8-4C17-B98B-F03BFDA4603B}" srcOrd="0" destOrd="0" presId="urn:microsoft.com/office/officeart/2005/8/layout/hierarchy4"/>
    <dgm:cxn modelId="{5A2A6635-40B5-458B-8E6A-76691B788084}" type="presOf" srcId="{0B82F90E-C24B-45C1-A1E7-0C8BE13D63BE}" destId="{8677CEED-CAAD-4844-9A81-84C57A5D059E}" srcOrd="0" destOrd="0" presId="urn:microsoft.com/office/officeart/2005/8/layout/hierarchy4"/>
    <dgm:cxn modelId="{1AFBA142-1F2D-4C09-ACFA-B4A01DB7B11E}" srcId="{1661DCC3-5A0F-4568-BBFB-FB0DAD4AF37F}" destId="{0B82F90E-C24B-45C1-A1E7-0C8BE13D63BE}" srcOrd="1" destOrd="0" parTransId="{CEF1B4A4-456C-42E0-9441-F86DC7E29F8F}" sibTransId="{DF89A52A-E021-483F-9645-B67C27197C6A}"/>
    <dgm:cxn modelId="{C60FD742-D5D3-4217-A4C7-473989387ECB}" type="presOf" srcId="{440AB542-4941-472C-9533-6F02F4929367}" destId="{A348038C-BC38-4FE2-8CB3-F070A42B822F}" srcOrd="0" destOrd="0" presId="urn:microsoft.com/office/officeart/2005/8/layout/hierarchy4"/>
    <dgm:cxn modelId="{0B75D16F-AF6B-4F2F-BDDF-E0B2B7CD6B03}" srcId="{4AC8D48B-51BE-489F-92DB-4D1169D61A5F}" destId="{2E56E964-20C6-4AFC-8CC5-344B7281BFB6}" srcOrd="2" destOrd="0" parTransId="{B817B205-D983-4E37-A4BE-3DB30F20F474}" sibTransId="{EDDF8187-F6A6-4BB2-98BB-100DBCCD3B76}"/>
    <dgm:cxn modelId="{7A95EA7E-C2D6-49D6-91CA-0EBC3E9E227A}" type="presOf" srcId="{5BE4F8E4-6DCC-462B-B5ED-38362E6DB611}" destId="{3A422247-B394-498A-A42C-A1C53B537E15}" srcOrd="0" destOrd="0" presId="urn:microsoft.com/office/officeart/2005/8/layout/hierarchy4"/>
    <dgm:cxn modelId="{C31077B2-DCA8-4FF2-AEF7-8F8A4A0B20AE}" type="presOf" srcId="{2E56E964-20C6-4AFC-8CC5-344B7281BFB6}" destId="{66707FD1-5687-4E84-8B49-87F58E625C87}" srcOrd="0" destOrd="0" presId="urn:microsoft.com/office/officeart/2005/8/layout/hierarchy4"/>
    <dgm:cxn modelId="{D14061B4-873F-4B53-8CFD-99236EF9AF44}" type="presOf" srcId="{B2D14F95-349F-44A3-A8EB-BAC27628EA21}" destId="{B7A802EA-8F08-4768-A09A-FB1D89B09C37}" srcOrd="0" destOrd="0" presId="urn:microsoft.com/office/officeart/2005/8/layout/hierarchy4"/>
    <dgm:cxn modelId="{E421DBBC-6BB6-4931-9698-E1C835EE2274}" type="presOf" srcId="{C9A078ED-8797-41F2-8FAE-D270CB44B4A5}" destId="{8CB16B32-FE45-485D-91CD-E9DBAD447137}" srcOrd="0" destOrd="0" presId="urn:microsoft.com/office/officeart/2005/8/layout/hierarchy4"/>
    <dgm:cxn modelId="{F1C770BF-3617-4F75-8164-8A81093EE781}" srcId="{4AC8D48B-51BE-489F-92DB-4D1169D61A5F}" destId="{1661DCC3-5A0F-4568-BBFB-FB0DAD4AF37F}" srcOrd="1" destOrd="0" parTransId="{153F1469-2A1C-47C6-B6AD-1E9F260E72B0}" sibTransId="{38CDEEBA-9721-42A2-89C6-D39E3E22008D}"/>
    <dgm:cxn modelId="{FC9C2CC3-107E-481F-8448-E56CEBC614EA}" srcId="{C9A078ED-8797-41F2-8FAE-D270CB44B4A5}" destId="{2B7CC1B3-4736-4572-BA2B-68BE246B349A}" srcOrd="0" destOrd="0" parTransId="{0078D6C8-2B72-4C73-8577-FEC88C5035EC}" sibTransId="{D723E81B-018B-4D6D-AD63-EEE498A02A80}"/>
    <dgm:cxn modelId="{C38487D0-FB3B-44D0-8C9B-30CF39C35BF5}" srcId="{B2D14F95-349F-44A3-A8EB-BAC27628EA21}" destId="{4AC8D48B-51BE-489F-92DB-4D1169D61A5F}" srcOrd="0" destOrd="0" parTransId="{5257E76C-1A6F-4B8F-922E-473AE8045639}" sibTransId="{B7B1FCD5-3D3B-4CF7-B7CA-1D2F0F6BF77E}"/>
    <dgm:cxn modelId="{46E38DEA-2E7E-48CC-97A5-51139999AED2}" srcId="{2E56E964-20C6-4AFC-8CC5-344B7281BFB6}" destId="{440AB542-4941-472C-9533-6F02F4929367}" srcOrd="0" destOrd="0" parTransId="{E2469E38-DAF0-4D8D-8DA3-DB0F16FBC722}" sibTransId="{4C828654-AD0B-448F-AEC0-A3869FE3575E}"/>
    <dgm:cxn modelId="{2F6B14F8-8FC0-4970-979B-DC69D1EA1270}" srcId="{4AC8D48B-51BE-489F-92DB-4D1169D61A5F}" destId="{C9A078ED-8797-41F2-8FAE-D270CB44B4A5}" srcOrd="0" destOrd="0" parTransId="{39C3FECF-C0F8-4005-9906-288AF34A40CF}" sibTransId="{A960191A-CBB0-4E5E-A488-20A62A4EA77F}"/>
    <dgm:cxn modelId="{581CE2DD-472A-4C12-83D8-CC5B50F54DC7}" type="presParOf" srcId="{B7A802EA-8F08-4768-A09A-FB1D89B09C37}" destId="{4FB5B238-E8C7-4E66-ADDE-5DAAD99BFB7E}" srcOrd="0" destOrd="0" presId="urn:microsoft.com/office/officeart/2005/8/layout/hierarchy4"/>
    <dgm:cxn modelId="{9600E641-4CBE-4704-9346-2D5C58DF1162}" type="presParOf" srcId="{4FB5B238-E8C7-4E66-ADDE-5DAAD99BFB7E}" destId="{6D9EEA05-6DD8-4C17-B98B-F03BFDA4603B}" srcOrd="0" destOrd="0" presId="urn:microsoft.com/office/officeart/2005/8/layout/hierarchy4"/>
    <dgm:cxn modelId="{AD23971D-B35B-4CD7-AD6C-3543810EDC4B}" type="presParOf" srcId="{4FB5B238-E8C7-4E66-ADDE-5DAAD99BFB7E}" destId="{EFDE0603-B4DE-44DA-98E9-27264084127B}" srcOrd="1" destOrd="0" presId="urn:microsoft.com/office/officeart/2005/8/layout/hierarchy4"/>
    <dgm:cxn modelId="{9D3A0ED7-FEDD-49AA-87AE-554600739510}" type="presParOf" srcId="{4FB5B238-E8C7-4E66-ADDE-5DAAD99BFB7E}" destId="{3BDEC0BD-306A-4C33-8075-06C1BEB30D71}" srcOrd="2" destOrd="0" presId="urn:microsoft.com/office/officeart/2005/8/layout/hierarchy4"/>
    <dgm:cxn modelId="{61426650-447A-452A-9F82-86B4BA41785E}" type="presParOf" srcId="{3BDEC0BD-306A-4C33-8075-06C1BEB30D71}" destId="{49491CB8-6311-4B34-AD78-58A424B31EFD}" srcOrd="0" destOrd="0" presId="urn:microsoft.com/office/officeart/2005/8/layout/hierarchy4"/>
    <dgm:cxn modelId="{42AF120C-90E0-47D8-B580-6793DC6F4DB6}" type="presParOf" srcId="{49491CB8-6311-4B34-AD78-58A424B31EFD}" destId="{8CB16B32-FE45-485D-91CD-E9DBAD447137}" srcOrd="0" destOrd="0" presId="urn:microsoft.com/office/officeart/2005/8/layout/hierarchy4"/>
    <dgm:cxn modelId="{E429CCB0-A2A0-4761-86DE-8454147E7AC9}" type="presParOf" srcId="{49491CB8-6311-4B34-AD78-58A424B31EFD}" destId="{7B9822F8-D852-4902-AE54-51F17F084464}" srcOrd="1" destOrd="0" presId="urn:microsoft.com/office/officeart/2005/8/layout/hierarchy4"/>
    <dgm:cxn modelId="{25BD4DF0-B5A7-4FC5-AF2E-99DEF2BE5833}" type="presParOf" srcId="{49491CB8-6311-4B34-AD78-58A424B31EFD}" destId="{E634AE1A-7CC7-4B12-A633-42FAB41C12B6}" srcOrd="2" destOrd="0" presId="urn:microsoft.com/office/officeart/2005/8/layout/hierarchy4"/>
    <dgm:cxn modelId="{CE774855-02D2-4257-B2DE-43BECDEABE1B}" type="presParOf" srcId="{E634AE1A-7CC7-4B12-A633-42FAB41C12B6}" destId="{838F9978-9ADD-40AE-B78B-4E9F3791CB11}" srcOrd="0" destOrd="0" presId="urn:microsoft.com/office/officeart/2005/8/layout/hierarchy4"/>
    <dgm:cxn modelId="{28965655-5631-45AE-B481-24893B0FD70B}" type="presParOf" srcId="{838F9978-9ADD-40AE-B78B-4E9F3791CB11}" destId="{017D4015-1FF7-441E-BC00-BA6E9AACCE4A}" srcOrd="0" destOrd="0" presId="urn:microsoft.com/office/officeart/2005/8/layout/hierarchy4"/>
    <dgm:cxn modelId="{ED6C9CE1-C90C-4EE7-843F-DE3D95CDC1C5}" type="presParOf" srcId="{838F9978-9ADD-40AE-B78B-4E9F3791CB11}" destId="{58B8A6E6-40B8-4276-85E3-C343C52C73E0}" srcOrd="1" destOrd="0" presId="urn:microsoft.com/office/officeart/2005/8/layout/hierarchy4"/>
    <dgm:cxn modelId="{2A3D5840-9B37-43B2-9BB0-91F28D32FFE5}" type="presParOf" srcId="{3BDEC0BD-306A-4C33-8075-06C1BEB30D71}" destId="{84920977-B511-403E-91CA-09C8DD3856FD}" srcOrd="1" destOrd="0" presId="urn:microsoft.com/office/officeart/2005/8/layout/hierarchy4"/>
    <dgm:cxn modelId="{82A509CB-1D54-4FF3-9247-B27871601B13}" type="presParOf" srcId="{3BDEC0BD-306A-4C33-8075-06C1BEB30D71}" destId="{570B2039-CD25-4AEA-AACF-D94F2E5E47B3}" srcOrd="2" destOrd="0" presId="urn:microsoft.com/office/officeart/2005/8/layout/hierarchy4"/>
    <dgm:cxn modelId="{0983ACF8-5252-4945-A526-061A1A634296}" type="presParOf" srcId="{570B2039-CD25-4AEA-AACF-D94F2E5E47B3}" destId="{746A79A5-2B8B-4E0E-BD14-5F815B932C1C}" srcOrd="0" destOrd="0" presId="urn:microsoft.com/office/officeart/2005/8/layout/hierarchy4"/>
    <dgm:cxn modelId="{B5152B60-04DE-4009-B278-59BA7257F368}" type="presParOf" srcId="{570B2039-CD25-4AEA-AACF-D94F2E5E47B3}" destId="{CF0A5833-19D2-4E31-8676-58E060D30DA3}" srcOrd="1" destOrd="0" presId="urn:microsoft.com/office/officeart/2005/8/layout/hierarchy4"/>
    <dgm:cxn modelId="{D9F9FC7D-7791-49E6-99F8-0E593DEA6460}" type="presParOf" srcId="{570B2039-CD25-4AEA-AACF-D94F2E5E47B3}" destId="{78FBEACF-0CF7-49DB-B9EB-EF24B7EBAF6F}" srcOrd="2" destOrd="0" presId="urn:microsoft.com/office/officeart/2005/8/layout/hierarchy4"/>
    <dgm:cxn modelId="{FA67CA57-F254-48EA-81F7-3CECD3CED6FD}" type="presParOf" srcId="{78FBEACF-0CF7-49DB-B9EB-EF24B7EBAF6F}" destId="{A74B7DE0-150F-4A91-A010-F3648BDDF01E}" srcOrd="0" destOrd="0" presId="urn:microsoft.com/office/officeart/2005/8/layout/hierarchy4"/>
    <dgm:cxn modelId="{FC360439-513C-4420-81A7-B712D8CC93F4}" type="presParOf" srcId="{A74B7DE0-150F-4A91-A010-F3648BDDF01E}" destId="{3A422247-B394-498A-A42C-A1C53B537E15}" srcOrd="0" destOrd="0" presId="urn:microsoft.com/office/officeart/2005/8/layout/hierarchy4"/>
    <dgm:cxn modelId="{B7FB78B1-8AF0-4FDC-AB48-E34A3476D292}" type="presParOf" srcId="{A74B7DE0-150F-4A91-A010-F3648BDDF01E}" destId="{6B401AC2-A6D8-46AE-ACA1-F07C5140F11A}" srcOrd="1" destOrd="0" presId="urn:microsoft.com/office/officeart/2005/8/layout/hierarchy4"/>
    <dgm:cxn modelId="{E72CB175-B8ED-4930-A51A-69E40A8D5342}" type="presParOf" srcId="{78FBEACF-0CF7-49DB-B9EB-EF24B7EBAF6F}" destId="{BDCF9DDC-9CC5-4C81-9BBC-E43399F8465C}" srcOrd="1" destOrd="0" presId="urn:microsoft.com/office/officeart/2005/8/layout/hierarchy4"/>
    <dgm:cxn modelId="{742508B9-7451-4FDD-93E2-0E801F8DE0C0}" type="presParOf" srcId="{78FBEACF-0CF7-49DB-B9EB-EF24B7EBAF6F}" destId="{C3E4E375-2683-4634-B083-A640C0FAFF9B}" srcOrd="2" destOrd="0" presId="urn:microsoft.com/office/officeart/2005/8/layout/hierarchy4"/>
    <dgm:cxn modelId="{9B710650-A1FF-42A4-BF35-66ED67D4EC39}" type="presParOf" srcId="{C3E4E375-2683-4634-B083-A640C0FAFF9B}" destId="{8677CEED-CAAD-4844-9A81-84C57A5D059E}" srcOrd="0" destOrd="0" presId="urn:microsoft.com/office/officeart/2005/8/layout/hierarchy4"/>
    <dgm:cxn modelId="{7D691F41-85BE-45A8-8978-72B82B60D7CF}" type="presParOf" srcId="{C3E4E375-2683-4634-B083-A640C0FAFF9B}" destId="{AA58CD5D-BF5A-4D4E-80F5-121A81B14ADC}" srcOrd="1" destOrd="0" presId="urn:microsoft.com/office/officeart/2005/8/layout/hierarchy4"/>
    <dgm:cxn modelId="{7E954558-4388-49E2-8EE1-F1F991F2D489}" type="presParOf" srcId="{3BDEC0BD-306A-4C33-8075-06C1BEB30D71}" destId="{0AE0D605-C8D2-42E8-BF29-271896D5B712}" srcOrd="3" destOrd="0" presId="urn:microsoft.com/office/officeart/2005/8/layout/hierarchy4"/>
    <dgm:cxn modelId="{EBF7DBD3-D391-4362-8100-290987FA8B0F}" type="presParOf" srcId="{3BDEC0BD-306A-4C33-8075-06C1BEB30D71}" destId="{D28B2F17-FF57-411E-A80E-F444D1B8A189}" srcOrd="4" destOrd="0" presId="urn:microsoft.com/office/officeart/2005/8/layout/hierarchy4"/>
    <dgm:cxn modelId="{CEFE36D1-415C-49A7-A8F9-F07008D2B7A3}" type="presParOf" srcId="{D28B2F17-FF57-411E-A80E-F444D1B8A189}" destId="{66707FD1-5687-4E84-8B49-87F58E625C87}" srcOrd="0" destOrd="0" presId="urn:microsoft.com/office/officeart/2005/8/layout/hierarchy4"/>
    <dgm:cxn modelId="{55EA27BF-0D7E-4F99-AAAB-1702A878B97F}" type="presParOf" srcId="{D28B2F17-FF57-411E-A80E-F444D1B8A189}" destId="{DCA226F0-104E-42A9-AD25-92929EBE6BE4}" srcOrd="1" destOrd="0" presId="urn:microsoft.com/office/officeart/2005/8/layout/hierarchy4"/>
    <dgm:cxn modelId="{B59E61DE-8341-4303-BD92-A56FE615071D}" type="presParOf" srcId="{D28B2F17-FF57-411E-A80E-F444D1B8A189}" destId="{1367DCB0-2B6E-42CD-9F32-7E143EDB4D37}" srcOrd="2" destOrd="0" presId="urn:microsoft.com/office/officeart/2005/8/layout/hierarchy4"/>
    <dgm:cxn modelId="{600F5554-5C72-4C2B-9D08-E69C5D3B02EB}" type="presParOf" srcId="{1367DCB0-2B6E-42CD-9F32-7E143EDB4D37}" destId="{15D14678-CD46-45A1-B413-C738DC2762B9}" srcOrd="0" destOrd="0" presId="urn:microsoft.com/office/officeart/2005/8/layout/hierarchy4"/>
    <dgm:cxn modelId="{550C748C-ACB2-4302-9458-F1CA21F5D214}" type="presParOf" srcId="{15D14678-CD46-45A1-B413-C738DC2762B9}" destId="{A348038C-BC38-4FE2-8CB3-F070A42B822F}" srcOrd="0" destOrd="0" presId="urn:microsoft.com/office/officeart/2005/8/layout/hierarchy4"/>
    <dgm:cxn modelId="{C0DDF9C4-C45C-4279-A0A0-466075A9E110}" type="presParOf" srcId="{15D14678-CD46-45A1-B413-C738DC2762B9}" destId="{C00E18D8-1CDA-4D91-8515-7F6D8624CE3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EEA05-6DD8-4C17-B98B-F03BFDA4603B}">
      <dsp:nvSpPr>
        <dsp:cNvPr id="0" name=""/>
        <dsp:cNvSpPr/>
      </dsp:nvSpPr>
      <dsp:spPr>
        <a:xfrm>
          <a:off x="7123" y="1937"/>
          <a:ext cx="6921213" cy="1357960"/>
        </a:xfrm>
        <a:prstGeom prst="roundRect">
          <a:avLst>
            <a:gd name="adj" fmla="val 10000"/>
          </a:avLst>
        </a:prstGeom>
        <a:solidFill>
          <a:srgbClr val="0072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Tarve: Asiakkaat siirtyisivät työtoiminnasta eteenpäin</a:t>
          </a:r>
        </a:p>
      </dsp:txBody>
      <dsp:txXfrm>
        <a:off x="46896" y="41710"/>
        <a:ext cx="6841667" cy="1278414"/>
      </dsp:txXfrm>
    </dsp:sp>
    <dsp:sp modelId="{8CB16B32-FE45-485D-91CD-E9DBAD447137}">
      <dsp:nvSpPr>
        <dsp:cNvPr id="0" name=""/>
        <dsp:cNvSpPr/>
      </dsp:nvSpPr>
      <dsp:spPr>
        <a:xfrm>
          <a:off x="6018" y="1383179"/>
          <a:ext cx="1649785" cy="1327183"/>
        </a:xfrm>
        <a:prstGeom prst="roundRect">
          <a:avLst>
            <a:gd name="adj" fmla="val 10000"/>
          </a:avLst>
        </a:prstGeom>
        <a:solidFill>
          <a:srgbClr val="00D7A7"/>
        </a:solidFill>
        <a:ln w="25400" cap="flat" cmpd="sng" algn="ctr">
          <a:solidFill>
            <a:srgbClr val="00D7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Palveluun ohjaava taho</a:t>
          </a:r>
        </a:p>
      </dsp:txBody>
      <dsp:txXfrm>
        <a:off x="44890" y="1422051"/>
        <a:ext cx="1572041" cy="1249439"/>
      </dsp:txXfrm>
    </dsp:sp>
    <dsp:sp modelId="{017D4015-1FF7-441E-BC00-BA6E9AACCE4A}">
      <dsp:nvSpPr>
        <dsp:cNvPr id="0" name=""/>
        <dsp:cNvSpPr/>
      </dsp:nvSpPr>
      <dsp:spPr>
        <a:xfrm>
          <a:off x="0" y="2885834"/>
          <a:ext cx="1639229" cy="977034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00D7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solidFill>
                <a:schemeClr val="tx1"/>
              </a:solidFill>
            </a:rPr>
            <a:t>Ei riittävää tietoa työtoiminnan palveluista</a:t>
          </a:r>
        </a:p>
      </dsp:txBody>
      <dsp:txXfrm>
        <a:off x="28616" y="2914450"/>
        <a:ext cx="1581997" cy="919802"/>
      </dsp:txXfrm>
    </dsp:sp>
    <dsp:sp modelId="{746A79A5-2B8B-4E0E-BD14-5F815B932C1C}">
      <dsp:nvSpPr>
        <dsp:cNvPr id="0" name=""/>
        <dsp:cNvSpPr/>
      </dsp:nvSpPr>
      <dsp:spPr>
        <a:xfrm>
          <a:off x="1799275" y="1379977"/>
          <a:ext cx="3347305" cy="1312166"/>
        </a:xfrm>
        <a:prstGeom prst="roundRect">
          <a:avLst>
            <a:gd name="adj" fmla="val 10000"/>
          </a:avLst>
        </a:prstGeom>
        <a:solidFill>
          <a:srgbClr val="9FC9E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solidFill>
                <a:schemeClr val="tx1"/>
              </a:solidFill>
            </a:rPr>
            <a:t>Työtoiminnan henkilöstö</a:t>
          </a:r>
        </a:p>
      </dsp:txBody>
      <dsp:txXfrm>
        <a:off x="1837707" y="1418409"/>
        <a:ext cx="3270441" cy="1235302"/>
      </dsp:txXfrm>
    </dsp:sp>
    <dsp:sp modelId="{3A422247-B394-498A-A42C-A1C53B537E15}">
      <dsp:nvSpPr>
        <dsp:cNvPr id="0" name=""/>
        <dsp:cNvSpPr/>
      </dsp:nvSpPr>
      <dsp:spPr>
        <a:xfrm>
          <a:off x="1795793" y="2868605"/>
          <a:ext cx="1639229" cy="97703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9FC9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kern="1200">
              <a:solidFill>
                <a:schemeClr val="tx1"/>
              </a:solidFill>
              <a:effectLst/>
              <a:latin typeface="Arial" panose="020B0604020202020204" pitchFamily="34" charset="0"/>
            </a:rPr>
            <a:t>Jatkopolut eivät ole selkeitä tai niille ei osata ohjata</a:t>
          </a:r>
        </a:p>
      </dsp:txBody>
      <dsp:txXfrm>
        <a:off x="1824409" y="2897221"/>
        <a:ext cx="1581997" cy="919802"/>
      </dsp:txXfrm>
    </dsp:sp>
    <dsp:sp modelId="{8677CEED-CAAD-4844-9A81-84C57A5D059E}">
      <dsp:nvSpPr>
        <dsp:cNvPr id="0" name=""/>
        <dsp:cNvSpPr/>
      </dsp:nvSpPr>
      <dsp:spPr>
        <a:xfrm>
          <a:off x="3503870" y="2868605"/>
          <a:ext cx="1639229" cy="97703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9FC9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solidFill>
                <a:schemeClr val="tx1"/>
              </a:solidFill>
              <a:latin typeface="Arial" panose="020B0604020202020204" pitchFamily="34" charset="0"/>
            </a:rPr>
            <a:t>Ohjaaminen on t</a:t>
          </a:r>
          <a:r>
            <a:rPr lang="fi-FI" sz="1100" b="0" i="0" kern="1200">
              <a:solidFill>
                <a:schemeClr val="tx1"/>
              </a:solidFill>
              <a:effectLst/>
              <a:latin typeface="Arial" panose="020B0604020202020204" pitchFamily="34" charset="0"/>
            </a:rPr>
            <a:t>iettyjen ohjaajien varassa</a:t>
          </a:r>
        </a:p>
      </dsp:txBody>
      <dsp:txXfrm>
        <a:off x="3532486" y="2897221"/>
        <a:ext cx="1581997" cy="919802"/>
      </dsp:txXfrm>
    </dsp:sp>
    <dsp:sp modelId="{66707FD1-5687-4E84-8B49-87F58E625C87}">
      <dsp:nvSpPr>
        <dsp:cNvPr id="0" name=""/>
        <dsp:cNvSpPr/>
      </dsp:nvSpPr>
      <dsp:spPr>
        <a:xfrm>
          <a:off x="5275008" y="1383179"/>
          <a:ext cx="1639229" cy="1304711"/>
        </a:xfrm>
        <a:prstGeom prst="roundRect">
          <a:avLst>
            <a:gd name="adj" fmla="val 10000"/>
          </a:avLst>
        </a:prstGeom>
        <a:solidFill>
          <a:srgbClr val="F5A3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solidFill>
                <a:schemeClr val="tx1"/>
              </a:solidFill>
            </a:rPr>
            <a:t>Asiakkaat</a:t>
          </a:r>
        </a:p>
      </dsp:txBody>
      <dsp:txXfrm>
        <a:off x="5313222" y="1421393"/>
        <a:ext cx="1562801" cy="1228283"/>
      </dsp:txXfrm>
    </dsp:sp>
    <dsp:sp modelId="{A348038C-BC38-4FE2-8CB3-F070A42B822F}">
      <dsp:nvSpPr>
        <dsp:cNvPr id="0" name=""/>
        <dsp:cNvSpPr/>
      </dsp:nvSpPr>
      <dsp:spPr>
        <a:xfrm>
          <a:off x="5289107" y="2885834"/>
          <a:ext cx="1639229" cy="977034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5A3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100" kern="1200">
              <a:solidFill>
                <a:schemeClr val="tx1"/>
              </a:solidFill>
            </a:rPr>
            <a:t>Ei riittäviä valmiuksia tai osaamista työelämään tai opintoihin työtoiminnan loppuessa</a:t>
          </a:r>
        </a:p>
      </dsp:txBody>
      <dsp:txXfrm>
        <a:off x="5317723" y="2914450"/>
        <a:ext cx="1581997" cy="919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539ED-5210-49A9-AB4F-B85B6B337C21}" type="datetimeFigureOut">
              <a:rPr lang="fi-FI" smtClean="0"/>
              <a:t>29.9.2024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D778A-09EC-445C-9556-B36FAAE00D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6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5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7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42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02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g2c9215889c8_0_2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0" name="Google Shape;2970;g2c9215889c8_0_2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0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23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7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38574-3597-456B-BEC9-471BB4C5317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25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0" descr="Taustakuva"/>
          <p:cNvGrpSpPr>
            <a:grpSpLocks noChangeAspect="1"/>
          </p:cNvGrpSpPr>
          <p:nvPr userDrawn="1"/>
        </p:nvGrpSpPr>
        <p:grpSpPr bwMode="auto">
          <a:xfrm>
            <a:off x="4234" y="0"/>
            <a:ext cx="12187767" cy="6858000"/>
            <a:chOff x="1" y="0"/>
            <a:chExt cx="5758" cy="3240"/>
          </a:xfrm>
        </p:grpSpPr>
        <p:sp>
          <p:nvSpPr>
            <p:cNvPr id="59" name="AutoShape 59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5758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0" name="Freeform 61"/>
            <p:cNvSpPr>
              <a:spLocks/>
            </p:cNvSpPr>
            <p:nvPr userDrawn="1"/>
          </p:nvSpPr>
          <p:spPr bwMode="auto">
            <a:xfrm>
              <a:off x="1" y="0"/>
              <a:ext cx="4850" cy="3240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1" name="Freeform 62"/>
            <p:cNvSpPr>
              <a:spLocks/>
            </p:cNvSpPr>
            <p:nvPr userDrawn="1"/>
          </p:nvSpPr>
          <p:spPr bwMode="auto">
            <a:xfrm>
              <a:off x="3947" y="0"/>
              <a:ext cx="1450" cy="1361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2" name="Freeform 63"/>
            <p:cNvSpPr>
              <a:spLocks/>
            </p:cNvSpPr>
            <p:nvPr userDrawn="1"/>
          </p:nvSpPr>
          <p:spPr bwMode="auto">
            <a:xfrm>
              <a:off x="4851" y="738"/>
              <a:ext cx="908" cy="1044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3" name="Freeform 64"/>
            <p:cNvSpPr>
              <a:spLocks/>
            </p:cNvSpPr>
            <p:nvPr userDrawn="1"/>
          </p:nvSpPr>
          <p:spPr bwMode="auto">
            <a:xfrm>
              <a:off x="3637" y="1361"/>
              <a:ext cx="2122" cy="1879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4" name="Freeform 65"/>
            <p:cNvSpPr>
              <a:spLocks/>
            </p:cNvSpPr>
            <p:nvPr userDrawn="1"/>
          </p:nvSpPr>
          <p:spPr bwMode="auto">
            <a:xfrm>
              <a:off x="4851" y="0"/>
              <a:ext cx="908" cy="1361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2" name="Freeform 66"/>
            <p:cNvSpPr>
              <a:spLocks/>
            </p:cNvSpPr>
            <p:nvPr userDrawn="1"/>
          </p:nvSpPr>
          <p:spPr bwMode="auto">
            <a:xfrm>
              <a:off x="3528" y="0"/>
              <a:ext cx="1323" cy="1361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3" name="Freeform 67"/>
            <p:cNvSpPr>
              <a:spLocks/>
            </p:cNvSpPr>
            <p:nvPr userDrawn="1"/>
          </p:nvSpPr>
          <p:spPr bwMode="auto">
            <a:xfrm>
              <a:off x="4851" y="1361"/>
              <a:ext cx="908" cy="537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4" name="Freeform 68"/>
            <p:cNvSpPr>
              <a:spLocks/>
            </p:cNvSpPr>
            <p:nvPr userDrawn="1"/>
          </p:nvSpPr>
          <p:spPr bwMode="auto">
            <a:xfrm>
              <a:off x="3215" y="1361"/>
              <a:ext cx="1636" cy="1879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911424" y="1796819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3" name="Picture 2" descr="työkykyohjelman logo">
            <a:extLst>
              <a:ext uri="{FF2B5EF4-FFF2-40B4-BE49-F238E27FC236}">
                <a16:creationId xmlns:a16="http://schemas.microsoft.com/office/drawing/2014/main" id="{6A75AB53-7407-FB4F-88DB-E4EB86078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2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6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descr="kaarielementti"/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8" y="1881330"/>
            <a:ext cx="10991561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8" y="313787"/>
            <a:ext cx="10991561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1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Teema ala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8" y="1881330"/>
            <a:ext cx="10991561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8" y="313787"/>
            <a:ext cx="10991561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0" name="Picture 9" descr="työkykyohjelman logo">
            <a:extLst>
              <a:ext uri="{FF2B5EF4-FFF2-40B4-BE49-F238E27FC236}">
                <a16:creationId xmlns:a16="http://schemas.microsoft.com/office/drawing/2014/main" id="{E74FAC7E-06E9-1F40-9493-9E7A400F8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4222" y="-29072"/>
            <a:ext cx="6110223" cy="6887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8" name="Rectangle 57" descr="kaarielementti"/>
          <p:cNvSpPr/>
          <p:nvPr userDrawn="1"/>
        </p:nvSpPr>
        <p:spPr>
          <a:xfrm rot="10800000" flipV="1">
            <a:off x="5903977" y="-29072"/>
            <a:ext cx="6285907" cy="6887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54" name="Freeform 7" descr="kaarielementti"/>
          <p:cNvSpPr>
            <a:spLocks/>
          </p:cNvSpPr>
          <p:nvPr userDrawn="1"/>
        </p:nvSpPr>
        <p:spPr bwMode="auto">
          <a:xfrm rot="10800000" flipV="1">
            <a:off x="4523859" y="-29071"/>
            <a:ext cx="5706533" cy="6887069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488869" y="548680"/>
            <a:ext cx="4647025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88868" y="4677139"/>
            <a:ext cx="4647027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9774767" y="2575588"/>
            <a:ext cx="495300" cy="131233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9664701" y="2158605"/>
            <a:ext cx="503767" cy="361951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9592734" y="2482454"/>
            <a:ext cx="215900" cy="205317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9586383" y="1618853"/>
            <a:ext cx="52917" cy="61384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9649884" y="1604037"/>
            <a:ext cx="80433" cy="7620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9660467" y="1608271"/>
            <a:ext cx="97367" cy="107951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9668933" y="1731038"/>
            <a:ext cx="76200" cy="23284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9673167" y="1769138"/>
            <a:ext cx="76200" cy="88900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9668934" y="1855921"/>
            <a:ext cx="103717" cy="91017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9717616" y="1889787"/>
            <a:ext cx="154517" cy="88900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9764183" y="1563821"/>
            <a:ext cx="35984" cy="165100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9802283" y="1612504"/>
            <a:ext cx="107951" cy="78317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9937749" y="1508787"/>
            <a:ext cx="211667" cy="169333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10109201" y="1625204"/>
            <a:ext cx="258233" cy="44451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10191749" y="1735271"/>
            <a:ext cx="152400" cy="150284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10236200" y="2105687"/>
            <a:ext cx="2117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9906000" y="1682354"/>
            <a:ext cx="27517" cy="16933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9535583" y="1625204"/>
            <a:ext cx="876300" cy="1035051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11110385" y="-513786"/>
            <a:ext cx="368300" cy="97367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11027834" y="-824937"/>
            <a:ext cx="376767" cy="268817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10972800" y="-583637"/>
            <a:ext cx="160867" cy="154517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10968568" y="-1229220"/>
            <a:ext cx="40217" cy="46567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11017251" y="-1237686"/>
            <a:ext cx="59267" cy="55033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11025718" y="-1235570"/>
            <a:ext cx="71967" cy="80433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1029951" y="-1144554"/>
            <a:ext cx="57151" cy="19051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11032067" y="-1117037"/>
            <a:ext cx="59267" cy="67733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11032067" y="-1051420"/>
            <a:ext cx="76200" cy="67733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11068051" y="-1026020"/>
            <a:ext cx="114300" cy="67733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11099801" y="-1269437"/>
            <a:ext cx="29633" cy="124884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11129434" y="-1231337"/>
            <a:ext cx="80433" cy="57151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11231034" y="-1309653"/>
            <a:ext cx="158751" cy="124884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11360151" y="-1222871"/>
            <a:ext cx="190500" cy="33867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11421534" y="-1140320"/>
            <a:ext cx="114300" cy="112184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11453284" y="-865153"/>
            <a:ext cx="2117" cy="2117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11207751" y="-1180537"/>
            <a:ext cx="21167" cy="12700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10930467" y="-1222871"/>
            <a:ext cx="656167" cy="772584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pic>
        <p:nvPicPr>
          <p:cNvPr id="104" name="Picture 51" descr="työkykyohjelman logo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66" y="5818628"/>
            <a:ext cx="4177175" cy="8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42603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82926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5829266"/>
            <a:ext cx="5614964" cy="810527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6480043" y="6024241"/>
            <a:ext cx="5711957" cy="6155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60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2444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1029" y="0"/>
            <a:ext cx="8448939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335361" y="277227"/>
            <a:ext cx="2880320" cy="1903635"/>
          </a:xfrm>
        </p:spPr>
        <p:txBody>
          <a:bodyPr/>
          <a:lstStyle>
            <a:lvl1pPr>
              <a:defRPr sz="37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335361" y="2319313"/>
            <a:ext cx="2880320" cy="4320480"/>
          </a:xfrm>
        </p:spPr>
        <p:txBody>
          <a:bodyPr>
            <a:normAutofit/>
          </a:bodyPr>
          <a:lstStyle/>
          <a:p>
            <a:pPr lvl="0"/>
            <a:r>
              <a:rPr lang="fi-FI" sz="1867"/>
              <a:t>Muokkaa tekstin perustyylejä</a:t>
            </a:r>
          </a:p>
          <a:p>
            <a:pPr lvl="1"/>
            <a:r>
              <a:rPr lang="fi-FI" sz="1867"/>
              <a:t>toinen taso</a:t>
            </a:r>
          </a:p>
          <a:p>
            <a:pPr lvl="2"/>
            <a:r>
              <a:rPr lang="fi-FI" sz="1867"/>
              <a:t>kolmas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29.9.2024</a:t>
            </a:fld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76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12192000" cy="68580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 flipH="1">
              <a:off x="1354507" y="0"/>
              <a:ext cx="7789492" cy="5143501"/>
            </a:xfrm>
            <a:custGeom>
              <a:avLst/>
              <a:gdLst>
                <a:gd name="T0" fmla="*/ 3559 w 4854"/>
                <a:gd name="T1" fmla="*/ 0 h 3240"/>
                <a:gd name="T2" fmla="*/ 0 w 4854"/>
                <a:gd name="T3" fmla="*/ 0 h 3240"/>
                <a:gd name="T4" fmla="*/ 0 w 4854"/>
                <a:gd name="T5" fmla="*/ 3240 h 3240"/>
                <a:gd name="T6" fmla="*/ 3231 w 4854"/>
                <a:gd name="T7" fmla="*/ 3240 h 3240"/>
                <a:gd name="T8" fmla="*/ 4854 w 4854"/>
                <a:gd name="T9" fmla="*/ 1361 h 3240"/>
                <a:gd name="T10" fmla="*/ 3559 w 4854"/>
                <a:gd name="T11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4" h="3240">
                  <a:moveTo>
                    <a:pt x="355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3231" y="3240"/>
                  </a:lnTo>
                  <a:lnTo>
                    <a:pt x="4854" y="1361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084851"/>
            <a:ext cx="6178703" cy="224938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677138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5955000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13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-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kaarielementti"/>
          <p:cNvGrpSpPr/>
          <p:nvPr userDrawn="1"/>
        </p:nvGrpSpPr>
        <p:grpSpPr>
          <a:xfrm>
            <a:off x="0" y="1"/>
            <a:ext cx="12192000" cy="6858000"/>
            <a:chOff x="-50732" y="0"/>
            <a:chExt cx="9194731" cy="5143502"/>
          </a:xfrm>
        </p:grpSpPr>
        <p:sp>
          <p:nvSpPr>
            <p:cNvPr id="65" name="AutoShape 59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50732" y="0"/>
              <a:ext cx="9194731" cy="51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 flipH="1">
              <a:off x="527332" y="0"/>
              <a:ext cx="2315449" cy="2160589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 flipH="1">
              <a:off x="-50732" y="1171575"/>
              <a:ext cx="1449951" cy="1657351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 flipH="1">
              <a:off x="-50732" y="2160589"/>
              <a:ext cx="3388541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 flipH="1">
              <a:off x="-50732" y="0"/>
              <a:ext cx="1449951" cy="2160589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 flipH="1">
              <a:off x="1399219" y="0"/>
              <a:ext cx="2112648" cy="2160589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 flipH="1">
              <a:off x="-50732" y="2160589"/>
              <a:ext cx="1449951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 flipH="1">
              <a:off x="1399219" y="2160588"/>
              <a:ext cx="2612466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084851"/>
            <a:ext cx="6178703" cy="224938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677138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6DC9CB17-0753-3448-8A0D-E554F9368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5955000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1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opetus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 descr="kaarielementti"/>
          <p:cNvGrpSpPr/>
          <p:nvPr userDrawn="1"/>
        </p:nvGrpSpPr>
        <p:grpSpPr>
          <a:xfrm>
            <a:off x="-1" y="1"/>
            <a:ext cx="12191999" cy="6858001"/>
            <a:chOff x="-1" y="0"/>
            <a:chExt cx="9143999" cy="5143501"/>
          </a:xfrm>
        </p:grpSpPr>
        <p:sp>
          <p:nvSpPr>
            <p:cNvPr id="100" name="Freeform 8"/>
            <p:cNvSpPr>
              <a:spLocks/>
            </p:cNvSpPr>
            <p:nvPr userDrawn="1"/>
          </p:nvSpPr>
          <p:spPr bwMode="auto">
            <a:xfrm flipH="1">
              <a:off x="1436706" y="0"/>
              <a:ext cx="7707292" cy="5143500"/>
            </a:xfrm>
            <a:custGeom>
              <a:avLst/>
              <a:gdLst>
                <a:gd name="T0" fmla="*/ 3309 w 4863"/>
                <a:gd name="T1" fmla="*/ 0 h 3240"/>
                <a:gd name="T2" fmla="*/ 0 w 4863"/>
                <a:gd name="T3" fmla="*/ 0 h 3240"/>
                <a:gd name="T4" fmla="*/ 0 w 4863"/>
                <a:gd name="T5" fmla="*/ 3240 h 3240"/>
                <a:gd name="T6" fmla="*/ 4276 w 4863"/>
                <a:gd name="T7" fmla="*/ 3240 h 3240"/>
                <a:gd name="T8" fmla="*/ 4276 w 4863"/>
                <a:gd name="T9" fmla="*/ 3240 h 3240"/>
                <a:gd name="T10" fmla="*/ 4327 w 4863"/>
                <a:gd name="T11" fmla="*/ 3176 h 3240"/>
                <a:gd name="T12" fmla="*/ 4374 w 4863"/>
                <a:gd name="T13" fmla="*/ 3116 h 3240"/>
                <a:gd name="T14" fmla="*/ 4417 w 4863"/>
                <a:gd name="T15" fmla="*/ 3060 h 3240"/>
                <a:gd name="T16" fmla="*/ 4455 w 4863"/>
                <a:gd name="T17" fmla="*/ 3006 h 3240"/>
                <a:gd name="T18" fmla="*/ 4490 w 4863"/>
                <a:gd name="T19" fmla="*/ 2953 h 3240"/>
                <a:gd name="T20" fmla="*/ 4524 w 4863"/>
                <a:gd name="T21" fmla="*/ 2903 h 3240"/>
                <a:gd name="T22" fmla="*/ 4554 w 4863"/>
                <a:gd name="T23" fmla="*/ 2851 h 3240"/>
                <a:gd name="T24" fmla="*/ 4585 w 4863"/>
                <a:gd name="T25" fmla="*/ 2799 h 3240"/>
                <a:gd name="T26" fmla="*/ 4614 w 4863"/>
                <a:gd name="T27" fmla="*/ 2747 h 3240"/>
                <a:gd name="T28" fmla="*/ 4645 w 4863"/>
                <a:gd name="T29" fmla="*/ 2692 h 3240"/>
                <a:gd name="T30" fmla="*/ 4707 w 4863"/>
                <a:gd name="T31" fmla="*/ 2576 h 3240"/>
                <a:gd name="T32" fmla="*/ 4778 w 4863"/>
                <a:gd name="T33" fmla="*/ 2445 h 3240"/>
                <a:gd name="T34" fmla="*/ 4818 w 4863"/>
                <a:gd name="T35" fmla="*/ 2372 h 3240"/>
                <a:gd name="T36" fmla="*/ 4863 w 4863"/>
                <a:gd name="T37" fmla="*/ 2293 h 3240"/>
                <a:gd name="T38" fmla="*/ 4863 w 4863"/>
                <a:gd name="T39" fmla="*/ 2293 h 3240"/>
                <a:gd name="T40" fmla="*/ 4789 w 4863"/>
                <a:gd name="T41" fmla="*/ 2239 h 3240"/>
                <a:gd name="T42" fmla="*/ 4719 w 4863"/>
                <a:gd name="T43" fmla="*/ 2184 h 3240"/>
                <a:gd name="T44" fmla="*/ 4652 w 4863"/>
                <a:gd name="T45" fmla="*/ 2127 h 3240"/>
                <a:gd name="T46" fmla="*/ 4585 w 4863"/>
                <a:gd name="T47" fmla="*/ 2069 h 3240"/>
                <a:gd name="T48" fmla="*/ 4522 w 4863"/>
                <a:gd name="T49" fmla="*/ 2010 h 3240"/>
                <a:gd name="T50" fmla="*/ 4461 w 4863"/>
                <a:gd name="T51" fmla="*/ 1951 h 3240"/>
                <a:gd name="T52" fmla="*/ 4401 w 4863"/>
                <a:gd name="T53" fmla="*/ 1889 h 3240"/>
                <a:gd name="T54" fmla="*/ 4343 w 4863"/>
                <a:gd name="T55" fmla="*/ 1827 h 3240"/>
                <a:gd name="T56" fmla="*/ 4288 w 4863"/>
                <a:gd name="T57" fmla="*/ 1763 h 3240"/>
                <a:gd name="T58" fmla="*/ 4234 w 4863"/>
                <a:gd name="T59" fmla="*/ 1699 h 3240"/>
                <a:gd name="T60" fmla="*/ 4182 w 4863"/>
                <a:gd name="T61" fmla="*/ 1632 h 3240"/>
                <a:gd name="T62" fmla="*/ 4131 w 4863"/>
                <a:gd name="T63" fmla="*/ 1565 h 3240"/>
                <a:gd name="T64" fmla="*/ 4081 w 4863"/>
                <a:gd name="T65" fmla="*/ 1497 h 3240"/>
                <a:gd name="T66" fmla="*/ 4034 w 4863"/>
                <a:gd name="T67" fmla="*/ 1428 h 3240"/>
                <a:gd name="T68" fmla="*/ 3986 w 4863"/>
                <a:gd name="T69" fmla="*/ 1358 h 3240"/>
                <a:gd name="T70" fmla="*/ 3941 w 4863"/>
                <a:gd name="T71" fmla="*/ 1286 h 3240"/>
                <a:gd name="T72" fmla="*/ 3897 w 4863"/>
                <a:gd name="T73" fmla="*/ 1214 h 3240"/>
                <a:gd name="T74" fmla="*/ 3854 w 4863"/>
                <a:gd name="T75" fmla="*/ 1140 h 3240"/>
                <a:gd name="T76" fmla="*/ 3811 w 4863"/>
                <a:gd name="T77" fmla="*/ 1065 h 3240"/>
                <a:gd name="T78" fmla="*/ 3771 w 4863"/>
                <a:gd name="T79" fmla="*/ 989 h 3240"/>
                <a:gd name="T80" fmla="*/ 3730 w 4863"/>
                <a:gd name="T81" fmla="*/ 912 h 3240"/>
                <a:gd name="T82" fmla="*/ 3689 w 4863"/>
                <a:gd name="T83" fmla="*/ 835 h 3240"/>
                <a:gd name="T84" fmla="*/ 3650 w 4863"/>
                <a:gd name="T85" fmla="*/ 755 h 3240"/>
                <a:gd name="T86" fmla="*/ 3611 w 4863"/>
                <a:gd name="T87" fmla="*/ 675 h 3240"/>
                <a:gd name="T88" fmla="*/ 3573 w 4863"/>
                <a:gd name="T89" fmla="*/ 594 h 3240"/>
                <a:gd name="T90" fmla="*/ 3535 w 4863"/>
                <a:gd name="T91" fmla="*/ 512 h 3240"/>
                <a:gd name="T92" fmla="*/ 3460 w 4863"/>
                <a:gd name="T93" fmla="*/ 345 h 3240"/>
                <a:gd name="T94" fmla="*/ 3385 w 4863"/>
                <a:gd name="T95" fmla="*/ 174 h 3240"/>
                <a:gd name="T96" fmla="*/ 3309 w 4863"/>
                <a:gd name="T97" fmla="*/ 0 h 3240"/>
                <a:gd name="T98" fmla="*/ 3309 w 4863"/>
                <a:gd name="T9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63" h="3240">
                  <a:moveTo>
                    <a:pt x="3309" y="0"/>
                  </a:moveTo>
                  <a:lnTo>
                    <a:pt x="0" y="0"/>
                  </a:lnTo>
                  <a:lnTo>
                    <a:pt x="0" y="3240"/>
                  </a:lnTo>
                  <a:lnTo>
                    <a:pt x="4276" y="3240"/>
                  </a:lnTo>
                  <a:lnTo>
                    <a:pt x="4276" y="3240"/>
                  </a:lnTo>
                  <a:lnTo>
                    <a:pt x="4327" y="3176"/>
                  </a:lnTo>
                  <a:lnTo>
                    <a:pt x="4374" y="3116"/>
                  </a:lnTo>
                  <a:lnTo>
                    <a:pt x="4417" y="3060"/>
                  </a:lnTo>
                  <a:lnTo>
                    <a:pt x="4455" y="3006"/>
                  </a:lnTo>
                  <a:lnTo>
                    <a:pt x="4490" y="2953"/>
                  </a:lnTo>
                  <a:lnTo>
                    <a:pt x="4524" y="2903"/>
                  </a:lnTo>
                  <a:lnTo>
                    <a:pt x="4554" y="2851"/>
                  </a:lnTo>
                  <a:lnTo>
                    <a:pt x="4585" y="2799"/>
                  </a:lnTo>
                  <a:lnTo>
                    <a:pt x="4614" y="2747"/>
                  </a:lnTo>
                  <a:lnTo>
                    <a:pt x="4645" y="2692"/>
                  </a:lnTo>
                  <a:lnTo>
                    <a:pt x="4707" y="2576"/>
                  </a:lnTo>
                  <a:lnTo>
                    <a:pt x="4778" y="2445"/>
                  </a:lnTo>
                  <a:lnTo>
                    <a:pt x="4818" y="2372"/>
                  </a:lnTo>
                  <a:lnTo>
                    <a:pt x="4863" y="2293"/>
                  </a:lnTo>
                  <a:lnTo>
                    <a:pt x="4863" y="2293"/>
                  </a:lnTo>
                  <a:lnTo>
                    <a:pt x="4789" y="2239"/>
                  </a:lnTo>
                  <a:lnTo>
                    <a:pt x="4719" y="2184"/>
                  </a:lnTo>
                  <a:lnTo>
                    <a:pt x="4652" y="2127"/>
                  </a:lnTo>
                  <a:lnTo>
                    <a:pt x="4585" y="2069"/>
                  </a:lnTo>
                  <a:lnTo>
                    <a:pt x="4522" y="2010"/>
                  </a:lnTo>
                  <a:lnTo>
                    <a:pt x="4461" y="1951"/>
                  </a:lnTo>
                  <a:lnTo>
                    <a:pt x="4401" y="1889"/>
                  </a:lnTo>
                  <a:lnTo>
                    <a:pt x="4343" y="1827"/>
                  </a:lnTo>
                  <a:lnTo>
                    <a:pt x="4288" y="1763"/>
                  </a:lnTo>
                  <a:lnTo>
                    <a:pt x="4234" y="1699"/>
                  </a:lnTo>
                  <a:lnTo>
                    <a:pt x="4182" y="1632"/>
                  </a:lnTo>
                  <a:lnTo>
                    <a:pt x="4131" y="1565"/>
                  </a:lnTo>
                  <a:lnTo>
                    <a:pt x="4081" y="1497"/>
                  </a:lnTo>
                  <a:lnTo>
                    <a:pt x="4034" y="1428"/>
                  </a:lnTo>
                  <a:lnTo>
                    <a:pt x="3986" y="1358"/>
                  </a:lnTo>
                  <a:lnTo>
                    <a:pt x="3941" y="1286"/>
                  </a:lnTo>
                  <a:lnTo>
                    <a:pt x="3897" y="1214"/>
                  </a:lnTo>
                  <a:lnTo>
                    <a:pt x="3854" y="1140"/>
                  </a:lnTo>
                  <a:lnTo>
                    <a:pt x="3811" y="1065"/>
                  </a:lnTo>
                  <a:lnTo>
                    <a:pt x="3771" y="989"/>
                  </a:lnTo>
                  <a:lnTo>
                    <a:pt x="3730" y="912"/>
                  </a:lnTo>
                  <a:lnTo>
                    <a:pt x="3689" y="835"/>
                  </a:lnTo>
                  <a:lnTo>
                    <a:pt x="3650" y="755"/>
                  </a:lnTo>
                  <a:lnTo>
                    <a:pt x="3611" y="675"/>
                  </a:lnTo>
                  <a:lnTo>
                    <a:pt x="3573" y="594"/>
                  </a:lnTo>
                  <a:lnTo>
                    <a:pt x="3535" y="512"/>
                  </a:lnTo>
                  <a:lnTo>
                    <a:pt x="3460" y="345"/>
                  </a:lnTo>
                  <a:lnTo>
                    <a:pt x="3385" y="174"/>
                  </a:lnTo>
                  <a:lnTo>
                    <a:pt x="3309" y="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 flipH="1">
              <a:off x="-1" y="2641600"/>
              <a:ext cx="1453361" cy="1671638"/>
            </a:xfrm>
            <a:custGeom>
              <a:avLst/>
              <a:gdLst>
                <a:gd name="T0" fmla="*/ 919 w 919"/>
                <a:gd name="T1" fmla="*/ 0 h 1053"/>
                <a:gd name="T2" fmla="*/ 919 w 919"/>
                <a:gd name="T3" fmla="*/ 0 h 1053"/>
                <a:gd name="T4" fmla="*/ 858 w 919"/>
                <a:gd name="T5" fmla="*/ 29 h 1053"/>
                <a:gd name="T6" fmla="*/ 798 w 919"/>
                <a:gd name="T7" fmla="*/ 62 h 1053"/>
                <a:gd name="T8" fmla="*/ 738 w 919"/>
                <a:gd name="T9" fmla="*/ 97 h 1053"/>
                <a:gd name="T10" fmla="*/ 678 w 919"/>
                <a:gd name="T11" fmla="*/ 133 h 1053"/>
                <a:gd name="T12" fmla="*/ 620 w 919"/>
                <a:gd name="T13" fmla="*/ 171 h 1053"/>
                <a:gd name="T14" fmla="*/ 561 w 919"/>
                <a:gd name="T15" fmla="*/ 210 h 1053"/>
                <a:gd name="T16" fmla="*/ 502 w 919"/>
                <a:gd name="T17" fmla="*/ 251 h 1053"/>
                <a:gd name="T18" fmla="*/ 445 w 919"/>
                <a:gd name="T19" fmla="*/ 294 h 1053"/>
                <a:gd name="T20" fmla="*/ 331 w 919"/>
                <a:gd name="T21" fmla="*/ 378 h 1053"/>
                <a:gd name="T22" fmla="*/ 219 w 919"/>
                <a:gd name="T23" fmla="*/ 465 h 1053"/>
                <a:gd name="T24" fmla="*/ 108 w 919"/>
                <a:gd name="T25" fmla="*/ 549 h 1053"/>
                <a:gd name="T26" fmla="*/ 53 w 919"/>
                <a:gd name="T27" fmla="*/ 589 h 1053"/>
                <a:gd name="T28" fmla="*/ 0 w 919"/>
                <a:gd name="T29" fmla="*/ 629 h 1053"/>
                <a:gd name="T30" fmla="*/ 0 w 919"/>
                <a:gd name="T31" fmla="*/ 629 h 1053"/>
                <a:gd name="T32" fmla="*/ 0 w 919"/>
                <a:gd name="T33" fmla="*/ 629 h 1053"/>
                <a:gd name="T34" fmla="*/ 53 w 919"/>
                <a:gd name="T35" fmla="*/ 667 h 1053"/>
                <a:gd name="T36" fmla="*/ 107 w 919"/>
                <a:gd name="T37" fmla="*/ 704 h 1053"/>
                <a:gd name="T38" fmla="*/ 161 w 919"/>
                <a:gd name="T39" fmla="*/ 739 h 1053"/>
                <a:gd name="T40" fmla="*/ 217 w 919"/>
                <a:gd name="T41" fmla="*/ 774 h 1053"/>
                <a:gd name="T42" fmla="*/ 273 w 919"/>
                <a:gd name="T43" fmla="*/ 808 h 1053"/>
                <a:gd name="T44" fmla="*/ 330 w 919"/>
                <a:gd name="T45" fmla="*/ 839 h 1053"/>
                <a:gd name="T46" fmla="*/ 386 w 919"/>
                <a:gd name="T47" fmla="*/ 870 h 1053"/>
                <a:gd name="T48" fmla="*/ 444 w 919"/>
                <a:gd name="T49" fmla="*/ 899 h 1053"/>
                <a:gd name="T50" fmla="*/ 502 w 919"/>
                <a:gd name="T51" fmla="*/ 926 h 1053"/>
                <a:gd name="T52" fmla="*/ 561 w 919"/>
                <a:gd name="T53" fmla="*/ 951 h 1053"/>
                <a:gd name="T54" fmla="*/ 620 w 919"/>
                <a:gd name="T55" fmla="*/ 973 h 1053"/>
                <a:gd name="T56" fmla="*/ 678 w 919"/>
                <a:gd name="T57" fmla="*/ 994 h 1053"/>
                <a:gd name="T58" fmla="*/ 738 w 919"/>
                <a:gd name="T59" fmla="*/ 1012 h 1053"/>
                <a:gd name="T60" fmla="*/ 798 w 919"/>
                <a:gd name="T61" fmla="*/ 1028 h 1053"/>
                <a:gd name="T62" fmla="*/ 858 w 919"/>
                <a:gd name="T63" fmla="*/ 1042 h 1053"/>
                <a:gd name="T64" fmla="*/ 889 w 919"/>
                <a:gd name="T65" fmla="*/ 1048 h 1053"/>
                <a:gd name="T66" fmla="*/ 919 w 919"/>
                <a:gd name="T67" fmla="*/ 1053 h 1053"/>
                <a:gd name="T68" fmla="*/ 919 w 919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9" h="1053">
                  <a:moveTo>
                    <a:pt x="919" y="0"/>
                  </a:moveTo>
                  <a:lnTo>
                    <a:pt x="919" y="0"/>
                  </a:lnTo>
                  <a:lnTo>
                    <a:pt x="858" y="29"/>
                  </a:lnTo>
                  <a:lnTo>
                    <a:pt x="798" y="62"/>
                  </a:lnTo>
                  <a:lnTo>
                    <a:pt x="738" y="97"/>
                  </a:lnTo>
                  <a:lnTo>
                    <a:pt x="678" y="133"/>
                  </a:lnTo>
                  <a:lnTo>
                    <a:pt x="620" y="171"/>
                  </a:lnTo>
                  <a:lnTo>
                    <a:pt x="561" y="210"/>
                  </a:lnTo>
                  <a:lnTo>
                    <a:pt x="502" y="251"/>
                  </a:lnTo>
                  <a:lnTo>
                    <a:pt x="445" y="294"/>
                  </a:lnTo>
                  <a:lnTo>
                    <a:pt x="331" y="378"/>
                  </a:lnTo>
                  <a:lnTo>
                    <a:pt x="219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7" y="774"/>
                  </a:lnTo>
                  <a:lnTo>
                    <a:pt x="273" y="808"/>
                  </a:lnTo>
                  <a:lnTo>
                    <a:pt x="330" y="839"/>
                  </a:lnTo>
                  <a:lnTo>
                    <a:pt x="386" y="870"/>
                  </a:lnTo>
                  <a:lnTo>
                    <a:pt x="444" y="899"/>
                  </a:lnTo>
                  <a:lnTo>
                    <a:pt x="502" y="926"/>
                  </a:lnTo>
                  <a:lnTo>
                    <a:pt x="561" y="951"/>
                  </a:lnTo>
                  <a:lnTo>
                    <a:pt x="620" y="973"/>
                  </a:lnTo>
                  <a:lnTo>
                    <a:pt x="678" y="994"/>
                  </a:lnTo>
                  <a:lnTo>
                    <a:pt x="738" y="1012"/>
                  </a:lnTo>
                  <a:lnTo>
                    <a:pt x="798" y="1028"/>
                  </a:lnTo>
                  <a:lnTo>
                    <a:pt x="858" y="1042"/>
                  </a:lnTo>
                  <a:lnTo>
                    <a:pt x="889" y="1048"/>
                  </a:lnTo>
                  <a:lnTo>
                    <a:pt x="919" y="1053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 flipH="1">
              <a:off x="-1" y="0"/>
              <a:ext cx="9143999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7" name="Freeform 5"/>
            <p:cNvSpPr>
              <a:spLocks/>
            </p:cNvSpPr>
            <p:nvPr userDrawn="1"/>
          </p:nvSpPr>
          <p:spPr bwMode="auto">
            <a:xfrm flipH="1">
              <a:off x="-1" y="3640138"/>
              <a:ext cx="2425959" cy="1503363"/>
            </a:xfrm>
            <a:custGeom>
              <a:avLst/>
              <a:gdLst>
                <a:gd name="T0" fmla="*/ 1534 w 1534"/>
                <a:gd name="T1" fmla="*/ 947 h 947"/>
                <a:gd name="T2" fmla="*/ 1534 w 1534"/>
                <a:gd name="T3" fmla="*/ 491 h 947"/>
                <a:gd name="T4" fmla="*/ 1534 w 1534"/>
                <a:gd name="T5" fmla="*/ 491 h 947"/>
                <a:gd name="T6" fmla="*/ 1297 w 1534"/>
                <a:gd name="T7" fmla="*/ 382 h 947"/>
                <a:gd name="T8" fmla="*/ 1181 w 1534"/>
                <a:gd name="T9" fmla="*/ 327 h 947"/>
                <a:gd name="T10" fmla="*/ 1123 w 1534"/>
                <a:gd name="T11" fmla="*/ 299 h 947"/>
                <a:gd name="T12" fmla="*/ 1065 w 1534"/>
                <a:gd name="T13" fmla="*/ 270 h 947"/>
                <a:gd name="T14" fmla="*/ 1008 w 1534"/>
                <a:gd name="T15" fmla="*/ 241 h 947"/>
                <a:gd name="T16" fmla="*/ 950 w 1534"/>
                <a:gd name="T17" fmla="*/ 210 h 947"/>
                <a:gd name="T18" fmla="*/ 894 w 1534"/>
                <a:gd name="T19" fmla="*/ 179 h 947"/>
                <a:gd name="T20" fmla="*/ 837 w 1534"/>
                <a:gd name="T21" fmla="*/ 146 h 947"/>
                <a:gd name="T22" fmla="*/ 781 w 1534"/>
                <a:gd name="T23" fmla="*/ 111 h 947"/>
                <a:gd name="T24" fmla="*/ 725 w 1534"/>
                <a:gd name="T25" fmla="*/ 76 h 947"/>
                <a:gd name="T26" fmla="*/ 670 w 1534"/>
                <a:gd name="T27" fmla="*/ 39 h 947"/>
                <a:gd name="T28" fmla="*/ 615 w 1534"/>
                <a:gd name="T29" fmla="*/ 0 h 947"/>
                <a:gd name="T30" fmla="*/ 615 w 1534"/>
                <a:gd name="T31" fmla="*/ 0 h 947"/>
                <a:gd name="T32" fmla="*/ 572 w 1534"/>
                <a:gd name="T33" fmla="*/ 70 h 947"/>
                <a:gd name="T34" fmla="*/ 530 w 1534"/>
                <a:gd name="T35" fmla="*/ 137 h 947"/>
                <a:gd name="T36" fmla="*/ 488 w 1534"/>
                <a:gd name="T37" fmla="*/ 202 h 947"/>
                <a:gd name="T38" fmla="*/ 446 w 1534"/>
                <a:gd name="T39" fmla="*/ 265 h 947"/>
                <a:gd name="T40" fmla="*/ 365 w 1534"/>
                <a:gd name="T41" fmla="*/ 386 h 947"/>
                <a:gd name="T42" fmla="*/ 285 w 1534"/>
                <a:gd name="T43" fmla="*/ 502 h 947"/>
                <a:gd name="T44" fmla="*/ 208 w 1534"/>
                <a:gd name="T45" fmla="*/ 614 h 947"/>
                <a:gd name="T46" fmla="*/ 171 w 1534"/>
                <a:gd name="T47" fmla="*/ 669 h 947"/>
                <a:gd name="T48" fmla="*/ 135 w 1534"/>
                <a:gd name="T49" fmla="*/ 724 h 947"/>
                <a:gd name="T50" fmla="*/ 100 w 1534"/>
                <a:gd name="T51" fmla="*/ 779 h 947"/>
                <a:gd name="T52" fmla="*/ 66 w 1534"/>
                <a:gd name="T53" fmla="*/ 835 h 947"/>
                <a:gd name="T54" fmla="*/ 32 w 1534"/>
                <a:gd name="T55" fmla="*/ 890 h 947"/>
                <a:gd name="T56" fmla="*/ 0 w 1534"/>
                <a:gd name="T57" fmla="*/ 947 h 947"/>
                <a:gd name="T58" fmla="*/ 1534 w 1534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4" h="947">
                  <a:moveTo>
                    <a:pt x="1534" y="947"/>
                  </a:moveTo>
                  <a:lnTo>
                    <a:pt x="1534" y="491"/>
                  </a:lnTo>
                  <a:lnTo>
                    <a:pt x="1534" y="491"/>
                  </a:lnTo>
                  <a:lnTo>
                    <a:pt x="1297" y="382"/>
                  </a:lnTo>
                  <a:lnTo>
                    <a:pt x="1181" y="327"/>
                  </a:lnTo>
                  <a:lnTo>
                    <a:pt x="1123" y="299"/>
                  </a:lnTo>
                  <a:lnTo>
                    <a:pt x="1065" y="270"/>
                  </a:lnTo>
                  <a:lnTo>
                    <a:pt x="1008" y="241"/>
                  </a:lnTo>
                  <a:lnTo>
                    <a:pt x="950" y="210"/>
                  </a:lnTo>
                  <a:lnTo>
                    <a:pt x="894" y="179"/>
                  </a:lnTo>
                  <a:lnTo>
                    <a:pt x="837" y="146"/>
                  </a:lnTo>
                  <a:lnTo>
                    <a:pt x="781" y="111"/>
                  </a:lnTo>
                  <a:lnTo>
                    <a:pt x="725" y="76"/>
                  </a:lnTo>
                  <a:lnTo>
                    <a:pt x="670" y="39"/>
                  </a:lnTo>
                  <a:lnTo>
                    <a:pt x="615" y="0"/>
                  </a:lnTo>
                  <a:lnTo>
                    <a:pt x="615" y="0"/>
                  </a:lnTo>
                  <a:lnTo>
                    <a:pt x="572" y="70"/>
                  </a:lnTo>
                  <a:lnTo>
                    <a:pt x="530" y="137"/>
                  </a:lnTo>
                  <a:lnTo>
                    <a:pt x="488" y="202"/>
                  </a:lnTo>
                  <a:lnTo>
                    <a:pt x="446" y="265"/>
                  </a:lnTo>
                  <a:lnTo>
                    <a:pt x="365" y="386"/>
                  </a:lnTo>
                  <a:lnTo>
                    <a:pt x="285" y="502"/>
                  </a:lnTo>
                  <a:lnTo>
                    <a:pt x="208" y="614"/>
                  </a:lnTo>
                  <a:lnTo>
                    <a:pt x="171" y="669"/>
                  </a:lnTo>
                  <a:lnTo>
                    <a:pt x="135" y="724"/>
                  </a:lnTo>
                  <a:lnTo>
                    <a:pt x="100" y="779"/>
                  </a:lnTo>
                  <a:lnTo>
                    <a:pt x="66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34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9" name="Freeform 7"/>
            <p:cNvSpPr>
              <a:spLocks/>
            </p:cNvSpPr>
            <p:nvPr userDrawn="1"/>
          </p:nvSpPr>
          <p:spPr bwMode="auto">
            <a:xfrm flipH="1">
              <a:off x="624676" y="0"/>
              <a:ext cx="2546150" cy="3640138"/>
            </a:xfrm>
            <a:custGeom>
              <a:avLst/>
              <a:gdLst>
                <a:gd name="T0" fmla="*/ 47 w 1610"/>
                <a:gd name="T1" fmla="*/ 0 h 2293"/>
                <a:gd name="T2" fmla="*/ 28 w 1610"/>
                <a:gd name="T3" fmla="*/ 79 h 2293"/>
                <a:gd name="T4" fmla="*/ 13 w 1610"/>
                <a:gd name="T5" fmla="*/ 158 h 2293"/>
                <a:gd name="T6" fmla="*/ 5 w 1610"/>
                <a:gd name="T7" fmla="*/ 236 h 2293"/>
                <a:gd name="T8" fmla="*/ 0 w 1610"/>
                <a:gd name="T9" fmla="*/ 315 h 2293"/>
                <a:gd name="T10" fmla="*/ 2 w 1610"/>
                <a:gd name="T11" fmla="*/ 394 h 2293"/>
                <a:gd name="T12" fmla="*/ 7 w 1610"/>
                <a:gd name="T13" fmla="*/ 473 h 2293"/>
                <a:gd name="T14" fmla="*/ 16 w 1610"/>
                <a:gd name="T15" fmla="*/ 551 h 2293"/>
                <a:gd name="T16" fmla="*/ 28 w 1610"/>
                <a:gd name="T17" fmla="*/ 630 h 2293"/>
                <a:gd name="T18" fmla="*/ 43 w 1610"/>
                <a:gd name="T19" fmla="*/ 708 h 2293"/>
                <a:gd name="T20" fmla="*/ 81 w 1610"/>
                <a:gd name="T21" fmla="*/ 862 h 2293"/>
                <a:gd name="T22" fmla="*/ 125 w 1610"/>
                <a:gd name="T23" fmla="*/ 1014 h 2293"/>
                <a:gd name="T24" fmla="*/ 196 w 1610"/>
                <a:gd name="T25" fmla="*/ 1236 h 2293"/>
                <a:gd name="T26" fmla="*/ 211 w 1610"/>
                <a:gd name="T27" fmla="*/ 1277 h 2293"/>
                <a:gd name="T28" fmla="*/ 243 w 1610"/>
                <a:gd name="T29" fmla="*/ 1358 h 2293"/>
                <a:gd name="T30" fmla="*/ 281 w 1610"/>
                <a:gd name="T31" fmla="*/ 1437 h 2293"/>
                <a:gd name="T32" fmla="*/ 323 w 1610"/>
                <a:gd name="T33" fmla="*/ 1514 h 2293"/>
                <a:gd name="T34" fmla="*/ 371 w 1610"/>
                <a:gd name="T35" fmla="*/ 1590 h 2293"/>
                <a:gd name="T36" fmla="*/ 422 w 1610"/>
                <a:gd name="T37" fmla="*/ 1662 h 2293"/>
                <a:gd name="T38" fmla="*/ 476 w 1610"/>
                <a:gd name="T39" fmla="*/ 1733 h 2293"/>
                <a:gd name="T40" fmla="*/ 534 w 1610"/>
                <a:gd name="T41" fmla="*/ 1801 h 2293"/>
                <a:gd name="T42" fmla="*/ 593 w 1610"/>
                <a:gd name="T43" fmla="*/ 1869 h 2293"/>
                <a:gd name="T44" fmla="*/ 655 w 1610"/>
                <a:gd name="T45" fmla="*/ 1933 h 2293"/>
                <a:gd name="T46" fmla="*/ 753 w 1610"/>
                <a:gd name="T47" fmla="*/ 2025 h 2293"/>
                <a:gd name="T48" fmla="*/ 885 w 1610"/>
                <a:gd name="T49" fmla="*/ 2139 h 2293"/>
                <a:gd name="T50" fmla="*/ 1019 w 1610"/>
                <a:gd name="T51" fmla="*/ 2244 h 2293"/>
                <a:gd name="T52" fmla="*/ 1086 w 1610"/>
                <a:gd name="T53" fmla="*/ 2293 h 2293"/>
                <a:gd name="T54" fmla="*/ 1112 w 1610"/>
                <a:gd name="T55" fmla="*/ 2266 h 2293"/>
                <a:gd name="T56" fmla="*/ 1163 w 1610"/>
                <a:gd name="T57" fmla="*/ 2210 h 2293"/>
                <a:gd name="T58" fmla="*/ 1211 w 1610"/>
                <a:gd name="T59" fmla="*/ 2151 h 2293"/>
                <a:gd name="T60" fmla="*/ 1255 w 1610"/>
                <a:gd name="T61" fmla="*/ 2090 h 2293"/>
                <a:gd name="T62" fmla="*/ 1296 w 1610"/>
                <a:gd name="T63" fmla="*/ 2027 h 2293"/>
                <a:gd name="T64" fmla="*/ 1334 w 1610"/>
                <a:gd name="T65" fmla="*/ 1963 h 2293"/>
                <a:gd name="T66" fmla="*/ 1369 w 1610"/>
                <a:gd name="T67" fmla="*/ 1898 h 2293"/>
                <a:gd name="T68" fmla="*/ 1402 w 1610"/>
                <a:gd name="T69" fmla="*/ 1830 h 2293"/>
                <a:gd name="T70" fmla="*/ 1431 w 1610"/>
                <a:gd name="T71" fmla="*/ 1762 h 2293"/>
                <a:gd name="T72" fmla="*/ 1458 w 1610"/>
                <a:gd name="T73" fmla="*/ 1692 h 2293"/>
                <a:gd name="T74" fmla="*/ 1482 w 1610"/>
                <a:gd name="T75" fmla="*/ 1620 h 2293"/>
                <a:gd name="T76" fmla="*/ 1515 w 1610"/>
                <a:gd name="T77" fmla="*/ 1511 h 2293"/>
                <a:gd name="T78" fmla="*/ 1549 w 1610"/>
                <a:gd name="T79" fmla="*/ 1362 h 2293"/>
                <a:gd name="T80" fmla="*/ 1575 w 1610"/>
                <a:gd name="T81" fmla="*/ 1211 h 2293"/>
                <a:gd name="T82" fmla="*/ 1593 w 1610"/>
                <a:gd name="T83" fmla="*/ 1058 h 2293"/>
                <a:gd name="T84" fmla="*/ 1604 w 1610"/>
                <a:gd name="T85" fmla="*/ 902 h 2293"/>
                <a:gd name="T86" fmla="*/ 1610 w 1610"/>
                <a:gd name="T87" fmla="*/ 747 h 2293"/>
                <a:gd name="T88" fmla="*/ 1609 w 1610"/>
                <a:gd name="T89" fmla="*/ 593 h 2293"/>
                <a:gd name="T90" fmla="*/ 1604 w 1610"/>
                <a:gd name="T91" fmla="*/ 440 h 2293"/>
                <a:gd name="T92" fmla="*/ 1595 w 1610"/>
                <a:gd name="T93" fmla="*/ 290 h 2293"/>
                <a:gd name="T94" fmla="*/ 1584 w 1610"/>
                <a:gd name="T95" fmla="*/ 143 h 2293"/>
                <a:gd name="T96" fmla="*/ 47 w 1610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10" h="2293">
                  <a:moveTo>
                    <a:pt x="47" y="0"/>
                  </a:moveTo>
                  <a:lnTo>
                    <a:pt x="47" y="0"/>
                  </a:lnTo>
                  <a:lnTo>
                    <a:pt x="37" y="39"/>
                  </a:lnTo>
                  <a:lnTo>
                    <a:pt x="28" y="79"/>
                  </a:lnTo>
                  <a:lnTo>
                    <a:pt x="20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3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2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1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8" y="630"/>
                  </a:lnTo>
                  <a:lnTo>
                    <a:pt x="36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1" y="862"/>
                  </a:lnTo>
                  <a:lnTo>
                    <a:pt x="102" y="938"/>
                  </a:lnTo>
                  <a:lnTo>
                    <a:pt x="125" y="1014"/>
                  </a:lnTo>
                  <a:lnTo>
                    <a:pt x="148" y="1089"/>
                  </a:lnTo>
                  <a:lnTo>
                    <a:pt x="196" y="1236"/>
                  </a:lnTo>
                  <a:lnTo>
                    <a:pt x="196" y="1236"/>
                  </a:lnTo>
                  <a:lnTo>
                    <a:pt x="211" y="1277"/>
                  </a:lnTo>
                  <a:lnTo>
                    <a:pt x="225" y="1319"/>
                  </a:lnTo>
                  <a:lnTo>
                    <a:pt x="243" y="1358"/>
                  </a:lnTo>
                  <a:lnTo>
                    <a:pt x="261" y="1398"/>
                  </a:lnTo>
                  <a:lnTo>
                    <a:pt x="281" y="1437"/>
                  </a:lnTo>
                  <a:lnTo>
                    <a:pt x="301" y="1476"/>
                  </a:lnTo>
                  <a:lnTo>
                    <a:pt x="323" y="1514"/>
                  </a:lnTo>
                  <a:lnTo>
                    <a:pt x="346" y="1551"/>
                  </a:lnTo>
                  <a:lnTo>
                    <a:pt x="371" y="1590"/>
                  </a:lnTo>
                  <a:lnTo>
                    <a:pt x="396" y="1626"/>
                  </a:lnTo>
                  <a:lnTo>
                    <a:pt x="422" y="1662"/>
                  </a:lnTo>
                  <a:lnTo>
                    <a:pt x="448" y="1698"/>
                  </a:lnTo>
                  <a:lnTo>
                    <a:pt x="476" y="1733"/>
                  </a:lnTo>
                  <a:lnTo>
                    <a:pt x="504" y="1767"/>
                  </a:lnTo>
                  <a:lnTo>
                    <a:pt x="534" y="1801"/>
                  </a:lnTo>
                  <a:lnTo>
                    <a:pt x="563" y="1835"/>
                  </a:lnTo>
                  <a:lnTo>
                    <a:pt x="593" y="1869"/>
                  </a:lnTo>
                  <a:lnTo>
                    <a:pt x="624" y="1900"/>
                  </a:lnTo>
                  <a:lnTo>
                    <a:pt x="655" y="1933"/>
                  </a:lnTo>
                  <a:lnTo>
                    <a:pt x="688" y="1963"/>
                  </a:lnTo>
                  <a:lnTo>
                    <a:pt x="753" y="2025"/>
                  </a:lnTo>
                  <a:lnTo>
                    <a:pt x="818" y="2084"/>
                  </a:lnTo>
                  <a:lnTo>
                    <a:pt x="885" y="2139"/>
                  </a:lnTo>
                  <a:lnTo>
                    <a:pt x="952" y="2193"/>
                  </a:lnTo>
                  <a:lnTo>
                    <a:pt x="1019" y="2244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086" y="2293"/>
                  </a:lnTo>
                  <a:lnTo>
                    <a:pt x="1112" y="2266"/>
                  </a:lnTo>
                  <a:lnTo>
                    <a:pt x="1138" y="2238"/>
                  </a:lnTo>
                  <a:lnTo>
                    <a:pt x="1163" y="2210"/>
                  </a:lnTo>
                  <a:lnTo>
                    <a:pt x="1187" y="2180"/>
                  </a:lnTo>
                  <a:lnTo>
                    <a:pt x="1211" y="2151"/>
                  </a:lnTo>
                  <a:lnTo>
                    <a:pt x="1234" y="2121"/>
                  </a:lnTo>
                  <a:lnTo>
                    <a:pt x="1255" y="2090"/>
                  </a:lnTo>
                  <a:lnTo>
                    <a:pt x="1275" y="2059"/>
                  </a:lnTo>
                  <a:lnTo>
                    <a:pt x="1296" y="2027"/>
                  </a:lnTo>
                  <a:lnTo>
                    <a:pt x="1316" y="1996"/>
                  </a:lnTo>
                  <a:lnTo>
                    <a:pt x="1334" y="1963"/>
                  </a:lnTo>
                  <a:lnTo>
                    <a:pt x="1352" y="1931"/>
                  </a:lnTo>
                  <a:lnTo>
                    <a:pt x="1369" y="1898"/>
                  </a:lnTo>
                  <a:lnTo>
                    <a:pt x="1386" y="1864"/>
                  </a:lnTo>
                  <a:lnTo>
                    <a:pt x="1402" y="1830"/>
                  </a:lnTo>
                  <a:lnTo>
                    <a:pt x="1417" y="1797"/>
                  </a:lnTo>
                  <a:lnTo>
                    <a:pt x="1431" y="1762"/>
                  </a:lnTo>
                  <a:lnTo>
                    <a:pt x="1445" y="1727"/>
                  </a:lnTo>
                  <a:lnTo>
                    <a:pt x="1458" y="1692"/>
                  </a:lnTo>
                  <a:lnTo>
                    <a:pt x="1471" y="1656"/>
                  </a:lnTo>
                  <a:lnTo>
                    <a:pt x="1482" y="1620"/>
                  </a:lnTo>
                  <a:lnTo>
                    <a:pt x="1493" y="1584"/>
                  </a:lnTo>
                  <a:lnTo>
                    <a:pt x="1515" y="1511"/>
                  </a:lnTo>
                  <a:lnTo>
                    <a:pt x="1533" y="1438"/>
                  </a:lnTo>
                  <a:lnTo>
                    <a:pt x="1549" y="1362"/>
                  </a:lnTo>
                  <a:lnTo>
                    <a:pt x="1563" y="1287"/>
                  </a:lnTo>
                  <a:lnTo>
                    <a:pt x="1575" y="1211"/>
                  </a:lnTo>
                  <a:lnTo>
                    <a:pt x="1585" y="1134"/>
                  </a:lnTo>
                  <a:lnTo>
                    <a:pt x="1593" y="1058"/>
                  </a:lnTo>
                  <a:lnTo>
                    <a:pt x="1600" y="980"/>
                  </a:lnTo>
                  <a:lnTo>
                    <a:pt x="1604" y="902"/>
                  </a:lnTo>
                  <a:lnTo>
                    <a:pt x="1607" y="825"/>
                  </a:lnTo>
                  <a:lnTo>
                    <a:pt x="1610" y="747"/>
                  </a:lnTo>
                  <a:lnTo>
                    <a:pt x="1610" y="671"/>
                  </a:lnTo>
                  <a:lnTo>
                    <a:pt x="1609" y="593"/>
                  </a:lnTo>
                  <a:lnTo>
                    <a:pt x="1607" y="516"/>
                  </a:lnTo>
                  <a:lnTo>
                    <a:pt x="1604" y="440"/>
                  </a:lnTo>
                  <a:lnTo>
                    <a:pt x="1600" y="365"/>
                  </a:lnTo>
                  <a:lnTo>
                    <a:pt x="1595" y="290"/>
                  </a:lnTo>
                  <a:lnTo>
                    <a:pt x="1589" y="216"/>
                  </a:lnTo>
                  <a:lnTo>
                    <a:pt x="1584" y="143"/>
                  </a:lnTo>
                  <a:lnTo>
                    <a:pt x="1569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1" name="Freeform 9"/>
            <p:cNvSpPr>
              <a:spLocks/>
            </p:cNvSpPr>
            <p:nvPr userDrawn="1"/>
          </p:nvSpPr>
          <p:spPr bwMode="auto">
            <a:xfrm flipH="1">
              <a:off x="-1" y="0"/>
              <a:ext cx="1453361" cy="3640138"/>
            </a:xfrm>
            <a:custGeom>
              <a:avLst/>
              <a:gdLst>
                <a:gd name="T0" fmla="*/ 919 w 919"/>
                <a:gd name="T1" fmla="*/ 1753 h 2293"/>
                <a:gd name="T2" fmla="*/ 919 w 919"/>
                <a:gd name="T3" fmla="*/ 0 h 2293"/>
                <a:gd name="T4" fmla="*/ 241 w 919"/>
                <a:gd name="T5" fmla="*/ 0 h 2293"/>
                <a:gd name="T6" fmla="*/ 241 w 919"/>
                <a:gd name="T7" fmla="*/ 0 h 2293"/>
                <a:gd name="T8" fmla="*/ 248 w 919"/>
                <a:gd name="T9" fmla="*/ 70 h 2293"/>
                <a:gd name="T10" fmla="*/ 255 w 919"/>
                <a:gd name="T11" fmla="*/ 141 h 2293"/>
                <a:gd name="T12" fmla="*/ 261 w 919"/>
                <a:gd name="T13" fmla="*/ 212 h 2293"/>
                <a:gd name="T14" fmla="*/ 264 w 919"/>
                <a:gd name="T15" fmla="*/ 282 h 2293"/>
                <a:gd name="T16" fmla="*/ 267 w 919"/>
                <a:gd name="T17" fmla="*/ 353 h 2293"/>
                <a:gd name="T18" fmla="*/ 271 w 919"/>
                <a:gd name="T19" fmla="*/ 424 h 2293"/>
                <a:gd name="T20" fmla="*/ 272 w 919"/>
                <a:gd name="T21" fmla="*/ 496 h 2293"/>
                <a:gd name="T22" fmla="*/ 273 w 919"/>
                <a:gd name="T23" fmla="*/ 567 h 2293"/>
                <a:gd name="T24" fmla="*/ 272 w 919"/>
                <a:gd name="T25" fmla="*/ 639 h 2293"/>
                <a:gd name="T26" fmla="*/ 271 w 919"/>
                <a:gd name="T27" fmla="*/ 710 h 2293"/>
                <a:gd name="T28" fmla="*/ 270 w 919"/>
                <a:gd name="T29" fmla="*/ 782 h 2293"/>
                <a:gd name="T30" fmla="*/ 266 w 919"/>
                <a:gd name="T31" fmla="*/ 854 h 2293"/>
                <a:gd name="T32" fmla="*/ 262 w 919"/>
                <a:gd name="T33" fmla="*/ 925 h 2293"/>
                <a:gd name="T34" fmla="*/ 257 w 919"/>
                <a:gd name="T35" fmla="*/ 997 h 2293"/>
                <a:gd name="T36" fmla="*/ 252 w 919"/>
                <a:gd name="T37" fmla="*/ 1069 h 2293"/>
                <a:gd name="T38" fmla="*/ 244 w 919"/>
                <a:gd name="T39" fmla="*/ 1141 h 2293"/>
                <a:gd name="T40" fmla="*/ 236 w 919"/>
                <a:gd name="T41" fmla="*/ 1213 h 2293"/>
                <a:gd name="T42" fmla="*/ 228 w 919"/>
                <a:gd name="T43" fmla="*/ 1285 h 2293"/>
                <a:gd name="T44" fmla="*/ 218 w 919"/>
                <a:gd name="T45" fmla="*/ 1357 h 2293"/>
                <a:gd name="T46" fmla="*/ 206 w 919"/>
                <a:gd name="T47" fmla="*/ 1429 h 2293"/>
                <a:gd name="T48" fmla="*/ 195 w 919"/>
                <a:gd name="T49" fmla="*/ 1502 h 2293"/>
                <a:gd name="T50" fmla="*/ 183 w 919"/>
                <a:gd name="T51" fmla="*/ 1574 h 2293"/>
                <a:gd name="T52" fmla="*/ 168 w 919"/>
                <a:gd name="T53" fmla="*/ 1646 h 2293"/>
                <a:gd name="T54" fmla="*/ 153 w 919"/>
                <a:gd name="T55" fmla="*/ 1718 h 2293"/>
                <a:gd name="T56" fmla="*/ 138 w 919"/>
                <a:gd name="T57" fmla="*/ 1790 h 2293"/>
                <a:gd name="T58" fmla="*/ 122 w 919"/>
                <a:gd name="T59" fmla="*/ 1862 h 2293"/>
                <a:gd name="T60" fmla="*/ 104 w 919"/>
                <a:gd name="T61" fmla="*/ 1934 h 2293"/>
                <a:gd name="T62" fmla="*/ 84 w 919"/>
                <a:gd name="T63" fmla="*/ 2006 h 2293"/>
                <a:gd name="T64" fmla="*/ 65 w 919"/>
                <a:gd name="T65" fmla="*/ 2078 h 2293"/>
                <a:gd name="T66" fmla="*/ 44 w 919"/>
                <a:gd name="T67" fmla="*/ 2150 h 2293"/>
                <a:gd name="T68" fmla="*/ 22 w 919"/>
                <a:gd name="T69" fmla="*/ 2221 h 2293"/>
                <a:gd name="T70" fmla="*/ 0 w 919"/>
                <a:gd name="T71" fmla="*/ 2293 h 2293"/>
                <a:gd name="T72" fmla="*/ 0 w 919"/>
                <a:gd name="T73" fmla="*/ 2293 h 2293"/>
                <a:gd name="T74" fmla="*/ 53 w 919"/>
                <a:gd name="T75" fmla="*/ 2255 h 2293"/>
                <a:gd name="T76" fmla="*/ 108 w 919"/>
                <a:gd name="T77" fmla="*/ 2216 h 2293"/>
                <a:gd name="T78" fmla="*/ 162 w 919"/>
                <a:gd name="T79" fmla="*/ 2179 h 2293"/>
                <a:gd name="T80" fmla="*/ 219 w 919"/>
                <a:gd name="T81" fmla="*/ 2142 h 2293"/>
                <a:gd name="T82" fmla="*/ 274 w 919"/>
                <a:gd name="T83" fmla="*/ 2106 h 2293"/>
                <a:gd name="T84" fmla="*/ 331 w 919"/>
                <a:gd name="T85" fmla="*/ 2071 h 2293"/>
                <a:gd name="T86" fmla="*/ 387 w 919"/>
                <a:gd name="T87" fmla="*/ 2036 h 2293"/>
                <a:gd name="T88" fmla="*/ 445 w 919"/>
                <a:gd name="T89" fmla="*/ 2001 h 2293"/>
                <a:gd name="T90" fmla="*/ 502 w 919"/>
                <a:gd name="T91" fmla="*/ 1969 h 2293"/>
                <a:gd name="T92" fmla="*/ 561 w 919"/>
                <a:gd name="T93" fmla="*/ 1935 h 2293"/>
                <a:gd name="T94" fmla="*/ 620 w 919"/>
                <a:gd name="T95" fmla="*/ 1904 h 2293"/>
                <a:gd name="T96" fmla="*/ 678 w 919"/>
                <a:gd name="T97" fmla="*/ 1872 h 2293"/>
                <a:gd name="T98" fmla="*/ 738 w 919"/>
                <a:gd name="T99" fmla="*/ 1842 h 2293"/>
                <a:gd name="T100" fmla="*/ 798 w 919"/>
                <a:gd name="T101" fmla="*/ 1811 h 2293"/>
                <a:gd name="T102" fmla="*/ 858 w 919"/>
                <a:gd name="T103" fmla="*/ 1782 h 2293"/>
                <a:gd name="T104" fmla="*/ 919 w 919"/>
                <a:gd name="T105" fmla="*/ 1753 h 2293"/>
                <a:gd name="T106" fmla="*/ 919 w 919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9" h="2293">
                  <a:moveTo>
                    <a:pt x="919" y="1753"/>
                  </a:moveTo>
                  <a:lnTo>
                    <a:pt x="919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8" y="70"/>
                  </a:lnTo>
                  <a:lnTo>
                    <a:pt x="255" y="141"/>
                  </a:lnTo>
                  <a:lnTo>
                    <a:pt x="261" y="212"/>
                  </a:lnTo>
                  <a:lnTo>
                    <a:pt x="264" y="282"/>
                  </a:lnTo>
                  <a:lnTo>
                    <a:pt x="267" y="353"/>
                  </a:lnTo>
                  <a:lnTo>
                    <a:pt x="271" y="424"/>
                  </a:lnTo>
                  <a:lnTo>
                    <a:pt x="272" y="496"/>
                  </a:lnTo>
                  <a:lnTo>
                    <a:pt x="273" y="567"/>
                  </a:lnTo>
                  <a:lnTo>
                    <a:pt x="272" y="639"/>
                  </a:lnTo>
                  <a:lnTo>
                    <a:pt x="271" y="710"/>
                  </a:lnTo>
                  <a:lnTo>
                    <a:pt x="270" y="782"/>
                  </a:lnTo>
                  <a:lnTo>
                    <a:pt x="266" y="854"/>
                  </a:lnTo>
                  <a:lnTo>
                    <a:pt x="262" y="925"/>
                  </a:lnTo>
                  <a:lnTo>
                    <a:pt x="257" y="997"/>
                  </a:lnTo>
                  <a:lnTo>
                    <a:pt x="252" y="1069"/>
                  </a:lnTo>
                  <a:lnTo>
                    <a:pt x="244" y="1141"/>
                  </a:lnTo>
                  <a:lnTo>
                    <a:pt x="236" y="1213"/>
                  </a:lnTo>
                  <a:lnTo>
                    <a:pt x="228" y="1285"/>
                  </a:lnTo>
                  <a:lnTo>
                    <a:pt x="218" y="1357"/>
                  </a:lnTo>
                  <a:lnTo>
                    <a:pt x="206" y="1429"/>
                  </a:lnTo>
                  <a:lnTo>
                    <a:pt x="195" y="1502"/>
                  </a:lnTo>
                  <a:lnTo>
                    <a:pt x="183" y="1574"/>
                  </a:lnTo>
                  <a:lnTo>
                    <a:pt x="168" y="1646"/>
                  </a:lnTo>
                  <a:lnTo>
                    <a:pt x="153" y="1718"/>
                  </a:lnTo>
                  <a:lnTo>
                    <a:pt x="138" y="1790"/>
                  </a:lnTo>
                  <a:lnTo>
                    <a:pt x="122" y="1862"/>
                  </a:lnTo>
                  <a:lnTo>
                    <a:pt x="104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9" y="2142"/>
                  </a:lnTo>
                  <a:lnTo>
                    <a:pt x="274" y="2106"/>
                  </a:lnTo>
                  <a:lnTo>
                    <a:pt x="331" y="2071"/>
                  </a:lnTo>
                  <a:lnTo>
                    <a:pt x="387" y="2036"/>
                  </a:lnTo>
                  <a:lnTo>
                    <a:pt x="445" y="2001"/>
                  </a:lnTo>
                  <a:lnTo>
                    <a:pt x="502" y="1969"/>
                  </a:lnTo>
                  <a:lnTo>
                    <a:pt x="561" y="1935"/>
                  </a:lnTo>
                  <a:lnTo>
                    <a:pt x="620" y="1904"/>
                  </a:lnTo>
                  <a:lnTo>
                    <a:pt x="678" y="1872"/>
                  </a:lnTo>
                  <a:lnTo>
                    <a:pt x="738" y="1842"/>
                  </a:lnTo>
                  <a:lnTo>
                    <a:pt x="798" y="1811"/>
                  </a:lnTo>
                  <a:lnTo>
                    <a:pt x="858" y="1782"/>
                  </a:lnTo>
                  <a:lnTo>
                    <a:pt x="919" y="1753"/>
                  </a:lnTo>
                  <a:lnTo>
                    <a:pt x="919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2" name="Freeform 10"/>
            <p:cNvSpPr>
              <a:spLocks/>
            </p:cNvSpPr>
            <p:nvPr userDrawn="1"/>
          </p:nvSpPr>
          <p:spPr bwMode="auto">
            <a:xfrm flipH="1">
              <a:off x="-1" y="3640138"/>
              <a:ext cx="1453361" cy="857250"/>
            </a:xfrm>
            <a:custGeom>
              <a:avLst/>
              <a:gdLst>
                <a:gd name="T0" fmla="*/ 919 w 919"/>
                <a:gd name="T1" fmla="*/ 378 h 540"/>
                <a:gd name="T2" fmla="*/ 919 w 919"/>
                <a:gd name="T3" fmla="*/ 378 h 540"/>
                <a:gd name="T4" fmla="*/ 858 w 919"/>
                <a:gd name="T5" fmla="*/ 368 h 540"/>
                <a:gd name="T6" fmla="*/ 798 w 919"/>
                <a:gd name="T7" fmla="*/ 356 h 540"/>
                <a:gd name="T8" fmla="*/ 738 w 919"/>
                <a:gd name="T9" fmla="*/ 342 h 540"/>
                <a:gd name="T10" fmla="*/ 678 w 919"/>
                <a:gd name="T11" fmla="*/ 327 h 540"/>
                <a:gd name="T12" fmla="*/ 620 w 919"/>
                <a:gd name="T13" fmla="*/ 309 h 540"/>
                <a:gd name="T14" fmla="*/ 561 w 919"/>
                <a:gd name="T15" fmla="*/ 290 h 540"/>
                <a:gd name="T16" fmla="*/ 502 w 919"/>
                <a:gd name="T17" fmla="*/ 270 h 540"/>
                <a:gd name="T18" fmla="*/ 444 w 919"/>
                <a:gd name="T19" fmla="*/ 247 h 540"/>
                <a:gd name="T20" fmla="*/ 386 w 919"/>
                <a:gd name="T21" fmla="*/ 223 h 540"/>
                <a:gd name="T22" fmla="*/ 330 w 919"/>
                <a:gd name="T23" fmla="*/ 196 h 540"/>
                <a:gd name="T24" fmla="*/ 273 w 919"/>
                <a:gd name="T25" fmla="*/ 167 h 540"/>
                <a:gd name="T26" fmla="*/ 217 w 919"/>
                <a:gd name="T27" fmla="*/ 138 h 540"/>
                <a:gd name="T28" fmla="*/ 161 w 919"/>
                <a:gd name="T29" fmla="*/ 107 h 540"/>
                <a:gd name="T30" fmla="*/ 107 w 919"/>
                <a:gd name="T31" fmla="*/ 73 h 540"/>
                <a:gd name="T32" fmla="*/ 53 w 919"/>
                <a:gd name="T33" fmla="*/ 37 h 540"/>
                <a:gd name="T34" fmla="*/ 0 w 919"/>
                <a:gd name="T35" fmla="*/ 0 h 540"/>
                <a:gd name="T36" fmla="*/ 0 w 919"/>
                <a:gd name="T37" fmla="*/ 0 h 540"/>
                <a:gd name="T38" fmla="*/ 55 w 919"/>
                <a:gd name="T39" fmla="*/ 39 h 540"/>
                <a:gd name="T40" fmla="*/ 110 w 919"/>
                <a:gd name="T41" fmla="*/ 79 h 540"/>
                <a:gd name="T42" fmla="*/ 166 w 919"/>
                <a:gd name="T43" fmla="*/ 116 h 540"/>
                <a:gd name="T44" fmla="*/ 222 w 919"/>
                <a:gd name="T45" fmla="*/ 153 h 540"/>
                <a:gd name="T46" fmla="*/ 279 w 919"/>
                <a:gd name="T47" fmla="*/ 190 h 540"/>
                <a:gd name="T48" fmla="*/ 335 w 919"/>
                <a:gd name="T49" fmla="*/ 225 h 540"/>
                <a:gd name="T50" fmla="*/ 393 w 919"/>
                <a:gd name="T51" fmla="*/ 260 h 540"/>
                <a:gd name="T52" fmla="*/ 450 w 919"/>
                <a:gd name="T53" fmla="*/ 295 h 540"/>
                <a:gd name="T54" fmla="*/ 508 w 919"/>
                <a:gd name="T55" fmla="*/ 327 h 540"/>
                <a:gd name="T56" fmla="*/ 566 w 919"/>
                <a:gd name="T57" fmla="*/ 360 h 540"/>
                <a:gd name="T58" fmla="*/ 624 w 919"/>
                <a:gd name="T59" fmla="*/ 392 h 540"/>
                <a:gd name="T60" fmla="*/ 682 w 919"/>
                <a:gd name="T61" fmla="*/ 423 h 540"/>
                <a:gd name="T62" fmla="*/ 741 w 919"/>
                <a:gd name="T63" fmla="*/ 453 h 540"/>
                <a:gd name="T64" fmla="*/ 800 w 919"/>
                <a:gd name="T65" fmla="*/ 482 h 540"/>
                <a:gd name="T66" fmla="*/ 859 w 919"/>
                <a:gd name="T67" fmla="*/ 512 h 540"/>
                <a:gd name="T68" fmla="*/ 919 w 919"/>
                <a:gd name="T69" fmla="*/ 540 h 540"/>
                <a:gd name="T70" fmla="*/ 919 w 919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9" h="540">
                  <a:moveTo>
                    <a:pt x="919" y="378"/>
                  </a:moveTo>
                  <a:lnTo>
                    <a:pt x="919" y="378"/>
                  </a:lnTo>
                  <a:lnTo>
                    <a:pt x="858" y="368"/>
                  </a:lnTo>
                  <a:lnTo>
                    <a:pt x="798" y="356"/>
                  </a:lnTo>
                  <a:lnTo>
                    <a:pt x="738" y="342"/>
                  </a:lnTo>
                  <a:lnTo>
                    <a:pt x="678" y="327"/>
                  </a:lnTo>
                  <a:lnTo>
                    <a:pt x="620" y="309"/>
                  </a:lnTo>
                  <a:lnTo>
                    <a:pt x="561" y="290"/>
                  </a:lnTo>
                  <a:lnTo>
                    <a:pt x="502" y="270"/>
                  </a:lnTo>
                  <a:lnTo>
                    <a:pt x="444" y="247"/>
                  </a:lnTo>
                  <a:lnTo>
                    <a:pt x="386" y="223"/>
                  </a:lnTo>
                  <a:lnTo>
                    <a:pt x="330" y="196"/>
                  </a:lnTo>
                  <a:lnTo>
                    <a:pt x="273" y="167"/>
                  </a:lnTo>
                  <a:lnTo>
                    <a:pt x="217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6" y="116"/>
                  </a:lnTo>
                  <a:lnTo>
                    <a:pt x="222" y="153"/>
                  </a:lnTo>
                  <a:lnTo>
                    <a:pt x="279" y="190"/>
                  </a:lnTo>
                  <a:lnTo>
                    <a:pt x="335" y="225"/>
                  </a:lnTo>
                  <a:lnTo>
                    <a:pt x="393" y="260"/>
                  </a:lnTo>
                  <a:lnTo>
                    <a:pt x="450" y="295"/>
                  </a:lnTo>
                  <a:lnTo>
                    <a:pt x="508" y="327"/>
                  </a:lnTo>
                  <a:lnTo>
                    <a:pt x="566" y="360"/>
                  </a:lnTo>
                  <a:lnTo>
                    <a:pt x="624" y="392"/>
                  </a:lnTo>
                  <a:lnTo>
                    <a:pt x="682" y="423"/>
                  </a:lnTo>
                  <a:lnTo>
                    <a:pt x="741" y="453"/>
                  </a:lnTo>
                  <a:lnTo>
                    <a:pt x="800" y="482"/>
                  </a:lnTo>
                  <a:lnTo>
                    <a:pt x="859" y="512"/>
                  </a:lnTo>
                  <a:lnTo>
                    <a:pt x="919" y="540"/>
                  </a:lnTo>
                  <a:lnTo>
                    <a:pt x="919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3" name="Freeform 11"/>
            <p:cNvSpPr>
              <a:spLocks/>
            </p:cNvSpPr>
            <p:nvPr userDrawn="1"/>
          </p:nvSpPr>
          <p:spPr bwMode="auto">
            <a:xfrm flipH="1">
              <a:off x="1453360" y="0"/>
              <a:ext cx="2913048" cy="3640138"/>
            </a:xfrm>
            <a:custGeom>
              <a:avLst/>
              <a:gdLst>
                <a:gd name="T0" fmla="*/ 1069 w 1842"/>
                <a:gd name="T1" fmla="*/ 1236 h 2293"/>
                <a:gd name="T2" fmla="*/ 1047 w 1842"/>
                <a:gd name="T3" fmla="*/ 1163 h 2293"/>
                <a:gd name="T4" fmla="*/ 1028 w 1842"/>
                <a:gd name="T5" fmla="*/ 1089 h 2293"/>
                <a:gd name="T6" fmla="*/ 1009 w 1842"/>
                <a:gd name="T7" fmla="*/ 1014 h 2293"/>
                <a:gd name="T8" fmla="*/ 996 w 1842"/>
                <a:gd name="T9" fmla="*/ 938 h 2293"/>
                <a:gd name="T10" fmla="*/ 983 w 1842"/>
                <a:gd name="T11" fmla="*/ 862 h 2293"/>
                <a:gd name="T12" fmla="*/ 974 w 1842"/>
                <a:gd name="T13" fmla="*/ 785 h 2293"/>
                <a:gd name="T14" fmla="*/ 969 w 1842"/>
                <a:gd name="T15" fmla="*/ 708 h 2293"/>
                <a:gd name="T16" fmla="*/ 965 w 1842"/>
                <a:gd name="T17" fmla="*/ 630 h 2293"/>
                <a:gd name="T18" fmla="*/ 965 w 1842"/>
                <a:gd name="T19" fmla="*/ 551 h 2293"/>
                <a:gd name="T20" fmla="*/ 968 w 1842"/>
                <a:gd name="T21" fmla="*/ 473 h 2293"/>
                <a:gd name="T22" fmla="*/ 973 w 1842"/>
                <a:gd name="T23" fmla="*/ 394 h 2293"/>
                <a:gd name="T24" fmla="*/ 982 w 1842"/>
                <a:gd name="T25" fmla="*/ 315 h 2293"/>
                <a:gd name="T26" fmla="*/ 995 w 1842"/>
                <a:gd name="T27" fmla="*/ 236 h 2293"/>
                <a:gd name="T28" fmla="*/ 1009 w 1842"/>
                <a:gd name="T29" fmla="*/ 158 h 2293"/>
                <a:gd name="T30" fmla="*/ 1028 w 1842"/>
                <a:gd name="T31" fmla="*/ 79 h 2293"/>
                <a:gd name="T32" fmla="*/ 1048 w 1842"/>
                <a:gd name="T33" fmla="*/ 0 h 2293"/>
                <a:gd name="T34" fmla="*/ 0 w 1842"/>
                <a:gd name="T35" fmla="*/ 0 h 2293"/>
                <a:gd name="T36" fmla="*/ 79 w 1842"/>
                <a:gd name="T37" fmla="*/ 174 h 2293"/>
                <a:gd name="T38" fmla="*/ 162 w 1842"/>
                <a:gd name="T39" fmla="*/ 345 h 2293"/>
                <a:gd name="T40" fmla="*/ 253 w 1842"/>
                <a:gd name="T41" fmla="*/ 512 h 2293"/>
                <a:gd name="T42" fmla="*/ 348 w 1842"/>
                <a:gd name="T43" fmla="*/ 675 h 2293"/>
                <a:gd name="T44" fmla="*/ 447 w 1842"/>
                <a:gd name="T45" fmla="*/ 835 h 2293"/>
                <a:gd name="T46" fmla="*/ 552 w 1842"/>
                <a:gd name="T47" fmla="*/ 989 h 2293"/>
                <a:gd name="T48" fmla="*/ 662 w 1842"/>
                <a:gd name="T49" fmla="*/ 1140 h 2293"/>
                <a:gd name="T50" fmla="*/ 777 w 1842"/>
                <a:gd name="T51" fmla="*/ 1286 h 2293"/>
                <a:gd name="T52" fmla="*/ 895 w 1842"/>
                <a:gd name="T53" fmla="*/ 1428 h 2293"/>
                <a:gd name="T54" fmla="*/ 1018 w 1842"/>
                <a:gd name="T55" fmla="*/ 1565 h 2293"/>
                <a:gd name="T56" fmla="*/ 1146 w 1842"/>
                <a:gd name="T57" fmla="*/ 1699 h 2293"/>
                <a:gd name="T58" fmla="*/ 1277 w 1842"/>
                <a:gd name="T59" fmla="*/ 1827 h 2293"/>
                <a:gd name="T60" fmla="*/ 1413 w 1842"/>
                <a:gd name="T61" fmla="*/ 1951 h 2293"/>
                <a:gd name="T62" fmla="*/ 1552 w 1842"/>
                <a:gd name="T63" fmla="*/ 2069 h 2293"/>
                <a:gd name="T64" fmla="*/ 1695 w 1842"/>
                <a:gd name="T65" fmla="*/ 2184 h 2293"/>
                <a:gd name="T66" fmla="*/ 1842 w 1842"/>
                <a:gd name="T67" fmla="*/ 2293 h 2293"/>
                <a:gd name="T68" fmla="*/ 1809 w 1842"/>
                <a:gd name="T69" fmla="*/ 2269 h 2293"/>
                <a:gd name="T70" fmla="*/ 1745 w 1842"/>
                <a:gd name="T71" fmla="*/ 2219 h 2293"/>
                <a:gd name="T72" fmla="*/ 1683 w 1842"/>
                <a:gd name="T73" fmla="*/ 2167 h 2293"/>
                <a:gd name="T74" fmla="*/ 1623 w 1842"/>
                <a:gd name="T75" fmla="*/ 2112 h 2293"/>
                <a:gd name="T76" fmla="*/ 1564 w 1842"/>
                <a:gd name="T77" fmla="*/ 2054 h 2293"/>
                <a:gd name="T78" fmla="*/ 1509 w 1842"/>
                <a:gd name="T79" fmla="*/ 1995 h 2293"/>
                <a:gd name="T80" fmla="*/ 1454 w 1842"/>
                <a:gd name="T81" fmla="*/ 1933 h 2293"/>
                <a:gd name="T82" fmla="*/ 1402 w 1842"/>
                <a:gd name="T83" fmla="*/ 1869 h 2293"/>
                <a:gd name="T84" fmla="*/ 1354 w 1842"/>
                <a:gd name="T85" fmla="*/ 1801 h 2293"/>
                <a:gd name="T86" fmla="*/ 1306 w 1842"/>
                <a:gd name="T87" fmla="*/ 1733 h 2293"/>
                <a:gd name="T88" fmla="*/ 1262 w 1842"/>
                <a:gd name="T89" fmla="*/ 1662 h 2293"/>
                <a:gd name="T90" fmla="*/ 1222 w 1842"/>
                <a:gd name="T91" fmla="*/ 1590 h 2293"/>
                <a:gd name="T92" fmla="*/ 1182 w 1842"/>
                <a:gd name="T93" fmla="*/ 1514 h 2293"/>
                <a:gd name="T94" fmla="*/ 1147 w 1842"/>
                <a:gd name="T95" fmla="*/ 1437 h 2293"/>
                <a:gd name="T96" fmla="*/ 1113 w 1842"/>
                <a:gd name="T97" fmla="*/ 1358 h 2293"/>
                <a:gd name="T98" fmla="*/ 1084 w 1842"/>
                <a:gd name="T99" fmla="*/ 1277 h 2293"/>
                <a:gd name="T100" fmla="*/ 1069 w 1842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2" h="2293">
                  <a:moveTo>
                    <a:pt x="1069" y="1236"/>
                  </a:moveTo>
                  <a:lnTo>
                    <a:pt x="1069" y="1236"/>
                  </a:lnTo>
                  <a:lnTo>
                    <a:pt x="1058" y="1199"/>
                  </a:lnTo>
                  <a:lnTo>
                    <a:pt x="1047" y="1163"/>
                  </a:lnTo>
                  <a:lnTo>
                    <a:pt x="1037" y="1126"/>
                  </a:lnTo>
                  <a:lnTo>
                    <a:pt x="1028" y="1089"/>
                  </a:lnTo>
                  <a:lnTo>
                    <a:pt x="1018" y="1051"/>
                  </a:lnTo>
                  <a:lnTo>
                    <a:pt x="1009" y="1014"/>
                  </a:lnTo>
                  <a:lnTo>
                    <a:pt x="1003" y="975"/>
                  </a:lnTo>
                  <a:lnTo>
                    <a:pt x="996" y="938"/>
                  </a:lnTo>
                  <a:lnTo>
                    <a:pt x="989" y="900"/>
                  </a:lnTo>
                  <a:lnTo>
                    <a:pt x="983" y="862"/>
                  </a:lnTo>
                  <a:lnTo>
                    <a:pt x="979" y="824"/>
                  </a:lnTo>
                  <a:lnTo>
                    <a:pt x="974" y="785"/>
                  </a:lnTo>
                  <a:lnTo>
                    <a:pt x="971" y="746"/>
                  </a:lnTo>
                  <a:lnTo>
                    <a:pt x="969" y="708"/>
                  </a:lnTo>
                  <a:lnTo>
                    <a:pt x="967" y="668"/>
                  </a:lnTo>
                  <a:lnTo>
                    <a:pt x="965" y="630"/>
                  </a:lnTo>
                  <a:lnTo>
                    <a:pt x="965" y="591"/>
                  </a:lnTo>
                  <a:lnTo>
                    <a:pt x="965" y="551"/>
                  </a:lnTo>
                  <a:lnTo>
                    <a:pt x="967" y="512"/>
                  </a:lnTo>
                  <a:lnTo>
                    <a:pt x="968" y="473"/>
                  </a:lnTo>
                  <a:lnTo>
                    <a:pt x="971" y="433"/>
                  </a:lnTo>
                  <a:lnTo>
                    <a:pt x="973" y="394"/>
                  </a:lnTo>
                  <a:lnTo>
                    <a:pt x="978" y="354"/>
                  </a:lnTo>
                  <a:lnTo>
                    <a:pt x="982" y="315"/>
                  </a:lnTo>
                  <a:lnTo>
                    <a:pt x="988" y="276"/>
                  </a:lnTo>
                  <a:lnTo>
                    <a:pt x="995" y="236"/>
                  </a:lnTo>
                  <a:lnTo>
                    <a:pt x="1002" y="197"/>
                  </a:lnTo>
                  <a:lnTo>
                    <a:pt x="1009" y="158"/>
                  </a:lnTo>
                  <a:lnTo>
                    <a:pt x="1017" y="118"/>
                  </a:lnTo>
                  <a:lnTo>
                    <a:pt x="1028" y="79"/>
                  </a:lnTo>
                  <a:lnTo>
                    <a:pt x="1038" y="39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1" y="260"/>
                  </a:lnTo>
                  <a:lnTo>
                    <a:pt x="162" y="345"/>
                  </a:lnTo>
                  <a:lnTo>
                    <a:pt x="208" y="430"/>
                  </a:lnTo>
                  <a:lnTo>
                    <a:pt x="253" y="512"/>
                  </a:lnTo>
                  <a:lnTo>
                    <a:pt x="299" y="594"/>
                  </a:lnTo>
                  <a:lnTo>
                    <a:pt x="348" y="675"/>
                  </a:lnTo>
                  <a:lnTo>
                    <a:pt x="397" y="755"/>
                  </a:lnTo>
                  <a:lnTo>
                    <a:pt x="447" y="835"/>
                  </a:lnTo>
                  <a:lnTo>
                    <a:pt x="499" y="912"/>
                  </a:lnTo>
                  <a:lnTo>
                    <a:pt x="552" y="989"/>
                  </a:lnTo>
                  <a:lnTo>
                    <a:pt x="606" y="1065"/>
                  </a:lnTo>
                  <a:lnTo>
                    <a:pt x="662" y="1140"/>
                  </a:lnTo>
                  <a:lnTo>
                    <a:pt x="719" y="1214"/>
                  </a:lnTo>
                  <a:lnTo>
                    <a:pt x="777" y="1286"/>
                  </a:lnTo>
                  <a:lnTo>
                    <a:pt x="836" y="1358"/>
                  </a:lnTo>
                  <a:lnTo>
                    <a:pt x="895" y="1428"/>
                  </a:lnTo>
                  <a:lnTo>
                    <a:pt x="956" y="1497"/>
                  </a:lnTo>
                  <a:lnTo>
                    <a:pt x="1018" y="1565"/>
                  </a:lnTo>
                  <a:lnTo>
                    <a:pt x="1082" y="1632"/>
                  </a:lnTo>
                  <a:lnTo>
                    <a:pt x="1146" y="1699"/>
                  </a:lnTo>
                  <a:lnTo>
                    <a:pt x="1212" y="1763"/>
                  </a:lnTo>
                  <a:lnTo>
                    <a:pt x="1277" y="1827"/>
                  </a:lnTo>
                  <a:lnTo>
                    <a:pt x="1345" y="1889"/>
                  </a:lnTo>
                  <a:lnTo>
                    <a:pt x="1413" y="1951"/>
                  </a:lnTo>
                  <a:lnTo>
                    <a:pt x="1482" y="2010"/>
                  </a:lnTo>
                  <a:lnTo>
                    <a:pt x="1552" y="2069"/>
                  </a:lnTo>
                  <a:lnTo>
                    <a:pt x="1623" y="2127"/>
                  </a:lnTo>
                  <a:lnTo>
                    <a:pt x="1695" y="2184"/>
                  </a:lnTo>
                  <a:lnTo>
                    <a:pt x="1767" y="2239"/>
                  </a:lnTo>
                  <a:lnTo>
                    <a:pt x="1842" y="2293"/>
                  </a:lnTo>
                  <a:lnTo>
                    <a:pt x="1842" y="2293"/>
                  </a:lnTo>
                  <a:lnTo>
                    <a:pt x="1809" y="2269"/>
                  </a:lnTo>
                  <a:lnTo>
                    <a:pt x="1776" y="2244"/>
                  </a:lnTo>
                  <a:lnTo>
                    <a:pt x="1745" y="2219"/>
                  </a:lnTo>
                  <a:lnTo>
                    <a:pt x="1713" y="2193"/>
                  </a:lnTo>
                  <a:lnTo>
                    <a:pt x="1683" y="2167"/>
                  </a:lnTo>
                  <a:lnTo>
                    <a:pt x="1652" y="2139"/>
                  </a:lnTo>
                  <a:lnTo>
                    <a:pt x="1623" y="2112"/>
                  </a:lnTo>
                  <a:lnTo>
                    <a:pt x="1593" y="2084"/>
                  </a:lnTo>
                  <a:lnTo>
                    <a:pt x="1564" y="2054"/>
                  </a:lnTo>
                  <a:lnTo>
                    <a:pt x="1536" y="2025"/>
                  </a:lnTo>
                  <a:lnTo>
                    <a:pt x="1509" y="1995"/>
                  </a:lnTo>
                  <a:lnTo>
                    <a:pt x="1482" y="1963"/>
                  </a:lnTo>
                  <a:lnTo>
                    <a:pt x="1454" y="1933"/>
                  </a:lnTo>
                  <a:lnTo>
                    <a:pt x="1428" y="1900"/>
                  </a:lnTo>
                  <a:lnTo>
                    <a:pt x="1402" y="1869"/>
                  </a:lnTo>
                  <a:lnTo>
                    <a:pt x="1378" y="1835"/>
                  </a:lnTo>
                  <a:lnTo>
                    <a:pt x="1354" y="1801"/>
                  </a:lnTo>
                  <a:lnTo>
                    <a:pt x="1330" y="1767"/>
                  </a:lnTo>
                  <a:lnTo>
                    <a:pt x="1306" y="1733"/>
                  </a:lnTo>
                  <a:lnTo>
                    <a:pt x="1285" y="1698"/>
                  </a:lnTo>
                  <a:lnTo>
                    <a:pt x="1262" y="1662"/>
                  </a:lnTo>
                  <a:lnTo>
                    <a:pt x="1242" y="1626"/>
                  </a:lnTo>
                  <a:lnTo>
                    <a:pt x="1222" y="1590"/>
                  </a:lnTo>
                  <a:lnTo>
                    <a:pt x="1201" y="1551"/>
                  </a:lnTo>
                  <a:lnTo>
                    <a:pt x="1182" y="1514"/>
                  </a:lnTo>
                  <a:lnTo>
                    <a:pt x="1164" y="1476"/>
                  </a:lnTo>
                  <a:lnTo>
                    <a:pt x="1147" y="1437"/>
                  </a:lnTo>
                  <a:lnTo>
                    <a:pt x="1130" y="1398"/>
                  </a:lnTo>
                  <a:lnTo>
                    <a:pt x="1113" y="1358"/>
                  </a:lnTo>
                  <a:lnTo>
                    <a:pt x="1099" y="1319"/>
                  </a:lnTo>
                  <a:lnTo>
                    <a:pt x="1084" y="1277"/>
                  </a:lnTo>
                  <a:lnTo>
                    <a:pt x="1069" y="1236"/>
                  </a:lnTo>
                  <a:lnTo>
                    <a:pt x="1069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4" name="Freeform 12"/>
            <p:cNvSpPr>
              <a:spLocks/>
            </p:cNvSpPr>
            <p:nvPr userDrawn="1"/>
          </p:nvSpPr>
          <p:spPr bwMode="auto">
            <a:xfrm flipH="1">
              <a:off x="1453360" y="3640138"/>
              <a:ext cx="1605181" cy="1503363"/>
            </a:xfrm>
            <a:custGeom>
              <a:avLst/>
              <a:gdLst>
                <a:gd name="T0" fmla="*/ 605 w 1015"/>
                <a:gd name="T1" fmla="*/ 947 h 947"/>
                <a:gd name="T2" fmla="*/ 605 w 1015"/>
                <a:gd name="T3" fmla="*/ 947 h 947"/>
                <a:gd name="T4" fmla="*/ 635 w 1015"/>
                <a:gd name="T5" fmla="*/ 890 h 947"/>
                <a:gd name="T6" fmla="*/ 666 w 1015"/>
                <a:gd name="T7" fmla="*/ 832 h 947"/>
                <a:gd name="T8" fmla="*/ 695 w 1015"/>
                <a:gd name="T9" fmla="*/ 775 h 947"/>
                <a:gd name="T10" fmla="*/ 725 w 1015"/>
                <a:gd name="T11" fmla="*/ 716 h 947"/>
                <a:gd name="T12" fmla="*/ 753 w 1015"/>
                <a:gd name="T13" fmla="*/ 658 h 947"/>
                <a:gd name="T14" fmla="*/ 780 w 1015"/>
                <a:gd name="T15" fmla="*/ 599 h 947"/>
                <a:gd name="T16" fmla="*/ 806 w 1015"/>
                <a:gd name="T17" fmla="*/ 541 h 947"/>
                <a:gd name="T18" fmla="*/ 832 w 1015"/>
                <a:gd name="T19" fmla="*/ 481 h 947"/>
                <a:gd name="T20" fmla="*/ 858 w 1015"/>
                <a:gd name="T21" fmla="*/ 423 h 947"/>
                <a:gd name="T22" fmla="*/ 881 w 1015"/>
                <a:gd name="T23" fmla="*/ 363 h 947"/>
                <a:gd name="T24" fmla="*/ 906 w 1015"/>
                <a:gd name="T25" fmla="*/ 302 h 947"/>
                <a:gd name="T26" fmla="*/ 929 w 1015"/>
                <a:gd name="T27" fmla="*/ 243 h 947"/>
                <a:gd name="T28" fmla="*/ 952 w 1015"/>
                <a:gd name="T29" fmla="*/ 182 h 947"/>
                <a:gd name="T30" fmla="*/ 973 w 1015"/>
                <a:gd name="T31" fmla="*/ 121 h 947"/>
                <a:gd name="T32" fmla="*/ 994 w 1015"/>
                <a:gd name="T33" fmla="*/ 61 h 947"/>
                <a:gd name="T34" fmla="*/ 1015 w 1015"/>
                <a:gd name="T35" fmla="*/ 0 h 947"/>
                <a:gd name="T36" fmla="*/ 1015 w 1015"/>
                <a:gd name="T37" fmla="*/ 0 h 947"/>
                <a:gd name="T38" fmla="*/ 1015 w 1015"/>
                <a:gd name="T39" fmla="*/ 0 h 947"/>
                <a:gd name="T40" fmla="*/ 942 w 1015"/>
                <a:gd name="T41" fmla="*/ 53 h 947"/>
                <a:gd name="T42" fmla="*/ 871 w 1015"/>
                <a:gd name="T43" fmla="*/ 107 h 947"/>
                <a:gd name="T44" fmla="*/ 802 w 1015"/>
                <a:gd name="T45" fmla="*/ 161 h 947"/>
                <a:gd name="T46" fmla="*/ 734 w 1015"/>
                <a:gd name="T47" fmla="*/ 217 h 947"/>
                <a:gd name="T48" fmla="*/ 667 w 1015"/>
                <a:gd name="T49" fmla="*/ 273 h 947"/>
                <a:gd name="T50" fmla="*/ 600 w 1015"/>
                <a:gd name="T51" fmla="*/ 329 h 947"/>
                <a:gd name="T52" fmla="*/ 535 w 1015"/>
                <a:gd name="T53" fmla="*/ 388 h 947"/>
                <a:gd name="T54" fmla="*/ 472 w 1015"/>
                <a:gd name="T55" fmla="*/ 446 h 947"/>
                <a:gd name="T56" fmla="*/ 408 w 1015"/>
                <a:gd name="T57" fmla="*/ 507 h 947"/>
                <a:gd name="T58" fmla="*/ 346 w 1015"/>
                <a:gd name="T59" fmla="*/ 567 h 947"/>
                <a:gd name="T60" fmla="*/ 285 w 1015"/>
                <a:gd name="T61" fmla="*/ 629 h 947"/>
                <a:gd name="T62" fmla="*/ 227 w 1015"/>
                <a:gd name="T63" fmla="*/ 691 h 947"/>
                <a:gd name="T64" fmla="*/ 168 w 1015"/>
                <a:gd name="T65" fmla="*/ 754 h 947"/>
                <a:gd name="T66" fmla="*/ 110 w 1015"/>
                <a:gd name="T67" fmla="*/ 818 h 947"/>
                <a:gd name="T68" fmla="*/ 54 w 1015"/>
                <a:gd name="T69" fmla="*/ 882 h 947"/>
                <a:gd name="T70" fmla="*/ 0 w 1015"/>
                <a:gd name="T71" fmla="*/ 947 h 947"/>
                <a:gd name="T72" fmla="*/ 605 w 1015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5" h="947">
                  <a:moveTo>
                    <a:pt x="605" y="947"/>
                  </a:moveTo>
                  <a:lnTo>
                    <a:pt x="605" y="947"/>
                  </a:lnTo>
                  <a:lnTo>
                    <a:pt x="635" y="890"/>
                  </a:lnTo>
                  <a:lnTo>
                    <a:pt x="666" y="832"/>
                  </a:lnTo>
                  <a:lnTo>
                    <a:pt x="695" y="775"/>
                  </a:lnTo>
                  <a:lnTo>
                    <a:pt x="725" y="716"/>
                  </a:lnTo>
                  <a:lnTo>
                    <a:pt x="753" y="658"/>
                  </a:lnTo>
                  <a:lnTo>
                    <a:pt x="780" y="599"/>
                  </a:lnTo>
                  <a:lnTo>
                    <a:pt x="806" y="541"/>
                  </a:lnTo>
                  <a:lnTo>
                    <a:pt x="832" y="481"/>
                  </a:lnTo>
                  <a:lnTo>
                    <a:pt x="858" y="423"/>
                  </a:lnTo>
                  <a:lnTo>
                    <a:pt x="881" y="363"/>
                  </a:lnTo>
                  <a:lnTo>
                    <a:pt x="906" y="302"/>
                  </a:lnTo>
                  <a:lnTo>
                    <a:pt x="929" y="243"/>
                  </a:lnTo>
                  <a:lnTo>
                    <a:pt x="952" y="182"/>
                  </a:lnTo>
                  <a:lnTo>
                    <a:pt x="973" y="121"/>
                  </a:lnTo>
                  <a:lnTo>
                    <a:pt x="994" y="61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1015" y="0"/>
                  </a:lnTo>
                  <a:lnTo>
                    <a:pt x="942" y="53"/>
                  </a:lnTo>
                  <a:lnTo>
                    <a:pt x="871" y="107"/>
                  </a:lnTo>
                  <a:lnTo>
                    <a:pt x="802" y="161"/>
                  </a:lnTo>
                  <a:lnTo>
                    <a:pt x="734" y="217"/>
                  </a:lnTo>
                  <a:lnTo>
                    <a:pt x="667" y="273"/>
                  </a:lnTo>
                  <a:lnTo>
                    <a:pt x="600" y="329"/>
                  </a:lnTo>
                  <a:lnTo>
                    <a:pt x="535" y="388"/>
                  </a:lnTo>
                  <a:lnTo>
                    <a:pt x="472" y="446"/>
                  </a:lnTo>
                  <a:lnTo>
                    <a:pt x="408" y="507"/>
                  </a:lnTo>
                  <a:lnTo>
                    <a:pt x="346" y="567"/>
                  </a:lnTo>
                  <a:lnTo>
                    <a:pt x="285" y="629"/>
                  </a:lnTo>
                  <a:lnTo>
                    <a:pt x="227" y="691"/>
                  </a:lnTo>
                  <a:lnTo>
                    <a:pt x="168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5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Esityksen </a:t>
            </a:r>
            <a:br>
              <a:rPr lang="fi-FI"/>
            </a:br>
            <a:r>
              <a:rPr lang="fi-FI"/>
              <a:t>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5" name="Picture 14" descr="työkykyohjelman logo">
            <a:extLst>
              <a:ext uri="{FF2B5EF4-FFF2-40B4-BE49-F238E27FC236}">
                <a16:creationId xmlns:a16="http://schemas.microsoft.com/office/drawing/2014/main" id="{CCC6C89A-EB61-4042-B19C-8A683577C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3"/>
            <a:ext cx="3217068" cy="6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0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0F0B-3399-48D0-9DBA-D12419CA452C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7FA-814A-42EE-9FF5-8145637E32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666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austakuva"/>
          <p:cNvGrpSpPr/>
          <p:nvPr userDrawn="1"/>
        </p:nvGrpSpPr>
        <p:grpSpPr>
          <a:xfrm>
            <a:off x="6805084" y="1"/>
            <a:ext cx="5384800" cy="6858001"/>
            <a:chOff x="5103813" y="0"/>
            <a:chExt cx="4038600" cy="5143501"/>
          </a:xfrm>
        </p:grpSpPr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6265863" y="0"/>
              <a:ext cx="2301875" cy="2160588"/>
            </a:xfrm>
            <a:custGeom>
              <a:avLst/>
              <a:gdLst>
                <a:gd name="T0" fmla="*/ 0 w 1450"/>
                <a:gd name="T1" fmla="*/ 0 h 1361"/>
                <a:gd name="T2" fmla="*/ 24 w 1450"/>
                <a:gd name="T3" fmla="*/ 153 h 1361"/>
                <a:gd name="T4" fmla="*/ 38 w 1450"/>
                <a:gd name="T5" fmla="*/ 228 h 1361"/>
                <a:gd name="T6" fmla="*/ 59 w 1450"/>
                <a:gd name="T7" fmla="*/ 303 h 1361"/>
                <a:gd name="T8" fmla="*/ 73 w 1450"/>
                <a:gd name="T9" fmla="*/ 343 h 1361"/>
                <a:gd name="T10" fmla="*/ 105 w 1450"/>
                <a:gd name="T11" fmla="*/ 424 h 1361"/>
                <a:gd name="T12" fmla="*/ 141 w 1450"/>
                <a:gd name="T13" fmla="*/ 504 h 1361"/>
                <a:gd name="T14" fmla="*/ 181 w 1450"/>
                <a:gd name="T15" fmla="*/ 581 h 1361"/>
                <a:gd name="T16" fmla="*/ 225 w 1450"/>
                <a:gd name="T17" fmla="*/ 656 h 1361"/>
                <a:gd name="T18" fmla="*/ 272 w 1450"/>
                <a:gd name="T19" fmla="*/ 729 h 1361"/>
                <a:gd name="T20" fmla="*/ 323 w 1450"/>
                <a:gd name="T21" fmla="*/ 800 h 1361"/>
                <a:gd name="T22" fmla="*/ 377 w 1450"/>
                <a:gd name="T23" fmla="*/ 869 h 1361"/>
                <a:gd name="T24" fmla="*/ 433 w 1450"/>
                <a:gd name="T25" fmla="*/ 936 h 1361"/>
                <a:gd name="T26" fmla="*/ 491 w 1450"/>
                <a:gd name="T27" fmla="*/ 1000 h 1361"/>
                <a:gd name="T28" fmla="*/ 551 w 1450"/>
                <a:gd name="T29" fmla="*/ 1062 h 1361"/>
                <a:gd name="T30" fmla="*/ 645 w 1450"/>
                <a:gd name="T31" fmla="*/ 1151 h 1361"/>
                <a:gd name="T32" fmla="*/ 773 w 1450"/>
                <a:gd name="T33" fmla="*/ 1261 h 1361"/>
                <a:gd name="T34" fmla="*/ 904 w 1450"/>
                <a:gd name="T35" fmla="*/ 1361 h 1361"/>
                <a:gd name="T36" fmla="*/ 904 w 1450"/>
                <a:gd name="T37" fmla="*/ 1361 h 1361"/>
                <a:gd name="T38" fmla="*/ 965 w 1450"/>
                <a:gd name="T39" fmla="*/ 1283 h 1361"/>
                <a:gd name="T40" fmla="*/ 1023 w 1450"/>
                <a:gd name="T41" fmla="*/ 1202 h 1361"/>
                <a:gd name="T42" fmla="*/ 1077 w 1450"/>
                <a:gd name="T43" fmla="*/ 1119 h 1361"/>
                <a:gd name="T44" fmla="*/ 1126 w 1450"/>
                <a:gd name="T45" fmla="*/ 1036 h 1361"/>
                <a:gd name="T46" fmla="*/ 1173 w 1450"/>
                <a:gd name="T47" fmla="*/ 953 h 1361"/>
                <a:gd name="T48" fmla="*/ 1216 w 1450"/>
                <a:gd name="T49" fmla="*/ 867 h 1361"/>
                <a:gd name="T50" fmla="*/ 1255 w 1450"/>
                <a:gd name="T51" fmla="*/ 781 h 1361"/>
                <a:gd name="T52" fmla="*/ 1291 w 1450"/>
                <a:gd name="T53" fmla="*/ 694 h 1361"/>
                <a:gd name="T54" fmla="*/ 1324 w 1450"/>
                <a:gd name="T55" fmla="*/ 608 h 1361"/>
                <a:gd name="T56" fmla="*/ 1352 w 1450"/>
                <a:gd name="T57" fmla="*/ 520 h 1361"/>
                <a:gd name="T58" fmla="*/ 1378 w 1450"/>
                <a:gd name="T59" fmla="*/ 433 h 1361"/>
                <a:gd name="T60" fmla="*/ 1399 w 1450"/>
                <a:gd name="T61" fmla="*/ 345 h 1361"/>
                <a:gd name="T62" fmla="*/ 1417 w 1450"/>
                <a:gd name="T63" fmla="*/ 258 h 1361"/>
                <a:gd name="T64" fmla="*/ 1432 w 1450"/>
                <a:gd name="T65" fmla="*/ 171 h 1361"/>
                <a:gd name="T66" fmla="*/ 1442 w 1450"/>
                <a:gd name="T67" fmla="*/ 86 h 1361"/>
                <a:gd name="T68" fmla="*/ 1450 w 1450"/>
                <a:gd name="T69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0" h="1361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7700963" y="1171575"/>
              <a:ext cx="1441450" cy="1657350"/>
            </a:xfrm>
            <a:custGeom>
              <a:avLst/>
              <a:gdLst>
                <a:gd name="T0" fmla="*/ 908 w 908"/>
                <a:gd name="T1" fmla="*/ 0 h 1044"/>
                <a:gd name="T2" fmla="*/ 908 w 908"/>
                <a:gd name="T3" fmla="*/ 0 h 1044"/>
                <a:gd name="T4" fmla="*/ 848 w 908"/>
                <a:gd name="T5" fmla="*/ 28 h 1044"/>
                <a:gd name="T6" fmla="*/ 789 w 908"/>
                <a:gd name="T7" fmla="*/ 59 h 1044"/>
                <a:gd name="T8" fmla="*/ 729 w 908"/>
                <a:gd name="T9" fmla="*/ 89 h 1044"/>
                <a:gd name="T10" fmla="*/ 671 w 908"/>
                <a:gd name="T11" fmla="*/ 120 h 1044"/>
                <a:gd name="T12" fmla="*/ 612 w 908"/>
                <a:gd name="T13" fmla="*/ 153 h 1044"/>
                <a:gd name="T14" fmla="*/ 555 w 908"/>
                <a:gd name="T15" fmla="*/ 187 h 1044"/>
                <a:gd name="T16" fmla="*/ 498 w 908"/>
                <a:gd name="T17" fmla="*/ 222 h 1044"/>
                <a:gd name="T18" fmla="*/ 440 w 908"/>
                <a:gd name="T19" fmla="*/ 259 h 1044"/>
                <a:gd name="T20" fmla="*/ 384 w 908"/>
                <a:gd name="T21" fmla="*/ 298 h 1044"/>
                <a:gd name="T22" fmla="*/ 328 w 908"/>
                <a:gd name="T23" fmla="*/ 339 h 1044"/>
                <a:gd name="T24" fmla="*/ 273 w 908"/>
                <a:gd name="T25" fmla="*/ 380 h 1044"/>
                <a:gd name="T26" fmla="*/ 217 w 908"/>
                <a:gd name="T27" fmla="*/ 424 h 1044"/>
                <a:gd name="T28" fmla="*/ 162 w 908"/>
                <a:gd name="T29" fmla="*/ 471 h 1044"/>
                <a:gd name="T30" fmla="*/ 107 w 908"/>
                <a:gd name="T31" fmla="*/ 520 h 1044"/>
                <a:gd name="T32" fmla="*/ 53 w 908"/>
                <a:gd name="T33" fmla="*/ 570 h 1044"/>
                <a:gd name="T34" fmla="*/ 0 w 908"/>
                <a:gd name="T35" fmla="*/ 623 h 1044"/>
                <a:gd name="T36" fmla="*/ 0 w 908"/>
                <a:gd name="T37" fmla="*/ 623 h 1044"/>
                <a:gd name="T38" fmla="*/ 0 w 908"/>
                <a:gd name="T39" fmla="*/ 623 h 1044"/>
                <a:gd name="T40" fmla="*/ 53 w 908"/>
                <a:gd name="T41" fmla="*/ 660 h 1044"/>
                <a:gd name="T42" fmla="*/ 106 w 908"/>
                <a:gd name="T43" fmla="*/ 698 h 1044"/>
                <a:gd name="T44" fmla="*/ 160 w 908"/>
                <a:gd name="T45" fmla="*/ 732 h 1044"/>
                <a:gd name="T46" fmla="*/ 215 w 908"/>
                <a:gd name="T47" fmla="*/ 767 h 1044"/>
                <a:gd name="T48" fmla="*/ 270 w 908"/>
                <a:gd name="T49" fmla="*/ 800 h 1044"/>
                <a:gd name="T50" fmla="*/ 325 w 908"/>
                <a:gd name="T51" fmla="*/ 831 h 1044"/>
                <a:gd name="T52" fmla="*/ 383 w 908"/>
                <a:gd name="T53" fmla="*/ 862 h 1044"/>
                <a:gd name="T54" fmla="*/ 439 w 908"/>
                <a:gd name="T55" fmla="*/ 890 h 1044"/>
                <a:gd name="T56" fmla="*/ 496 w 908"/>
                <a:gd name="T57" fmla="*/ 917 h 1044"/>
                <a:gd name="T58" fmla="*/ 555 w 908"/>
                <a:gd name="T59" fmla="*/ 942 h 1044"/>
                <a:gd name="T60" fmla="*/ 612 w 908"/>
                <a:gd name="T61" fmla="*/ 964 h 1044"/>
                <a:gd name="T62" fmla="*/ 671 w 908"/>
                <a:gd name="T63" fmla="*/ 986 h 1044"/>
                <a:gd name="T64" fmla="*/ 730 w 908"/>
                <a:gd name="T65" fmla="*/ 1004 h 1044"/>
                <a:gd name="T66" fmla="*/ 789 w 908"/>
                <a:gd name="T67" fmla="*/ 1019 h 1044"/>
                <a:gd name="T68" fmla="*/ 848 w 908"/>
                <a:gd name="T69" fmla="*/ 1033 h 1044"/>
                <a:gd name="T70" fmla="*/ 908 w 908"/>
                <a:gd name="T71" fmla="*/ 1044 h 1044"/>
                <a:gd name="T72" fmla="*/ 908 w 908"/>
                <a:gd name="T7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8" h="1044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5773738" y="2160588"/>
              <a:ext cx="3368675" cy="2982913"/>
            </a:xfrm>
            <a:custGeom>
              <a:avLst/>
              <a:gdLst>
                <a:gd name="T0" fmla="*/ 2122 w 2122"/>
                <a:gd name="T1" fmla="*/ 1879 h 1879"/>
                <a:gd name="T2" fmla="*/ 2122 w 2122"/>
                <a:gd name="T3" fmla="*/ 502 h 1879"/>
                <a:gd name="T4" fmla="*/ 2122 w 2122"/>
                <a:gd name="T5" fmla="*/ 502 h 1879"/>
                <a:gd name="T6" fmla="*/ 2005 w 2122"/>
                <a:gd name="T7" fmla="*/ 447 h 1879"/>
                <a:gd name="T8" fmla="*/ 1889 w 2122"/>
                <a:gd name="T9" fmla="*/ 392 h 1879"/>
                <a:gd name="T10" fmla="*/ 1773 w 2122"/>
                <a:gd name="T11" fmla="*/ 334 h 1879"/>
                <a:gd name="T12" fmla="*/ 1716 w 2122"/>
                <a:gd name="T13" fmla="*/ 305 h 1879"/>
                <a:gd name="T14" fmla="*/ 1660 w 2122"/>
                <a:gd name="T15" fmla="*/ 275 h 1879"/>
                <a:gd name="T16" fmla="*/ 1602 w 2122"/>
                <a:gd name="T17" fmla="*/ 244 h 1879"/>
                <a:gd name="T18" fmla="*/ 1546 w 2122"/>
                <a:gd name="T19" fmla="*/ 213 h 1879"/>
                <a:gd name="T20" fmla="*/ 1490 w 2122"/>
                <a:gd name="T21" fmla="*/ 180 h 1879"/>
                <a:gd name="T22" fmla="*/ 1435 w 2122"/>
                <a:gd name="T23" fmla="*/ 147 h 1879"/>
                <a:gd name="T24" fmla="*/ 1379 w 2122"/>
                <a:gd name="T25" fmla="*/ 113 h 1879"/>
                <a:gd name="T26" fmla="*/ 1324 w 2122"/>
                <a:gd name="T27" fmla="*/ 77 h 1879"/>
                <a:gd name="T28" fmla="*/ 1268 w 2122"/>
                <a:gd name="T29" fmla="*/ 39 h 1879"/>
                <a:gd name="T30" fmla="*/ 1214 w 2122"/>
                <a:gd name="T31" fmla="*/ 0 h 1879"/>
                <a:gd name="T32" fmla="*/ 1214 w 2122"/>
                <a:gd name="T33" fmla="*/ 0 h 1879"/>
                <a:gd name="T34" fmla="*/ 1131 w 2122"/>
                <a:gd name="T35" fmla="*/ 132 h 1879"/>
                <a:gd name="T36" fmla="*/ 1052 w 2122"/>
                <a:gd name="T37" fmla="*/ 261 h 1879"/>
                <a:gd name="T38" fmla="*/ 976 w 2122"/>
                <a:gd name="T39" fmla="*/ 388 h 1879"/>
                <a:gd name="T40" fmla="*/ 902 w 2122"/>
                <a:gd name="T41" fmla="*/ 514 h 1879"/>
                <a:gd name="T42" fmla="*/ 758 w 2122"/>
                <a:gd name="T43" fmla="*/ 759 h 1879"/>
                <a:gd name="T44" fmla="*/ 687 w 2122"/>
                <a:gd name="T45" fmla="*/ 878 h 1879"/>
                <a:gd name="T46" fmla="*/ 617 w 2122"/>
                <a:gd name="T47" fmla="*/ 996 h 1879"/>
                <a:gd name="T48" fmla="*/ 546 w 2122"/>
                <a:gd name="T49" fmla="*/ 1111 h 1879"/>
                <a:gd name="T50" fmla="*/ 476 w 2122"/>
                <a:gd name="T51" fmla="*/ 1225 h 1879"/>
                <a:gd name="T52" fmla="*/ 402 w 2122"/>
                <a:gd name="T53" fmla="*/ 1338 h 1879"/>
                <a:gd name="T54" fmla="*/ 327 w 2122"/>
                <a:gd name="T55" fmla="*/ 1449 h 1879"/>
                <a:gd name="T56" fmla="*/ 289 w 2122"/>
                <a:gd name="T57" fmla="*/ 1503 h 1879"/>
                <a:gd name="T58" fmla="*/ 251 w 2122"/>
                <a:gd name="T59" fmla="*/ 1558 h 1879"/>
                <a:gd name="T60" fmla="*/ 211 w 2122"/>
                <a:gd name="T61" fmla="*/ 1612 h 1879"/>
                <a:gd name="T62" fmla="*/ 171 w 2122"/>
                <a:gd name="T63" fmla="*/ 1666 h 1879"/>
                <a:gd name="T64" fmla="*/ 129 w 2122"/>
                <a:gd name="T65" fmla="*/ 1720 h 1879"/>
                <a:gd name="T66" fmla="*/ 88 w 2122"/>
                <a:gd name="T67" fmla="*/ 1773 h 1879"/>
                <a:gd name="T68" fmla="*/ 44 w 2122"/>
                <a:gd name="T69" fmla="*/ 1826 h 1879"/>
                <a:gd name="T70" fmla="*/ 0 w 2122"/>
                <a:gd name="T71" fmla="*/ 1879 h 1879"/>
                <a:gd name="T72" fmla="*/ 2122 w 2122"/>
                <a:gd name="T7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22" h="1879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0" name="Freeform 65"/>
            <p:cNvSpPr>
              <a:spLocks/>
            </p:cNvSpPr>
            <p:nvPr userDrawn="1"/>
          </p:nvSpPr>
          <p:spPr bwMode="auto">
            <a:xfrm>
              <a:off x="7700963" y="0"/>
              <a:ext cx="1441450" cy="2160588"/>
            </a:xfrm>
            <a:custGeom>
              <a:avLst/>
              <a:gdLst>
                <a:gd name="T0" fmla="*/ 0 w 908"/>
                <a:gd name="T1" fmla="*/ 1361 h 1361"/>
                <a:gd name="T2" fmla="*/ 0 w 908"/>
                <a:gd name="T3" fmla="*/ 1361 h 1361"/>
                <a:gd name="T4" fmla="*/ 53 w 908"/>
                <a:gd name="T5" fmla="*/ 1323 h 1361"/>
                <a:gd name="T6" fmla="*/ 107 w 908"/>
                <a:gd name="T7" fmla="*/ 1285 h 1361"/>
                <a:gd name="T8" fmla="*/ 161 w 908"/>
                <a:gd name="T9" fmla="*/ 1248 h 1361"/>
                <a:gd name="T10" fmla="*/ 216 w 908"/>
                <a:gd name="T11" fmla="*/ 1212 h 1361"/>
                <a:gd name="T12" fmla="*/ 271 w 908"/>
                <a:gd name="T13" fmla="*/ 1176 h 1361"/>
                <a:gd name="T14" fmla="*/ 328 w 908"/>
                <a:gd name="T15" fmla="*/ 1141 h 1361"/>
                <a:gd name="T16" fmla="*/ 384 w 908"/>
                <a:gd name="T17" fmla="*/ 1106 h 1361"/>
                <a:gd name="T18" fmla="*/ 440 w 908"/>
                <a:gd name="T19" fmla="*/ 1072 h 1361"/>
                <a:gd name="T20" fmla="*/ 498 w 908"/>
                <a:gd name="T21" fmla="*/ 1038 h 1361"/>
                <a:gd name="T22" fmla="*/ 555 w 908"/>
                <a:gd name="T23" fmla="*/ 1006 h 1361"/>
                <a:gd name="T24" fmla="*/ 612 w 908"/>
                <a:gd name="T25" fmla="*/ 974 h 1361"/>
                <a:gd name="T26" fmla="*/ 671 w 908"/>
                <a:gd name="T27" fmla="*/ 943 h 1361"/>
                <a:gd name="T28" fmla="*/ 729 w 908"/>
                <a:gd name="T29" fmla="*/ 912 h 1361"/>
                <a:gd name="T30" fmla="*/ 789 w 908"/>
                <a:gd name="T31" fmla="*/ 882 h 1361"/>
                <a:gd name="T32" fmla="*/ 848 w 908"/>
                <a:gd name="T33" fmla="*/ 853 h 1361"/>
                <a:gd name="T34" fmla="*/ 908 w 908"/>
                <a:gd name="T35" fmla="*/ 825 h 1361"/>
                <a:gd name="T36" fmla="*/ 908 w 908"/>
                <a:gd name="T37" fmla="*/ 0 h 1361"/>
                <a:gd name="T38" fmla="*/ 261 w 908"/>
                <a:gd name="T39" fmla="*/ 0 h 1361"/>
                <a:gd name="T40" fmla="*/ 261 w 908"/>
                <a:gd name="T41" fmla="*/ 0 h 1361"/>
                <a:gd name="T42" fmla="*/ 256 w 908"/>
                <a:gd name="T43" fmla="*/ 86 h 1361"/>
                <a:gd name="T44" fmla="*/ 248 w 908"/>
                <a:gd name="T45" fmla="*/ 170 h 1361"/>
                <a:gd name="T46" fmla="*/ 239 w 908"/>
                <a:gd name="T47" fmla="*/ 255 h 1361"/>
                <a:gd name="T48" fmla="*/ 229 w 908"/>
                <a:gd name="T49" fmla="*/ 340 h 1361"/>
                <a:gd name="T50" fmla="*/ 217 w 908"/>
                <a:gd name="T51" fmla="*/ 425 h 1361"/>
                <a:gd name="T52" fmla="*/ 205 w 908"/>
                <a:gd name="T53" fmla="*/ 511 h 1361"/>
                <a:gd name="T54" fmla="*/ 190 w 908"/>
                <a:gd name="T55" fmla="*/ 596 h 1361"/>
                <a:gd name="T56" fmla="*/ 175 w 908"/>
                <a:gd name="T57" fmla="*/ 681 h 1361"/>
                <a:gd name="T58" fmla="*/ 158 w 908"/>
                <a:gd name="T59" fmla="*/ 766 h 1361"/>
                <a:gd name="T60" fmla="*/ 140 w 908"/>
                <a:gd name="T61" fmla="*/ 852 h 1361"/>
                <a:gd name="T62" fmla="*/ 120 w 908"/>
                <a:gd name="T63" fmla="*/ 937 h 1361"/>
                <a:gd name="T64" fmla="*/ 99 w 908"/>
                <a:gd name="T65" fmla="*/ 1022 h 1361"/>
                <a:gd name="T66" fmla="*/ 76 w 908"/>
                <a:gd name="T67" fmla="*/ 1107 h 1361"/>
                <a:gd name="T68" fmla="*/ 52 w 908"/>
                <a:gd name="T69" fmla="*/ 1191 h 1361"/>
                <a:gd name="T70" fmla="*/ 27 w 908"/>
                <a:gd name="T71" fmla="*/ 1277 h 1361"/>
                <a:gd name="T72" fmla="*/ 0 w 908"/>
                <a:gd name="T73" fmla="*/ 1361 h 1361"/>
                <a:gd name="T74" fmla="*/ 0 w 908"/>
                <a:gd name="T75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8" h="1361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5600701" y="0"/>
              <a:ext cx="2100263" cy="2160588"/>
            </a:xfrm>
            <a:custGeom>
              <a:avLst/>
              <a:gdLst>
                <a:gd name="T0" fmla="*/ 1323 w 1323"/>
                <a:gd name="T1" fmla="*/ 1361 h 1361"/>
                <a:gd name="T2" fmla="*/ 1323 w 1323"/>
                <a:gd name="T3" fmla="*/ 1361 h 1361"/>
                <a:gd name="T4" fmla="*/ 1291 w 1323"/>
                <a:gd name="T5" fmla="*/ 1338 h 1361"/>
                <a:gd name="T6" fmla="*/ 1258 w 1323"/>
                <a:gd name="T7" fmla="*/ 1313 h 1361"/>
                <a:gd name="T8" fmla="*/ 1227 w 1323"/>
                <a:gd name="T9" fmla="*/ 1287 h 1361"/>
                <a:gd name="T10" fmla="*/ 1195 w 1323"/>
                <a:gd name="T11" fmla="*/ 1261 h 1361"/>
                <a:gd name="T12" fmla="*/ 1165 w 1323"/>
                <a:gd name="T13" fmla="*/ 1234 h 1361"/>
                <a:gd name="T14" fmla="*/ 1135 w 1323"/>
                <a:gd name="T15" fmla="*/ 1207 h 1361"/>
                <a:gd name="T16" fmla="*/ 1105 w 1323"/>
                <a:gd name="T17" fmla="*/ 1179 h 1361"/>
                <a:gd name="T18" fmla="*/ 1076 w 1323"/>
                <a:gd name="T19" fmla="*/ 1151 h 1361"/>
                <a:gd name="T20" fmla="*/ 1047 w 1323"/>
                <a:gd name="T21" fmla="*/ 1122 h 1361"/>
                <a:gd name="T22" fmla="*/ 1019 w 1323"/>
                <a:gd name="T23" fmla="*/ 1092 h 1361"/>
                <a:gd name="T24" fmla="*/ 991 w 1323"/>
                <a:gd name="T25" fmla="*/ 1062 h 1361"/>
                <a:gd name="T26" fmla="*/ 964 w 1323"/>
                <a:gd name="T27" fmla="*/ 1032 h 1361"/>
                <a:gd name="T28" fmla="*/ 938 w 1323"/>
                <a:gd name="T29" fmla="*/ 1000 h 1361"/>
                <a:gd name="T30" fmla="*/ 912 w 1323"/>
                <a:gd name="T31" fmla="*/ 968 h 1361"/>
                <a:gd name="T32" fmla="*/ 886 w 1323"/>
                <a:gd name="T33" fmla="*/ 936 h 1361"/>
                <a:gd name="T34" fmla="*/ 861 w 1323"/>
                <a:gd name="T35" fmla="*/ 902 h 1361"/>
                <a:gd name="T36" fmla="*/ 836 w 1323"/>
                <a:gd name="T37" fmla="*/ 869 h 1361"/>
                <a:gd name="T38" fmla="*/ 813 w 1323"/>
                <a:gd name="T39" fmla="*/ 835 h 1361"/>
                <a:gd name="T40" fmla="*/ 790 w 1323"/>
                <a:gd name="T41" fmla="*/ 800 h 1361"/>
                <a:gd name="T42" fmla="*/ 768 w 1323"/>
                <a:gd name="T43" fmla="*/ 765 h 1361"/>
                <a:gd name="T44" fmla="*/ 747 w 1323"/>
                <a:gd name="T45" fmla="*/ 729 h 1361"/>
                <a:gd name="T46" fmla="*/ 725 w 1323"/>
                <a:gd name="T47" fmla="*/ 693 h 1361"/>
                <a:gd name="T48" fmla="*/ 705 w 1323"/>
                <a:gd name="T49" fmla="*/ 656 h 1361"/>
                <a:gd name="T50" fmla="*/ 686 w 1323"/>
                <a:gd name="T51" fmla="*/ 619 h 1361"/>
                <a:gd name="T52" fmla="*/ 667 w 1323"/>
                <a:gd name="T53" fmla="*/ 581 h 1361"/>
                <a:gd name="T54" fmla="*/ 649 w 1323"/>
                <a:gd name="T55" fmla="*/ 542 h 1361"/>
                <a:gd name="T56" fmla="*/ 631 w 1323"/>
                <a:gd name="T57" fmla="*/ 504 h 1361"/>
                <a:gd name="T58" fmla="*/ 614 w 1323"/>
                <a:gd name="T59" fmla="*/ 465 h 1361"/>
                <a:gd name="T60" fmla="*/ 598 w 1323"/>
                <a:gd name="T61" fmla="*/ 424 h 1361"/>
                <a:gd name="T62" fmla="*/ 582 w 1323"/>
                <a:gd name="T63" fmla="*/ 385 h 1361"/>
                <a:gd name="T64" fmla="*/ 568 w 1323"/>
                <a:gd name="T65" fmla="*/ 343 h 1361"/>
                <a:gd name="T66" fmla="*/ 554 w 1323"/>
                <a:gd name="T67" fmla="*/ 303 h 1361"/>
                <a:gd name="T68" fmla="*/ 554 w 1323"/>
                <a:gd name="T69" fmla="*/ 303 h 1361"/>
                <a:gd name="T70" fmla="*/ 542 w 1323"/>
                <a:gd name="T71" fmla="*/ 266 h 1361"/>
                <a:gd name="T72" fmla="*/ 531 w 1323"/>
                <a:gd name="T73" fmla="*/ 228 h 1361"/>
                <a:gd name="T74" fmla="*/ 520 w 1323"/>
                <a:gd name="T75" fmla="*/ 190 h 1361"/>
                <a:gd name="T76" fmla="*/ 511 w 1323"/>
                <a:gd name="T77" fmla="*/ 153 h 1361"/>
                <a:gd name="T78" fmla="*/ 502 w 1323"/>
                <a:gd name="T79" fmla="*/ 115 h 1361"/>
                <a:gd name="T80" fmla="*/ 493 w 1323"/>
                <a:gd name="T81" fmla="*/ 77 h 1361"/>
                <a:gd name="T82" fmla="*/ 487 w 1323"/>
                <a:gd name="T83" fmla="*/ 38 h 1361"/>
                <a:gd name="T84" fmla="*/ 479 w 1323"/>
                <a:gd name="T85" fmla="*/ 0 h 1361"/>
                <a:gd name="T86" fmla="*/ 0 w 1323"/>
                <a:gd name="T87" fmla="*/ 0 h 1361"/>
                <a:gd name="T88" fmla="*/ 0 w 1323"/>
                <a:gd name="T89" fmla="*/ 0 h 1361"/>
                <a:gd name="T90" fmla="*/ 70 w 1323"/>
                <a:gd name="T91" fmla="*/ 99 h 1361"/>
                <a:gd name="T92" fmla="*/ 140 w 1323"/>
                <a:gd name="T93" fmla="*/ 197 h 1361"/>
                <a:gd name="T94" fmla="*/ 213 w 1323"/>
                <a:gd name="T95" fmla="*/ 293 h 1361"/>
                <a:gd name="T96" fmla="*/ 289 w 1323"/>
                <a:gd name="T97" fmla="*/ 386 h 1361"/>
                <a:gd name="T98" fmla="*/ 365 w 1323"/>
                <a:gd name="T99" fmla="*/ 477 h 1361"/>
                <a:gd name="T100" fmla="*/ 444 w 1323"/>
                <a:gd name="T101" fmla="*/ 568 h 1361"/>
                <a:gd name="T102" fmla="*/ 525 w 1323"/>
                <a:gd name="T103" fmla="*/ 656 h 1361"/>
                <a:gd name="T104" fmla="*/ 607 w 1323"/>
                <a:gd name="T105" fmla="*/ 743 h 1361"/>
                <a:gd name="T106" fmla="*/ 690 w 1323"/>
                <a:gd name="T107" fmla="*/ 826 h 1361"/>
                <a:gd name="T108" fmla="*/ 777 w 1323"/>
                <a:gd name="T109" fmla="*/ 909 h 1361"/>
                <a:gd name="T110" fmla="*/ 863 w 1323"/>
                <a:gd name="T111" fmla="*/ 989 h 1361"/>
                <a:gd name="T112" fmla="*/ 952 w 1323"/>
                <a:gd name="T113" fmla="*/ 1068 h 1361"/>
                <a:gd name="T114" fmla="*/ 1043 w 1323"/>
                <a:gd name="T115" fmla="*/ 1144 h 1361"/>
                <a:gd name="T116" fmla="*/ 1135 w 1323"/>
                <a:gd name="T117" fmla="*/ 1218 h 1361"/>
                <a:gd name="T118" fmla="*/ 1228 w 1323"/>
                <a:gd name="T119" fmla="*/ 1290 h 1361"/>
                <a:gd name="T120" fmla="*/ 1323 w 1323"/>
                <a:gd name="T121" fmla="*/ 1361 h 1361"/>
                <a:gd name="T122" fmla="*/ 1323 w 1323"/>
                <a:gd name="T123" fmla="*/ 1361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3" h="1361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FFB8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7700963" y="2160588"/>
              <a:ext cx="1441450" cy="852488"/>
            </a:xfrm>
            <a:custGeom>
              <a:avLst/>
              <a:gdLst>
                <a:gd name="T0" fmla="*/ 908 w 908"/>
                <a:gd name="T1" fmla="*/ 378 h 537"/>
                <a:gd name="T2" fmla="*/ 908 w 908"/>
                <a:gd name="T3" fmla="*/ 378 h 537"/>
                <a:gd name="T4" fmla="*/ 848 w 908"/>
                <a:gd name="T5" fmla="*/ 367 h 537"/>
                <a:gd name="T6" fmla="*/ 789 w 908"/>
                <a:gd name="T7" fmla="*/ 356 h 537"/>
                <a:gd name="T8" fmla="*/ 730 w 908"/>
                <a:gd name="T9" fmla="*/ 341 h 537"/>
                <a:gd name="T10" fmla="*/ 671 w 908"/>
                <a:gd name="T11" fmla="*/ 325 h 537"/>
                <a:gd name="T12" fmla="*/ 612 w 908"/>
                <a:gd name="T13" fmla="*/ 309 h 537"/>
                <a:gd name="T14" fmla="*/ 555 w 908"/>
                <a:gd name="T15" fmla="*/ 289 h 537"/>
                <a:gd name="T16" fmla="*/ 496 w 908"/>
                <a:gd name="T17" fmla="*/ 268 h 537"/>
                <a:gd name="T18" fmla="*/ 439 w 908"/>
                <a:gd name="T19" fmla="*/ 246 h 537"/>
                <a:gd name="T20" fmla="*/ 383 w 908"/>
                <a:gd name="T21" fmla="*/ 222 h 537"/>
                <a:gd name="T22" fmla="*/ 325 w 908"/>
                <a:gd name="T23" fmla="*/ 195 h 537"/>
                <a:gd name="T24" fmla="*/ 270 w 908"/>
                <a:gd name="T25" fmla="*/ 167 h 537"/>
                <a:gd name="T26" fmla="*/ 215 w 908"/>
                <a:gd name="T27" fmla="*/ 138 h 537"/>
                <a:gd name="T28" fmla="*/ 160 w 908"/>
                <a:gd name="T29" fmla="*/ 106 h 537"/>
                <a:gd name="T30" fmla="*/ 106 w 908"/>
                <a:gd name="T31" fmla="*/ 72 h 537"/>
                <a:gd name="T32" fmla="*/ 53 w 908"/>
                <a:gd name="T33" fmla="*/ 37 h 537"/>
                <a:gd name="T34" fmla="*/ 0 w 908"/>
                <a:gd name="T35" fmla="*/ 0 h 537"/>
                <a:gd name="T36" fmla="*/ 0 w 908"/>
                <a:gd name="T37" fmla="*/ 0 h 537"/>
                <a:gd name="T38" fmla="*/ 54 w 908"/>
                <a:gd name="T39" fmla="*/ 40 h 537"/>
                <a:gd name="T40" fmla="*/ 110 w 908"/>
                <a:gd name="T41" fmla="*/ 78 h 537"/>
                <a:gd name="T42" fmla="*/ 165 w 908"/>
                <a:gd name="T43" fmla="*/ 115 h 537"/>
                <a:gd name="T44" fmla="*/ 221 w 908"/>
                <a:gd name="T45" fmla="*/ 152 h 537"/>
                <a:gd name="T46" fmla="*/ 276 w 908"/>
                <a:gd name="T47" fmla="*/ 188 h 537"/>
                <a:gd name="T48" fmla="*/ 332 w 908"/>
                <a:gd name="T49" fmla="*/ 224 h 537"/>
                <a:gd name="T50" fmla="*/ 388 w 908"/>
                <a:gd name="T51" fmla="*/ 259 h 537"/>
                <a:gd name="T52" fmla="*/ 446 w 908"/>
                <a:gd name="T53" fmla="*/ 293 h 537"/>
                <a:gd name="T54" fmla="*/ 502 w 908"/>
                <a:gd name="T55" fmla="*/ 325 h 537"/>
                <a:gd name="T56" fmla="*/ 559 w 908"/>
                <a:gd name="T57" fmla="*/ 358 h 537"/>
                <a:gd name="T58" fmla="*/ 617 w 908"/>
                <a:gd name="T59" fmla="*/ 390 h 537"/>
                <a:gd name="T60" fmla="*/ 675 w 908"/>
                <a:gd name="T61" fmla="*/ 421 h 537"/>
                <a:gd name="T62" fmla="*/ 733 w 908"/>
                <a:gd name="T63" fmla="*/ 450 h 537"/>
                <a:gd name="T64" fmla="*/ 791 w 908"/>
                <a:gd name="T65" fmla="*/ 480 h 537"/>
                <a:gd name="T66" fmla="*/ 850 w 908"/>
                <a:gd name="T67" fmla="*/ 509 h 537"/>
                <a:gd name="T68" fmla="*/ 908 w 908"/>
                <a:gd name="T69" fmla="*/ 537 h 537"/>
                <a:gd name="T70" fmla="*/ 908 w 908"/>
                <a:gd name="T71" fmla="*/ 37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8" h="537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5103813" y="2160588"/>
              <a:ext cx="2597150" cy="2982913"/>
            </a:xfrm>
            <a:custGeom>
              <a:avLst/>
              <a:gdLst>
                <a:gd name="T0" fmla="*/ 588 w 1636"/>
                <a:gd name="T1" fmla="*/ 1879 h 1879"/>
                <a:gd name="T2" fmla="*/ 632 w 1636"/>
                <a:gd name="T3" fmla="*/ 1826 h 1879"/>
                <a:gd name="T4" fmla="*/ 719 w 1636"/>
                <a:gd name="T5" fmla="*/ 1719 h 1879"/>
                <a:gd name="T6" fmla="*/ 802 w 1636"/>
                <a:gd name="T7" fmla="*/ 1611 h 1879"/>
                <a:gd name="T8" fmla="*/ 883 w 1636"/>
                <a:gd name="T9" fmla="*/ 1501 h 1879"/>
                <a:gd name="T10" fmla="*/ 961 w 1636"/>
                <a:gd name="T11" fmla="*/ 1389 h 1879"/>
                <a:gd name="T12" fmla="*/ 1035 w 1636"/>
                <a:gd name="T13" fmla="*/ 1275 h 1879"/>
                <a:gd name="T14" fmla="*/ 1107 w 1636"/>
                <a:gd name="T15" fmla="*/ 1160 h 1879"/>
                <a:gd name="T16" fmla="*/ 1175 w 1636"/>
                <a:gd name="T17" fmla="*/ 1043 h 1879"/>
                <a:gd name="T18" fmla="*/ 1241 w 1636"/>
                <a:gd name="T19" fmla="*/ 925 h 1879"/>
                <a:gd name="T20" fmla="*/ 1304 w 1636"/>
                <a:gd name="T21" fmla="*/ 806 h 1879"/>
                <a:gd name="T22" fmla="*/ 1363 w 1636"/>
                <a:gd name="T23" fmla="*/ 684 h 1879"/>
                <a:gd name="T24" fmla="*/ 1419 w 1636"/>
                <a:gd name="T25" fmla="*/ 563 h 1879"/>
                <a:gd name="T26" fmla="*/ 1473 w 1636"/>
                <a:gd name="T27" fmla="*/ 440 h 1879"/>
                <a:gd name="T28" fmla="*/ 1524 w 1636"/>
                <a:gd name="T29" fmla="*/ 315 h 1879"/>
                <a:gd name="T30" fmla="*/ 1571 w 1636"/>
                <a:gd name="T31" fmla="*/ 190 h 1879"/>
                <a:gd name="T32" fmla="*/ 1615 w 1636"/>
                <a:gd name="T33" fmla="*/ 63 h 1879"/>
                <a:gd name="T34" fmla="*/ 1636 w 1636"/>
                <a:gd name="T35" fmla="*/ 0 h 1879"/>
                <a:gd name="T36" fmla="*/ 1570 w 1636"/>
                <a:gd name="T37" fmla="*/ 49 h 1879"/>
                <a:gd name="T38" fmla="*/ 1442 w 1636"/>
                <a:gd name="T39" fmla="*/ 148 h 1879"/>
                <a:gd name="T40" fmla="*/ 1317 w 1636"/>
                <a:gd name="T41" fmla="*/ 250 h 1879"/>
                <a:gd name="T42" fmla="*/ 1197 w 1636"/>
                <a:gd name="T43" fmla="*/ 355 h 1879"/>
                <a:gd name="T44" fmla="*/ 1079 w 1636"/>
                <a:gd name="T45" fmla="*/ 463 h 1879"/>
                <a:gd name="T46" fmla="*/ 965 w 1636"/>
                <a:gd name="T47" fmla="*/ 573 h 1879"/>
                <a:gd name="T48" fmla="*/ 856 w 1636"/>
                <a:gd name="T49" fmla="*/ 687 h 1879"/>
                <a:gd name="T50" fmla="*/ 749 w 1636"/>
                <a:gd name="T51" fmla="*/ 802 h 1879"/>
                <a:gd name="T52" fmla="*/ 647 w 1636"/>
                <a:gd name="T53" fmla="*/ 921 h 1879"/>
                <a:gd name="T54" fmla="*/ 549 w 1636"/>
                <a:gd name="T55" fmla="*/ 1042 h 1879"/>
                <a:gd name="T56" fmla="*/ 453 w 1636"/>
                <a:gd name="T57" fmla="*/ 1165 h 1879"/>
                <a:gd name="T58" fmla="*/ 362 w 1636"/>
                <a:gd name="T59" fmla="*/ 1291 h 1879"/>
                <a:gd name="T60" fmla="*/ 276 w 1636"/>
                <a:gd name="T61" fmla="*/ 1418 h 1879"/>
                <a:gd name="T62" fmla="*/ 192 w 1636"/>
                <a:gd name="T63" fmla="*/ 1547 h 1879"/>
                <a:gd name="T64" fmla="*/ 113 w 1636"/>
                <a:gd name="T65" fmla="*/ 1679 h 1879"/>
                <a:gd name="T66" fmla="*/ 37 w 1636"/>
                <a:gd name="T67" fmla="*/ 1812 h 1879"/>
                <a:gd name="T68" fmla="*/ 0 w 1636"/>
                <a:gd name="T69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6" h="1879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sp>
        <p:nvSpPr>
          <p:cNvPr id="7" name="Otsikko 1"/>
          <p:cNvSpPr>
            <a:spLocks noGrp="1"/>
          </p:cNvSpPr>
          <p:nvPr userDrawn="1">
            <p:ph type="ctrTitle"/>
          </p:nvPr>
        </p:nvSpPr>
        <p:spPr>
          <a:xfrm>
            <a:off x="911424" y="1796819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8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4" name="Picture 13" descr="työkykyohjelman logo">
            <a:extLst>
              <a:ext uri="{FF2B5EF4-FFF2-40B4-BE49-F238E27FC236}">
                <a16:creationId xmlns:a16="http://schemas.microsoft.com/office/drawing/2014/main" id="{178ED2CD-2483-5F40-8C43-0CE3EDDC76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6010332"/>
            <a:ext cx="3217068" cy="64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34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3"/>
          <p:cNvSpPr txBox="1"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53"/>
          <p:cNvSpPr txBox="1">
            <a:spLocks noGrp="1"/>
          </p:cNvSpPr>
          <p:nvPr>
            <p:ph type="body" idx="1"/>
          </p:nvPr>
        </p:nvSpPr>
        <p:spPr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53"/>
          <p:cNvSpPr txBox="1">
            <a:spLocks noGrp="1"/>
          </p:cNvSpPr>
          <p:nvPr>
            <p:ph type="dt" idx="10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53"/>
          <p:cNvSpPr txBox="1">
            <a:spLocks noGrp="1"/>
          </p:cNvSpPr>
          <p:nvPr>
            <p:ph type="ftr" idx="11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53"/>
          <p:cNvSpPr txBox="1">
            <a:spLocks noGrp="1"/>
          </p:cNvSpPr>
          <p:nvPr>
            <p:ph type="sldNum" idx="12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18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aaltokuviolla">
  <p:cSld name="Kuva aaltokuviolla">
    <p:bg>
      <p:bgPr>
        <a:solidFill>
          <a:srgbClr val="D8D8D8"/>
        </a:solidFill>
        <a:effectLst/>
      </p:bgPr>
    </p:bg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c9215889c8_0_2172"/>
          <p:cNvSpPr/>
          <p:nvPr/>
        </p:nvSpPr>
        <p:spPr>
          <a:xfrm>
            <a:off x="0" y="5199434"/>
            <a:ext cx="12193206" cy="1645850"/>
          </a:xfrm>
          <a:custGeom>
            <a:avLst/>
            <a:gdLst/>
            <a:ahLst/>
            <a:cxnLst/>
            <a:rect l="l" t="t" r="r" b="b"/>
            <a:pathLst>
              <a:path w="25400" h="3411" extrusionOk="0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g2c9215889c8_0_2172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g2c9215889c8_0_2172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0" name="Google Shape;2030;g2c9215889c8_0_2172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1" name="Google Shape;2031;g2c9215889c8_0_2172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32" name="Google Shape;2032;g2c9215889c8_0_2172"/>
          <p:cNvGrpSpPr/>
          <p:nvPr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2033" name="Google Shape;2033;g2c9215889c8_0_2172"/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g2c9215889c8_0_2172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g2c9215889c8_0_2172"/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g2c9215889c8_0_2172"/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g2c9215889c8_0_2172"/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g2c9215889c8_0_2172"/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g2c9215889c8_0_2172"/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g2c9215889c8_0_2172"/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g2c9215889c8_0_2172"/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g2c9215889c8_0_2172"/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g2c9215889c8_0_2172"/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8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Kaksi sisältökohdetta"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2c9215889c8_0_2165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1" name="Google Shape;2021;g2c9215889c8_0_2165"/>
          <p:cNvSpPr txBox="1">
            <a:spLocks noGrp="1"/>
          </p:cNvSpPr>
          <p:nvPr>
            <p:ph type="body" idx="1"/>
          </p:nvPr>
        </p:nvSpPr>
        <p:spPr>
          <a:xfrm>
            <a:off x="457200" y="1195200"/>
            <a:ext cx="53640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2" name="Google Shape;2022;g2c9215889c8_0_2165"/>
          <p:cNvSpPr txBox="1">
            <a:spLocks noGrp="1"/>
          </p:cNvSpPr>
          <p:nvPr>
            <p:ph type="body" idx="2"/>
          </p:nvPr>
        </p:nvSpPr>
        <p:spPr>
          <a:xfrm>
            <a:off x="6172200" y="1195200"/>
            <a:ext cx="53640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3" name="Google Shape;2023;g2c9215889c8_0_2165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g2c9215889c8_0_2165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g2c9215889c8_0_2165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312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 aaltokuviolla">
  <p:cSld name="Kuva aaltokuviolla">
    <p:bg>
      <p:bgPr>
        <a:solidFill>
          <a:srgbClr val="D8D8D8"/>
        </a:solidFill>
        <a:effectLst/>
      </p:bgPr>
    </p:bg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c9215889c8_0_2172"/>
          <p:cNvSpPr/>
          <p:nvPr/>
        </p:nvSpPr>
        <p:spPr>
          <a:xfrm>
            <a:off x="0" y="5199434"/>
            <a:ext cx="12193206" cy="1645850"/>
          </a:xfrm>
          <a:custGeom>
            <a:avLst/>
            <a:gdLst/>
            <a:ahLst/>
            <a:cxnLst/>
            <a:rect l="l" t="t" r="r" b="b"/>
            <a:pathLst>
              <a:path w="25400" h="3411" extrusionOk="0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g2c9215889c8_0_2172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g2c9215889c8_0_2172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0" name="Google Shape;2030;g2c9215889c8_0_2172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1" name="Google Shape;2031;g2c9215889c8_0_2172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32" name="Google Shape;2032;g2c9215889c8_0_2172"/>
          <p:cNvGrpSpPr/>
          <p:nvPr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2033" name="Google Shape;2033;g2c9215889c8_0_2172"/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g2c9215889c8_0_2172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g2c9215889c8_0_2172"/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g2c9215889c8_0_2172"/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g2c9215889c8_0_2172"/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g2c9215889c8_0_2172"/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g2c9215889c8_0_2172"/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g2c9215889c8_0_2172"/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g2c9215889c8_0_2172"/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g2c9215889c8_0_2172"/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g2c9215889c8_0_2172"/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61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c9215889c8_0_2190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7000"/>
              <a:buFont typeface="Arial"/>
              <a:buNone/>
              <a:defRPr sz="7000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6" name="Google Shape;2046;g2c9215889c8_0_2190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7" name="Google Shape;2047;g2c9215889c8_0_2190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8" name="Google Shape;2048;g2c9215889c8_0_2190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023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">
  <p:cSld name="Väliotsikko">
    <p:bg>
      <p:bgPr>
        <a:solidFill>
          <a:srgbClr val="0000BF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2c9215889c8_0_2195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g2c9215889c8_0_2195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2" name="Google Shape;2052;g2c9215889c8_0_2195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3" name="Google Shape;2053;g2c9215889c8_0_2195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54" name="Google Shape;2054;g2c9215889c8_0_21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77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B">
  <p:cSld name="Otsikko ja sisältö B"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2c9215889c8_0_2207"/>
          <p:cNvSpPr/>
          <p:nvPr/>
        </p:nvSpPr>
        <p:spPr>
          <a:xfrm>
            <a:off x="11046771" y="0"/>
            <a:ext cx="1142299" cy="6857994"/>
          </a:xfrm>
          <a:custGeom>
            <a:avLst/>
            <a:gdLst/>
            <a:ahLst/>
            <a:cxnLst/>
            <a:rect l="l" t="t" r="r" b="b"/>
            <a:pathLst>
              <a:path w="2359" h="14300" extrusionOk="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2c9215889c8_0_2207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4" name="Google Shape;2064;g2c9215889c8_0_2207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g2c9215889c8_0_2207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g2c9215889c8_0_2207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7" name="Google Shape;2067;g2c9215889c8_0_2207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624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>
  <p:cSld name="Vertailu"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2c9215889c8_0_2214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0" name="Google Shape;2070;g2c9215889c8_0_2214"/>
          <p:cNvSpPr txBox="1">
            <a:spLocks noGrp="1"/>
          </p:cNvSpPr>
          <p:nvPr>
            <p:ph type="body" idx="1"/>
          </p:nvPr>
        </p:nvSpPr>
        <p:spPr>
          <a:xfrm>
            <a:off x="457200" y="1935804"/>
            <a:ext cx="5364000" cy="4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1" name="Google Shape;2071;g2c9215889c8_0_2214"/>
          <p:cNvSpPr txBox="1">
            <a:spLocks noGrp="1"/>
          </p:cNvSpPr>
          <p:nvPr>
            <p:ph type="body" idx="2"/>
          </p:nvPr>
        </p:nvSpPr>
        <p:spPr>
          <a:xfrm>
            <a:off x="6172200" y="1935804"/>
            <a:ext cx="5364000" cy="4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2" name="Google Shape;2072;g2c9215889c8_0_2214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3" name="Google Shape;2073;g2c9215889c8_0_2214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g2c9215889c8_0_2214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5" name="Google Shape;2075;g2c9215889c8_0_2214"/>
          <p:cNvSpPr txBox="1">
            <a:spLocks noGrp="1"/>
          </p:cNvSpPr>
          <p:nvPr>
            <p:ph type="body" idx="3"/>
          </p:nvPr>
        </p:nvSpPr>
        <p:spPr>
          <a:xfrm>
            <a:off x="457200" y="1555784"/>
            <a:ext cx="53643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6" name="Google Shape;2076;g2c9215889c8_0_2214"/>
          <p:cNvSpPr txBox="1">
            <a:spLocks noGrp="1"/>
          </p:cNvSpPr>
          <p:nvPr>
            <p:ph type="body" idx="4"/>
          </p:nvPr>
        </p:nvSpPr>
        <p:spPr>
          <a:xfrm>
            <a:off x="6174000" y="1555784"/>
            <a:ext cx="53643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689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>
  <p:cSld name="Sisältö ja kuva"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2c9215889c8_0_2223"/>
          <p:cNvSpPr txBox="1">
            <a:spLocks noGrp="1"/>
          </p:cNvSpPr>
          <p:nvPr>
            <p:ph type="title"/>
          </p:nvPr>
        </p:nvSpPr>
        <p:spPr>
          <a:xfrm>
            <a:off x="457200" y="408562"/>
            <a:ext cx="63717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9" name="Google Shape;2079;g2c9215889c8_0_2223"/>
          <p:cNvSpPr txBox="1">
            <a:spLocks noGrp="1"/>
          </p:cNvSpPr>
          <p:nvPr>
            <p:ph type="body" idx="1"/>
          </p:nvPr>
        </p:nvSpPr>
        <p:spPr>
          <a:xfrm>
            <a:off x="457200" y="1195200"/>
            <a:ext cx="6371700" cy="4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0" name="Google Shape;2080;g2c9215889c8_0_2223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1" name="Google Shape;2081;g2c9215889c8_0_2223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g2c9215889c8_0_222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3" name="Google Shape;2083;g2c9215889c8_0_2223"/>
          <p:cNvSpPr>
            <a:spLocks noGrp="1"/>
          </p:cNvSpPr>
          <p:nvPr>
            <p:ph type="pic" idx="2"/>
          </p:nvPr>
        </p:nvSpPr>
        <p:spPr>
          <a:xfrm>
            <a:off x="7131050" y="0"/>
            <a:ext cx="5061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1278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so kuva">
  <p:cSld name="Iso kuva"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2c9215889c8_0_22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2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86" name="Google Shape;2086;g2c9215889c8_0_2230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g2c9215889c8_0_2230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8" name="Google Shape;2088;g2c9215889c8_0_2230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g2c9215889c8_0_2230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33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ääotsikko 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austakuva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" y="0"/>
            <a:ext cx="12186195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59166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7F2CD9-BDD8-2848-B9FD-12A39B160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6067844"/>
            <a:ext cx="2929036" cy="5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70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kuvaa A">
  <p:cSld name="Kolme kuvaa A"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2c9215889c8_0_2236"/>
          <p:cNvSpPr>
            <a:spLocks noGrp="1"/>
          </p:cNvSpPr>
          <p:nvPr>
            <p:ph type="pic" idx="2"/>
          </p:nvPr>
        </p:nvSpPr>
        <p:spPr>
          <a:xfrm>
            <a:off x="254000" y="431800"/>
            <a:ext cx="3683100" cy="494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92" name="Google Shape;2092;g2c9215889c8_0_2236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g2c9215889c8_0_2236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4" name="Google Shape;2094;g2c9215889c8_0_2236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g2c9215889c8_0_2236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6" name="Google Shape;2096;g2c9215889c8_0_2236"/>
          <p:cNvSpPr>
            <a:spLocks noGrp="1"/>
          </p:cNvSpPr>
          <p:nvPr>
            <p:ph type="pic" idx="3"/>
          </p:nvPr>
        </p:nvSpPr>
        <p:spPr>
          <a:xfrm>
            <a:off x="4258733" y="431800"/>
            <a:ext cx="3683100" cy="494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97" name="Google Shape;2097;g2c9215889c8_0_2236"/>
          <p:cNvSpPr>
            <a:spLocks noGrp="1"/>
          </p:cNvSpPr>
          <p:nvPr>
            <p:ph type="pic" idx="4"/>
          </p:nvPr>
        </p:nvSpPr>
        <p:spPr>
          <a:xfrm>
            <a:off x="8271933" y="431800"/>
            <a:ext cx="3683100" cy="4943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0485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 kuvaa B">
  <p:cSld name="Kolme kuvaa B"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g2c9215889c8_0_2244"/>
          <p:cNvSpPr>
            <a:spLocks noGrp="1"/>
          </p:cNvSpPr>
          <p:nvPr>
            <p:ph type="pic" idx="2"/>
          </p:nvPr>
        </p:nvSpPr>
        <p:spPr>
          <a:xfrm>
            <a:off x="0" y="0"/>
            <a:ext cx="4046400" cy="542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00" name="Google Shape;2100;g2c9215889c8_0_2244"/>
          <p:cNvSpPr>
            <a:spLocks noGrp="1"/>
          </p:cNvSpPr>
          <p:nvPr>
            <p:ph type="pic" idx="3"/>
          </p:nvPr>
        </p:nvSpPr>
        <p:spPr>
          <a:xfrm>
            <a:off x="8132324" y="0"/>
            <a:ext cx="4059600" cy="542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01" name="Google Shape;2101;g2c9215889c8_0_2244"/>
          <p:cNvSpPr>
            <a:spLocks noGrp="1"/>
          </p:cNvSpPr>
          <p:nvPr>
            <p:ph type="pic" idx="4"/>
          </p:nvPr>
        </p:nvSpPr>
        <p:spPr>
          <a:xfrm>
            <a:off x="4046537" y="0"/>
            <a:ext cx="4085700" cy="5428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02" name="Google Shape;2102;g2c9215889c8_0_2244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3" name="Google Shape;2103;g2c9215889c8_0_2244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4" name="Google Shape;2104;g2c9215889c8_0_2244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5" name="Google Shape;2105;g2c9215889c8_0_2244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92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usi kuvaa">
  <p:cSld name="Kuusi kuvaa"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g2c9215889c8_0_2252"/>
          <p:cNvSpPr>
            <a:spLocks noGrp="1"/>
          </p:cNvSpPr>
          <p:nvPr>
            <p:ph type="pic" idx="2"/>
          </p:nvPr>
        </p:nvSpPr>
        <p:spPr>
          <a:xfrm>
            <a:off x="0" y="0"/>
            <a:ext cx="4046400" cy="271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08" name="Google Shape;2108;g2c9215889c8_0_2252"/>
          <p:cNvSpPr>
            <a:spLocks noGrp="1"/>
          </p:cNvSpPr>
          <p:nvPr>
            <p:ph type="pic" idx="3"/>
          </p:nvPr>
        </p:nvSpPr>
        <p:spPr>
          <a:xfrm>
            <a:off x="8132324" y="0"/>
            <a:ext cx="4059600" cy="271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09" name="Google Shape;2109;g2c9215889c8_0_2252"/>
          <p:cNvSpPr>
            <a:spLocks noGrp="1"/>
          </p:cNvSpPr>
          <p:nvPr>
            <p:ph type="pic" idx="4"/>
          </p:nvPr>
        </p:nvSpPr>
        <p:spPr>
          <a:xfrm>
            <a:off x="4046537" y="0"/>
            <a:ext cx="4085700" cy="271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10" name="Google Shape;2110;g2c9215889c8_0_2252"/>
          <p:cNvSpPr>
            <a:spLocks noGrp="1"/>
          </p:cNvSpPr>
          <p:nvPr>
            <p:ph type="pic" idx="5"/>
          </p:nvPr>
        </p:nvSpPr>
        <p:spPr>
          <a:xfrm>
            <a:off x="0" y="2714017"/>
            <a:ext cx="4046400" cy="271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11" name="Google Shape;2111;g2c9215889c8_0_2252"/>
          <p:cNvSpPr>
            <a:spLocks noGrp="1"/>
          </p:cNvSpPr>
          <p:nvPr>
            <p:ph type="pic" idx="6"/>
          </p:nvPr>
        </p:nvSpPr>
        <p:spPr>
          <a:xfrm>
            <a:off x="8132324" y="2714017"/>
            <a:ext cx="4059600" cy="271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12" name="Google Shape;2112;g2c9215889c8_0_2252"/>
          <p:cNvSpPr>
            <a:spLocks noGrp="1"/>
          </p:cNvSpPr>
          <p:nvPr>
            <p:ph type="pic" idx="7"/>
          </p:nvPr>
        </p:nvSpPr>
        <p:spPr>
          <a:xfrm>
            <a:off x="4046537" y="2714017"/>
            <a:ext cx="4085700" cy="2714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13" name="Google Shape;2113;g2c9215889c8_0_2252"/>
          <p:cNvSpPr txBox="1">
            <a:spLocks noGrp="1"/>
          </p:cNvSpPr>
          <p:nvPr>
            <p:ph type="title"/>
          </p:nvPr>
        </p:nvSpPr>
        <p:spPr>
          <a:xfrm>
            <a:off x="457199" y="5486400"/>
            <a:ext cx="11235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2600"/>
              <a:buFont typeface="Arial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g2c9215889c8_0_2252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g2c9215889c8_0_2252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g2c9215889c8_0_2252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10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1">
  <p:cSld name="Kansi 1">
    <p:bg>
      <p:bgPr>
        <a:solidFill>
          <a:srgbClr val="00D7A6"/>
        </a:solidFill>
        <a:effectLst/>
      </p:bgPr>
    </p:bg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2c9215889c8_0_2267"/>
          <p:cNvSpPr/>
          <p:nvPr/>
        </p:nvSpPr>
        <p:spPr>
          <a:xfrm>
            <a:off x="0" y="0"/>
            <a:ext cx="9393699" cy="6857994"/>
          </a:xfrm>
          <a:custGeom>
            <a:avLst/>
            <a:gdLst/>
            <a:ahLst/>
            <a:cxnLst/>
            <a:rect l="l" t="t" r="r" b="b"/>
            <a:pathLst>
              <a:path w="19559" h="14300" extrusionOk="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g2c9215889c8_0_2267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g2c9215889c8_0_2267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25" name="Google Shape;2125;g2c9215889c8_0_22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655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1 B">
  <p:cSld name="Kansi 1 B">
    <p:bg>
      <p:bgPr>
        <a:solidFill>
          <a:srgbClr val="00D7A7"/>
        </a:solidFill>
        <a:effectLst/>
      </p:bgPr>
    </p:bg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c9215889c8_0_2272"/>
          <p:cNvSpPr/>
          <p:nvPr/>
        </p:nvSpPr>
        <p:spPr>
          <a:xfrm>
            <a:off x="0" y="0"/>
            <a:ext cx="12192000" cy="6857994"/>
          </a:xfrm>
          <a:custGeom>
            <a:avLst/>
            <a:gdLst/>
            <a:ahLst/>
            <a:cxnLst/>
            <a:rect l="l" t="t" r="r" b="b"/>
            <a:pathLst>
              <a:path w="25400" h="14300" extrusionOk="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c9215889c8_0_2272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9" name="Google Shape;2129;g2c9215889c8_0_2272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30" name="Google Shape;2130;g2c9215889c8_0_2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63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2">
  <p:cSld name="Kansi 2">
    <p:bg>
      <p:bgPr>
        <a:solidFill>
          <a:srgbClr val="00D7A6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2c9215889c8_0_2277"/>
          <p:cNvSpPr/>
          <p:nvPr/>
        </p:nvSpPr>
        <p:spPr>
          <a:xfrm>
            <a:off x="0" y="0"/>
            <a:ext cx="12192000" cy="3888503"/>
          </a:xfrm>
          <a:custGeom>
            <a:avLst/>
            <a:gdLst/>
            <a:ahLst/>
            <a:cxnLst/>
            <a:rect l="l" t="t" r="r" b="b"/>
            <a:pathLst>
              <a:path w="25400" h="8063" extrusionOk="0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g2c9215889c8_0_2277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4" name="Google Shape;2134;g2c9215889c8_0_2277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35" name="Google Shape;2135;g2c9215889c8_0_2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157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2 B">
  <p:cSld name="Kansi 2 B">
    <p:bg>
      <p:bgPr>
        <a:solidFill>
          <a:srgbClr val="00D7A7"/>
        </a:solidFill>
        <a:effectLst/>
      </p:bgPr>
    </p:bg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2c9215889c8_0_2282"/>
          <p:cNvSpPr/>
          <p:nvPr/>
        </p:nvSpPr>
        <p:spPr>
          <a:xfrm>
            <a:off x="0" y="0"/>
            <a:ext cx="12193206" cy="5572472"/>
          </a:xfrm>
          <a:custGeom>
            <a:avLst/>
            <a:gdLst/>
            <a:ahLst/>
            <a:cxnLst/>
            <a:rect l="l" t="t" r="r" b="b"/>
            <a:pathLst>
              <a:path w="25400" h="11590" extrusionOk="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g2c9215889c8_0_2282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9" name="Google Shape;2139;g2c9215889c8_0_2282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40" name="Google Shape;2140;g2c9215889c8_0_22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82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3">
  <p:cSld name="Kansi 3">
    <p:bg>
      <p:bgPr>
        <a:solidFill>
          <a:srgbClr val="00D7A6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2c9215889c8_0_2287"/>
          <p:cNvSpPr/>
          <p:nvPr/>
        </p:nvSpPr>
        <p:spPr>
          <a:xfrm>
            <a:off x="0" y="0"/>
            <a:ext cx="7305460" cy="6857994"/>
          </a:xfrm>
          <a:custGeom>
            <a:avLst/>
            <a:gdLst/>
            <a:ahLst/>
            <a:cxnLst/>
            <a:rect l="l" t="t" r="r" b="b"/>
            <a:pathLst>
              <a:path w="15203" h="14300" extrusionOk="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g2c9215889c8_0_2287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g2c9215889c8_0_2287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45" name="Google Shape;2145;g2c9215889c8_0_22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579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3 B">
  <p:cSld name="Kansi 3 B">
    <p:bg>
      <p:bgPr>
        <a:solidFill>
          <a:srgbClr val="00D7A7"/>
        </a:solidFill>
        <a:effectLst/>
      </p:bgPr>
    </p:bg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2c9215889c8_0_2292"/>
          <p:cNvSpPr/>
          <p:nvPr/>
        </p:nvSpPr>
        <p:spPr>
          <a:xfrm>
            <a:off x="0" y="0"/>
            <a:ext cx="9679037" cy="6857994"/>
          </a:xfrm>
          <a:custGeom>
            <a:avLst/>
            <a:gdLst/>
            <a:ahLst/>
            <a:cxnLst/>
            <a:rect l="l" t="t" r="r" b="b"/>
            <a:pathLst>
              <a:path w="20142" h="14300" extrusionOk="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g2c9215889c8_0_2292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9" name="Google Shape;2149;g2c9215889c8_0_2292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50" name="Google Shape;2150;g2c9215889c8_0_22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393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4">
  <p:cSld name="Kansi 4">
    <p:bg>
      <p:bgPr>
        <a:solidFill>
          <a:srgbClr val="00D7A6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2c9215889c8_0_2297"/>
          <p:cNvSpPr/>
          <p:nvPr/>
        </p:nvSpPr>
        <p:spPr>
          <a:xfrm>
            <a:off x="0" y="0"/>
            <a:ext cx="9815211" cy="6857996"/>
          </a:xfrm>
          <a:custGeom>
            <a:avLst/>
            <a:gdLst/>
            <a:ahLst/>
            <a:cxnLst/>
            <a:rect l="l" t="t" r="r" b="b"/>
            <a:pathLst>
              <a:path w="20470" h="14293" extrusionOk="0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g2c9215889c8_0_2297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" name="Google Shape;2154;g2c9215889c8_0_2297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55" name="Google Shape;2155;g2c9215889c8_0_2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46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65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4 B">
  <p:cSld name="Kansi 4 B">
    <p:bg>
      <p:bgPr>
        <a:solidFill>
          <a:srgbClr val="00D7A7"/>
        </a:solidFill>
        <a:effectLst/>
      </p:bgPr>
    </p:bg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2c9215889c8_0_2302"/>
          <p:cNvSpPr/>
          <p:nvPr/>
        </p:nvSpPr>
        <p:spPr>
          <a:xfrm>
            <a:off x="-1" y="0"/>
            <a:ext cx="12193206" cy="6857996"/>
          </a:xfrm>
          <a:custGeom>
            <a:avLst/>
            <a:gdLst/>
            <a:ahLst/>
            <a:cxnLst/>
            <a:rect l="l" t="t" r="r" b="b"/>
            <a:pathLst>
              <a:path w="25400" h="14293" extrusionOk="0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c9215889c8_0_2302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9" name="Google Shape;2159;g2c9215889c8_0_2302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60" name="Google Shape;2160;g2c9215889c8_0_23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557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5">
  <p:cSld name="Kansi 5">
    <p:bg>
      <p:bgPr>
        <a:solidFill>
          <a:srgbClr val="00D7A6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2c9215889c8_0_2307"/>
          <p:cNvSpPr/>
          <p:nvPr/>
        </p:nvSpPr>
        <p:spPr>
          <a:xfrm>
            <a:off x="-18000" y="-18000"/>
            <a:ext cx="9727875" cy="6876012"/>
          </a:xfrm>
          <a:custGeom>
            <a:avLst/>
            <a:gdLst/>
            <a:ahLst/>
            <a:cxnLst/>
            <a:rect l="l" t="t" r="r" b="b"/>
            <a:pathLst>
              <a:path w="20233" h="14300" extrusionOk="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g2c9215889c8_0_2307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4" name="Google Shape;2164;g2c9215889c8_0_2307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65" name="Google Shape;2165;g2c9215889c8_0_23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211" y="5677621"/>
            <a:ext cx="1686983" cy="94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670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5 B">
  <p:cSld name="Kansi 5 B">
    <p:bg>
      <p:bgPr>
        <a:solidFill>
          <a:srgbClr val="00D7A7"/>
        </a:solidFill>
        <a:effectLst/>
      </p:bgPr>
    </p:bg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g2c9215889c8_0_2312"/>
          <p:cNvSpPr/>
          <p:nvPr/>
        </p:nvSpPr>
        <p:spPr>
          <a:xfrm>
            <a:off x="0" y="0"/>
            <a:ext cx="12193206" cy="6857994"/>
          </a:xfrm>
          <a:custGeom>
            <a:avLst/>
            <a:gdLst/>
            <a:ahLst/>
            <a:cxnLst/>
            <a:rect l="l" t="t" r="r" b="b"/>
            <a:pathLst>
              <a:path w="25400" h="14300" extrusionOk="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g2c9215889c8_0_2312"/>
          <p:cNvSpPr txBox="1">
            <a:spLocks noGrp="1"/>
          </p:cNvSpPr>
          <p:nvPr>
            <p:ph type="ctrTitle"/>
          </p:nvPr>
        </p:nvSpPr>
        <p:spPr>
          <a:xfrm>
            <a:off x="408563" y="457200"/>
            <a:ext cx="10739400" cy="2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9" name="Google Shape;2169;g2c9215889c8_0_2312"/>
          <p:cNvSpPr txBox="1">
            <a:spLocks noGrp="1"/>
          </p:cNvSpPr>
          <p:nvPr>
            <p:ph type="body" idx="1"/>
          </p:nvPr>
        </p:nvSpPr>
        <p:spPr>
          <a:xfrm>
            <a:off x="447472" y="2665378"/>
            <a:ext cx="10709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70" name="Google Shape;2170;g2c9215889c8_0_2312"/>
          <p:cNvGrpSpPr/>
          <p:nvPr/>
        </p:nvGrpSpPr>
        <p:grpSpPr>
          <a:xfrm>
            <a:off x="465676" y="5813494"/>
            <a:ext cx="1295525" cy="601667"/>
            <a:chOff x="228601" y="704851"/>
            <a:chExt cx="11734830" cy="5449885"/>
          </a:xfrm>
        </p:grpSpPr>
        <p:sp>
          <p:nvSpPr>
            <p:cNvPr id="2171" name="Google Shape;2171;g2c9215889c8_0_2312"/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g2c9215889c8_0_2312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g2c9215889c8_0_2312"/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g2c9215889c8_0_2312"/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g2c9215889c8_0_2312"/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g2c9215889c8_0_2312"/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g2c9215889c8_0_2312"/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g2c9215889c8_0_2312"/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g2c9215889c8_0_2312"/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g2c9215889c8_0_2312"/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g2c9215889c8_0_2312"/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434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vaakuna">
  <p:cSld name="Väliotsikko vaakuna">
    <p:bg>
      <p:bgPr>
        <a:solidFill>
          <a:srgbClr val="0001BE"/>
        </a:solidFill>
        <a:effectLst/>
      </p:bgPr>
    </p:bg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g2c9215889c8_0_2328"/>
          <p:cNvGrpSpPr/>
          <p:nvPr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2184" name="Google Shape;2184;g2c9215889c8_0_2328"/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g2c9215889c8_0_2328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g2c9215889c8_0_2328"/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g2c9215889c8_0_2328"/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g2c9215889c8_0_2328"/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g2c9215889c8_0_2328"/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g2c9215889c8_0_2328"/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g2c9215889c8_0_2328"/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g2c9215889c8_0_2328"/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g2c9215889c8_0_2328"/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g2c9215889c8_0_2328"/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g2c9215889c8_0_2328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10661400" cy="5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6" name="Google Shape;2196;g2c9215889c8_0_2328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7" name="Google Shape;2197;g2c9215889c8_0_2328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8" name="Google Shape;2198;g2c9215889c8_0_2328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968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kupari">
  <p:cSld name="Väliotsikko kupari">
    <p:bg>
      <p:bgPr>
        <a:solidFill>
          <a:srgbClr val="00D7A6"/>
        </a:solidFill>
        <a:effectLst/>
      </p:bgPr>
    </p:bg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2c9215889c8_0_9536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9972000" cy="5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8" name="Google Shape;2208;g2c9215889c8_0_9536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9" name="Google Shape;2209;g2c9215889c8_0_9536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0" name="Google Shape;2210;g2c9215889c8_0_9536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1" name="Google Shape;2211;g2c9215889c8_0_95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501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0F0B-3399-48D0-9DBA-D12419CA452C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7FA-814A-42EE-9FF5-8145637E32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363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EA7DFB-FF56-46B9-AC12-91CBFA78356C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82FF55-A701-4B72-9E59-8F3FA2AFFF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979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50EB-0C47-47D8-9611-50E8DBEFD81E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063E-90CA-4C26-8F88-627398BD6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209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E598-5B8E-476A-936C-4C4D5212D954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E72A31-BE5D-4585-B282-770DC85018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168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B425-395F-4E97-A0DF-ACC184AF90A2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260F-82A6-479E-A080-D6FB8D1F04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56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0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4B2D-5395-4EF1-A0B8-BF2717CB82B8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DDF9-D677-4A74-B0CD-A3A36C6BB3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718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8587-832D-42FD-8341-9793EBC9D942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2B8C-63F0-4A7B-AEBA-C0E7EA0477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641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5CBC-9F0B-400D-B4F5-6C0DB76D2065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BE2A-0A83-42EC-B407-16ED4F1D9B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6832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FB18-019E-4FA4-9C05-FBD2DCBB274E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F7A-131B-4003-850A-D37AF0D4C3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893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03915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89216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84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927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869468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11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VN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32154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2254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3471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83035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8506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9074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6309321"/>
            <a:ext cx="2056079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10140952" y="1"/>
            <a:ext cx="2051049" cy="6117167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447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12801" y="312000"/>
            <a:ext cx="107695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8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397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  <p:sldLayoutId id="2147483706" r:id="rId21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accent1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2c9215889c8_0_2153"/>
          <p:cNvSpPr txBox="1">
            <a:spLocks noGrp="1"/>
          </p:cNvSpPr>
          <p:nvPr>
            <p:ph type="title"/>
          </p:nvPr>
        </p:nvSpPr>
        <p:spPr>
          <a:xfrm>
            <a:off x="457199" y="408562"/>
            <a:ext cx="99720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BF"/>
              </a:buClr>
              <a:buSzPts val="4200"/>
              <a:buFont typeface="Arial Black"/>
              <a:buNone/>
              <a:defRPr sz="4200" b="1" i="0" u="none" strike="noStrike" cap="none">
                <a:solidFill>
                  <a:srgbClr val="0000B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9" name="Google Shape;2009;g2c9215889c8_0_2153"/>
          <p:cNvSpPr txBox="1">
            <a:spLocks noGrp="1"/>
          </p:cNvSpPr>
          <p:nvPr>
            <p:ph type="body" idx="1"/>
          </p:nvPr>
        </p:nvSpPr>
        <p:spPr>
          <a:xfrm>
            <a:off x="457199" y="1196502"/>
            <a:ext cx="9972000" cy="49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0" name="Google Shape;2010;g2c9215889c8_0_2153"/>
          <p:cNvSpPr txBox="1">
            <a:spLocks noGrp="1"/>
          </p:cNvSpPr>
          <p:nvPr>
            <p:ph type="dt" idx="10"/>
          </p:nvPr>
        </p:nvSpPr>
        <p:spPr>
          <a:xfrm>
            <a:off x="1663430" y="6268800"/>
            <a:ext cx="1305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1" name="Google Shape;2011;g2c9215889c8_0_2153"/>
          <p:cNvSpPr txBox="1">
            <a:spLocks noGrp="1"/>
          </p:cNvSpPr>
          <p:nvPr>
            <p:ph type="ftr" idx="11"/>
          </p:nvPr>
        </p:nvSpPr>
        <p:spPr>
          <a:xfrm>
            <a:off x="3202022" y="6268800"/>
            <a:ext cx="4114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2" name="Google Shape;2012;g2c9215889c8_0_2153"/>
          <p:cNvSpPr txBox="1">
            <a:spLocks noGrp="1"/>
          </p:cNvSpPr>
          <p:nvPr>
            <p:ph type="sldNum" idx="12"/>
          </p:nvPr>
        </p:nvSpPr>
        <p:spPr>
          <a:xfrm>
            <a:off x="10437780" y="6268800"/>
            <a:ext cx="12369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" name="Google Shape;2975;g2c9215889c8_0_2132">
            <a:extLst>
              <a:ext uri="{FF2B5EF4-FFF2-40B4-BE49-F238E27FC236}">
                <a16:creationId xmlns:a16="http://schemas.microsoft.com/office/drawing/2014/main" id="{BA29FF04-DD3D-B893-61D9-0DFF4A202E21}"/>
              </a:ext>
            </a:extLst>
          </p:cNvPr>
          <p:cNvGrpSpPr/>
          <p:nvPr userDrawn="1"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3" name="Google Shape;2976;g2c9215889c8_0_2132">
              <a:extLst>
                <a:ext uri="{FF2B5EF4-FFF2-40B4-BE49-F238E27FC236}">
                  <a16:creationId xmlns:a16="http://schemas.microsoft.com/office/drawing/2014/main" id="{D365D895-6FFD-0112-B1AE-C57A9764BE2B}"/>
                </a:ext>
              </a:extLst>
            </p:cNvPr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77;g2c9215889c8_0_2132">
              <a:extLst>
                <a:ext uri="{FF2B5EF4-FFF2-40B4-BE49-F238E27FC236}">
                  <a16:creationId xmlns:a16="http://schemas.microsoft.com/office/drawing/2014/main" id="{DC6B6F32-07F2-76A8-94AD-1B2A36D9A20E}"/>
                </a:ext>
              </a:extLst>
            </p:cNvPr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78;g2c9215889c8_0_2132">
              <a:extLst>
                <a:ext uri="{FF2B5EF4-FFF2-40B4-BE49-F238E27FC236}">
                  <a16:creationId xmlns:a16="http://schemas.microsoft.com/office/drawing/2014/main" id="{01C4B97D-439E-215D-1137-E7C7661FEAD7}"/>
                </a:ext>
              </a:extLst>
            </p:cNvPr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79;g2c9215889c8_0_2132">
              <a:extLst>
                <a:ext uri="{FF2B5EF4-FFF2-40B4-BE49-F238E27FC236}">
                  <a16:creationId xmlns:a16="http://schemas.microsoft.com/office/drawing/2014/main" id="{787FBEC6-68D8-7C0E-4E59-EF8D52822E99}"/>
                </a:ext>
              </a:extLst>
            </p:cNvPr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80;g2c9215889c8_0_2132">
              <a:extLst>
                <a:ext uri="{FF2B5EF4-FFF2-40B4-BE49-F238E27FC236}">
                  <a16:creationId xmlns:a16="http://schemas.microsoft.com/office/drawing/2014/main" id="{85089A11-A0B7-1FB2-3AFF-DB98B3D3B20F}"/>
                </a:ext>
              </a:extLst>
            </p:cNvPr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81;g2c9215889c8_0_2132">
              <a:extLst>
                <a:ext uri="{FF2B5EF4-FFF2-40B4-BE49-F238E27FC236}">
                  <a16:creationId xmlns:a16="http://schemas.microsoft.com/office/drawing/2014/main" id="{075A564E-3162-A9F3-B1E7-6DA2BE671F51}"/>
                </a:ext>
              </a:extLst>
            </p:cNvPr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82;g2c9215889c8_0_2132">
              <a:extLst>
                <a:ext uri="{FF2B5EF4-FFF2-40B4-BE49-F238E27FC236}">
                  <a16:creationId xmlns:a16="http://schemas.microsoft.com/office/drawing/2014/main" id="{FF91BE36-3D29-4063-A517-42B0B5A78ED2}"/>
                </a:ext>
              </a:extLst>
            </p:cNvPr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83;g2c9215889c8_0_2132">
              <a:extLst>
                <a:ext uri="{FF2B5EF4-FFF2-40B4-BE49-F238E27FC236}">
                  <a16:creationId xmlns:a16="http://schemas.microsoft.com/office/drawing/2014/main" id="{359093A9-8CEA-AE3C-73C0-C1D973B843FB}"/>
                </a:ext>
              </a:extLst>
            </p:cNvPr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84;g2c9215889c8_0_2132">
              <a:extLst>
                <a:ext uri="{FF2B5EF4-FFF2-40B4-BE49-F238E27FC236}">
                  <a16:creationId xmlns:a16="http://schemas.microsoft.com/office/drawing/2014/main" id="{4F844EFB-987F-B397-7C01-CB3AB242AC86}"/>
                </a:ext>
              </a:extLst>
            </p:cNvPr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85;g2c9215889c8_0_2132">
              <a:extLst>
                <a:ext uri="{FF2B5EF4-FFF2-40B4-BE49-F238E27FC236}">
                  <a16:creationId xmlns:a16="http://schemas.microsoft.com/office/drawing/2014/main" id="{F71ABF5D-20D7-1876-ACEA-705366A48A22}"/>
                </a:ext>
              </a:extLst>
            </p:cNvPr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86;g2c9215889c8_0_2132">
              <a:extLst>
                <a:ext uri="{FF2B5EF4-FFF2-40B4-BE49-F238E27FC236}">
                  <a16:creationId xmlns:a16="http://schemas.microsoft.com/office/drawing/2014/main" id="{B92B14FC-3432-0909-3C7D-FF2664C4C483}"/>
                </a:ext>
              </a:extLst>
            </p:cNvPr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456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34F6C61F-FF08-4D97-84BF-BFD325484222}" type="datetime1">
              <a:rPr lang="fi-FI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29F141BB-E8E2-4B65-B763-31F7DC4C9D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5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inginkaupunki.sharepoint.com/sites/Sotepe-Nuorten-palvelut-ja-aikuissosiaalityo/SitePages/Tyotoiminnan%20palveluopas.aspx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9.png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uva 22">
            <a:extLst>
              <a:ext uri="{FF2B5EF4-FFF2-40B4-BE49-F238E27FC236}">
                <a16:creationId xmlns:a16="http://schemas.microsoft.com/office/drawing/2014/main" id="{2A0F7AAF-D21C-41BE-B016-FA5F17A09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31F81A56-2E10-E321-F27D-FA607E395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9C4A75A-2374-EE4F-FA4C-BEB0AEE6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92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CF9869-3C92-46CD-0E7D-6ED55327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srgbClr val="0092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Etunimi Sukunimi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F1BC90-A036-835B-75A5-ECD977BD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2FF55-A701-4B72-9E59-8F3FA2AFFFD3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92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9F93DB6-B918-A9D3-4C5A-E9A976E42A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3">
            <a:extLst>
              <a:ext uri="{FF2B5EF4-FFF2-40B4-BE49-F238E27FC236}">
                <a16:creationId xmlns:a16="http://schemas.microsoft.com/office/drawing/2014/main" id="{C1690617-06B3-74DE-18EC-CB21DAAD213F}"/>
              </a:ext>
            </a:extLst>
          </p:cNvPr>
          <p:cNvSpPr txBox="1">
            <a:spLocks/>
          </p:cNvSpPr>
          <p:nvPr/>
        </p:nvSpPr>
        <p:spPr bwMode="auto">
          <a:xfrm>
            <a:off x="486384" y="1264596"/>
            <a:ext cx="8871343" cy="309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Helsingin aikuissosiaalityön kuntouttavan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Työtoiminnan palveluopas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48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9247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Työtoiminnasta työelämään –hanke </a:t>
            </a:r>
            <a:b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924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09247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Krista Markoff, Helsingin kaupunki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336925A-A4F8-F64F-9CF3-9830BC9FA0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4"/>
          <a:stretch/>
        </p:blipFill>
        <p:spPr>
          <a:xfrm>
            <a:off x="44677" y="5787184"/>
            <a:ext cx="5606716" cy="10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972;g2c9215889c8_0_2132">
            <a:extLst>
              <a:ext uri="{FF2B5EF4-FFF2-40B4-BE49-F238E27FC236}">
                <a16:creationId xmlns:a16="http://schemas.microsoft.com/office/drawing/2014/main" id="{10229F4A-A904-668A-DD7E-77959E6B0E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4BEB250-180D-0D5B-182D-82007925F7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437780" y="16054825"/>
            <a:ext cx="1236900" cy="25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10</a:t>
            </a:fld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2975;g2c9215889c8_0_2132">
            <a:extLst>
              <a:ext uri="{FF2B5EF4-FFF2-40B4-BE49-F238E27FC236}">
                <a16:creationId xmlns:a16="http://schemas.microsoft.com/office/drawing/2014/main" id="{D5D61359-3E4F-69D2-7A29-6E3500F8BAD0}"/>
              </a:ext>
            </a:extLst>
          </p:cNvPr>
          <p:cNvGrpSpPr/>
          <p:nvPr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12" name="Google Shape;2976;g2c9215889c8_0_2132">
              <a:extLst>
                <a:ext uri="{FF2B5EF4-FFF2-40B4-BE49-F238E27FC236}">
                  <a16:creationId xmlns:a16="http://schemas.microsoft.com/office/drawing/2014/main" id="{D89AD73C-DA71-FFD9-B59F-2D05DEE0CCCC}"/>
                </a:ext>
              </a:extLst>
            </p:cNvPr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77;g2c9215889c8_0_2132">
              <a:extLst>
                <a:ext uri="{FF2B5EF4-FFF2-40B4-BE49-F238E27FC236}">
                  <a16:creationId xmlns:a16="http://schemas.microsoft.com/office/drawing/2014/main" id="{ACBF4B43-A7C2-32B8-25B9-A690EDE0F3B3}"/>
                </a:ext>
              </a:extLst>
            </p:cNvPr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78;g2c9215889c8_0_2132">
              <a:extLst>
                <a:ext uri="{FF2B5EF4-FFF2-40B4-BE49-F238E27FC236}">
                  <a16:creationId xmlns:a16="http://schemas.microsoft.com/office/drawing/2014/main" id="{A9EE2F0F-2471-AA8B-4702-EE68E760AFAD}"/>
                </a:ext>
              </a:extLst>
            </p:cNvPr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79;g2c9215889c8_0_2132">
              <a:extLst>
                <a:ext uri="{FF2B5EF4-FFF2-40B4-BE49-F238E27FC236}">
                  <a16:creationId xmlns:a16="http://schemas.microsoft.com/office/drawing/2014/main" id="{3B2980B8-E469-7DC3-C2FC-D5EBF6E65325}"/>
                </a:ext>
              </a:extLst>
            </p:cNvPr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80;g2c9215889c8_0_2132">
              <a:extLst>
                <a:ext uri="{FF2B5EF4-FFF2-40B4-BE49-F238E27FC236}">
                  <a16:creationId xmlns:a16="http://schemas.microsoft.com/office/drawing/2014/main" id="{07B09ED8-B660-2B41-B7C8-7B4E92826B7E}"/>
                </a:ext>
              </a:extLst>
            </p:cNvPr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81;g2c9215889c8_0_2132">
              <a:extLst>
                <a:ext uri="{FF2B5EF4-FFF2-40B4-BE49-F238E27FC236}">
                  <a16:creationId xmlns:a16="http://schemas.microsoft.com/office/drawing/2014/main" id="{2AEA47FD-4EE6-3C16-B844-DD2F12330850}"/>
                </a:ext>
              </a:extLst>
            </p:cNvPr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82;g2c9215889c8_0_2132">
              <a:extLst>
                <a:ext uri="{FF2B5EF4-FFF2-40B4-BE49-F238E27FC236}">
                  <a16:creationId xmlns:a16="http://schemas.microsoft.com/office/drawing/2014/main" id="{9C0DFBFE-13E2-3B9F-C480-4B175D6827D5}"/>
                </a:ext>
              </a:extLst>
            </p:cNvPr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83;g2c9215889c8_0_2132">
              <a:extLst>
                <a:ext uri="{FF2B5EF4-FFF2-40B4-BE49-F238E27FC236}">
                  <a16:creationId xmlns:a16="http://schemas.microsoft.com/office/drawing/2014/main" id="{65C54795-EFAD-F716-C570-A67FB1804E04}"/>
                </a:ext>
              </a:extLst>
            </p:cNvPr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84;g2c9215889c8_0_2132">
              <a:extLst>
                <a:ext uri="{FF2B5EF4-FFF2-40B4-BE49-F238E27FC236}">
                  <a16:creationId xmlns:a16="http://schemas.microsoft.com/office/drawing/2014/main" id="{57B8E39F-6271-C9CA-CD28-4340F7B94682}"/>
                </a:ext>
              </a:extLst>
            </p:cNvPr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85;g2c9215889c8_0_2132">
              <a:extLst>
                <a:ext uri="{FF2B5EF4-FFF2-40B4-BE49-F238E27FC236}">
                  <a16:creationId xmlns:a16="http://schemas.microsoft.com/office/drawing/2014/main" id="{316B02CD-8CED-93C6-4D8B-C00CA1F115BC}"/>
                </a:ext>
              </a:extLst>
            </p:cNvPr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86;g2c9215889c8_0_2132">
              <a:extLst>
                <a:ext uri="{FF2B5EF4-FFF2-40B4-BE49-F238E27FC236}">
                  <a16:creationId xmlns:a16="http://schemas.microsoft.com/office/drawing/2014/main" id="{61B76186-FFB7-D3A0-F6CC-41300DFDEDF5}"/>
                </a:ext>
              </a:extLst>
            </p:cNvPr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D93AC78A-4541-EFF4-C7C1-DFD2DDFB75EB}"/>
              </a:ext>
            </a:extLst>
          </p:cNvPr>
          <p:cNvGrpSpPr/>
          <p:nvPr/>
        </p:nvGrpSpPr>
        <p:grpSpPr>
          <a:xfrm>
            <a:off x="6460412" y="-8413472"/>
            <a:ext cx="5570396" cy="22469434"/>
            <a:chOff x="7035570" y="1808227"/>
            <a:chExt cx="5570396" cy="22469434"/>
          </a:xfrm>
        </p:grpSpPr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B44CEEA4-6C94-9997-1A4E-806F4D83A8E2}"/>
                </a:ext>
              </a:extLst>
            </p:cNvPr>
            <p:cNvSpPr/>
            <p:nvPr/>
          </p:nvSpPr>
          <p:spPr>
            <a:xfrm>
              <a:off x="7054344" y="1808227"/>
              <a:ext cx="5551622" cy="2246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6611D49F-F193-A13E-18E3-198901D5BADA}"/>
                </a:ext>
              </a:extLst>
            </p:cNvPr>
            <p:cNvGrpSpPr/>
            <p:nvPr/>
          </p:nvGrpSpPr>
          <p:grpSpPr>
            <a:xfrm>
              <a:off x="7035570" y="1808227"/>
              <a:ext cx="5551622" cy="22469434"/>
              <a:chOff x="3328789" y="1742845"/>
              <a:chExt cx="5551622" cy="22469434"/>
            </a:xfrm>
          </p:grpSpPr>
          <p:pic>
            <p:nvPicPr>
              <p:cNvPr id="7" name="Kuva 6">
                <a:extLst>
                  <a:ext uri="{FF2B5EF4-FFF2-40B4-BE49-F238E27FC236}">
                    <a16:creationId xmlns:a16="http://schemas.microsoft.com/office/drawing/2014/main" id="{72D424D3-0096-454A-93B5-4BAB3E4E3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b="13219"/>
              <a:stretch/>
            </p:blipFill>
            <p:spPr>
              <a:xfrm>
                <a:off x="3328789" y="1742845"/>
                <a:ext cx="5551622" cy="4425878"/>
              </a:xfrm>
              <a:prstGeom prst="rect">
                <a:avLst/>
              </a:prstGeom>
            </p:spPr>
          </p:pic>
          <p:pic>
            <p:nvPicPr>
              <p:cNvPr id="23" name="Kuva 22">
                <a:extLst>
                  <a:ext uri="{FF2B5EF4-FFF2-40B4-BE49-F238E27FC236}">
                    <a16:creationId xmlns:a16="http://schemas.microsoft.com/office/drawing/2014/main" id="{CE28FBBC-885A-C667-EF26-A30A76DD3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8741" b="22592"/>
              <a:stretch/>
            </p:blipFill>
            <p:spPr>
              <a:xfrm>
                <a:off x="3328789" y="6168723"/>
                <a:ext cx="5534421" cy="4709161"/>
              </a:xfrm>
              <a:prstGeom prst="rect">
                <a:avLst/>
              </a:prstGeom>
            </p:spPr>
          </p:pic>
          <p:pic>
            <p:nvPicPr>
              <p:cNvPr id="27" name="Kuva 26">
                <a:extLst>
                  <a:ext uri="{FF2B5EF4-FFF2-40B4-BE49-F238E27FC236}">
                    <a16:creationId xmlns:a16="http://schemas.microsoft.com/office/drawing/2014/main" id="{7637E61F-AE6B-4B5C-4BDB-EC3728CF8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9783"/>
              <a:stretch/>
            </p:blipFill>
            <p:spPr>
              <a:xfrm>
                <a:off x="3328789" y="10791792"/>
                <a:ext cx="5534421" cy="6187036"/>
              </a:xfrm>
              <a:prstGeom prst="rect">
                <a:avLst/>
              </a:prstGeom>
            </p:spPr>
          </p:pic>
          <p:pic>
            <p:nvPicPr>
              <p:cNvPr id="29" name="Kuva 28">
                <a:extLst>
                  <a:ext uri="{FF2B5EF4-FFF2-40B4-BE49-F238E27FC236}">
                    <a16:creationId xmlns:a16="http://schemas.microsoft.com/office/drawing/2014/main" id="{18924323-6E4C-7ABC-133D-CE2DCA823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9333" b="22000"/>
              <a:stretch/>
            </p:blipFill>
            <p:spPr>
              <a:xfrm>
                <a:off x="3328790" y="15032719"/>
                <a:ext cx="5534421" cy="4709160"/>
              </a:xfrm>
              <a:prstGeom prst="rect">
                <a:avLst/>
              </a:prstGeom>
            </p:spPr>
          </p:pic>
          <p:pic>
            <p:nvPicPr>
              <p:cNvPr id="31" name="Kuva 30">
                <a:extLst>
                  <a:ext uri="{FF2B5EF4-FFF2-40B4-BE49-F238E27FC236}">
                    <a16:creationId xmlns:a16="http://schemas.microsoft.com/office/drawing/2014/main" id="{E9E1048B-C4CA-571D-1F22-F1669CB47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12741" b="22073"/>
              <a:stretch/>
            </p:blipFill>
            <p:spPr>
              <a:xfrm>
                <a:off x="3328789" y="19741879"/>
                <a:ext cx="5534421" cy="4470400"/>
              </a:xfrm>
              <a:prstGeom prst="rect">
                <a:avLst/>
              </a:prstGeom>
            </p:spPr>
          </p:pic>
        </p:grpSp>
      </p:grpSp>
      <p:sp>
        <p:nvSpPr>
          <p:cNvPr id="35" name="Google Shape;2987;g2c9215889c8_0_2132">
            <a:extLst>
              <a:ext uri="{FF2B5EF4-FFF2-40B4-BE49-F238E27FC236}">
                <a16:creationId xmlns:a16="http://schemas.microsoft.com/office/drawing/2014/main" id="{2FAD6D61-2990-8089-1427-0A6A7B413195}"/>
              </a:ext>
            </a:extLst>
          </p:cNvPr>
          <p:cNvSpPr txBox="1"/>
          <p:nvPr/>
        </p:nvSpPr>
        <p:spPr>
          <a:xfrm>
            <a:off x="597674" y="357891"/>
            <a:ext cx="4827766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7A7"/>
              </a:buClr>
              <a:buSzPts val="4800"/>
              <a:buFont typeface="Arial"/>
              <a:buNone/>
              <a:tabLst/>
              <a:defRPr/>
            </a:pPr>
            <a:r>
              <a:rPr kumimoji="0" lang="fi-FI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Palveluiden kokonaisuus hahmottuu yhdellä skrollauksella</a:t>
            </a:r>
            <a:endParaRPr kumimoji="0" lang="fi-FI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98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0131 0.2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0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13000" de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972;g2c9215889c8_0_2132">
            <a:extLst>
              <a:ext uri="{FF2B5EF4-FFF2-40B4-BE49-F238E27FC236}">
                <a16:creationId xmlns:a16="http://schemas.microsoft.com/office/drawing/2014/main" id="{10229F4A-A904-668A-DD7E-77959E6B0E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4BEB250-180D-0D5B-182D-82007925F7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437780" y="16054825"/>
            <a:ext cx="1236900" cy="25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11</a:t>
            </a:fld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2975;g2c9215889c8_0_2132">
            <a:extLst>
              <a:ext uri="{FF2B5EF4-FFF2-40B4-BE49-F238E27FC236}">
                <a16:creationId xmlns:a16="http://schemas.microsoft.com/office/drawing/2014/main" id="{D5D61359-3E4F-69D2-7A29-6E3500F8BAD0}"/>
              </a:ext>
            </a:extLst>
          </p:cNvPr>
          <p:cNvGrpSpPr/>
          <p:nvPr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12" name="Google Shape;2976;g2c9215889c8_0_2132">
              <a:extLst>
                <a:ext uri="{FF2B5EF4-FFF2-40B4-BE49-F238E27FC236}">
                  <a16:creationId xmlns:a16="http://schemas.microsoft.com/office/drawing/2014/main" id="{D89AD73C-DA71-FFD9-B59F-2D05DEE0CCCC}"/>
                </a:ext>
              </a:extLst>
            </p:cNvPr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77;g2c9215889c8_0_2132">
              <a:extLst>
                <a:ext uri="{FF2B5EF4-FFF2-40B4-BE49-F238E27FC236}">
                  <a16:creationId xmlns:a16="http://schemas.microsoft.com/office/drawing/2014/main" id="{ACBF4B43-A7C2-32B8-25B9-A690EDE0F3B3}"/>
                </a:ext>
              </a:extLst>
            </p:cNvPr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78;g2c9215889c8_0_2132">
              <a:extLst>
                <a:ext uri="{FF2B5EF4-FFF2-40B4-BE49-F238E27FC236}">
                  <a16:creationId xmlns:a16="http://schemas.microsoft.com/office/drawing/2014/main" id="{A9EE2F0F-2471-AA8B-4702-EE68E760AFAD}"/>
                </a:ext>
              </a:extLst>
            </p:cNvPr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79;g2c9215889c8_0_2132">
              <a:extLst>
                <a:ext uri="{FF2B5EF4-FFF2-40B4-BE49-F238E27FC236}">
                  <a16:creationId xmlns:a16="http://schemas.microsoft.com/office/drawing/2014/main" id="{3B2980B8-E469-7DC3-C2FC-D5EBF6E65325}"/>
                </a:ext>
              </a:extLst>
            </p:cNvPr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80;g2c9215889c8_0_2132">
              <a:extLst>
                <a:ext uri="{FF2B5EF4-FFF2-40B4-BE49-F238E27FC236}">
                  <a16:creationId xmlns:a16="http://schemas.microsoft.com/office/drawing/2014/main" id="{07B09ED8-B660-2B41-B7C8-7B4E92826B7E}"/>
                </a:ext>
              </a:extLst>
            </p:cNvPr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81;g2c9215889c8_0_2132">
              <a:extLst>
                <a:ext uri="{FF2B5EF4-FFF2-40B4-BE49-F238E27FC236}">
                  <a16:creationId xmlns:a16="http://schemas.microsoft.com/office/drawing/2014/main" id="{2AEA47FD-4EE6-3C16-B844-DD2F12330850}"/>
                </a:ext>
              </a:extLst>
            </p:cNvPr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82;g2c9215889c8_0_2132">
              <a:extLst>
                <a:ext uri="{FF2B5EF4-FFF2-40B4-BE49-F238E27FC236}">
                  <a16:creationId xmlns:a16="http://schemas.microsoft.com/office/drawing/2014/main" id="{9C0DFBFE-13E2-3B9F-C480-4B175D6827D5}"/>
                </a:ext>
              </a:extLst>
            </p:cNvPr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83;g2c9215889c8_0_2132">
              <a:extLst>
                <a:ext uri="{FF2B5EF4-FFF2-40B4-BE49-F238E27FC236}">
                  <a16:creationId xmlns:a16="http://schemas.microsoft.com/office/drawing/2014/main" id="{65C54795-EFAD-F716-C570-A67FB1804E04}"/>
                </a:ext>
              </a:extLst>
            </p:cNvPr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84;g2c9215889c8_0_2132">
              <a:extLst>
                <a:ext uri="{FF2B5EF4-FFF2-40B4-BE49-F238E27FC236}">
                  <a16:creationId xmlns:a16="http://schemas.microsoft.com/office/drawing/2014/main" id="{57B8E39F-6271-C9CA-CD28-4340F7B94682}"/>
                </a:ext>
              </a:extLst>
            </p:cNvPr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85;g2c9215889c8_0_2132">
              <a:extLst>
                <a:ext uri="{FF2B5EF4-FFF2-40B4-BE49-F238E27FC236}">
                  <a16:creationId xmlns:a16="http://schemas.microsoft.com/office/drawing/2014/main" id="{316B02CD-8CED-93C6-4D8B-C00CA1F115BC}"/>
                </a:ext>
              </a:extLst>
            </p:cNvPr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86;g2c9215889c8_0_2132">
              <a:extLst>
                <a:ext uri="{FF2B5EF4-FFF2-40B4-BE49-F238E27FC236}">
                  <a16:creationId xmlns:a16="http://schemas.microsoft.com/office/drawing/2014/main" id="{61B76186-FFB7-D3A0-F6CC-41300DFDEDF5}"/>
                </a:ext>
              </a:extLst>
            </p:cNvPr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2987;g2c9215889c8_0_2132">
            <a:extLst>
              <a:ext uri="{FF2B5EF4-FFF2-40B4-BE49-F238E27FC236}">
                <a16:creationId xmlns:a16="http://schemas.microsoft.com/office/drawing/2014/main" id="{799B6D79-4F8F-CDE8-C97E-82363E4424F2}"/>
              </a:ext>
            </a:extLst>
          </p:cNvPr>
          <p:cNvSpPr txBox="1"/>
          <p:nvPr/>
        </p:nvSpPr>
        <p:spPr>
          <a:xfrm>
            <a:off x="597674" y="357891"/>
            <a:ext cx="555162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7A7"/>
              </a:buClr>
              <a:buSzPts val="4800"/>
              <a:buFont typeface="Arial"/>
              <a:buNone/>
              <a:tabLst/>
              <a:defRPr/>
            </a:pPr>
            <a:r>
              <a:rPr kumimoji="0" lang="fi-FI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Asiakkaan tavoitekompassi auttaa valitsemaan sopivia palveluita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E32D7895-3D2E-C49C-5D68-A9D61FA3CD81}"/>
              </a:ext>
            </a:extLst>
          </p:cNvPr>
          <p:cNvGrpSpPr/>
          <p:nvPr/>
        </p:nvGrpSpPr>
        <p:grpSpPr>
          <a:xfrm>
            <a:off x="7580692" y="-2537965"/>
            <a:ext cx="3342238" cy="13481660"/>
            <a:chOff x="7035570" y="1808227"/>
            <a:chExt cx="5570396" cy="22469434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FA6C0470-1FDF-2B25-DCE5-5EC100C8EA43}"/>
                </a:ext>
              </a:extLst>
            </p:cNvPr>
            <p:cNvSpPr/>
            <p:nvPr/>
          </p:nvSpPr>
          <p:spPr>
            <a:xfrm>
              <a:off x="7054344" y="1808227"/>
              <a:ext cx="5551622" cy="2246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3AB077F4-009E-41B5-EF93-E9AA65DE91E1}"/>
                </a:ext>
              </a:extLst>
            </p:cNvPr>
            <p:cNvGrpSpPr/>
            <p:nvPr/>
          </p:nvGrpSpPr>
          <p:grpSpPr>
            <a:xfrm>
              <a:off x="7035570" y="1808227"/>
              <a:ext cx="5551622" cy="22469434"/>
              <a:chOff x="3328789" y="1742845"/>
              <a:chExt cx="5551622" cy="22469434"/>
            </a:xfrm>
          </p:grpSpPr>
          <p:pic>
            <p:nvPicPr>
              <p:cNvPr id="9" name="Kuva 8">
                <a:extLst>
                  <a:ext uri="{FF2B5EF4-FFF2-40B4-BE49-F238E27FC236}">
                    <a16:creationId xmlns:a16="http://schemas.microsoft.com/office/drawing/2014/main" id="{E8DC7B32-4D97-3975-5AE1-3E5C88ACF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b="13219"/>
              <a:stretch/>
            </p:blipFill>
            <p:spPr>
              <a:xfrm>
                <a:off x="3328789" y="1742845"/>
                <a:ext cx="5551622" cy="4425878"/>
              </a:xfrm>
              <a:prstGeom prst="rect">
                <a:avLst/>
              </a:prstGeom>
            </p:spPr>
          </p:pic>
          <p:pic>
            <p:nvPicPr>
              <p:cNvPr id="24" name="Kuva 23">
                <a:extLst>
                  <a:ext uri="{FF2B5EF4-FFF2-40B4-BE49-F238E27FC236}">
                    <a16:creationId xmlns:a16="http://schemas.microsoft.com/office/drawing/2014/main" id="{D2D828DB-CAE4-EF58-00D6-8617330C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8741" b="22592"/>
              <a:stretch/>
            </p:blipFill>
            <p:spPr>
              <a:xfrm>
                <a:off x="3328789" y="6168723"/>
                <a:ext cx="5534421" cy="4709161"/>
              </a:xfrm>
              <a:prstGeom prst="rect">
                <a:avLst/>
              </a:prstGeom>
            </p:spPr>
          </p:pic>
          <p:pic>
            <p:nvPicPr>
              <p:cNvPr id="25" name="Kuva 24">
                <a:extLst>
                  <a:ext uri="{FF2B5EF4-FFF2-40B4-BE49-F238E27FC236}">
                    <a16:creationId xmlns:a16="http://schemas.microsoft.com/office/drawing/2014/main" id="{FEF2F2DC-19A1-D5E2-96C2-401558A65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9783"/>
              <a:stretch/>
            </p:blipFill>
            <p:spPr>
              <a:xfrm>
                <a:off x="3328789" y="10791792"/>
                <a:ext cx="5534421" cy="6187036"/>
              </a:xfrm>
              <a:prstGeom prst="rect">
                <a:avLst/>
              </a:prstGeom>
            </p:spPr>
          </p:pic>
          <p:pic>
            <p:nvPicPr>
              <p:cNvPr id="26" name="Kuva 25">
                <a:extLst>
                  <a:ext uri="{FF2B5EF4-FFF2-40B4-BE49-F238E27FC236}">
                    <a16:creationId xmlns:a16="http://schemas.microsoft.com/office/drawing/2014/main" id="{611B1546-51EF-1C11-B6C7-294EFDB82D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9333" b="22000"/>
              <a:stretch/>
            </p:blipFill>
            <p:spPr>
              <a:xfrm>
                <a:off x="3328790" y="15032719"/>
                <a:ext cx="5534421" cy="4709160"/>
              </a:xfrm>
              <a:prstGeom prst="rect">
                <a:avLst/>
              </a:prstGeom>
            </p:spPr>
          </p:pic>
          <p:pic>
            <p:nvPicPr>
              <p:cNvPr id="28" name="Kuva 27">
                <a:extLst>
                  <a:ext uri="{FF2B5EF4-FFF2-40B4-BE49-F238E27FC236}">
                    <a16:creationId xmlns:a16="http://schemas.microsoft.com/office/drawing/2014/main" id="{4DB4A242-C5D1-015E-1BB2-E872D9984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12741" b="22073"/>
              <a:stretch/>
            </p:blipFill>
            <p:spPr>
              <a:xfrm>
                <a:off x="3328789" y="19741879"/>
                <a:ext cx="5534421" cy="4470400"/>
              </a:xfrm>
              <a:prstGeom prst="rect">
                <a:avLst/>
              </a:prstGeom>
            </p:spPr>
          </p:pic>
        </p:grp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1E6E3A9C-CAC9-BAC7-3174-2A62C1A41BE0}"/>
              </a:ext>
            </a:extLst>
          </p:cNvPr>
          <p:cNvSpPr txBox="1"/>
          <p:nvPr/>
        </p:nvSpPr>
        <p:spPr>
          <a:xfrm>
            <a:off x="623662" y="3666695"/>
            <a:ext cx="6661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Käytetään yhdessä asiakkaan kanssa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Oman pohdinnan ja itsearvioinnin tukena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Antaa suuntaa valinnoille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Auttaa kertomaan miksi tietty palvelu on tärkeä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3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-1.046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4B9502-F312-FC24-9E9E-DFBFE8A49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EA87D6-7758-8D5B-9357-B7AD14DC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B0F0B-3399-48D0-9DBA-D12419CA452C}" type="datetime1">
              <a:rPr lang="fi-FI" smtClean="0"/>
              <a:pPr>
                <a:defRPr/>
              </a:pPr>
              <a:t>29.9.2024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339142-BF64-8DE9-D17C-79E75E10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F7FA-814A-42EE-9FF5-8145637E3287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C12412-AD7A-766A-9FD1-B95EA536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60225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777AF963-9665-FF2F-2927-30290D14AD76}"/>
              </a:ext>
            </a:extLst>
          </p:cNvPr>
          <p:cNvSpPr txBox="1">
            <a:spLocks/>
          </p:cNvSpPr>
          <p:nvPr/>
        </p:nvSpPr>
        <p:spPr bwMode="auto">
          <a:xfrm>
            <a:off x="603429" y="407988"/>
            <a:ext cx="8820805" cy="56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solidFill>
                  <a:schemeClr val="bg1"/>
                </a:solidFill>
                <a:latin typeface="Arial" panose="020B0604020202020204"/>
              </a:rPr>
              <a:t>Stadin soten työtoiminnan palveluopas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" name="Tekstin paikkamerkki 1">
            <a:extLst>
              <a:ext uri="{FF2B5EF4-FFF2-40B4-BE49-F238E27FC236}">
                <a16:creationId xmlns:a16="http://schemas.microsoft.com/office/drawing/2014/main" id="{D195492B-00BB-11C2-ADEB-AF616E603F82}"/>
              </a:ext>
            </a:extLst>
          </p:cNvPr>
          <p:cNvSpPr txBox="1">
            <a:spLocks/>
          </p:cNvSpPr>
          <p:nvPr/>
        </p:nvSpPr>
        <p:spPr>
          <a:xfrm>
            <a:off x="304419" y="4927719"/>
            <a:ext cx="10024018" cy="445902"/>
          </a:xfrm>
          <a:prstGeom prst="rect">
            <a:avLst/>
          </a:prstGeom>
        </p:spPr>
        <p:txBody>
          <a:bodyPr/>
          <a:lstStyle>
            <a:lvl1pPr marL="357708" indent="-357708" algn="l" defTabSz="1219170" rtl="0" eaLnBrk="1" latinLnBrk="0" hangingPunct="1"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8827" indent="-349242" algn="l" defTabSz="1219170" rtl="0" eaLnBrk="1" latinLnBrk="0" hangingPunct="1"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6534" indent="-243411" algn="l" defTabSz="1219170" rtl="0" eaLnBrk="1" latinLnBrk="0" hangingPunct="1"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7828" indent="-241294" algn="l" defTabSz="1219170" rtl="0" eaLnBrk="1" latinLnBrk="0" hangingPunct="1"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655" indent="-232828" algn="l" defTabSz="1219170" rtl="0" eaLnBrk="1" latinLnBrk="0" hangingPunct="1">
              <a:spcBef>
                <a:spcPts val="1867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fi-FI" sz="2400" dirty="0">
                <a:hlinkClick r:id="rId3"/>
              </a:rPr>
              <a:t>Palveluopas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9611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8FC2A53-CE16-A6E6-D902-7012C63F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10" y="0"/>
            <a:ext cx="9877097" cy="72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8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AC87156E-9176-7AA5-087A-DBDB7B4E6AD0}"/>
              </a:ext>
            </a:extLst>
          </p:cNvPr>
          <p:cNvGrpSpPr/>
          <p:nvPr/>
        </p:nvGrpSpPr>
        <p:grpSpPr>
          <a:xfrm>
            <a:off x="0" y="0"/>
            <a:ext cx="12192000" cy="6978515"/>
            <a:chOff x="0" y="0"/>
            <a:chExt cx="12192000" cy="697851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5159569-0967-F4A3-4C7C-9936CA48A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500904" cy="6978515"/>
            </a:xfrm>
            <a:prstGeom prst="rect">
              <a:avLst/>
            </a:prstGeom>
          </p:spPr>
        </p:pic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335B8108-E76D-0227-A259-85C441467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25" b="80411"/>
            <a:stretch/>
          </p:blipFill>
          <p:spPr>
            <a:xfrm>
              <a:off x="11427725" y="0"/>
              <a:ext cx="764275" cy="1381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84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F9D8CD3-3F5E-F503-FE48-0F06D052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291" y="145574"/>
            <a:ext cx="7355765" cy="637075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A51C224-AA64-B0CA-FCBC-65EA0D603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8" y="1212743"/>
            <a:ext cx="4479062" cy="46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3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72;g2c9215889c8_0_2132">
            <a:extLst>
              <a:ext uri="{FF2B5EF4-FFF2-40B4-BE49-F238E27FC236}">
                <a16:creationId xmlns:a16="http://schemas.microsoft.com/office/drawing/2014/main" id="{9C8EB735-65A3-5BC7-C5F9-55CEF28987CA}"/>
              </a:ext>
            </a:extLst>
          </p:cNvPr>
          <p:cNvSpPr/>
          <p:nvPr/>
        </p:nvSpPr>
        <p:spPr>
          <a:xfrm>
            <a:off x="0" y="0"/>
            <a:ext cx="12192000" cy="6925586"/>
          </a:xfrm>
          <a:prstGeom prst="rect">
            <a:avLst/>
          </a:prstGeom>
          <a:solidFill>
            <a:srgbClr val="0092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211;g2c9215889c8_0_9536">
            <a:extLst>
              <a:ext uri="{FF2B5EF4-FFF2-40B4-BE49-F238E27FC236}">
                <a16:creationId xmlns:a16="http://schemas.microsoft.com/office/drawing/2014/main" id="{3E87DB38-CE4F-BC8E-6AD7-834B3F4308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412" y="6134100"/>
            <a:ext cx="1058332" cy="593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7;g2c9215889c8_0_2132">
            <a:extLst>
              <a:ext uri="{FF2B5EF4-FFF2-40B4-BE49-F238E27FC236}">
                <a16:creationId xmlns:a16="http://schemas.microsoft.com/office/drawing/2014/main" id="{D445006D-2CFA-EA64-6598-36640DF2E7BC}"/>
              </a:ext>
            </a:extLst>
          </p:cNvPr>
          <p:cNvSpPr txBox="1"/>
          <p:nvPr/>
        </p:nvSpPr>
        <p:spPr>
          <a:xfrm>
            <a:off x="593969" y="820302"/>
            <a:ext cx="8012414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Tx/>
              <a:buSzPct val="100000"/>
            </a:pPr>
            <a:r>
              <a:rPr lang="fi-FI" sz="2000" b="1" dirty="0">
                <a:solidFill>
                  <a:schemeClr val="bg1"/>
                </a:solidFill>
              </a:rPr>
              <a:t>Palveluopas on Helsingin kaupungin Intra-sivulla kaupungin työntekijöiden käytettävissä.</a:t>
            </a:r>
          </a:p>
          <a:p>
            <a:pPr>
              <a:buClrTx/>
              <a:buSzPct val="100000"/>
            </a:pPr>
            <a:r>
              <a:rPr lang="fi-FI" sz="2000" b="1" dirty="0">
                <a:solidFill>
                  <a:schemeClr val="bg1"/>
                </a:solidFill>
              </a:rPr>
              <a:t>Sisältöjä tarkennetaan ja kehitys jatkuu.</a:t>
            </a:r>
          </a:p>
          <a:p>
            <a:pPr>
              <a:buClrTx/>
              <a:buSzPct val="100000"/>
            </a:pPr>
            <a:r>
              <a:rPr lang="fi-FI" sz="2000" b="1" dirty="0">
                <a:solidFill>
                  <a:schemeClr val="bg1"/>
                </a:solidFill>
              </a:rPr>
              <a:t>Tavoitteena on, että kaikki ohjaamista helpottava tieto löytyisi jatkossa palveluoppaasta ja, että asiakkaille saadaan tulevaisuudessa oma räätälöity versio</a:t>
            </a:r>
          </a:p>
          <a:p>
            <a:pPr>
              <a:buClrTx/>
              <a:buSzPct val="100000"/>
            </a:pPr>
            <a:endParaRPr lang="fi-FI" sz="2000" b="1" dirty="0">
              <a:solidFill>
                <a:schemeClr val="bg1"/>
              </a:solidFill>
            </a:endParaRPr>
          </a:p>
          <a:p>
            <a:pPr>
              <a:buSzPct val="100000"/>
            </a:pPr>
            <a:r>
              <a:rPr lang="fi-FI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Lisäksi: Opas esiteltiin kaupungin Nuorten palveluiden ja aikuissosiaalityön johtoryhmälle, joka kehui oppaan toteutusta ja näki siinä käyttömahdollisuuksia myös muissa palveluissa. Lisäksi kaupungin Sosiaali-, terveys- ja pelastustoimialan viestintä aikoo käyttää opasta esimerkkinä hyvästä ja selkeästä toteutuksesta. Opasta on hyödynnetty myös Kestävän kasvun hankkeessa kehitetyn Hyvinvointia ja terveyttä edistävän palveluohjauksen työpöydän kehittämisessä. </a:t>
            </a:r>
            <a:endParaRPr lang="fi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ClrTx/>
              <a:buSzPct val="100000"/>
              <a:buFont typeface="Arial" panose="020B0604020202020204" pitchFamily="34" charset="0"/>
              <a:buChar char="•"/>
            </a:pPr>
            <a:endParaRPr lang="fi-FI" sz="2000" b="1" dirty="0">
              <a:solidFill>
                <a:schemeClr val="bg1"/>
              </a:solidFill>
            </a:endParaRPr>
          </a:p>
          <a:p>
            <a:pPr>
              <a:buClrTx/>
              <a:buSzPct val="100000"/>
            </a:pPr>
            <a:endParaRPr lang="fi-FI" sz="2800" b="1" dirty="0">
              <a:solidFill>
                <a:schemeClr val="bg1"/>
              </a:solidFill>
            </a:endParaRPr>
          </a:p>
          <a:p>
            <a:pPr marL="514350" indent="-514350">
              <a:buClrTx/>
              <a:buSzPct val="100000"/>
              <a:buAutoNum type="arabicPeriod"/>
            </a:pPr>
            <a:endParaRPr lang="fi-FI" sz="28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" name="Google Shape;3171;g2bd4d904cdd_0_12">
            <a:extLst>
              <a:ext uri="{FF2B5EF4-FFF2-40B4-BE49-F238E27FC236}">
                <a16:creationId xmlns:a16="http://schemas.microsoft.com/office/drawing/2014/main" id="{6427217B-8937-A114-A00B-09376AFFED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187" t="9717" r="33675" b="19349"/>
          <a:stretch/>
        </p:blipFill>
        <p:spPr>
          <a:xfrm>
            <a:off x="8606383" y="1755537"/>
            <a:ext cx="3748370" cy="441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63;p30" descr="Logo&#10;&#10;Description automatically generated">
            <a:extLst>
              <a:ext uri="{FF2B5EF4-FFF2-40B4-BE49-F238E27FC236}">
                <a16:creationId xmlns:a16="http://schemas.microsoft.com/office/drawing/2014/main" id="{B1D0055A-FD0F-C221-3422-43F3A6E241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3257" y="4061127"/>
            <a:ext cx="2026662" cy="1472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11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944FC32A-6D0C-3D6B-A42A-1A6777342FED}"/>
              </a:ext>
            </a:extLst>
          </p:cNvPr>
          <p:cNvSpPr txBox="1"/>
          <p:nvPr/>
        </p:nvSpPr>
        <p:spPr>
          <a:xfrm>
            <a:off x="753979" y="1898558"/>
            <a:ext cx="1144427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Työtoiminnan palveluopas</a:t>
            </a:r>
          </a:p>
        </p:txBody>
      </p:sp>
      <p:pic>
        <p:nvPicPr>
          <p:cNvPr id="3" name="Google Shape;587;p1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9329DD5-D95E-388F-5D7B-7FFEC8992BE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073" y="4563995"/>
            <a:ext cx="7300208" cy="12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9;p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155539C-88F0-169C-CA96-051A60B672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0423" y="3486505"/>
            <a:ext cx="1958177" cy="21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609;p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7471990-25CB-7026-9452-AA5E69C533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5029"/>
          <a:stretch/>
        </p:blipFill>
        <p:spPr>
          <a:xfrm>
            <a:off x="8859516" y="2991670"/>
            <a:ext cx="1453965" cy="2363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34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Kuva 3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83527434-5AFE-AC19-E3A2-17154C01DB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1" y="1811710"/>
            <a:ext cx="9754933" cy="3874185"/>
          </a:xfrm>
          <a:prstGeom prst="rect">
            <a:avLst/>
          </a:prstGeom>
        </p:spPr>
      </p:pic>
      <p:sp>
        <p:nvSpPr>
          <p:cNvPr id="2" name="Suorakulmio: Pyöristetyt kulmat 2">
            <a:extLst>
              <a:ext uri="{FF2B5EF4-FFF2-40B4-BE49-F238E27FC236}">
                <a16:creationId xmlns:a16="http://schemas.microsoft.com/office/drawing/2014/main" id="{B5787AF6-7909-A9EF-BC62-E136FFA0DDA0}"/>
              </a:ext>
            </a:extLst>
          </p:cNvPr>
          <p:cNvSpPr/>
          <p:nvPr/>
        </p:nvSpPr>
        <p:spPr>
          <a:xfrm>
            <a:off x="7150444" y="2004261"/>
            <a:ext cx="3259020" cy="3489082"/>
          </a:xfrm>
          <a:prstGeom prst="roundRect">
            <a:avLst/>
          </a:prstGeom>
          <a:noFill/>
          <a:ln w="57150">
            <a:solidFill>
              <a:srgbClr val="009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C61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BF319DFB-0A82-D106-09FB-A184C6FCBE9F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279379" cy="4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Hankkeen tavoitteet</a:t>
            </a:r>
          </a:p>
        </p:txBody>
      </p:sp>
    </p:spTree>
    <p:extLst>
      <p:ext uri="{BB962C8B-B14F-4D97-AF65-F5344CB8AC3E}">
        <p14:creationId xmlns:p14="http://schemas.microsoft.com/office/powerpoint/2010/main" val="1322593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662CAA5-598F-6B40-07A6-A7C8A41CC829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10279379" cy="4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eaLnBrk="0" hangingPunct="0">
              <a:defRPr/>
            </a:pPr>
            <a:r>
              <a:rPr lang="fi-FI" sz="3600" dirty="0">
                <a:solidFill>
                  <a:srgbClr val="0072C6"/>
                </a:solidFill>
                <a:latin typeface="Arial" panose="020B0604020202020204"/>
                <a:cs typeface="Arial"/>
              </a:rPr>
              <a:t>Tausta: k</a:t>
            </a: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uvaus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 jatkopoluista </a:t>
            </a: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  <a:sym typeface="Wingdings" panose="05000000000000000000" pitchFamily="2" charset="2"/>
              </a:rPr>
              <a:t> palveluopas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rgbClr val="0072C6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E2C4A53-1899-B3C2-0D38-A4C4B45F7B32}"/>
              </a:ext>
            </a:extLst>
          </p:cNvPr>
          <p:cNvSpPr txBox="1"/>
          <p:nvPr/>
        </p:nvSpPr>
        <p:spPr>
          <a:xfrm>
            <a:off x="457202" y="1167107"/>
            <a:ext cx="57747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Wingdings" panose="05000000000000000000" pitchFamily="2" charset="2"/>
              </a:rPr>
              <a:t>Hankkeessa tavoitteena oli selkeyttää työtoiminnan työllistymistä edistävää polkua. Kehittämistyön myötä ymmärrettiin, että kaikki työtoiminnan sisältö on osaltaan työllistymistä edistävää. Perinteinen polkuajattelu muuttui palveluoppaaksi.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  <a:sym typeface="Wingdings" panose="05000000000000000000" pitchFamily="2" charset="2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Aalto-yliopiston opiskelijat suorittivat hankkeella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Societal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Design Projektin, joka toimii pohjana palveluopasprosessille. Hankkeen tueksi ostettiin palvelumuotoilua työtoiminnan palveluoppaan ja sen sisältöjen selkeyttämiseksi sekä toteuttamiseksi.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/>
                <a:sym typeface="Wingdings" panose="05000000000000000000" pitchFamily="2" charset="2"/>
              </a:rPr>
              <a:t>Kuvissa opiskelijoiden alustava kartta ja prototyyppi oppaasta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  <a:sym typeface="Wingdings" panose="05000000000000000000" pitchFamily="2" charset="2"/>
            </a:endParaRPr>
          </a:p>
        </p:txBody>
      </p:sp>
      <p:pic>
        <p:nvPicPr>
          <p:cNvPr id="18" name="Google Shape;444;p52">
            <a:extLst>
              <a:ext uri="{FF2B5EF4-FFF2-40B4-BE49-F238E27FC236}">
                <a16:creationId xmlns:a16="http://schemas.microsoft.com/office/drawing/2014/main" id="{DC1BF086-AC51-280B-04E0-79472A8610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768" r="15476"/>
          <a:stretch/>
        </p:blipFill>
        <p:spPr>
          <a:xfrm>
            <a:off x="6231926" y="1094734"/>
            <a:ext cx="3302341" cy="286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D330BA58-545E-6C87-4FF0-FAB1BAF49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32"/>
          <a:stretch/>
        </p:blipFill>
        <p:spPr>
          <a:xfrm>
            <a:off x="7258526" y="4014678"/>
            <a:ext cx="3833243" cy="24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2ECFC4B3-7928-D85D-8272-A35D38049D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A034621-726B-616C-1B33-A1AAB9310F7B}"/>
              </a:ext>
            </a:extLst>
          </p:cNvPr>
          <p:cNvSpPr txBox="1">
            <a:spLocks/>
          </p:cNvSpPr>
          <p:nvPr/>
        </p:nvSpPr>
        <p:spPr bwMode="auto">
          <a:xfrm>
            <a:off x="457201" y="407988"/>
            <a:ext cx="8820805" cy="97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7000" b="1" kern="1200">
                <a:solidFill>
                  <a:srgbClr val="00924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9246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0072C6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Mihin palveluopasta tarvitaan?</a:t>
            </a:r>
            <a:endParaRPr kumimoji="0" lang="fi-FI" sz="3600" b="1" i="0" u="none" strike="noStrike" kern="1200" cap="none" spc="0" normalizeH="0" baseline="0" noProof="0">
              <a:ln>
                <a:noFill/>
              </a:ln>
              <a:solidFill>
                <a:srgbClr val="009246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9" name="Kaaviokuva 8">
            <a:extLst>
              <a:ext uri="{FF2B5EF4-FFF2-40B4-BE49-F238E27FC236}">
                <a16:creationId xmlns:a16="http://schemas.microsoft.com/office/drawing/2014/main" id="{3425308B-1688-4BD4-8618-7DCF7AB1F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557735"/>
              </p:ext>
            </p:extLst>
          </p:nvPr>
        </p:nvGraphicFramePr>
        <p:xfrm>
          <a:off x="457201" y="2288231"/>
          <a:ext cx="6928337" cy="386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" name="Kuva 23" descr="Kuva, joka sisältää kohteen taide, piirros, Grafiikka, luonnos&#10;&#10;Kuvaus luotu automaattisesti">
            <a:extLst>
              <a:ext uri="{FF2B5EF4-FFF2-40B4-BE49-F238E27FC236}">
                <a16:creationId xmlns:a16="http://schemas.microsoft.com/office/drawing/2014/main" id="{AF806265-14BE-30A3-A2F7-E971FA595F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67" y="4664453"/>
            <a:ext cx="2263108" cy="1175902"/>
          </a:xfrm>
          <a:prstGeom prst="rect">
            <a:avLst/>
          </a:prstGeom>
        </p:spPr>
      </p:pic>
      <p:pic>
        <p:nvPicPr>
          <p:cNvPr id="22" name="Kuva 21" descr="Kuva, joka sisältää kohteen piirros, animaatio, graafinen suunnittelu, taide&#10;&#10;Kuvaus luotu automaattisesti">
            <a:extLst>
              <a:ext uri="{FF2B5EF4-FFF2-40B4-BE49-F238E27FC236}">
                <a16:creationId xmlns:a16="http://schemas.microsoft.com/office/drawing/2014/main" id="{FDF992F4-FC87-B8EE-AAB9-E4D3A3DCE9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91" y="3966489"/>
            <a:ext cx="3171346" cy="235764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B6A8AFC-C188-1993-5574-82DD2F5B4B00}"/>
              </a:ext>
            </a:extLst>
          </p:cNvPr>
          <p:cNvSpPr txBox="1"/>
          <p:nvPr/>
        </p:nvSpPr>
        <p:spPr>
          <a:xfrm>
            <a:off x="457202" y="1167107"/>
            <a:ext cx="100917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  <a:sym typeface="Wingdings" panose="05000000000000000000" pitchFamily="2" charset="2"/>
              </a:rPr>
              <a:t>Opiskelijoiden tekemien haastatteluiden perusteella palveluun ohjaavan tahon, työtoiminnan henkilöstön ja asiakkaiden näkökulmasta nousi useita haasteita. Toistuva haaste oli, että asiakkaiden jatkopolkuja aletaan suunnitella liian myöhään.</a:t>
            </a:r>
          </a:p>
        </p:txBody>
      </p:sp>
    </p:spTree>
    <p:extLst>
      <p:ext uri="{BB962C8B-B14F-4D97-AF65-F5344CB8AC3E}">
        <p14:creationId xmlns:p14="http://schemas.microsoft.com/office/powerpoint/2010/main" val="252038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ruutu 15">
            <a:extLst>
              <a:ext uri="{FF2B5EF4-FFF2-40B4-BE49-F238E27FC236}">
                <a16:creationId xmlns:a16="http://schemas.microsoft.com/office/drawing/2014/main" id="{069BB92A-DE5A-CA07-F74A-EFC00E9A816D}"/>
              </a:ext>
            </a:extLst>
          </p:cNvPr>
          <p:cNvSpPr txBox="1"/>
          <p:nvPr/>
        </p:nvSpPr>
        <p:spPr>
          <a:xfrm>
            <a:off x="437324" y="512080"/>
            <a:ext cx="85426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Oppaan tarkoituksena oli antaa vastauksia siihen millaisista toiminnoista yksilöllinen työtoiminta voi koostua</a:t>
            </a:r>
            <a:endParaRPr lang="fi-FI" sz="4800" dirty="0">
              <a:solidFill>
                <a:schemeClr val="bg1"/>
              </a:solidFill>
            </a:endParaRPr>
          </a:p>
        </p:txBody>
      </p:sp>
      <p:pic>
        <p:nvPicPr>
          <p:cNvPr id="3" name="Google Shape;587;p1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6983A49-76D8-FA82-F746-FB1E7E1CA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792" y="4817668"/>
            <a:ext cx="7300208" cy="127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 descr="Kuva, joka sisältää kohteen Grafiikka, animaatio, graafinen suunnittelu, clipart&#10;&#10;Kuvaus luotu automaattisesti">
            <a:extLst>
              <a:ext uri="{FF2B5EF4-FFF2-40B4-BE49-F238E27FC236}">
                <a16:creationId xmlns:a16="http://schemas.microsoft.com/office/drawing/2014/main" id="{01AB5ABE-45E1-8FB0-18F0-FA63A70DC7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11387" r="19805" b="31756"/>
          <a:stretch/>
        </p:blipFill>
        <p:spPr>
          <a:xfrm>
            <a:off x="7976153" y="2673857"/>
            <a:ext cx="3364395" cy="33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0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972;g2c9215889c8_0_2132">
            <a:extLst>
              <a:ext uri="{FF2B5EF4-FFF2-40B4-BE49-F238E27FC236}">
                <a16:creationId xmlns:a16="http://schemas.microsoft.com/office/drawing/2014/main" id="{2AE2A6FB-EA7B-C275-11FC-D73F854F8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c9215889c8_0_2132"/>
          <p:cNvSpPr txBox="1"/>
          <p:nvPr/>
        </p:nvSpPr>
        <p:spPr>
          <a:xfrm>
            <a:off x="597674" y="357891"/>
            <a:ext cx="1065697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7A7"/>
              </a:buClr>
              <a:buSzPts val="4800"/>
              <a:buFont typeface="Arial"/>
              <a:buNone/>
              <a:tabLst/>
              <a:defRPr/>
            </a:pPr>
            <a:r>
              <a:rPr kumimoji="0" lang="fi-FI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Mihin asiakkaan kysymyksiin työtoiminta vastaa?</a:t>
            </a:r>
            <a:endParaRPr kumimoji="0" lang="fi-FI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Vapaamuotoinen: Muoto 29">
            <a:extLst>
              <a:ext uri="{FF2B5EF4-FFF2-40B4-BE49-F238E27FC236}">
                <a16:creationId xmlns:a16="http://schemas.microsoft.com/office/drawing/2014/main" id="{BE212EB4-B1F7-ACFD-1E96-5B0DC5F7B512}"/>
              </a:ext>
            </a:extLst>
          </p:cNvPr>
          <p:cNvSpPr/>
          <p:nvPr/>
        </p:nvSpPr>
        <p:spPr>
          <a:xfrm>
            <a:off x="-15500" y="3875342"/>
            <a:ext cx="11402755" cy="3144953"/>
          </a:xfrm>
          <a:custGeom>
            <a:avLst/>
            <a:gdLst>
              <a:gd name="connsiteX0" fmla="*/ 3240036 w 11402755"/>
              <a:gd name="connsiteY0" fmla="*/ 2171 h 3096363"/>
              <a:gd name="connsiteX1" fmla="*/ 3471191 w 11402755"/>
              <a:gd name="connsiteY1" fmla="*/ 2567 h 3096363"/>
              <a:gd name="connsiteX2" fmla="*/ 7214476 w 11402755"/>
              <a:gd name="connsiteY2" fmla="*/ 1274671 h 3096363"/>
              <a:gd name="connsiteX3" fmla="*/ 9920992 w 11402755"/>
              <a:gd name="connsiteY3" fmla="*/ 653003 h 3096363"/>
              <a:gd name="connsiteX4" fmla="*/ 10134468 w 11402755"/>
              <a:gd name="connsiteY4" fmla="*/ 298943 h 3096363"/>
              <a:gd name="connsiteX5" fmla="*/ 11397481 w 11402755"/>
              <a:gd name="connsiteY5" fmla="*/ 607813 h 3096363"/>
              <a:gd name="connsiteX6" fmla="*/ 10864212 w 11402755"/>
              <a:gd name="connsiteY6" fmla="*/ 1790890 h 3096363"/>
              <a:gd name="connsiteX7" fmla="*/ 10332191 w 11402755"/>
              <a:gd name="connsiteY7" fmla="*/ 1670123 h 3096363"/>
              <a:gd name="connsiteX8" fmla="*/ 8410564 w 11402755"/>
              <a:gd name="connsiteY8" fmla="*/ 2886885 h 3096363"/>
              <a:gd name="connsiteX9" fmla="*/ 5828994 w 11402755"/>
              <a:gd name="connsiteY9" fmla="*/ 2958355 h 3096363"/>
              <a:gd name="connsiteX10" fmla="*/ 2990632 w 11402755"/>
              <a:gd name="connsiteY10" fmla="*/ 2395591 h 3096363"/>
              <a:gd name="connsiteX11" fmla="*/ 96267 w 11402755"/>
              <a:gd name="connsiteY11" fmla="*/ 3044202 h 3096363"/>
              <a:gd name="connsiteX12" fmla="*/ 0 w 11402755"/>
              <a:gd name="connsiteY12" fmla="*/ 3052848 h 3096363"/>
              <a:gd name="connsiteX13" fmla="*/ 0 w 11402755"/>
              <a:gd name="connsiteY13" fmla="*/ 946936 h 3096363"/>
              <a:gd name="connsiteX14" fmla="*/ 107920 w 11402755"/>
              <a:gd name="connsiteY14" fmla="*/ 908414 h 3096363"/>
              <a:gd name="connsiteX15" fmla="*/ 3240036 w 11402755"/>
              <a:gd name="connsiteY15" fmla="*/ 2171 h 3096363"/>
              <a:gd name="connsiteX0" fmla="*/ 3240036 w 11402755"/>
              <a:gd name="connsiteY0" fmla="*/ 2171 h 3096363"/>
              <a:gd name="connsiteX1" fmla="*/ 3471191 w 11402755"/>
              <a:gd name="connsiteY1" fmla="*/ 2567 h 3096363"/>
              <a:gd name="connsiteX2" fmla="*/ 7214476 w 11402755"/>
              <a:gd name="connsiteY2" fmla="*/ 1274671 h 3096363"/>
              <a:gd name="connsiteX3" fmla="*/ 9920992 w 11402755"/>
              <a:gd name="connsiteY3" fmla="*/ 653003 h 3096363"/>
              <a:gd name="connsiteX4" fmla="*/ 10134468 w 11402755"/>
              <a:gd name="connsiteY4" fmla="*/ 298943 h 3096363"/>
              <a:gd name="connsiteX5" fmla="*/ 11397481 w 11402755"/>
              <a:gd name="connsiteY5" fmla="*/ 607813 h 3096363"/>
              <a:gd name="connsiteX6" fmla="*/ 10864212 w 11402755"/>
              <a:gd name="connsiteY6" fmla="*/ 1790890 h 3096363"/>
              <a:gd name="connsiteX7" fmla="*/ 10332191 w 11402755"/>
              <a:gd name="connsiteY7" fmla="*/ 1670123 h 3096363"/>
              <a:gd name="connsiteX8" fmla="*/ 8410564 w 11402755"/>
              <a:gd name="connsiteY8" fmla="*/ 2886885 h 3096363"/>
              <a:gd name="connsiteX9" fmla="*/ 5828994 w 11402755"/>
              <a:gd name="connsiteY9" fmla="*/ 2958355 h 3096363"/>
              <a:gd name="connsiteX10" fmla="*/ 2990632 w 11402755"/>
              <a:gd name="connsiteY10" fmla="*/ 2395591 h 3096363"/>
              <a:gd name="connsiteX11" fmla="*/ 96267 w 11402755"/>
              <a:gd name="connsiteY11" fmla="*/ 3044202 h 3096363"/>
              <a:gd name="connsiteX12" fmla="*/ 0 w 11402755"/>
              <a:gd name="connsiteY12" fmla="*/ 3052848 h 3096363"/>
              <a:gd name="connsiteX13" fmla="*/ 0 w 11402755"/>
              <a:gd name="connsiteY13" fmla="*/ 946936 h 3096363"/>
              <a:gd name="connsiteX14" fmla="*/ 40684 w 11402755"/>
              <a:gd name="connsiteY14" fmla="*/ 634991 h 3096363"/>
              <a:gd name="connsiteX15" fmla="*/ 3240036 w 11402755"/>
              <a:gd name="connsiteY15" fmla="*/ 2171 h 3096363"/>
              <a:gd name="connsiteX0" fmla="*/ 3240036 w 11402755"/>
              <a:gd name="connsiteY0" fmla="*/ 2171 h 3096363"/>
              <a:gd name="connsiteX1" fmla="*/ 3471191 w 11402755"/>
              <a:gd name="connsiteY1" fmla="*/ 2567 h 3096363"/>
              <a:gd name="connsiteX2" fmla="*/ 7214476 w 11402755"/>
              <a:gd name="connsiteY2" fmla="*/ 1274671 h 3096363"/>
              <a:gd name="connsiteX3" fmla="*/ 9920992 w 11402755"/>
              <a:gd name="connsiteY3" fmla="*/ 653003 h 3096363"/>
              <a:gd name="connsiteX4" fmla="*/ 10134468 w 11402755"/>
              <a:gd name="connsiteY4" fmla="*/ 298943 h 3096363"/>
              <a:gd name="connsiteX5" fmla="*/ 11397481 w 11402755"/>
              <a:gd name="connsiteY5" fmla="*/ 607813 h 3096363"/>
              <a:gd name="connsiteX6" fmla="*/ 10864212 w 11402755"/>
              <a:gd name="connsiteY6" fmla="*/ 1790890 h 3096363"/>
              <a:gd name="connsiteX7" fmla="*/ 10332191 w 11402755"/>
              <a:gd name="connsiteY7" fmla="*/ 1670123 h 3096363"/>
              <a:gd name="connsiteX8" fmla="*/ 8410564 w 11402755"/>
              <a:gd name="connsiteY8" fmla="*/ 2886885 h 3096363"/>
              <a:gd name="connsiteX9" fmla="*/ 5828994 w 11402755"/>
              <a:gd name="connsiteY9" fmla="*/ 2958355 h 3096363"/>
              <a:gd name="connsiteX10" fmla="*/ 2990632 w 11402755"/>
              <a:gd name="connsiteY10" fmla="*/ 2395591 h 3096363"/>
              <a:gd name="connsiteX11" fmla="*/ 96267 w 11402755"/>
              <a:gd name="connsiteY11" fmla="*/ 3044202 h 3096363"/>
              <a:gd name="connsiteX12" fmla="*/ 0 w 11402755"/>
              <a:gd name="connsiteY12" fmla="*/ 3052848 h 3096363"/>
              <a:gd name="connsiteX13" fmla="*/ 0 w 11402755"/>
              <a:gd name="connsiteY13" fmla="*/ 946936 h 3096363"/>
              <a:gd name="connsiteX14" fmla="*/ 40684 w 11402755"/>
              <a:gd name="connsiteY14" fmla="*/ 634991 h 3096363"/>
              <a:gd name="connsiteX15" fmla="*/ 3240036 w 11402755"/>
              <a:gd name="connsiteY15" fmla="*/ 2171 h 3096363"/>
              <a:gd name="connsiteX0" fmla="*/ 3024883 w 11402755"/>
              <a:gd name="connsiteY0" fmla="*/ 119257 h 3177590"/>
              <a:gd name="connsiteX1" fmla="*/ 3471191 w 11402755"/>
              <a:gd name="connsiteY1" fmla="*/ 83794 h 3177590"/>
              <a:gd name="connsiteX2" fmla="*/ 7214476 w 11402755"/>
              <a:gd name="connsiteY2" fmla="*/ 1355898 h 3177590"/>
              <a:gd name="connsiteX3" fmla="*/ 9920992 w 11402755"/>
              <a:gd name="connsiteY3" fmla="*/ 734230 h 3177590"/>
              <a:gd name="connsiteX4" fmla="*/ 10134468 w 11402755"/>
              <a:gd name="connsiteY4" fmla="*/ 380170 h 3177590"/>
              <a:gd name="connsiteX5" fmla="*/ 11397481 w 11402755"/>
              <a:gd name="connsiteY5" fmla="*/ 689040 h 3177590"/>
              <a:gd name="connsiteX6" fmla="*/ 10864212 w 11402755"/>
              <a:gd name="connsiteY6" fmla="*/ 1872117 h 3177590"/>
              <a:gd name="connsiteX7" fmla="*/ 10332191 w 11402755"/>
              <a:gd name="connsiteY7" fmla="*/ 1751350 h 3177590"/>
              <a:gd name="connsiteX8" fmla="*/ 8410564 w 11402755"/>
              <a:gd name="connsiteY8" fmla="*/ 2968112 h 3177590"/>
              <a:gd name="connsiteX9" fmla="*/ 5828994 w 11402755"/>
              <a:gd name="connsiteY9" fmla="*/ 3039582 h 3177590"/>
              <a:gd name="connsiteX10" fmla="*/ 2990632 w 11402755"/>
              <a:gd name="connsiteY10" fmla="*/ 2476818 h 3177590"/>
              <a:gd name="connsiteX11" fmla="*/ 96267 w 11402755"/>
              <a:gd name="connsiteY11" fmla="*/ 3125429 h 3177590"/>
              <a:gd name="connsiteX12" fmla="*/ 0 w 11402755"/>
              <a:gd name="connsiteY12" fmla="*/ 3134075 h 3177590"/>
              <a:gd name="connsiteX13" fmla="*/ 0 w 11402755"/>
              <a:gd name="connsiteY13" fmla="*/ 1028163 h 3177590"/>
              <a:gd name="connsiteX14" fmla="*/ 40684 w 11402755"/>
              <a:gd name="connsiteY14" fmla="*/ 716218 h 3177590"/>
              <a:gd name="connsiteX15" fmla="*/ 3024883 w 11402755"/>
              <a:gd name="connsiteY15" fmla="*/ 119257 h 3177590"/>
              <a:gd name="connsiteX0" fmla="*/ 40684 w 11402755"/>
              <a:gd name="connsiteY0" fmla="*/ 645383 h 3106755"/>
              <a:gd name="connsiteX1" fmla="*/ 3471191 w 11402755"/>
              <a:gd name="connsiteY1" fmla="*/ 12959 h 3106755"/>
              <a:gd name="connsiteX2" fmla="*/ 7214476 w 11402755"/>
              <a:gd name="connsiteY2" fmla="*/ 1285063 h 3106755"/>
              <a:gd name="connsiteX3" fmla="*/ 9920992 w 11402755"/>
              <a:gd name="connsiteY3" fmla="*/ 663395 h 3106755"/>
              <a:gd name="connsiteX4" fmla="*/ 10134468 w 11402755"/>
              <a:gd name="connsiteY4" fmla="*/ 309335 h 3106755"/>
              <a:gd name="connsiteX5" fmla="*/ 11397481 w 11402755"/>
              <a:gd name="connsiteY5" fmla="*/ 618205 h 3106755"/>
              <a:gd name="connsiteX6" fmla="*/ 10864212 w 11402755"/>
              <a:gd name="connsiteY6" fmla="*/ 1801282 h 3106755"/>
              <a:gd name="connsiteX7" fmla="*/ 10332191 w 11402755"/>
              <a:gd name="connsiteY7" fmla="*/ 1680515 h 3106755"/>
              <a:gd name="connsiteX8" fmla="*/ 8410564 w 11402755"/>
              <a:gd name="connsiteY8" fmla="*/ 2897277 h 3106755"/>
              <a:gd name="connsiteX9" fmla="*/ 5828994 w 11402755"/>
              <a:gd name="connsiteY9" fmla="*/ 2968747 h 3106755"/>
              <a:gd name="connsiteX10" fmla="*/ 2990632 w 11402755"/>
              <a:gd name="connsiteY10" fmla="*/ 2405983 h 3106755"/>
              <a:gd name="connsiteX11" fmla="*/ 96267 w 11402755"/>
              <a:gd name="connsiteY11" fmla="*/ 3054594 h 3106755"/>
              <a:gd name="connsiteX12" fmla="*/ 0 w 11402755"/>
              <a:gd name="connsiteY12" fmla="*/ 3063240 h 3106755"/>
              <a:gd name="connsiteX13" fmla="*/ 0 w 11402755"/>
              <a:gd name="connsiteY13" fmla="*/ 957328 h 3106755"/>
              <a:gd name="connsiteX14" fmla="*/ 40684 w 11402755"/>
              <a:gd name="connsiteY14" fmla="*/ 645383 h 3106755"/>
              <a:gd name="connsiteX0" fmla="*/ 40684 w 11402755"/>
              <a:gd name="connsiteY0" fmla="*/ 645383 h 3063240"/>
              <a:gd name="connsiteX1" fmla="*/ 3471191 w 11402755"/>
              <a:gd name="connsiteY1" fmla="*/ 12959 h 3063240"/>
              <a:gd name="connsiteX2" fmla="*/ 7214476 w 11402755"/>
              <a:gd name="connsiteY2" fmla="*/ 1285063 h 3063240"/>
              <a:gd name="connsiteX3" fmla="*/ 9920992 w 11402755"/>
              <a:gd name="connsiteY3" fmla="*/ 663395 h 3063240"/>
              <a:gd name="connsiteX4" fmla="*/ 10134468 w 11402755"/>
              <a:gd name="connsiteY4" fmla="*/ 309335 h 3063240"/>
              <a:gd name="connsiteX5" fmla="*/ 11397481 w 11402755"/>
              <a:gd name="connsiteY5" fmla="*/ 618205 h 3063240"/>
              <a:gd name="connsiteX6" fmla="*/ 10864212 w 11402755"/>
              <a:gd name="connsiteY6" fmla="*/ 1801282 h 3063240"/>
              <a:gd name="connsiteX7" fmla="*/ 10332191 w 11402755"/>
              <a:gd name="connsiteY7" fmla="*/ 1680515 h 3063240"/>
              <a:gd name="connsiteX8" fmla="*/ 8410564 w 11402755"/>
              <a:gd name="connsiteY8" fmla="*/ 2897277 h 3063240"/>
              <a:gd name="connsiteX9" fmla="*/ 5828994 w 11402755"/>
              <a:gd name="connsiteY9" fmla="*/ 2968747 h 3063240"/>
              <a:gd name="connsiteX10" fmla="*/ 2977185 w 11402755"/>
              <a:gd name="connsiteY10" fmla="*/ 2419430 h 3063240"/>
              <a:gd name="connsiteX11" fmla="*/ 96267 w 11402755"/>
              <a:gd name="connsiteY11" fmla="*/ 3054594 h 3063240"/>
              <a:gd name="connsiteX12" fmla="*/ 0 w 11402755"/>
              <a:gd name="connsiteY12" fmla="*/ 3063240 h 3063240"/>
              <a:gd name="connsiteX13" fmla="*/ 0 w 11402755"/>
              <a:gd name="connsiteY13" fmla="*/ 957328 h 3063240"/>
              <a:gd name="connsiteX14" fmla="*/ 40684 w 11402755"/>
              <a:gd name="connsiteY14" fmla="*/ 645383 h 3063240"/>
              <a:gd name="connsiteX0" fmla="*/ 40684 w 11402755"/>
              <a:gd name="connsiteY0" fmla="*/ 645383 h 3063240"/>
              <a:gd name="connsiteX1" fmla="*/ 3471191 w 11402755"/>
              <a:gd name="connsiteY1" fmla="*/ 12959 h 3063240"/>
              <a:gd name="connsiteX2" fmla="*/ 7214476 w 11402755"/>
              <a:gd name="connsiteY2" fmla="*/ 1285063 h 3063240"/>
              <a:gd name="connsiteX3" fmla="*/ 9920992 w 11402755"/>
              <a:gd name="connsiteY3" fmla="*/ 663395 h 3063240"/>
              <a:gd name="connsiteX4" fmla="*/ 10134468 w 11402755"/>
              <a:gd name="connsiteY4" fmla="*/ 309335 h 3063240"/>
              <a:gd name="connsiteX5" fmla="*/ 11397481 w 11402755"/>
              <a:gd name="connsiteY5" fmla="*/ 618205 h 3063240"/>
              <a:gd name="connsiteX6" fmla="*/ 10864212 w 11402755"/>
              <a:gd name="connsiteY6" fmla="*/ 1801282 h 3063240"/>
              <a:gd name="connsiteX7" fmla="*/ 10332191 w 11402755"/>
              <a:gd name="connsiteY7" fmla="*/ 1680515 h 3063240"/>
              <a:gd name="connsiteX8" fmla="*/ 8410564 w 11402755"/>
              <a:gd name="connsiteY8" fmla="*/ 2897277 h 3063240"/>
              <a:gd name="connsiteX9" fmla="*/ 5882783 w 11402755"/>
              <a:gd name="connsiteY9" fmla="*/ 2995641 h 3063240"/>
              <a:gd name="connsiteX10" fmla="*/ 2977185 w 11402755"/>
              <a:gd name="connsiteY10" fmla="*/ 2419430 h 3063240"/>
              <a:gd name="connsiteX11" fmla="*/ 96267 w 11402755"/>
              <a:gd name="connsiteY11" fmla="*/ 3054594 h 3063240"/>
              <a:gd name="connsiteX12" fmla="*/ 0 w 11402755"/>
              <a:gd name="connsiteY12" fmla="*/ 3063240 h 3063240"/>
              <a:gd name="connsiteX13" fmla="*/ 0 w 11402755"/>
              <a:gd name="connsiteY13" fmla="*/ 957328 h 3063240"/>
              <a:gd name="connsiteX14" fmla="*/ 40684 w 11402755"/>
              <a:gd name="connsiteY14" fmla="*/ 645383 h 3063240"/>
              <a:gd name="connsiteX0" fmla="*/ 40684 w 11402755"/>
              <a:gd name="connsiteY0" fmla="*/ 645383 h 3110834"/>
              <a:gd name="connsiteX1" fmla="*/ 3471191 w 11402755"/>
              <a:gd name="connsiteY1" fmla="*/ 12959 h 3110834"/>
              <a:gd name="connsiteX2" fmla="*/ 7214476 w 11402755"/>
              <a:gd name="connsiteY2" fmla="*/ 1285063 h 3110834"/>
              <a:gd name="connsiteX3" fmla="*/ 9920992 w 11402755"/>
              <a:gd name="connsiteY3" fmla="*/ 663395 h 3110834"/>
              <a:gd name="connsiteX4" fmla="*/ 10134468 w 11402755"/>
              <a:gd name="connsiteY4" fmla="*/ 309335 h 3110834"/>
              <a:gd name="connsiteX5" fmla="*/ 11397481 w 11402755"/>
              <a:gd name="connsiteY5" fmla="*/ 618205 h 3110834"/>
              <a:gd name="connsiteX6" fmla="*/ 10864212 w 11402755"/>
              <a:gd name="connsiteY6" fmla="*/ 1801282 h 3110834"/>
              <a:gd name="connsiteX7" fmla="*/ 10332191 w 11402755"/>
              <a:gd name="connsiteY7" fmla="*/ 1680515 h 3110834"/>
              <a:gd name="connsiteX8" fmla="*/ 8410564 w 11402755"/>
              <a:gd name="connsiteY8" fmla="*/ 2897277 h 3110834"/>
              <a:gd name="connsiteX9" fmla="*/ 5882783 w 11402755"/>
              <a:gd name="connsiteY9" fmla="*/ 2995641 h 3110834"/>
              <a:gd name="connsiteX10" fmla="*/ 2977185 w 11402755"/>
              <a:gd name="connsiteY10" fmla="*/ 2419430 h 3110834"/>
              <a:gd name="connsiteX11" fmla="*/ 96267 w 11402755"/>
              <a:gd name="connsiteY11" fmla="*/ 3054594 h 3110834"/>
              <a:gd name="connsiteX12" fmla="*/ 0 w 11402755"/>
              <a:gd name="connsiteY12" fmla="*/ 3063240 h 3110834"/>
              <a:gd name="connsiteX13" fmla="*/ 0 w 11402755"/>
              <a:gd name="connsiteY13" fmla="*/ 957328 h 3110834"/>
              <a:gd name="connsiteX14" fmla="*/ 40684 w 11402755"/>
              <a:gd name="connsiteY14" fmla="*/ 645383 h 3110834"/>
              <a:gd name="connsiteX0" fmla="*/ 40684 w 11402755"/>
              <a:gd name="connsiteY0" fmla="*/ 645383 h 3116063"/>
              <a:gd name="connsiteX1" fmla="*/ 3471191 w 11402755"/>
              <a:gd name="connsiteY1" fmla="*/ 12959 h 3116063"/>
              <a:gd name="connsiteX2" fmla="*/ 7214476 w 11402755"/>
              <a:gd name="connsiteY2" fmla="*/ 1285063 h 3116063"/>
              <a:gd name="connsiteX3" fmla="*/ 9920992 w 11402755"/>
              <a:gd name="connsiteY3" fmla="*/ 663395 h 3116063"/>
              <a:gd name="connsiteX4" fmla="*/ 10134468 w 11402755"/>
              <a:gd name="connsiteY4" fmla="*/ 309335 h 3116063"/>
              <a:gd name="connsiteX5" fmla="*/ 11397481 w 11402755"/>
              <a:gd name="connsiteY5" fmla="*/ 618205 h 3116063"/>
              <a:gd name="connsiteX6" fmla="*/ 10864212 w 11402755"/>
              <a:gd name="connsiteY6" fmla="*/ 1801282 h 3116063"/>
              <a:gd name="connsiteX7" fmla="*/ 10332191 w 11402755"/>
              <a:gd name="connsiteY7" fmla="*/ 1680515 h 3116063"/>
              <a:gd name="connsiteX8" fmla="*/ 8410564 w 11402755"/>
              <a:gd name="connsiteY8" fmla="*/ 2897277 h 3116063"/>
              <a:gd name="connsiteX9" fmla="*/ 5882783 w 11402755"/>
              <a:gd name="connsiteY9" fmla="*/ 2995641 h 3116063"/>
              <a:gd name="connsiteX10" fmla="*/ 2977185 w 11402755"/>
              <a:gd name="connsiteY10" fmla="*/ 2419430 h 3116063"/>
              <a:gd name="connsiteX11" fmla="*/ 96267 w 11402755"/>
              <a:gd name="connsiteY11" fmla="*/ 3054594 h 3116063"/>
              <a:gd name="connsiteX12" fmla="*/ 0 w 11402755"/>
              <a:gd name="connsiteY12" fmla="*/ 3063240 h 3116063"/>
              <a:gd name="connsiteX13" fmla="*/ 0 w 11402755"/>
              <a:gd name="connsiteY13" fmla="*/ 957328 h 3116063"/>
              <a:gd name="connsiteX14" fmla="*/ 40684 w 11402755"/>
              <a:gd name="connsiteY14" fmla="*/ 645383 h 3116063"/>
              <a:gd name="connsiteX0" fmla="*/ 40684 w 11402755"/>
              <a:gd name="connsiteY0" fmla="*/ 645383 h 3063240"/>
              <a:gd name="connsiteX1" fmla="*/ 3471191 w 11402755"/>
              <a:gd name="connsiteY1" fmla="*/ 12959 h 3063240"/>
              <a:gd name="connsiteX2" fmla="*/ 7214476 w 11402755"/>
              <a:gd name="connsiteY2" fmla="*/ 1285063 h 3063240"/>
              <a:gd name="connsiteX3" fmla="*/ 9920992 w 11402755"/>
              <a:gd name="connsiteY3" fmla="*/ 663395 h 3063240"/>
              <a:gd name="connsiteX4" fmla="*/ 10134468 w 11402755"/>
              <a:gd name="connsiteY4" fmla="*/ 309335 h 3063240"/>
              <a:gd name="connsiteX5" fmla="*/ 11397481 w 11402755"/>
              <a:gd name="connsiteY5" fmla="*/ 618205 h 3063240"/>
              <a:gd name="connsiteX6" fmla="*/ 10864212 w 11402755"/>
              <a:gd name="connsiteY6" fmla="*/ 1801282 h 3063240"/>
              <a:gd name="connsiteX7" fmla="*/ 10332191 w 11402755"/>
              <a:gd name="connsiteY7" fmla="*/ 1680515 h 3063240"/>
              <a:gd name="connsiteX8" fmla="*/ 8370223 w 11402755"/>
              <a:gd name="connsiteY8" fmla="*/ 2874865 h 3063240"/>
              <a:gd name="connsiteX9" fmla="*/ 5882783 w 11402755"/>
              <a:gd name="connsiteY9" fmla="*/ 2995641 h 3063240"/>
              <a:gd name="connsiteX10" fmla="*/ 2977185 w 11402755"/>
              <a:gd name="connsiteY10" fmla="*/ 2419430 h 3063240"/>
              <a:gd name="connsiteX11" fmla="*/ 96267 w 11402755"/>
              <a:gd name="connsiteY11" fmla="*/ 3054594 h 3063240"/>
              <a:gd name="connsiteX12" fmla="*/ 0 w 11402755"/>
              <a:gd name="connsiteY12" fmla="*/ 3063240 h 3063240"/>
              <a:gd name="connsiteX13" fmla="*/ 0 w 11402755"/>
              <a:gd name="connsiteY13" fmla="*/ 957328 h 3063240"/>
              <a:gd name="connsiteX14" fmla="*/ 40684 w 11402755"/>
              <a:gd name="connsiteY14" fmla="*/ 645383 h 3063240"/>
              <a:gd name="connsiteX0" fmla="*/ 40684 w 11402755"/>
              <a:gd name="connsiteY0" fmla="*/ 645383 h 3119828"/>
              <a:gd name="connsiteX1" fmla="*/ 3471191 w 11402755"/>
              <a:gd name="connsiteY1" fmla="*/ 12959 h 3119828"/>
              <a:gd name="connsiteX2" fmla="*/ 7214476 w 11402755"/>
              <a:gd name="connsiteY2" fmla="*/ 1285063 h 3119828"/>
              <a:gd name="connsiteX3" fmla="*/ 9920992 w 11402755"/>
              <a:gd name="connsiteY3" fmla="*/ 663395 h 3119828"/>
              <a:gd name="connsiteX4" fmla="*/ 10134468 w 11402755"/>
              <a:gd name="connsiteY4" fmla="*/ 309335 h 3119828"/>
              <a:gd name="connsiteX5" fmla="*/ 11397481 w 11402755"/>
              <a:gd name="connsiteY5" fmla="*/ 618205 h 3119828"/>
              <a:gd name="connsiteX6" fmla="*/ 10864212 w 11402755"/>
              <a:gd name="connsiteY6" fmla="*/ 1801282 h 3119828"/>
              <a:gd name="connsiteX7" fmla="*/ 10332191 w 11402755"/>
              <a:gd name="connsiteY7" fmla="*/ 1680515 h 3119828"/>
              <a:gd name="connsiteX8" fmla="*/ 8370223 w 11402755"/>
              <a:gd name="connsiteY8" fmla="*/ 2874865 h 3119828"/>
              <a:gd name="connsiteX9" fmla="*/ 5882783 w 11402755"/>
              <a:gd name="connsiteY9" fmla="*/ 2995641 h 3119828"/>
              <a:gd name="connsiteX10" fmla="*/ 2977185 w 11402755"/>
              <a:gd name="connsiteY10" fmla="*/ 2419430 h 3119828"/>
              <a:gd name="connsiteX11" fmla="*/ 96267 w 11402755"/>
              <a:gd name="connsiteY11" fmla="*/ 3054594 h 3119828"/>
              <a:gd name="connsiteX12" fmla="*/ 0 w 11402755"/>
              <a:gd name="connsiteY12" fmla="*/ 3063240 h 3119828"/>
              <a:gd name="connsiteX13" fmla="*/ 0 w 11402755"/>
              <a:gd name="connsiteY13" fmla="*/ 957328 h 3119828"/>
              <a:gd name="connsiteX14" fmla="*/ 40684 w 11402755"/>
              <a:gd name="connsiteY14" fmla="*/ 645383 h 3119828"/>
              <a:gd name="connsiteX0" fmla="*/ 40684 w 11402755"/>
              <a:gd name="connsiteY0" fmla="*/ 645383 h 3165403"/>
              <a:gd name="connsiteX1" fmla="*/ 3471191 w 11402755"/>
              <a:gd name="connsiteY1" fmla="*/ 12959 h 3165403"/>
              <a:gd name="connsiteX2" fmla="*/ 7214476 w 11402755"/>
              <a:gd name="connsiteY2" fmla="*/ 1285063 h 3165403"/>
              <a:gd name="connsiteX3" fmla="*/ 9920992 w 11402755"/>
              <a:gd name="connsiteY3" fmla="*/ 663395 h 3165403"/>
              <a:gd name="connsiteX4" fmla="*/ 10134468 w 11402755"/>
              <a:gd name="connsiteY4" fmla="*/ 309335 h 3165403"/>
              <a:gd name="connsiteX5" fmla="*/ 11397481 w 11402755"/>
              <a:gd name="connsiteY5" fmla="*/ 618205 h 3165403"/>
              <a:gd name="connsiteX6" fmla="*/ 10864212 w 11402755"/>
              <a:gd name="connsiteY6" fmla="*/ 1801282 h 3165403"/>
              <a:gd name="connsiteX7" fmla="*/ 10332191 w 11402755"/>
              <a:gd name="connsiteY7" fmla="*/ 1680515 h 3165403"/>
              <a:gd name="connsiteX8" fmla="*/ 8370223 w 11402755"/>
              <a:gd name="connsiteY8" fmla="*/ 2874865 h 3165403"/>
              <a:gd name="connsiteX9" fmla="*/ 5882783 w 11402755"/>
              <a:gd name="connsiteY9" fmla="*/ 2995641 h 3165403"/>
              <a:gd name="connsiteX10" fmla="*/ 2977185 w 11402755"/>
              <a:gd name="connsiteY10" fmla="*/ 2419430 h 3165403"/>
              <a:gd name="connsiteX11" fmla="*/ 96267 w 11402755"/>
              <a:gd name="connsiteY11" fmla="*/ 3054594 h 3165403"/>
              <a:gd name="connsiteX12" fmla="*/ 0 w 11402755"/>
              <a:gd name="connsiteY12" fmla="*/ 3063240 h 3165403"/>
              <a:gd name="connsiteX13" fmla="*/ 0 w 11402755"/>
              <a:gd name="connsiteY13" fmla="*/ 957328 h 3165403"/>
              <a:gd name="connsiteX14" fmla="*/ 40684 w 11402755"/>
              <a:gd name="connsiteY14" fmla="*/ 645383 h 3165403"/>
              <a:gd name="connsiteX0" fmla="*/ 27984 w 11402755"/>
              <a:gd name="connsiteY0" fmla="*/ 645383 h 3165403"/>
              <a:gd name="connsiteX1" fmla="*/ 3471191 w 11402755"/>
              <a:gd name="connsiteY1" fmla="*/ 12959 h 3165403"/>
              <a:gd name="connsiteX2" fmla="*/ 7214476 w 11402755"/>
              <a:gd name="connsiteY2" fmla="*/ 1285063 h 3165403"/>
              <a:gd name="connsiteX3" fmla="*/ 9920992 w 11402755"/>
              <a:gd name="connsiteY3" fmla="*/ 663395 h 3165403"/>
              <a:gd name="connsiteX4" fmla="*/ 10134468 w 11402755"/>
              <a:gd name="connsiteY4" fmla="*/ 309335 h 3165403"/>
              <a:gd name="connsiteX5" fmla="*/ 11397481 w 11402755"/>
              <a:gd name="connsiteY5" fmla="*/ 618205 h 3165403"/>
              <a:gd name="connsiteX6" fmla="*/ 10864212 w 11402755"/>
              <a:gd name="connsiteY6" fmla="*/ 1801282 h 3165403"/>
              <a:gd name="connsiteX7" fmla="*/ 10332191 w 11402755"/>
              <a:gd name="connsiteY7" fmla="*/ 1680515 h 3165403"/>
              <a:gd name="connsiteX8" fmla="*/ 8370223 w 11402755"/>
              <a:gd name="connsiteY8" fmla="*/ 2874865 h 3165403"/>
              <a:gd name="connsiteX9" fmla="*/ 5882783 w 11402755"/>
              <a:gd name="connsiteY9" fmla="*/ 2995641 h 3165403"/>
              <a:gd name="connsiteX10" fmla="*/ 2977185 w 11402755"/>
              <a:gd name="connsiteY10" fmla="*/ 2419430 h 3165403"/>
              <a:gd name="connsiteX11" fmla="*/ 96267 w 11402755"/>
              <a:gd name="connsiteY11" fmla="*/ 3054594 h 3165403"/>
              <a:gd name="connsiteX12" fmla="*/ 0 w 11402755"/>
              <a:gd name="connsiteY12" fmla="*/ 3063240 h 3165403"/>
              <a:gd name="connsiteX13" fmla="*/ 0 w 11402755"/>
              <a:gd name="connsiteY13" fmla="*/ 957328 h 3165403"/>
              <a:gd name="connsiteX14" fmla="*/ 27984 w 11402755"/>
              <a:gd name="connsiteY14" fmla="*/ 645383 h 3165403"/>
              <a:gd name="connsiteX0" fmla="*/ 27984 w 11402755"/>
              <a:gd name="connsiteY0" fmla="*/ 645383 h 3165403"/>
              <a:gd name="connsiteX1" fmla="*/ 3471191 w 11402755"/>
              <a:gd name="connsiteY1" fmla="*/ 12959 h 3165403"/>
              <a:gd name="connsiteX2" fmla="*/ 7214476 w 11402755"/>
              <a:gd name="connsiteY2" fmla="*/ 1285063 h 3165403"/>
              <a:gd name="connsiteX3" fmla="*/ 9920992 w 11402755"/>
              <a:gd name="connsiteY3" fmla="*/ 663395 h 3165403"/>
              <a:gd name="connsiteX4" fmla="*/ 10134468 w 11402755"/>
              <a:gd name="connsiteY4" fmla="*/ 309335 h 3165403"/>
              <a:gd name="connsiteX5" fmla="*/ 11397481 w 11402755"/>
              <a:gd name="connsiteY5" fmla="*/ 618205 h 3165403"/>
              <a:gd name="connsiteX6" fmla="*/ 10864212 w 11402755"/>
              <a:gd name="connsiteY6" fmla="*/ 1801282 h 3165403"/>
              <a:gd name="connsiteX7" fmla="*/ 10332191 w 11402755"/>
              <a:gd name="connsiteY7" fmla="*/ 1680515 h 3165403"/>
              <a:gd name="connsiteX8" fmla="*/ 8370223 w 11402755"/>
              <a:gd name="connsiteY8" fmla="*/ 2874865 h 3165403"/>
              <a:gd name="connsiteX9" fmla="*/ 5882783 w 11402755"/>
              <a:gd name="connsiteY9" fmla="*/ 2995641 h 3165403"/>
              <a:gd name="connsiteX10" fmla="*/ 2977185 w 11402755"/>
              <a:gd name="connsiteY10" fmla="*/ 2419430 h 3165403"/>
              <a:gd name="connsiteX11" fmla="*/ 96267 w 11402755"/>
              <a:gd name="connsiteY11" fmla="*/ 3054594 h 3165403"/>
              <a:gd name="connsiteX12" fmla="*/ 0 w 11402755"/>
              <a:gd name="connsiteY12" fmla="*/ 3063240 h 3165403"/>
              <a:gd name="connsiteX13" fmla="*/ 27984 w 11402755"/>
              <a:gd name="connsiteY13" fmla="*/ 645383 h 3165403"/>
              <a:gd name="connsiteX0" fmla="*/ 12109 w 11402755"/>
              <a:gd name="connsiteY0" fmla="*/ 627402 h 3166472"/>
              <a:gd name="connsiteX1" fmla="*/ 3471191 w 11402755"/>
              <a:gd name="connsiteY1" fmla="*/ 14028 h 3166472"/>
              <a:gd name="connsiteX2" fmla="*/ 7214476 w 11402755"/>
              <a:gd name="connsiteY2" fmla="*/ 1286132 h 3166472"/>
              <a:gd name="connsiteX3" fmla="*/ 9920992 w 11402755"/>
              <a:gd name="connsiteY3" fmla="*/ 664464 h 3166472"/>
              <a:gd name="connsiteX4" fmla="*/ 10134468 w 11402755"/>
              <a:gd name="connsiteY4" fmla="*/ 310404 h 3166472"/>
              <a:gd name="connsiteX5" fmla="*/ 11397481 w 11402755"/>
              <a:gd name="connsiteY5" fmla="*/ 619274 h 3166472"/>
              <a:gd name="connsiteX6" fmla="*/ 10864212 w 11402755"/>
              <a:gd name="connsiteY6" fmla="*/ 1802351 h 3166472"/>
              <a:gd name="connsiteX7" fmla="*/ 10332191 w 11402755"/>
              <a:gd name="connsiteY7" fmla="*/ 1681584 h 3166472"/>
              <a:gd name="connsiteX8" fmla="*/ 8370223 w 11402755"/>
              <a:gd name="connsiteY8" fmla="*/ 2875934 h 3166472"/>
              <a:gd name="connsiteX9" fmla="*/ 5882783 w 11402755"/>
              <a:gd name="connsiteY9" fmla="*/ 2996710 h 3166472"/>
              <a:gd name="connsiteX10" fmla="*/ 2977185 w 11402755"/>
              <a:gd name="connsiteY10" fmla="*/ 2420499 h 3166472"/>
              <a:gd name="connsiteX11" fmla="*/ 96267 w 11402755"/>
              <a:gd name="connsiteY11" fmla="*/ 3055663 h 3166472"/>
              <a:gd name="connsiteX12" fmla="*/ 0 w 11402755"/>
              <a:gd name="connsiteY12" fmla="*/ 3064309 h 3166472"/>
              <a:gd name="connsiteX13" fmla="*/ 12109 w 11402755"/>
              <a:gd name="connsiteY13" fmla="*/ 627402 h 3166472"/>
              <a:gd name="connsiteX0" fmla="*/ 12109 w 11402755"/>
              <a:gd name="connsiteY0" fmla="*/ 627402 h 3166472"/>
              <a:gd name="connsiteX1" fmla="*/ 3471191 w 11402755"/>
              <a:gd name="connsiteY1" fmla="*/ 14028 h 3166472"/>
              <a:gd name="connsiteX2" fmla="*/ 7214476 w 11402755"/>
              <a:gd name="connsiteY2" fmla="*/ 1286132 h 3166472"/>
              <a:gd name="connsiteX3" fmla="*/ 9920992 w 11402755"/>
              <a:gd name="connsiteY3" fmla="*/ 664464 h 3166472"/>
              <a:gd name="connsiteX4" fmla="*/ 10134468 w 11402755"/>
              <a:gd name="connsiteY4" fmla="*/ 310404 h 3166472"/>
              <a:gd name="connsiteX5" fmla="*/ 11397481 w 11402755"/>
              <a:gd name="connsiteY5" fmla="*/ 619274 h 3166472"/>
              <a:gd name="connsiteX6" fmla="*/ 10864212 w 11402755"/>
              <a:gd name="connsiteY6" fmla="*/ 1802351 h 3166472"/>
              <a:gd name="connsiteX7" fmla="*/ 10332191 w 11402755"/>
              <a:gd name="connsiteY7" fmla="*/ 1681584 h 3166472"/>
              <a:gd name="connsiteX8" fmla="*/ 8370223 w 11402755"/>
              <a:gd name="connsiteY8" fmla="*/ 2875934 h 3166472"/>
              <a:gd name="connsiteX9" fmla="*/ 5882783 w 11402755"/>
              <a:gd name="connsiteY9" fmla="*/ 2996710 h 3166472"/>
              <a:gd name="connsiteX10" fmla="*/ 2977185 w 11402755"/>
              <a:gd name="connsiteY10" fmla="*/ 2420499 h 3166472"/>
              <a:gd name="connsiteX11" fmla="*/ 96267 w 11402755"/>
              <a:gd name="connsiteY11" fmla="*/ 3055663 h 3166472"/>
              <a:gd name="connsiteX12" fmla="*/ 0 w 11402755"/>
              <a:gd name="connsiteY12" fmla="*/ 3064309 h 3166472"/>
              <a:gd name="connsiteX13" fmla="*/ 12109 w 11402755"/>
              <a:gd name="connsiteY13" fmla="*/ 627402 h 3166472"/>
              <a:gd name="connsiteX0" fmla="*/ 12109 w 11402755"/>
              <a:gd name="connsiteY0" fmla="*/ 627402 h 3101698"/>
              <a:gd name="connsiteX1" fmla="*/ 3471191 w 11402755"/>
              <a:gd name="connsiteY1" fmla="*/ 14028 h 3101698"/>
              <a:gd name="connsiteX2" fmla="*/ 7214476 w 11402755"/>
              <a:gd name="connsiteY2" fmla="*/ 1286132 h 3101698"/>
              <a:gd name="connsiteX3" fmla="*/ 9920992 w 11402755"/>
              <a:gd name="connsiteY3" fmla="*/ 664464 h 3101698"/>
              <a:gd name="connsiteX4" fmla="*/ 10134468 w 11402755"/>
              <a:gd name="connsiteY4" fmla="*/ 310404 h 3101698"/>
              <a:gd name="connsiteX5" fmla="*/ 11397481 w 11402755"/>
              <a:gd name="connsiteY5" fmla="*/ 619274 h 3101698"/>
              <a:gd name="connsiteX6" fmla="*/ 10864212 w 11402755"/>
              <a:gd name="connsiteY6" fmla="*/ 1802351 h 3101698"/>
              <a:gd name="connsiteX7" fmla="*/ 10327957 w 11402755"/>
              <a:gd name="connsiteY7" fmla="*/ 1753550 h 3101698"/>
              <a:gd name="connsiteX8" fmla="*/ 8370223 w 11402755"/>
              <a:gd name="connsiteY8" fmla="*/ 2875934 h 3101698"/>
              <a:gd name="connsiteX9" fmla="*/ 5882783 w 11402755"/>
              <a:gd name="connsiteY9" fmla="*/ 2996710 h 3101698"/>
              <a:gd name="connsiteX10" fmla="*/ 2977185 w 11402755"/>
              <a:gd name="connsiteY10" fmla="*/ 2420499 h 3101698"/>
              <a:gd name="connsiteX11" fmla="*/ 96267 w 11402755"/>
              <a:gd name="connsiteY11" fmla="*/ 3055663 h 3101698"/>
              <a:gd name="connsiteX12" fmla="*/ 0 w 11402755"/>
              <a:gd name="connsiteY12" fmla="*/ 3064309 h 3101698"/>
              <a:gd name="connsiteX13" fmla="*/ 12109 w 11402755"/>
              <a:gd name="connsiteY13" fmla="*/ 627402 h 3101698"/>
              <a:gd name="connsiteX0" fmla="*/ 12109 w 11402755"/>
              <a:gd name="connsiteY0" fmla="*/ 627402 h 3064309"/>
              <a:gd name="connsiteX1" fmla="*/ 3471191 w 11402755"/>
              <a:gd name="connsiteY1" fmla="*/ 14028 h 3064309"/>
              <a:gd name="connsiteX2" fmla="*/ 7214476 w 11402755"/>
              <a:gd name="connsiteY2" fmla="*/ 1286132 h 3064309"/>
              <a:gd name="connsiteX3" fmla="*/ 9920992 w 11402755"/>
              <a:gd name="connsiteY3" fmla="*/ 664464 h 3064309"/>
              <a:gd name="connsiteX4" fmla="*/ 10134468 w 11402755"/>
              <a:gd name="connsiteY4" fmla="*/ 310404 h 3064309"/>
              <a:gd name="connsiteX5" fmla="*/ 11397481 w 11402755"/>
              <a:gd name="connsiteY5" fmla="*/ 619274 h 3064309"/>
              <a:gd name="connsiteX6" fmla="*/ 10864212 w 11402755"/>
              <a:gd name="connsiteY6" fmla="*/ 1802351 h 3064309"/>
              <a:gd name="connsiteX7" fmla="*/ 10327957 w 11402755"/>
              <a:gd name="connsiteY7" fmla="*/ 1753550 h 3064309"/>
              <a:gd name="connsiteX8" fmla="*/ 8365989 w 11402755"/>
              <a:gd name="connsiteY8" fmla="*/ 2909800 h 3064309"/>
              <a:gd name="connsiteX9" fmla="*/ 5882783 w 11402755"/>
              <a:gd name="connsiteY9" fmla="*/ 2996710 h 3064309"/>
              <a:gd name="connsiteX10" fmla="*/ 2977185 w 11402755"/>
              <a:gd name="connsiteY10" fmla="*/ 2420499 h 3064309"/>
              <a:gd name="connsiteX11" fmla="*/ 96267 w 11402755"/>
              <a:gd name="connsiteY11" fmla="*/ 3055663 h 3064309"/>
              <a:gd name="connsiteX12" fmla="*/ 0 w 11402755"/>
              <a:gd name="connsiteY12" fmla="*/ 3064309 h 3064309"/>
              <a:gd name="connsiteX13" fmla="*/ 12109 w 11402755"/>
              <a:gd name="connsiteY13" fmla="*/ 627402 h 3064309"/>
              <a:gd name="connsiteX0" fmla="*/ 12109 w 11402755"/>
              <a:gd name="connsiteY0" fmla="*/ 627402 h 3072748"/>
              <a:gd name="connsiteX1" fmla="*/ 3471191 w 11402755"/>
              <a:gd name="connsiteY1" fmla="*/ 14028 h 3072748"/>
              <a:gd name="connsiteX2" fmla="*/ 7214476 w 11402755"/>
              <a:gd name="connsiteY2" fmla="*/ 1286132 h 3072748"/>
              <a:gd name="connsiteX3" fmla="*/ 9920992 w 11402755"/>
              <a:gd name="connsiteY3" fmla="*/ 664464 h 3072748"/>
              <a:gd name="connsiteX4" fmla="*/ 10134468 w 11402755"/>
              <a:gd name="connsiteY4" fmla="*/ 310404 h 3072748"/>
              <a:gd name="connsiteX5" fmla="*/ 11397481 w 11402755"/>
              <a:gd name="connsiteY5" fmla="*/ 619274 h 3072748"/>
              <a:gd name="connsiteX6" fmla="*/ 10864212 w 11402755"/>
              <a:gd name="connsiteY6" fmla="*/ 1802351 h 3072748"/>
              <a:gd name="connsiteX7" fmla="*/ 10327957 w 11402755"/>
              <a:gd name="connsiteY7" fmla="*/ 1753550 h 3072748"/>
              <a:gd name="connsiteX8" fmla="*/ 8365989 w 11402755"/>
              <a:gd name="connsiteY8" fmla="*/ 2909800 h 3072748"/>
              <a:gd name="connsiteX9" fmla="*/ 5882783 w 11402755"/>
              <a:gd name="connsiteY9" fmla="*/ 2996710 h 3072748"/>
              <a:gd name="connsiteX10" fmla="*/ 2977185 w 11402755"/>
              <a:gd name="connsiteY10" fmla="*/ 2420499 h 3072748"/>
              <a:gd name="connsiteX11" fmla="*/ 96267 w 11402755"/>
              <a:gd name="connsiteY11" fmla="*/ 3055663 h 3072748"/>
              <a:gd name="connsiteX12" fmla="*/ 0 w 11402755"/>
              <a:gd name="connsiteY12" fmla="*/ 3064309 h 3072748"/>
              <a:gd name="connsiteX13" fmla="*/ 12109 w 11402755"/>
              <a:gd name="connsiteY13" fmla="*/ 627402 h 3072748"/>
              <a:gd name="connsiteX0" fmla="*/ 12109 w 11402755"/>
              <a:gd name="connsiteY0" fmla="*/ 627402 h 3124682"/>
              <a:gd name="connsiteX1" fmla="*/ 3471191 w 11402755"/>
              <a:gd name="connsiteY1" fmla="*/ 14028 h 3124682"/>
              <a:gd name="connsiteX2" fmla="*/ 7214476 w 11402755"/>
              <a:gd name="connsiteY2" fmla="*/ 1286132 h 3124682"/>
              <a:gd name="connsiteX3" fmla="*/ 9920992 w 11402755"/>
              <a:gd name="connsiteY3" fmla="*/ 664464 h 3124682"/>
              <a:gd name="connsiteX4" fmla="*/ 10134468 w 11402755"/>
              <a:gd name="connsiteY4" fmla="*/ 310404 h 3124682"/>
              <a:gd name="connsiteX5" fmla="*/ 11397481 w 11402755"/>
              <a:gd name="connsiteY5" fmla="*/ 619274 h 3124682"/>
              <a:gd name="connsiteX6" fmla="*/ 10864212 w 11402755"/>
              <a:gd name="connsiteY6" fmla="*/ 1802351 h 3124682"/>
              <a:gd name="connsiteX7" fmla="*/ 10327957 w 11402755"/>
              <a:gd name="connsiteY7" fmla="*/ 1753550 h 3124682"/>
              <a:gd name="connsiteX8" fmla="*/ 8365989 w 11402755"/>
              <a:gd name="connsiteY8" fmla="*/ 2909800 h 3124682"/>
              <a:gd name="connsiteX9" fmla="*/ 5882783 w 11402755"/>
              <a:gd name="connsiteY9" fmla="*/ 2996710 h 3124682"/>
              <a:gd name="connsiteX10" fmla="*/ 2977185 w 11402755"/>
              <a:gd name="connsiteY10" fmla="*/ 2420499 h 3124682"/>
              <a:gd name="connsiteX11" fmla="*/ 96267 w 11402755"/>
              <a:gd name="connsiteY11" fmla="*/ 3055663 h 3124682"/>
              <a:gd name="connsiteX12" fmla="*/ 0 w 11402755"/>
              <a:gd name="connsiteY12" fmla="*/ 3064309 h 3124682"/>
              <a:gd name="connsiteX13" fmla="*/ 12109 w 11402755"/>
              <a:gd name="connsiteY13" fmla="*/ 627402 h 3124682"/>
              <a:gd name="connsiteX0" fmla="*/ 12109 w 11402755"/>
              <a:gd name="connsiteY0" fmla="*/ 627402 h 3124682"/>
              <a:gd name="connsiteX1" fmla="*/ 3471191 w 11402755"/>
              <a:gd name="connsiteY1" fmla="*/ 14028 h 3124682"/>
              <a:gd name="connsiteX2" fmla="*/ 7214476 w 11402755"/>
              <a:gd name="connsiteY2" fmla="*/ 1286132 h 3124682"/>
              <a:gd name="connsiteX3" fmla="*/ 9920992 w 11402755"/>
              <a:gd name="connsiteY3" fmla="*/ 664464 h 3124682"/>
              <a:gd name="connsiteX4" fmla="*/ 10134468 w 11402755"/>
              <a:gd name="connsiteY4" fmla="*/ 310404 h 3124682"/>
              <a:gd name="connsiteX5" fmla="*/ 11397481 w 11402755"/>
              <a:gd name="connsiteY5" fmla="*/ 619274 h 3124682"/>
              <a:gd name="connsiteX6" fmla="*/ 10864212 w 11402755"/>
              <a:gd name="connsiteY6" fmla="*/ 1802351 h 3124682"/>
              <a:gd name="connsiteX7" fmla="*/ 10327957 w 11402755"/>
              <a:gd name="connsiteY7" fmla="*/ 1753550 h 3124682"/>
              <a:gd name="connsiteX8" fmla="*/ 8365989 w 11402755"/>
              <a:gd name="connsiteY8" fmla="*/ 2909800 h 3124682"/>
              <a:gd name="connsiteX9" fmla="*/ 5882783 w 11402755"/>
              <a:gd name="connsiteY9" fmla="*/ 2996710 h 3124682"/>
              <a:gd name="connsiteX10" fmla="*/ 2977185 w 11402755"/>
              <a:gd name="connsiteY10" fmla="*/ 2420499 h 3124682"/>
              <a:gd name="connsiteX11" fmla="*/ 96267 w 11402755"/>
              <a:gd name="connsiteY11" fmla="*/ 3055663 h 3124682"/>
              <a:gd name="connsiteX12" fmla="*/ 0 w 11402755"/>
              <a:gd name="connsiteY12" fmla="*/ 3064309 h 3124682"/>
              <a:gd name="connsiteX13" fmla="*/ 12109 w 11402755"/>
              <a:gd name="connsiteY13" fmla="*/ 627402 h 3124682"/>
              <a:gd name="connsiteX0" fmla="*/ 12109 w 11402755"/>
              <a:gd name="connsiteY0" fmla="*/ 627402 h 3124682"/>
              <a:gd name="connsiteX1" fmla="*/ 3471191 w 11402755"/>
              <a:gd name="connsiteY1" fmla="*/ 14028 h 3124682"/>
              <a:gd name="connsiteX2" fmla="*/ 7214476 w 11402755"/>
              <a:gd name="connsiteY2" fmla="*/ 1286132 h 3124682"/>
              <a:gd name="connsiteX3" fmla="*/ 9920992 w 11402755"/>
              <a:gd name="connsiteY3" fmla="*/ 664464 h 3124682"/>
              <a:gd name="connsiteX4" fmla="*/ 10134468 w 11402755"/>
              <a:gd name="connsiteY4" fmla="*/ 310404 h 3124682"/>
              <a:gd name="connsiteX5" fmla="*/ 11397481 w 11402755"/>
              <a:gd name="connsiteY5" fmla="*/ 619274 h 3124682"/>
              <a:gd name="connsiteX6" fmla="*/ 10864212 w 11402755"/>
              <a:gd name="connsiteY6" fmla="*/ 1802351 h 3124682"/>
              <a:gd name="connsiteX7" fmla="*/ 10327957 w 11402755"/>
              <a:gd name="connsiteY7" fmla="*/ 1753550 h 3124682"/>
              <a:gd name="connsiteX8" fmla="*/ 8365989 w 11402755"/>
              <a:gd name="connsiteY8" fmla="*/ 2909800 h 3124682"/>
              <a:gd name="connsiteX9" fmla="*/ 5882783 w 11402755"/>
              <a:gd name="connsiteY9" fmla="*/ 2996710 h 3124682"/>
              <a:gd name="connsiteX10" fmla="*/ 2977185 w 11402755"/>
              <a:gd name="connsiteY10" fmla="*/ 2420499 h 3124682"/>
              <a:gd name="connsiteX11" fmla="*/ 96267 w 11402755"/>
              <a:gd name="connsiteY11" fmla="*/ 3055663 h 3124682"/>
              <a:gd name="connsiteX12" fmla="*/ 0 w 11402755"/>
              <a:gd name="connsiteY12" fmla="*/ 3064309 h 3124682"/>
              <a:gd name="connsiteX13" fmla="*/ 12109 w 11402755"/>
              <a:gd name="connsiteY13" fmla="*/ 627402 h 3124682"/>
              <a:gd name="connsiteX0" fmla="*/ 12109 w 11402755"/>
              <a:gd name="connsiteY0" fmla="*/ 627402 h 3116900"/>
              <a:gd name="connsiteX1" fmla="*/ 3471191 w 11402755"/>
              <a:gd name="connsiteY1" fmla="*/ 14028 h 3116900"/>
              <a:gd name="connsiteX2" fmla="*/ 7214476 w 11402755"/>
              <a:gd name="connsiteY2" fmla="*/ 1286132 h 3116900"/>
              <a:gd name="connsiteX3" fmla="*/ 9920992 w 11402755"/>
              <a:gd name="connsiteY3" fmla="*/ 664464 h 3116900"/>
              <a:gd name="connsiteX4" fmla="*/ 10134468 w 11402755"/>
              <a:gd name="connsiteY4" fmla="*/ 310404 h 3116900"/>
              <a:gd name="connsiteX5" fmla="*/ 11397481 w 11402755"/>
              <a:gd name="connsiteY5" fmla="*/ 619274 h 3116900"/>
              <a:gd name="connsiteX6" fmla="*/ 10864212 w 11402755"/>
              <a:gd name="connsiteY6" fmla="*/ 1802351 h 3116900"/>
              <a:gd name="connsiteX7" fmla="*/ 10438024 w 11402755"/>
              <a:gd name="connsiteY7" fmla="*/ 1732383 h 3116900"/>
              <a:gd name="connsiteX8" fmla="*/ 8365989 w 11402755"/>
              <a:gd name="connsiteY8" fmla="*/ 2909800 h 3116900"/>
              <a:gd name="connsiteX9" fmla="*/ 5882783 w 11402755"/>
              <a:gd name="connsiteY9" fmla="*/ 2996710 h 3116900"/>
              <a:gd name="connsiteX10" fmla="*/ 2977185 w 11402755"/>
              <a:gd name="connsiteY10" fmla="*/ 2420499 h 3116900"/>
              <a:gd name="connsiteX11" fmla="*/ 96267 w 11402755"/>
              <a:gd name="connsiteY11" fmla="*/ 3055663 h 3116900"/>
              <a:gd name="connsiteX12" fmla="*/ 0 w 11402755"/>
              <a:gd name="connsiteY12" fmla="*/ 3064309 h 3116900"/>
              <a:gd name="connsiteX13" fmla="*/ 12109 w 11402755"/>
              <a:gd name="connsiteY13" fmla="*/ 627402 h 3116900"/>
              <a:gd name="connsiteX0" fmla="*/ 12109 w 11402755"/>
              <a:gd name="connsiteY0" fmla="*/ 627402 h 3116900"/>
              <a:gd name="connsiteX1" fmla="*/ 3471191 w 11402755"/>
              <a:gd name="connsiteY1" fmla="*/ 14028 h 3116900"/>
              <a:gd name="connsiteX2" fmla="*/ 7214476 w 11402755"/>
              <a:gd name="connsiteY2" fmla="*/ 1286132 h 3116900"/>
              <a:gd name="connsiteX3" fmla="*/ 9920992 w 11402755"/>
              <a:gd name="connsiteY3" fmla="*/ 664464 h 3116900"/>
              <a:gd name="connsiteX4" fmla="*/ 10134468 w 11402755"/>
              <a:gd name="connsiteY4" fmla="*/ 310404 h 3116900"/>
              <a:gd name="connsiteX5" fmla="*/ 11397481 w 11402755"/>
              <a:gd name="connsiteY5" fmla="*/ 619274 h 3116900"/>
              <a:gd name="connsiteX6" fmla="*/ 10864212 w 11402755"/>
              <a:gd name="connsiteY6" fmla="*/ 1802351 h 3116900"/>
              <a:gd name="connsiteX7" fmla="*/ 10438024 w 11402755"/>
              <a:gd name="connsiteY7" fmla="*/ 1732383 h 3116900"/>
              <a:gd name="connsiteX8" fmla="*/ 8365989 w 11402755"/>
              <a:gd name="connsiteY8" fmla="*/ 2909800 h 3116900"/>
              <a:gd name="connsiteX9" fmla="*/ 5882783 w 11402755"/>
              <a:gd name="connsiteY9" fmla="*/ 2996710 h 3116900"/>
              <a:gd name="connsiteX10" fmla="*/ 2977185 w 11402755"/>
              <a:gd name="connsiteY10" fmla="*/ 2420499 h 3116900"/>
              <a:gd name="connsiteX11" fmla="*/ 96267 w 11402755"/>
              <a:gd name="connsiteY11" fmla="*/ 3055663 h 3116900"/>
              <a:gd name="connsiteX12" fmla="*/ 0 w 11402755"/>
              <a:gd name="connsiteY12" fmla="*/ 3064309 h 3116900"/>
              <a:gd name="connsiteX13" fmla="*/ 12109 w 11402755"/>
              <a:gd name="connsiteY13" fmla="*/ 627402 h 3116900"/>
              <a:gd name="connsiteX0" fmla="*/ 12109 w 11402755"/>
              <a:gd name="connsiteY0" fmla="*/ 627402 h 3116900"/>
              <a:gd name="connsiteX1" fmla="*/ 3471191 w 11402755"/>
              <a:gd name="connsiteY1" fmla="*/ 14028 h 3116900"/>
              <a:gd name="connsiteX2" fmla="*/ 7214476 w 11402755"/>
              <a:gd name="connsiteY2" fmla="*/ 1286132 h 3116900"/>
              <a:gd name="connsiteX3" fmla="*/ 9920992 w 11402755"/>
              <a:gd name="connsiteY3" fmla="*/ 664464 h 3116900"/>
              <a:gd name="connsiteX4" fmla="*/ 10134468 w 11402755"/>
              <a:gd name="connsiteY4" fmla="*/ 310404 h 3116900"/>
              <a:gd name="connsiteX5" fmla="*/ 11397481 w 11402755"/>
              <a:gd name="connsiteY5" fmla="*/ 619274 h 3116900"/>
              <a:gd name="connsiteX6" fmla="*/ 10864212 w 11402755"/>
              <a:gd name="connsiteY6" fmla="*/ 1802351 h 3116900"/>
              <a:gd name="connsiteX7" fmla="*/ 10438024 w 11402755"/>
              <a:gd name="connsiteY7" fmla="*/ 1732383 h 3116900"/>
              <a:gd name="connsiteX8" fmla="*/ 8365989 w 11402755"/>
              <a:gd name="connsiteY8" fmla="*/ 2909800 h 3116900"/>
              <a:gd name="connsiteX9" fmla="*/ 5882783 w 11402755"/>
              <a:gd name="connsiteY9" fmla="*/ 2996710 h 3116900"/>
              <a:gd name="connsiteX10" fmla="*/ 2977185 w 11402755"/>
              <a:gd name="connsiteY10" fmla="*/ 2420499 h 3116900"/>
              <a:gd name="connsiteX11" fmla="*/ 96267 w 11402755"/>
              <a:gd name="connsiteY11" fmla="*/ 3055663 h 3116900"/>
              <a:gd name="connsiteX12" fmla="*/ 0 w 11402755"/>
              <a:gd name="connsiteY12" fmla="*/ 3064309 h 3116900"/>
              <a:gd name="connsiteX13" fmla="*/ 12109 w 11402755"/>
              <a:gd name="connsiteY13" fmla="*/ 627402 h 3116900"/>
              <a:gd name="connsiteX0" fmla="*/ 12109 w 11402755"/>
              <a:gd name="connsiteY0" fmla="*/ 627402 h 3115479"/>
              <a:gd name="connsiteX1" fmla="*/ 3471191 w 11402755"/>
              <a:gd name="connsiteY1" fmla="*/ 14028 h 3115479"/>
              <a:gd name="connsiteX2" fmla="*/ 7214476 w 11402755"/>
              <a:gd name="connsiteY2" fmla="*/ 1286132 h 3115479"/>
              <a:gd name="connsiteX3" fmla="*/ 9920992 w 11402755"/>
              <a:gd name="connsiteY3" fmla="*/ 664464 h 3115479"/>
              <a:gd name="connsiteX4" fmla="*/ 10134468 w 11402755"/>
              <a:gd name="connsiteY4" fmla="*/ 310404 h 3115479"/>
              <a:gd name="connsiteX5" fmla="*/ 11397481 w 11402755"/>
              <a:gd name="connsiteY5" fmla="*/ 619274 h 3115479"/>
              <a:gd name="connsiteX6" fmla="*/ 10864212 w 11402755"/>
              <a:gd name="connsiteY6" fmla="*/ 1802351 h 3115479"/>
              <a:gd name="connsiteX7" fmla="*/ 10488824 w 11402755"/>
              <a:gd name="connsiteY7" fmla="*/ 1762016 h 3115479"/>
              <a:gd name="connsiteX8" fmla="*/ 8365989 w 11402755"/>
              <a:gd name="connsiteY8" fmla="*/ 2909800 h 3115479"/>
              <a:gd name="connsiteX9" fmla="*/ 5882783 w 11402755"/>
              <a:gd name="connsiteY9" fmla="*/ 2996710 h 3115479"/>
              <a:gd name="connsiteX10" fmla="*/ 2977185 w 11402755"/>
              <a:gd name="connsiteY10" fmla="*/ 2420499 h 3115479"/>
              <a:gd name="connsiteX11" fmla="*/ 96267 w 11402755"/>
              <a:gd name="connsiteY11" fmla="*/ 3055663 h 3115479"/>
              <a:gd name="connsiteX12" fmla="*/ 0 w 11402755"/>
              <a:gd name="connsiteY12" fmla="*/ 3064309 h 3115479"/>
              <a:gd name="connsiteX13" fmla="*/ 12109 w 11402755"/>
              <a:gd name="connsiteY13" fmla="*/ 627402 h 3115479"/>
              <a:gd name="connsiteX0" fmla="*/ 12109 w 11402755"/>
              <a:gd name="connsiteY0" fmla="*/ 627402 h 3144953"/>
              <a:gd name="connsiteX1" fmla="*/ 3471191 w 11402755"/>
              <a:gd name="connsiteY1" fmla="*/ 14028 h 3144953"/>
              <a:gd name="connsiteX2" fmla="*/ 7214476 w 11402755"/>
              <a:gd name="connsiteY2" fmla="*/ 1286132 h 3144953"/>
              <a:gd name="connsiteX3" fmla="*/ 9920992 w 11402755"/>
              <a:gd name="connsiteY3" fmla="*/ 664464 h 3144953"/>
              <a:gd name="connsiteX4" fmla="*/ 10134468 w 11402755"/>
              <a:gd name="connsiteY4" fmla="*/ 310404 h 3144953"/>
              <a:gd name="connsiteX5" fmla="*/ 11397481 w 11402755"/>
              <a:gd name="connsiteY5" fmla="*/ 619274 h 3144953"/>
              <a:gd name="connsiteX6" fmla="*/ 10864212 w 11402755"/>
              <a:gd name="connsiteY6" fmla="*/ 1802351 h 3144953"/>
              <a:gd name="connsiteX7" fmla="*/ 10488824 w 11402755"/>
              <a:gd name="connsiteY7" fmla="*/ 1762016 h 3144953"/>
              <a:gd name="connsiteX8" fmla="*/ 8365989 w 11402755"/>
              <a:gd name="connsiteY8" fmla="*/ 2909800 h 3144953"/>
              <a:gd name="connsiteX9" fmla="*/ 5882783 w 11402755"/>
              <a:gd name="connsiteY9" fmla="*/ 2996710 h 3144953"/>
              <a:gd name="connsiteX10" fmla="*/ 2977185 w 11402755"/>
              <a:gd name="connsiteY10" fmla="*/ 2420499 h 3144953"/>
              <a:gd name="connsiteX11" fmla="*/ 96267 w 11402755"/>
              <a:gd name="connsiteY11" fmla="*/ 3055663 h 3144953"/>
              <a:gd name="connsiteX12" fmla="*/ 0 w 11402755"/>
              <a:gd name="connsiteY12" fmla="*/ 3064309 h 3144953"/>
              <a:gd name="connsiteX13" fmla="*/ 12109 w 11402755"/>
              <a:gd name="connsiteY13" fmla="*/ 627402 h 314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02755" h="3144953">
                <a:moveTo>
                  <a:pt x="12109" y="627402"/>
                </a:moveTo>
                <a:cubicBezTo>
                  <a:pt x="590641" y="470007"/>
                  <a:pt x="2270797" y="-95760"/>
                  <a:pt x="3471191" y="14028"/>
                </a:cubicBezTo>
                <a:cubicBezTo>
                  <a:pt x="4671585" y="123816"/>
                  <a:pt x="6139509" y="1177726"/>
                  <a:pt x="7214476" y="1286132"/>
                </a:cubicBezTo>
                <a:cubicBezTo>
                  <a:pt x="8289443" y="1394539"/>
                  <a:pt x="9506293" y="839785"/>
                  <a:pt x="9920992" y="664464"/>
                </a:cubicBezTo>
                <a:cubicBezTo>
                  <a:pt x="10335691" y="489143"/>
                  <a:pt x="10171105" y="426765"/>
                  <a:pt x="10134468" y="310404"/>
                </a:cubicBezTo>
                <a:cubicBezTo>
                  <a:pt x="10497548" y="312120"/>
                  <a:pt x="11334962" y="512396"/>
                  <a:pt x="11397481" y="619274"/>
                </a:cubicBezTo>
                <a:cubicBezTo>
                  <a:pt x="11460001" y="726153"/>
                  <a:pt x="10947714" y="1668727"/>
                  <a:pt x="10864212" y="1802351"/>
                </a:cubicBezTo>
                <a:cubicBezTo>
                  <a:pt x="10712600" y="1598314"/>
                  <a:pt x="10701994" y="1598607"/>
                  <a:pt x="10488824" y="1762016"/>
                </a:cubicBezTo>
                <a:cubicBezTo>
                  <a:pt x="10275654" y="1925425"/>
                  <a:pt x="9133662" y="2704018"/>
                  <a:pt x="8365989" y="2909800"/>
                </a:cubicBezTo>
                <a:cubicBezTo>
                  <a:pt x="7598316" y="3115582"/>
                  <a:pt x="6886750" y="3272993"/>
                  <a:pt x="5882783" y="2996710"/>
                </a:cubicBezTo>
                <a:cubicBezTo>
                  <a:pt x="4878816" y="2720427"/>
                  <a:pt x="3941604" y="2410674"/>
                  <a:pt x="2977185" y="2420499"/>
                </a:cubicBezTo>
                <a:cubicBezTo>
                  <a:pt x="2012766" y="2430325"/>
                  <a:pt x="766012" y="2965869"/>
                  <a:pt x="96267" y="3055663"/>
                </a:cubicBezTo>
                <a:lnTo>
                  <a:pt x="0" y="3064309"/>
                </a:lnTo>
                <a:cubicBezTo>
                  <a:pt x="4036" y="2252007"/>
                  <a:pt x="8073" y="1439704"/>
                  <a:pt x="12109" y="627402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78000">
                <a:srgbClr val="C2A251"/>
              </a:gs>
              <a:gs pos="44000">
                <a:srgbClr val="C2A251"/>
              </a:gs>
              <a:gs pos="0">
                <a:srgbClr val="EBE1C7"/>
              </a:gs>
            </a:gsLst>
            <a:lin ang="10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" name="Google Shape;2975;g2c9215889c8_0_2132">
            <a:extLst>
              <a:ext uri="{FF2B5EF4-FFF2-40B4-BE49-F238E27FC236}">
                <a16:creationId xmlns:a16="http://schemas.microsoft.com/office/drawing/2014/main" id="{C00BFBA4-3FF9-939C-4C25-D40942C6542C}"/>
              </a:ext>
            </a:extLst>
          </p:cNvPr>
          <p:cNvGrpSpPr/>
          <p:nvPr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18" name="Google Shape;2976;g2c9215889c8_0_2132">
              <a:extLst>
                <a:ext uri="{FF2B5EF4-FFF2-40B4-BE49-F238E27FC236}">
                  <a16:creationId xmlns:a16="http://schemas.microsoft.com/office/drawing/2014/main" id="{76FE79E8-DABF-9B03-9904-0B849F3A9646}"/>
                </a:ext>
              </a:extLst>
            </p:cNvPr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7;g2c9215889c8_0_2132">
              <a:extLst>
                <a:ext uri="{FF2B5EF4-FFF2-40B4-BE49-F238E27FC236}">
                  <a16:creationId xmlns:a16="http://schemas.microsoft.com/office/drawing/2014/main" id="{F3BD96E6-7460-49E5-4C06-BDFEADF8AF63}"/>
                </a:ext>
              </a:extLst>
            </p:cNvPr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8;g2c9215889c8_0_2132">
              <a:extLst>
                <a:ext uri="{FF2B5EF4-FFF2-40B4-BE49-F238E27FC236}">
                  <a16:creationId xmlns:a16="http://schemas.microsoft.com/office/drawing/2014/main" id="{B5DB5AD5-4433-BBD8-5E2B-CA0B261AD4E2}"/>
                </a:ext>
              </a:extLst>
            </p:cNvPr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9;g2c9215889c8_0_2132">
              <a:extLst>
                <a:ext uri="{FF2B5EF4-FFF2-40B4-BE49-F238E27FC236}">
                  <a16:creationId xmlns:a16="http://schemas.microsoft.com/office/drawing/2014/main" id="{461928BE-636D-EBD6-7374-ABB53294EC0A}"/>
                </a:ext>
              </a:extLst>
            </p:cNvPr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80;g2c9215889c8_0_2132">
              <a:extLst>
                <a:ext uri="{FF2B5EF4-FFF2-40B4-BE49-F238E27FC236}">
                  <a16:creationId xmlns:a16="http://schemas.microsoft.com/office/drawing/2014/main" id="{A82965ED-4DEA-9742-4F4D-ACDF5113CDF6}"/>
                </a:ext>
              </a:extLst>
            </p:cNvPr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81;g2c9215889c8_0_2132">
              <a:extLst>
                <a:ext uri="{FF2B5EF4-FFF2-40B4-BE49-F238E27FC236}">
                  <a16:creationId xmlns:a16="http://schemas.microsoft.com/office/drawing/2014/main" id="{92D0477B-322E-EAD3-0A1D-F3DBC3E8D978}"/>
                </a:ext>
              </a:extLst>
            </p:cNvPr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82;g2c9215889c8_0_2132">
              <a:extLst>
                <a:ext uri="{FF2B5EF4-FFF2-40B4-BE49-F238E27FC236}">
                  <a16:creationId xmlns:a16="http://schemas.microsoft.com/office/drawing/2014/main" id="{313D35A3-0E91-2905-8F92-5D507158173C}"/>
                </a:ext>
              </a:extLst>
            </p:cNvPr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83;g2c9215889c8_0_2132">
              <a:extLst>
                <a:ext uri="{FF2B5EF4-FFF2-40B4-BE49-F238E27FC236}">
                  <a16:creationId xmlns:a16="http://schemas.microsoft.com/office/drawing/2014/main" id="{6A0A70D6-B344-87CD-CE17-9E886D655C3D}"/>
                </a:ext>
              </a:extLst>
            </p:cNvPr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4;g2c9215889c8_0_2132">
              <a:extLst>
                <a:ext uri="{FF2B5EF4-FFF2-40B4-BE49-F238E27FC236}">
                  <a16:creationId xmlns:a16="http://schemas.microsoft.com/office/drawing/2014/main" id="{943D453F-8564-0AC5-D01B-09A200E1BE5A}"/>
                </a:ext>
              </a:extLst>
            </p:cNvPr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5;g2c9215889c8_0_2132">
              <a:extLst>
                <a:ext uri="{FF2B5EF4-FFF2-40B4-BE49-F238E27FC236}">
                  <a16:creationId xmlns:a16="http://schemas.microsoft.com/office/drawing/2014/main" id="{400B2E8A-1D62-44AE-64D7-B3F06B19E667}"/>
                </a:ext>
              </a:extLst>
            </p:cNvPr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6;g2c9215889c8_0_2132">
              <a:extLst>
                <a:ext uri="{FF2B5EF4-FFF2-40B4-BE49-F238E27FC236}">
                  <a16:creationId xmlns:a16="http://schemas.microsoft.com/office/drawing/2014/main" id="{53613CD3-9F17-174B-43D5-5CC767C4EA70}"/>
                </a:ext>
              </a:extLst>
            </p:cNvPr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Ellipsi 8">
            <a:extLst>
              <a:ext uri="{FF2B5EF4-FFF2-40B4-BE49-F238E27FC236}">
                <a16:creationId xmlns:a16="http://schemas.microsoft.com/office/drawing/2014/main" id="{4F8B3DE1-A6FB-26CB-AD4F-479F1C8BCC13}"/>
              </a:ext>
            </a:extLst>
          </p:cNvPr>
          <p:cNvSpPr/>
          <p:nvPr/>
        </p:nvSpPr>
        <p:spPr>
          <a:xfrm>
            <a:off x="6171132" y="3290281"/>
            <a:ext cx="2687864" cy="26878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98221237-2210-7B8A-9D39-7D3405F3E09E}"/>
              </a:ext>
            </a:extLst>
          </p:cNvPr>
          <p:cNvSpPr/>
          <p:nvPr/>
        </p:nvSpPr>
        <p:spPr>
          <a:xfrm>
            <a:off x="9081491" y="3290281"/>
            <a:ext cx="2687864" cy="26878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8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75" name="Google Shape;2975;g2c9215889c8_0_2132"/>
          <p:cNvGrpSpPr/>
          <p:nvPr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2976" name="Google Shape;2976;g2c9215889c8_0_2132"/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g2c9215889c8_0_2132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g2c9215889c8_0_2132"/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g2c9215889c8_0_2132"/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g2c9215889c8_0_2132"/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g2c9215889c8_0_2132"/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g2c9215889c8_0_2132"/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g2c9215889c8_0_2132"/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g2c9215889c8_0_2132"/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g2c9215889c8_0_2132"/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g2c9215889c8_0_2132"/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2989;g2c9215889c8_0_2132">
            <a:extLst>
              <a:ext uri="{FF2B5EF4-FFF2-40B4-BE49-F238E27FC236}">
                <a16:creationId xmlns:a16="http://schemas.microsoft.com/office/drawing/2014/main" id="{BFC8CDC3-7E79-B5DF-93FE-3BE2F7E6C886}"/>
              </a:ext>
            </a:extLst>
          </p:cNvPr>
          <p:cNvSpPr txBox="1"/>
          <p:nvPr/>
        </p:nvSpPr>
        <p:spPr>
          <a:xfrm>
            <a:off x="6633468" y="4455407"/>
            <a:ext cx="164327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Missä opin ja kehityn?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6" name="Google Shape;2989;g2c9215889c8_0_2132">
            <a:extLst>
              <a:ext uri="{FF2B5EF4-FFF2-40B4-BE49-F238E27FC236}">
                <a16:creationId xmlns:a16="http://schemas.microsoft.com/office/drawing/2014/main" id="{425443A6-7E1A-7D41-C97D-281E0A28C4A8}"/>
              </a:ext>
            </a:extLst>
          </p:cNvPr>
          <p:cNvSpPr txBox="1"/>
          <p:nvPr/>
        </p:nvSpPr>
        <p:spPr>
          <a:xfrm>
            <a:off x="9469487" y="4348275"/>
            <a:ext cx="180149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Minne 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suuntaan seuraavaksi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  <p:pic>
        <p:nvPicPr>
          <p:cNvPr id="11" name="Google Shape;609;p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167B170-424A-0CAB-E5CA-44A3F53F10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029"/>
          <a:stretch/>
        </p:blipFill>
        <p:spPr>
          <a:xfrm>
            <a:off x="9738942" y="2286767"/>
            <a:ext cx="1094080" cy="177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01;p15" descr="A picture containing text, vector graphics, light&#10;&#10;Description automatically generated">
            <a:extLst>
              <a:ext uri="{FF2B5EF4-FFF2-40B4-BE49-F238E27FC236}">
                <a16:creationId xmlns:a16="http://schemas.microsoft.com/office/drawing/2014/main" id="{86D028C8-2370-DF44-C996-1A02F4E0A7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4894" y="2174479"/>
            <a:ext cx="1094080" cy="19404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22D6FE56-0440-FA80-E7BA-13E68B69D1FD}"/>
              </a:ext>
            </a:extLst>
          </p:cNvPr>
          <p:cNvGrpSpPr/>
          <p:nvPr/>
        </p:nvGrpSpPr>
        <p:grpSpPr>
          <a:xfrm>
            <a:off x="422645" y="2328743"/>
            <a:ext cx="2687864" cy="3649402"/>
            <a:chOff x="3308898" y="2328743"/>
            <a:chExt cx="2687864" cy="3649402"/>
          </a:xfrm>
        </p:grpSpPr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9B2959F2-73C0-6030-A140-62899A2DD29A}"/>
                </a:ext>
              </a:extLst>
            </p:cNvPr>
            <p:cNvSpPr/>
            <p:nvPr/>
          </p:nvSpPr>
          <p:spPr>
            <a:xfrm>
              <a:off x="3308898" y="3290281"/>
              <a:ext cx="2687864" cy="26878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8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Google Shape;2989;g2c9215889c8_0_2132">
              <a:extLst>
                <a:ext uri="{FF2B5EF4-FFF2-40B4-BE49-F238E27FC236}">
                  <a16:creationId xmlns:a16="http://schemas.microsoft.com/office/drawing/2014/main" id="{C2965B79-9F00-5FE5-240B-CF4FA1BB833B}"/>
                </a:ext>
              </a:extLst>
            </p:cNvPr>
            <p:cNvSpPr txBox="1"/>
            <p:nvPr/>
          </p:nvSpPr>
          <p:spPr>
            <a:xfrm>
              <a:off x="3499826" y="4291656"/>
              <a:ext cx="2167475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16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  <a:sym typeface="Arial"/>
                </a:rPr>
                <a:t>Miten löydän mielekästä tekemistä?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  <p:pic>
          <p:nvPicPr>
            <p:cNvPr id="13" name="Google Shape;817;p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0D9065D-DBE7-74C4-ECF0-09E4CF3A14E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59913" y="2328743"/>
              <a:ext cx="1370004" cy="16319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9C625605-37C4-EA05-4AFC-B6712FE99947}"/>
              </a:ext>
            </a:extLst>
          </p:cNvPr>
          <p:cNvGrpSpPr/>
          <p:nvPr/>
        </p:nvGrpSpPr>
        <p:grpSpPr>
          <a:xfrm>
            <a:off x="3296888" y="2594213"/>
            <a:ext cx="2687864" cy="3400961"/>
            <a:chOff x="442530" y="2594213"/>
            <a:chExt cx="2687864" cy="3400961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8BBBEA47-0EF8-C445-A5CF-21E7CABA84FC}"/>
                </a:ext>
              </a:extLst>
            </p:cNvPr>
            <p:cNvSpPr/>
            <p:nvPr/>
          </p:nvSpPr>
          <p:spPr>
            <a:xfrm>
              <a:off x="442530" y="3307310"/>
              <a:ext cx="2687864" cy="26878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8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89" name="Google Shape;2989;g2c9215889c8_0_2132"/>
            <p:cNvSpPr txBox="1"/>
            <p:nvPr/>
          </p:nvSpPr>
          <p:spPr>
            <a:xfrm>
              <a:off x="668574" y="4348275"/>
              <a:ext cx="212308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016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fi-FI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/>
                  <a:sym typeface="Arial"/>
                </a:rPr>
                <a:t>Mistä saan voimavaroja arkeen?</a:t>
              </a:r>
              <a:endParaRPr kumimoji="0" lang="fi-FI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endParaRPr>
            </a:p>
          </p:txBody>
        </p:sp>
        <p:pic>
          <p:nvPicPr>
            <p:cNvPr id="14" name="Google Shape;712;p2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00DE98F-948D-7B1C-8886-9F8C246FDDC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6075" y="2594213"/>
              <a:ext cx="2068058" cy="16001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2989;g2c9215889c8_0_2132">
            <a:extLst>
              <a:ext uri="{FF2B5EF4-FFF2-40B4-BE49-F238E27FC236}">
                <a16:creationId xmlns:a16="http://schemas.microsoft.com/office/drawing/2014/main" id="{1221B8DF-C139-72A5-E73F-ED5E804898E6}"/>
              </a:ext>
            </a:extLst>
          </p:cNvPr>
          <p:cNvSpPr txBox="1"/>
          <p:nvPr/>
        </p:nvSpPr>
        <p:spPr>
          <a:xfrm>
            <a:off x="5117839" y="6070343"/>
            <a:ext cx="31117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cs typeface="Arial"/>
                <a:sym typeface="Arial"/>
              </a:rPr>
              <a:t>Millainen työtoiminta auttaisi minua?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CD76F5CE-8BE3-8C43-B984-77809D404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01"/>
          <a:stretch/>
        </p:blipFill>
        <p:spPr>
          <a:xfrm>
            <a:off x="150425" y="1837046"/>
            <a:ext cx="6703667" cy="5310124"/>
          </a:xfrm>
          <a:prstGeom prst="rect">
            <a:avLst/>
          </a:prstGeom>
        </p:spPr>
      </p:pic>
      <p:sp>
        <p:nvSpPr>
          <p:cNvPr id="2" name="Google Shape;2987;g2c9215889c8_0_2132">
            <a:extLst>
              <a:ext uri="{FF2B5EF4-FFF2-40B4-BE49-F238E27FC236}">
                <a16:creationId xmlns:a16="http://schemas.microsoft.com/office/drawing/2014/main" id="{FD73CA4F-C768-EE04-A27C-1F0E63465639}"/>
              </a:ext>
            </a:extLst>
          </p:cNvPr>
          <p:cNvSpPr txBox="1"/>
          <p:nvPr/>
        </p:nvSpPr>
        <p:spPr>
          <a:xfrm>
            <a:off x="206734" y="357891"/>
            <a:ext cx="1128041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7A7"/>
              </a:buClr>
              <a:buSzPts val="4800"/>
              <a:buFont typeface="Arial"/>
              <a:buNone/>
              <a:tabLst/>
              <a:defRPr/>
            </a:pPr>
            <a:r>
              <a:rPr kumimoji="0" lang="fi-FI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Teemat auttoivat jäsentämään palvelut asiakaslähtöisesti</a:t>
            </a:r>
            <a:endParaRPr kumimoji="0" lang="fi-FI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Kuva 2" descr="Kuva, joka sisältää kohteen teksti, graafinen suunnittelu, clipart, Grafiikka&#10;&#10;Kuvaus luotu automaattisesti">
            <a:extLst>
              <a:ext uri="{FF2B5EF4-FFF2-40B4-BE49-F238E27FC236}">
                <a16:creationId xmlns:a16="http://schemas.microsoft.com/office/drawing/2014/main" id="{3B964443-E055-EC97-17A6-857C43B24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441" y="1311531"/>
            <a:ext cx="6088372" cy="56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8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972;g2c9215889c8_0_2132">
            <a:extLst>
              <a:ext uri="{FF2B5EF4-FFF2-40B4-BE49-F238E27FC236}">
                <a16:creationId xmlns:a16="http://schemas.microsoft.com/office/drawing/2014/main" id="{10229F4A-A904-668A-DD7E-77959E6B0E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4BEB250-180D-0D5B-182D-82007925F7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437780" y="16054825"/>
            <a:ext cx="1236900" cy="25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9</a:t>
            </a:fld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2975;g2c9215889c8_0_2132">
            <a:extLst>
              <a:ext uri="{FF2B5EF4-FFF2-40B4-BE49-F238E27FC236}">
                <a16:creationId xmlns:a16="http://schemas.microsoft.com/office/drawing/2014/main" id="{D5D61359-3E4F-69D2-7A29-6E3500F8BAD0}"/>
              </a:ext>
            </a:extLst>
          </p:cNvPr>
          <p:cNvGrpSpPr/>
          <p:nvPr/>
        </p:nvGrpSpPr>
        <p:grpSpPr>
          <a:xfrm>
            <a:off x="465657" y="6221997"/>
            <a:ext cx="803836" cy="373317"/>
            <a:chOff x="228601" y="704851"/>
            <a:chExt cx="11734830" cy="5449885"/>
          </a:xfrm>
        </p:grpSpPr>
        <p:sp>
          <p:nvSpPr>
            <p:cNvPr id="12" name="Google Shape;2976;g2c9215889c8_0_2132">
              <a:extLst>
                <a:ext uri="{FF2B5EF4-FFF2-40B4-BE49-F238E27FC236}">
                  <a16:creationId xmlns:a16="http://schemas.microsoft.com/office/drawing/2014/main" id="{D89AD73C-DA71-FFD9-B59F-2D05DEE0CCCC}"/>
                </a:ext>
              </a:extLst>
            </p:cNvPr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77;g2c9215889c8_0_2132">
              <a:extLst>
                <a:ext uri="{FF2B5EF4-FFF2-40B4-BE49-F238E27FC236}">
                  <a16:creationId xmlns:a16="http://schemas.microsoft.com/office/drawing/2014/main" id="{ACBF4B43-A7C2-32B8-25B9-A690EDE0F3B3}"/>
                </a:ext>
              </a:extLst>
            </p:cNvPr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78;g2c9215889c8_0_2132">
              <a:extLst>
                <a:ext uri="{FF2B5EF4-FFF2-40B4-BE49-F238E27FC236}">
                  <a16:creationId xmlns:a16="http://schemas.microsoft.com/office/drawing/2014/main" id="{A9EE2F0F-2471-AA8B-4702-EE68E760AFAD}"/>
                </a:ext>
              </a:extLst>
            </p:cNvPr>
            <p:cNvSpPr/>
            <p:nvPr/>
          </p:nvSpPr>
          <p:spPr>
            <a:xfrm>
              <a:off x="9986963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79;g2c9215889c8_0_2132">
              <a:extLst>
                <a:ext uri="{FF2B5EF4-FFF2-40B4-BE49-F238E27FC236}">
                  <a16:creationId xmlns:a16="http://schemas.microsoft.com/office/drawing/2014/main" id="{3B2980B8-E469-7DC3-C2FC-D5EBF6E65325}"/>
                </a:ext>
              </a:extLst>
            </p:cNvPr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80;g2c9215889c8_0_2132">
              <a:extLst>
                <a:ext uri="{FF2B5EF4-FFF2-40B4-BE49-F238E27FC236}">
                  <a16:creationId xmlns:a16="http://schemas.microsoft.com/office/drawing/2014/main" id="{07B09ED8-B660-2B41-B7C8-7B4E92826B7E}"/>
                </a:ext>
              </a:extLst>
            </p:cNvPr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81;g2c9215889c8_0_2132">
              <a:extLst>
                <a:ext uri="{FF2B5EF4-FFF2-40B4-BE49-F238E27FC236}">
                  <a16:creationId xmlns:a16="http://schemas.microsoft.com/office/drawing/2014/main" id="{2AEA47FD-4EE6-3C16-B844-DD2F12330850}"/>
                </a:ext>
              </a:extLst>
            </p:cNvPr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82;g2c9215889c8_0_2132">
              <a:extLst>
                <a:ext uri="{FF2B5EF4-FFF2-40B4-BE49-F238E27FC236}">
                  <a16:creationId xmlns:a16="http://schemas.microsoft.com/office/drawing/2014/main" id="{9C0DFBFE-13E2-3B9F-C480-4B175D6827D5}"/>
                </a:ext>
              </a:extLst>
            </p:cNvPr>
            <p:cNvSpPr/>
            <p:nvPr/>
          </p:nvSpPr>
          <p:spPr>
            <a:xfrm>
              <a:off x="6689726" y="2789238"/>
              <a:ext cx="327000" cy="11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83;g2c9215889c8_0_2132">
              <a:extLst>
                <a:ext uri="{FF2B5EF4-FFF2-40B4-BE49-F238E27FC236}">
                  <a16:creationId xmlns:a16="http://schemas.microsoft.com/office/drawing/2014/main" id="{65C54795-EFAD-F716-C570-A67FB1804E04}"/>
                </a:ext>
              </a:extLst>
            </p:cNvPr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84;g2c9215889c8_0_2132">
              <a:extLst>
                <a:ext uri="{FF2B5EF4-FFF2-40B4-BE49-F238E27FC236}">
                  <a16:creationId xmlns:a16="http://schemas.microsoft.com/office/drawing/2014/main" id="{57B8E39F-6271-C9CA-CD28-4340F7B94682}"/>
                </a:ext>
              </a:extLst>
            </p:cNvPr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85;g2c9215889c8_0_2132">
              <a:extLst>
                <a:ext uri="{FF2B5EF4-FFF2-40B4-BE49-F238E27FC236}">
                  <a16:creationId xmlns:a16="http://schemas.microsoft.com/office/drawing/2014/main" id="{316B02CD-8CED-93C6-4D8B-C00CA1F115BC}"/>
                </a:ext>
              </a:extLst>
            </p:cNvPr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86;g2c9215889c8_0_2132">
              <a:extLst>
                <a:ext uri="{FF2B5EF4-FFF2-40B4-BE49-F238E27FC236}">
                  <a16:creationId xmlns:a16="http://schemas.microsoft.com/office/drawing/2014/main" id="{61B76186-FFB7-D3A0-F6CC-41300DFDEDF5}"/>
                </a:ext>
              </a:extLst>
            </p:cNvPr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2987;g2c9215889c8_0_2132">
            <a:extLst>
              <a:ext uri="{FF2B5EF4-FFF2-40B4-BE49-F238E27FC236}">
                <a16:creationId xmlns:a16="http://schemas.microsoft.com/office/drawing/2014/main" id="{453FA82F-6A2D-8426-AB5F-3EDBECFFC42B}"/>
              </a:ext>
            </a:extLst>
          </p:cNvPr>
          <p:cNvSpPr txBox="1"/>
          <p:nvPr/>
        </p:nvSpPr>
        <p:spPr>
          <a:xfrm>
            <a:off x="597674" y="357891"/>
            <a:ext cx="555162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7A7"/>
              </a:buClr>
              <a:buSzPts val="4800"/>
              <a:buFont typeface="Arial"/>
              <a:buNone/>
              <a:tabLst/>
              <a:defRPr/>
            </a:pPr>
            <a:r>
              <a:rPr kumimoji="0" lang="fi-FI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Jäsentelimme palvelut Työtoiminnan palveluoppaaseen Asiakkaan tavoitekompassin mukaan</a:t>
            </a:r>
            <a:endParaRPr kumimoji="0" lang="fi-FI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D93AC78A-4541-EFF4-C7C1-DFD2DDFB75EB}"/>
              </a:ext>
            </a:extLst>
          </p:cNvPr>
          <p:cNvGrpSpPr/>
          <p:nvPr/>
        </p:nvGrpSpPr>
        <p:grpSpPr>
          <a:xfrm>
            <a:off x="6460412" y="574885"/>
            <a:ext cx="5570396" cy="22469434"/>
            <a:chOff x="7035570" y="1808227"/>
            <a:chExt cx="5570396" cy="22469434"/>
          </a:xfrm>
        </p:grpSpPr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B44CEEA4-6C94-9997-1A4E-806F4D83A8E2}"/>
                </a:ext>
              </a:extLst>
            </p:cNvPr>
            <p:cNvSpPr/>
            <p:nvPr/>
          </p:nvSpPr>
          <p:spPr>
            <a:xfrm>
              <a:off x="7054344" y="1808227"/>
              <a:ext cx="5551622" cy="22469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6611D49F-F193-A13E-18E3-198901D5BADA}"/>
                </a:ext>
              </a:extLst>
            </p:cNvPr>
            <p:cNvGrpSpPr/>
            <p:nvPr/>
          </p:nvGrpSpPr>
          <p:grpSpPr>
            <a:xfrm>
              <a:off x="7035570" y="1808227"/>
              <a:ext cx="5551622" cy="22469434"/>
              <a:chOff x="3328789" y="1742845"/>
              <a:chExt cx="5551622" cy="22469434"/>
            </a:xfrm>
          </p:grpSpPr>
          <p:pic>
            <p:nvPicPr>
              <p:cNvPr id="7" name="Kuva 6">
                <a:extLst>
                  <a:ext uri="{FF2B5EF4-FFF2-40B4-BE49-F238E27FC236}">
                    <a16:creationId xmlns:a16="http://schemas.microsoft.com/office/drawing/2014/main" id="{72D424D3-0096-454A-93B5-4BAB3E4E3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b="13219"/>
              <a:stretch/>
            </p:blipFill>
            <p:spPr>
              <a:xfrm>
                <a:off x="3328789" y="1742845"/>
                <a:ext cx="5551622" cy="4425878"/>
              </a:xfrm>
              <a:prstGeom prst="rect">
                <a:avLst/>
              </a:prstGeom>
            </p:spPr>
          </p:pic>
          <p:pic>
            <p:nvPicPr>
              <p:cNvPr id="23" name="Kuva 22">
                <a:extLst>
                  <a:ext uri="{FF2B5EF4-FFF2-40B4-BE49-F238E27FC236}">
                    <a16:creationId xmlns:a16="http://schemas.microsoft.com/office/drawing/2014/main" id="{CE28FBBC-885A-C667-EF26-A30A76DD3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8741" b="22592"/>
              <a:stretch/>
            </p:blipFill>
            <p:spPr>
              <a:xfrm>
                <a:off x="3328789" y="6168723"/>
                <a:ext cx="5534421" cy="4709161"/>
              </a:xfrm>
              <a:prstGeom prst="rect">
                <a:avLst/>
              </a:prstGeom>
            </p:spPr>
          </p:pic>
          <p:pic>
            <p:nvPicPr>
              <p:cNvPr id="27" name="Kuva 26">
                <a:extLst>
                  <a:ext uri="{FF2B5EF4-FFF2-40B4-BE49-F238E27FC236}">
                    <a16:creationId xmlns:a16="http://schemas.microsoft.com/office/drawing/2014/main" id="{7637E61F-AE6B-4B5C-4BDB-EC3728CF8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9783"/>
              <a:stretch/>
            </p:blipFill>
            <p:spPr>
              <a:xfrm>
                <a:off x="3328789" y="10791792"/>
                <a:ext cx="5534421" cy="6187036"/>
              </a:xfrm>
              <a:prstGeom prst="rect">
                <a:avLst/>
              </a:prstGeom>
            </p:spPr>
          </p:pic>
          <p:pic>
            <p:nvPicPr>
              <p:cNvPr id="29" name="Kuva 28">
                <a:extLst>
                  <a:ext uri="{FF2B5EF4-FFF2-40B4-BE49-F238E27FC236}">
                    <a16:creationId xmlns:a16="http://schemas.microsoft.com/office/drawing/2014/main" id="{18924323-6E4C-7ABC-133D-CE2DCA8230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9333" b="22000"/>
              <a:stretch/>
            </p:blipFill>
            <p:spPr>
              <a:xfrm>
                <a:off x="3328790" y="15032719"/>
                <a:ext cx="5534421" cy="4709160"/>
              </a:xfrm>
              <a:prstGeom prst="rect">
                <a:avLst/>
              </a:prstGeom>
            </p:spPr>
          </p:pic>
          <p:pic>
            <p:nvPicPr>
              <p:cNvPr id="31" name="Kuva 30">
                <a:extLst>
                  <a:ext uri="{FF2B5EF4-FFF2-40B4-BE49-F238E27FC236}">
                    <a16:creationId xmlns:a16="http://schemas.microsoft.com/office/drawing/2014/main" id="{E9E1048B-C4CA-571D-1F22-F1669CB47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12741" b="22073"/>
              <a:stretch/>
            </p:blipFill>
            <p:spPr>
              <a:xfrm>
                <a:off x="3328789" y="19741879"/>
                <a:ext cx="5534421" cy="4470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413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28000" decel="2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3.33333E-6 -1.3219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2.xml><?xml version="1.0" encoding="utf-8"?>
<a:theme xmlns:a="http://schemas.openxmlformats.org/drawingml/2006/main" name="1_HKI-bussi">
  <a:themeElements>
    <a:clrScheme name="H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CEF41086-7240-E145-B7F8-8B01D5B9327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10134</TotalTime>
  <Words>356</Words>
  <Application>Microsoft Office PowerPoint</Application>
  <PresentationFormat>Laajakuva</PresentationFormat>
  <Paragraphs>61</Paragraphs>
  <Slides>16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VN-uudistukset-ppt_01/2020</vt:lpstr>
      <vt:lpstr>1_HKI-bussi</vt:lpstr>
      <vt:lpstr>HKI-spåra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Markoff Krista</dc:creator>
  <cp:lastModifiedBy>Markoff Krista</cp:lastModifiedBy>
  <cp:revision>8</cp:revision>
  <dcterms:created xsi:type="dcterms:W3CDTF">2024-09-10T09:26:38Z</dcterms:created>
  <dcterms:modified xsi:type="dcterms:W3CDTF">2024-09-28T23:42:51Z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2024-09-10T09:33:27Z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225c7eb5-daae-4795-b5d2-35c37bd9fab1</vt:lpwstr>
  </property>
  <property fmtid="{D5CDD505-2E9C-101B-9397-08002B2CF9AE}" pid="8" name="MSIP_Label_f35e945f-875f-47b7-87fa-10b3524d17f5_ContentBits">
    <vt:lpwstr>0</vt:lpwstr>
  </property>
</Properties>
</file>