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0" r:id="rId4"/>
  </p:sldMasterIdLst>
  <p:notesMasterIdLst>
    <p:notesMasterId r:id="rId23"/>
  </p:notesMasterIdLst>
  <p:sldIdLst>
    <p:sldId id="256" r:id="rId5"/>
    <p:sldId id="263" r:id="rId6"/>
    <p:sldId id="2766" r:id="rId7"/>
    <p:sldId id="2768" r:id="rId8"/>
    <p:sldId id="2337" r:id="rId9"/>
    <p:sldId id="2769" r:id="rId10"/>
    <p:sldId id="2336" r:id="rId11"/>
    <p:sldId id="2776" r:id="rId12"/>
    <p:sldId id="2772" r:id="rId13"/>
    <p:sldId id="2778" r:id="rId14"/>
    <p:sldId id="2779" r:id="rId15"/>
    <p:sldId id="2418" r:id="rId16"/>
    <p:sldId id="2781" r:id="rId17"/>
    <p:sldId id="2782" r:id="rId18"/>
    <p:sldId id="2426" r:id="rId19"/>
    <p:sldId id="2427" r:id="rId20"/>
    <p:sldId id="2767" r:id="rId21"/>
    <p:sldId id="282" r:id="rId2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502" userDrawn="1">
          <p15:clr>
            <a:srgbClr val="A4A3A4"/>
          </p15:clr>
        </p15:guide>
        <p15:guide id="3" orient="horz" pos="4178" userDrawn="1">
          <p15:clr>
            <a:srgbClr val="A4A3A4"/>
          </p15:clr>
        </p15:guide>
        <p15:guide id="4"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B85"/>
    <a:srgbClr val="FFE72D"/>
    <a:srgbClr val="3F77BC"/>
    <a:srgbClr val="739DD2"/>
    <a:srgbClr val="F04E4C"/>
    <a:srgbClr val="B292C4"/>
    <a:srgbClr val="5BBD72"/>
    <a:srgbClr val="000000"/>
    <a:srgbClr val="FFFFFF"/>
    <a:srgbClr val="FE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8915A8-9A84-8FE3-D529-313C5FC5945E}" v="1284" dt="2024-09-10T12:20:11.213"/>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7" d="100"/>
          <a:sy n="147" d="100"/>
        </p:scale>
        <p:origin x="696" y="108"/>
      </p:cViewPr>
      <p:guideLst>
        <p:guide orient="horz" pos="1502"/>
        <p:guide orient="horz" pos="417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lamo Taru" userId="S::taru.hillamo@paijatha.fi::a3539142-dabe-491d-ad89-2e3846450ce1" providerId="AD" clId="Web-{0013C55C-DC42-0350-9672-5E388F0CA99F}"/>
    <pc:docChg chg="addSld delSld modSld sldOrd">
      <pc:chgData name="Hillamo Taru" userId="S::taru.hillamo@paijatha.fi::a3539142-dabe-491d-ad89-2e3846450ce1" providerId="AD" clId="Web-{0013C55C-DC42-0350-9672-5E388F0CA99F}" dt="2024-07-05T08:18:09.752" v="1113" actId="1076"/>
      <pc:docMkLst>
        <pc:docMk/>
      </pc:docMkLst>
      <pc:sldChg chg="modSp">
        <pc:chgData name="Hillamo Taru" userId="S::taru.hillamo@paijatha.fi::a3539142-dabe-491d-ad89-2e3846450ce1" providerId="AD" clId="Web-{0013C55C-DC42-0350-9672-5E388F0CA99F}" dt="2024-07-04T06:22:37.476" v="2" actId="20577"/>
        <pc:sldMkLst>
          <pc:docMk/>
          <pc:sldMk cId="260797586" sldId="256"/>
        </pc:sldMkLst>
        <pc:spChg chg="mod">
          <ac:chgData name="Hillamo Taru" userId="S::taru.hillamo@paijatha.fi::a3539142-dabe-491d-ad89-2e3846450ce1" providerId="AD" clId="Web-{0013C55C-DC42-0350-9672-5E388F0CA99F}" dt="2024-07-04T06:22:37.476" v="2" actId="20577"/>
          <ac:spMkLst>
            <pc:docMk/>
            <pc:sldMk cId="260797586" sldId="256"/>
            <ac:spMk id="4" creationId="{62734930-C43E-F99B-871E-B5410D6FC525}"/>
          </ac:spMkLst>
        </pc:spChg>
      </pc:sldChg>
      <pc:sldChg chg="modSp ord">
        <pc:chgData name="Hillamo Taru" userId="S::taru.hillamo@paijatha.fi::a3539142-dabe-491d-ad89-2e3846450ce1" providerId="AD" clId="Web-{0013C55C-DC42-0350-9672-5E388F0CA99F}" dt="2024-07-04T06:34:39.439" v="373" actId="20577"/>
        <pc:sldMkLst>
          <pc:docMk/>
          <pc:sldMk cId="732323780" sldId="2288"/>
        </pc:sldMkLst>
        <pc:spChg chg="mod">
          <ac:chgData name="Hillamo Taru" userId="S::taru.hillamo@paijatha.fi::a3539142-dabe-491d-ad89-2e3846450ce1" providerId="AD" clId="Web-{0013C55C-DC42-0350-9672-5E388F0CA99F}" dt="2024-07-04T06:32:36.419" v="319" actId="20577"/>
          <ac:spMkLst>
            <pc:docMk/>
            <pc:sldMk cId="732323780" sldId="2288"/>
            <ac:spMk id="9" creationId="{95101618-352C-EE34-241D-802F9CFD6866}"/>
          </ac:spMkLst>
        </pc:spChg>
        <pc:spChg chg="mod">
          <ac:chgData name="Hillamo Taru" userId="S::taru.hillamo@paijatha.fi::a3539142-dabe-491d-ad89-2e3846450ce1" providerId="AD" clId="Web-{0013C55C-DC42-0350-9672-5E388F0CA99F}" dt="2024-07-04T06:34:06.469" v="362" actId="14100"/>
          <ac:spMkLst>
            <pc:docMk/>
            <pc:sldMk cId="732323780" sldId="2288"/>
            <ac:spMk id="10" creationId="{025EA631-A766-1752-2700-94373121286F}"/>
          </ac:spMkLst>
        </pc:spChg>
        <pc:spChg chg="mod">
          <ac:chgData name="Hillamo Taru" userId="S::taru.hillamo@paijatha.fi::a3539142-dabe-491d-ad89-2e3846450ce1" providerId="AD" clId="Web-{0013C55C-DC42-0350-9672-5E388F0CA99F}" dt="2024-07-04T06:34:39.439" v="373" actId="20577"/>
          <ac:spMkLst>
            <pc:docMk/>
            <pc:sldMk cId="732323780" sldId="2288"/>
            <ac:spMk id="11" creationId="{DA193C67-9213-EF00-2EBE-7F9924772B22}"/>
          </ac:spMkLst>
        </pc:spChg>
        <pc:spChg chg="mod">
          <ac:chgData name="Hillamo Taru" userId="S::taru.hillamo@paijatha.fi::a3539142-dabe-491d-ad89-2e3846450ce1" providerId="AD" clId="Web-{0013C55C-DC42-0350-9672-5E388F0CA99F}" dt="2024-07-04T06:32:47.419" v="324" actId="20577"/>
          <ac:spMkLst>
            <pc:docMk/>
            <pc:sldMk cId="732323780" sldId="2288"/>
            <ac:spMk id="12" creationId="{15FBE85A-5EF6-D144-296D-C028F937C075}"/>
          </ac:spMkLst>
        </pc:spChg>
      </pc:sldChg>
      <pc:sldChg chg="delSp del">
        <pc:chgData name="Hillamo Taru" userId="S::taru.hillamo@paijatha.fi::a3539142-dabe-491d-ad89-2e3846450ce1" providerId="AD" clId="Web-{0013C55C-DC42-0350-9672-5E388F0CA99F}" dt="2024-07-04T06:26:46.500" v="19"/>
        <pc:sldMkLst>
          <pc:docMk/>
          <pc:sldMk cId="3027567540" sldId="2419"/>
        </pc:sldMkLst>
        <pc:graphicFrameChg chg="del">
          <ac:chgData name="Hillamo Taru" userId="S::taru.hillamo@paijatha.fi::a3539142-dabe-491d-ad89-2e3846450ce1" providerId="AD" clId="Web-{0013C55C-DC42-0350-9672-5E388F0CA99F}" dt="2024-07-04T06:26:27.140" v="18"/>
          <ac:graphicFrameMkLst>
            <pc:docMk/>
            <pc:sldMk cId="3027567540" sldId="2419"/>
            <ac:graphicFrameMk id="3" creationId="{6E4F6F6F-7E79-42D6-1AB3-F28BED978521}"/>
          </ac:graphicFrameMkLst>
        </pc:graphicFrameChg>
      </pc:sldChg>
      <pc:sldChg chg="addSp delSp modSp mod modShow">
        <pc:chgData name="Hillamo Taru" userId="S::taru.hillamo@paijatha.fi::a3539142-dabe-491d-ad89-2e3846450ce1" providerId="AD" clId="Web-{0013C55C-DC42-0350-9672-5E388F0CA99F}" dt="2024-07-04T06:31:31.057" v="300" actId="20577"/>
        <pc:sldMkLst>
          <pc:docMk/>
          <pc:sldMk cId="3986783066" sldId="2420"/>
        </pc:sldMkLst>
        <pc:spChg chg="mod">
          <ac:chgData name="Hillamo Taru" userId="S::taru.hillamo@paijatha.fi::a3539142-dabe-491d-ad89-2e3846450ce1" providerId="AD" clId="Web-{0013C55C-DC42-0350-9672-5E388F0CA99F}" dt="2024-07-04T06:28:05.488" v="131" actId="20577"/>
          <ac:spMkLst>
            <pc:docMk/>
            <pc:sldMk cId="3986783066" sldId="2420"/>
            <ac:spMk id="3" creationId="{B87F1FBA-40D7-E538-D7FB-505866E60F7D}"/>
          </ac:spMkLst>
        </pc:spChg>
        <pc:spChg chg="add mod">
          <ac:chgData name="Hillamo Taru" userId="S::taru.hillamo@paijatha.fi::a3539142-dabe-491d-ad89-2e3846450ce1" providerId="AD" clId="Web-{0013C55C-DC42-0350-9672-5E388F0CA99F}" dt="2024-07-04T06:31:31.057" v="300" actId="20577"/>
          <ac:spMkLst>
            <pc:docMk/>
            <pc:sldMk cId="3986783066" sldId="2420"/>
            <ac:spMk id="7" creationId="{C47BA3B4-289A-3F9B-28C3-9BB63477B69B}"/>
          </ac:spMkLst>
        </pc:spChg>
        <pc:graphicFrameChg chg="del">
          <ac:chgData name="Hillamo Taru" userId="S::taru.hillamo@paijatha.fi::a3539142-dabe-491d-ad89-2e3846450ce1" providerId="AD" clId="Web-{0013C55C-DC42-0350-9672-5E388F0CA99F}" dt="2024-07-04T06:28:07.894" v="132"/>
          <ac:graphicFrameMkLst>
            <pc:docMk/>
            <pc:sldMk cId="3986783066" sldId="2420"/>
            <ac:graphicFrameMk id="5" creationId="{05374066-6CED-92FA-AE20-C162599CF6F9}"/>
          </ac:graphicFrameMkLst>
        </pc:graphicFrameChg>
      </pc:sldChg>
      <pc:sldChg chg="del">
        <pc:chgData name="Hillamo Taru" userId="S::taru.hillamo@paijatha.fi::a3539142-dabe-491d-ad89-2e3846450ce1" providerId="AD" clId="Web-{0013C55C-DC42-0350-9672-5E388F0CA99F}" dt="2024-07-04T06:40:03.763" v="783"/>
        <pc:sldMkLst>
          <pc:docMk/>
          <pc:sldMk cId="401471379" sldId="2421"/>
        </pc:sldMkLst>
      </pc:sldChg>
      <pc:sldChg chg="del">
        <pc:chgData name="Hillamo Taru" userId="S::taru.hillamo@paijatha.fi::a3539142-dabe-491d-ad89-2e3846450ce1" providerId="AD" clId="Web-{0013C55C-DC42-0350-9672-5E388F0CA99F}" dt="2024-07-04T06:40:04.950" v="784"/>
        <pc:sldMkLst>
          <pc:docMk/>
          <pc:sldMk cId="3261742116" sldId="2422"/>
        </pc:sldMkLst>
      </pc:sldChg>
      <pc:sldChg chg="del">
        <pc:chgData name="Hillamo Taru" userId="S::taru.hillamo@paijatha.fi::a3539142-dabe-491d-ad89-2e3846450ce1" providerId="AD" clId="Web-{0013C55C-DC42-0350-9672-5E388F0CA99F}" dt="2024-07-04T06:40:06.450" v="785"/>
        <pc:sldMkLst>
          <pc:docMk/>
          <pc:sldMk cId="443064766" sldId="2423"/>
        </pc:sldMkLst>
      </pc:sldChg>
      <pc:sldChg chg="del">
        <pc:chgData name="Hillamo Taru" userId="S::taru.hillamo@paijatha.fi::a3539142-dabe-491d-ad89-2e3846450ce1" providerId="AD" clId="Web-{0013C55C-DC42-0350-9672-5E388F0CA99F}" dt="2024-07-04T06:45:20.539" v="994"/>
        <pc:sldMkLst>
          <pc:docMk/>
          <pc:sldMk cId="701364788" sldId="2424"/>
        </pc:sldMkLst>
      </pc:sldChg>
      <pc:sldChg chg="del">
        <pc:chgData name="Hillamo Taru" userId="S::taru.hillamo@paijatha.fi::a3539142-dabe-491d-ad89-2e3846450ce1" providerId="AD" clId="Web-{0013C55C-DC42-0350-9672-5E388F0CA99F}" dt="2024-07-04T06:45:21.118" v="995"/>
        <pc:sldMkLst>
          <pc:docMk/>
          <pc:sldMk cId="2059104718" sldId="2425"/>
        </pc:sldMkLst>
      </pc:sldChg>
      <pc:sldChg chg="mod modShow">
        <pc:chgData name="Hillamo Taru" userId="S::taru.hillamo@paijatha.fi::a3539142-dabe-491d-ad89-2e3846450ce1" providerId="AD" clId="Web-{0013C55C-DC42-0350-9672-5E388F0CA99F}" dt="2024-07-04T06:40:29.998" v="788"/>
        <pc:sldMkLst>
          <pc:docMk/>
          <pc:sldMk cId="2214932414" sldId="2427"/>
        </pc:sldMkLst>
      </pc:sldChg>
      <pc:sldChg chg="del">
        <pc:chgData name="Hillamo Taru" userId="S::taru.hillamo@paijatha.fi::a3539142-dabe-491d-ad89-2e3846450ce1" providerId="AD" clId="Web-{0013C55C-DC42-0350-9672-5E388F0CA99F}" dt="2024-07-04T06:45:21.977" v="996"/>
        <pc:sldMkLst>
          <pc:docMk/>
          <pc:sldMk cId="3321952772" sldId="2428"/>
        </pc:sldMkLst>
      </pc:sldChg>
      <pc:sldChg chg="del">
        <pc:chgData name="Hillamo Taru" userId="S::taru.hillamo@paijatha.fi::a3539142-dabe-491d-ad89-2e3846450ce1" providerId="AD" clId="Web-{0013C55C-DC42-0350-9672-5E388F0CA99F}" dt="2024-07-04T06:40:09.044" v="786"/>
        <pc:sldMkLst>
          <pc:docMk/>
          <pc:sldMk cId="753586242" sldId="2430"/>
        </pc:sldMkLst>
      </pc:sldChg>
      <pc:sldChg chg="del">
        <pc:chgData name="Hillamo Taru" userId="S::taru.hillamo@paijatha.fi::a3539142-dabe-491d-ad89-2e3846450ce1" providerId="AD" clId="Web-{0013C55C-DC42-0350-9672-5E388F0CA99F}" dt="2024-07-04T06:40:10.654" v="787"/>
        <pc:sldMkLst>
          <pc:docMk/>
          <pc:sldMk cId="4287888807" sldId="2432"/>
        </pc:sldMkLst>
      </pc:sldChg>
      <pc:sldChg chg="addSp delSp modSp add">
        <pc:chgData name="Hillamo Taru" userId="S::taru.hillamo@paijatha.fi::a3539142-dabe-491d-ad89-2e3846450ce1" providerId="AD" clId="Web-{0013C55C-DC42-0350-9672-5E388F0CA99F}" dt="2024-07-05T08:18:09.752" v="1113" actId="1076"/>
        <pc:sldMkLst>
          <pc:docMk/>
          <pc:sldMk cId="1645648548" sldId="2765"/>
        </pc:sldMkLst>
        <pc:spChg chg="add mod ord">
          <ac:chgData name="Hillamo Taru" userId="S::taru.hillamo@paijatha.fi::a3539142-dabe-491d-ad89-2e3846450ce1" providerId="AD" clId="Web-{0013C55C-DC42-0350-9672-5E388F0CA99F}" dt="2024-07-05T06:51:55.041" v="1104" actId="14100"/>
          <ac:spMkLst>
            <pc:docMk/>
            <pc:sldMk cId="1645648548" sldId="2765"/>
            <ac:spMk id="22" creationId="{87ADD8BB-4C13-62E9-302E-13EE51B02A73}"/>
          </ac:spMkLst>
        </pc:spChg>
        <pc:spChg chg="add mod">
          <ac:chgData name="Hillamo Taru" userId="S::taru.hillamo@paijatha.fi::a3539142-dabe-491d-ad89-2e3846450ce1" providerId="AD" clId="Web-{0013C55C-DC42-0350-9672-5E388F0CA99F}" dt="2024-07-05T06:52:03.525" v="1105" actId="1076"/>
          <ac:spMkLst>
            <pc:docMk/>
            <pc:sldMk cId="1645648548" sldId="2765"/>
            <ac:spMk id="23" creationId="{F6D4AD8C-662E-45AF-5F4D-870D5099B4A2}"/>
          </ac:spMkLst>
        </pc:spChg>
        <pc:spChg chg="add mod ord">
          <ac:chgData name="Hillamo Taru" userId="S::taru.hillamo@paijatha.fi::a3539142-dabe-491d-ad89-2e3846450ce1" providerId="AD" clId="Web-{0013C55C-DC42-0350-9672-5E388F0CA99F}" dt="2024-07-05T06:52:34.870" v="1110"/>
          <ac:spMkLst>
            <pc:docMk/>
            <pc:sldMk cId="1645648548" sldId="2765"/>
            <ac:spMk id="40" creationId="{347B71FD-2743-3299-3B9D-ABBE1DDB1330}"/>
          </ac:spMkLst>
        </pc:spChg>
        <pc:spChg chg="add mod">
          <ac:chgData name="Hillamo Taru" userId="S::taru.hillamo@paijatha.fi::a3539142-dabe-491d-ad89-2e3846450ce1" providerId="AD" clId="Web-{0013C55C-DC42-0350-9672-5E388F0CA99F}" dt="2024-07-05T08:18:09.752" v="1113" actId="1076"/>
          <ac:spMkLst>
            <pc:docMk/>
            <pc:sldMk cId="1645648548" sldId="2765"/>
            <ac:spMk id="41" creationId="{74A661CC-B27B-07AB-F962-94536A0AB7D8}"/>
          </ac:spMkLst>
        </pc:spChg>
        <pc:spChg chg="mod">
          <ac:chgData name="Hillamo Taru" userId="S::taru.hillamo@paijatha.fi::a3539142-dabe-491d-ad89-2e3846450ce1" providerId="AD" clId="Web-{0013C55C-DC42-0350-9672-5E388F0CA99F}" dt="2024-07-05T06:52:16.620" v="1108" actId="1076"/>
          <ac:spMkLst>
            <pc:docMk/>
            <pc:sldMk cId="1645648548" sldId="2765"/>
            <ac:spMk id="159" creationId="{5D6AE8CE-731D-436D-80A6-24C1BA2998D9}"/>
          </ac:spMkLst>
        </pc:spChg>
        <pc:spChg chg="mod">
          <ac:chgData name="Hillamo Taru" userId="S::taru.hillamo@paijatha.fi::a3539142-dabe-491d-ad89-2e3846450ce1" providerId="AD" clId="Web-{0013C55C-DC42-0350-9672-5E388F0CA99F}" dt="2024-07-04T06:24:20.777" v="15" actId="20577"/>
          <ac:spMkLst>
            <pc:docMk/>
            <pc:sldMk cId="1645648548" sldId="2765"/>
            <ac:spMk id="170" creationId="{ACDD499E-5E0F-4D98-AB60-5CEC4C693534}"/>
          </ac:spMkLst>
        </pc:spChg>
        <pc:spChg chg="ord">
          <ac:chgData name="Hillamo Taru" userId="S::taru.hillamo@paijatha.fi::a3539142-dabe-491d-ad89-2e3846450ce1" providerId="AD" clId="Web-{0013C55C-DC42-0350-9672-5E388F0CA99F}" dt="2024-07-05T06:18:38.079" v="1026"/>
          <ac:spMkLst>
            <pc:docMk/>
            <pc:sldMk cId="1645648548" sldId="2765"/>
            <ac:spMk id="184" creationId="{401AF06D-0BF0-4FE9-9AFD-DF03F643586C}"/>
          </ac:spMkLst>
        </pc:spChg>
        <pc:picChg chg="add del">
          <ac:chgData name="Hillamo Taru" userId="S::taru.hillamo@paijatha.fi::a3539142-dabe-491d-ad89-2e3846450ce1" providerId="AD" clId="Web-{0013C55C-DC42-0350-9672-5E388F0CA99F}" dt="2024-07-04T06:26:07.280" v="17"/>
          <ac:picMkLst>
            <pc:docMk/>
            <pc:sldMk cId="1645648548" sldId="2765"/>
            <ac:picMk id="23" creationId="{F55B74BB-2D10-F2DC-58D0-E46B0E6A97F1}"/>
          </ac:picMkLst>
        </pc:picChg>
      </pc:sldChg>
      <pc:sldChg chg="addSp modSp new ord">
        <pc:chgData name="Hillamo Taru" userId="S::taru.hillamo@paijatha.fi::a3539142-dabe-491d-ad89-2e3846450ce1" providerId="AD" clId="Web-{0013C55C-DC42-0350-9672-5E388F0CA99F}" dt="2024-07-04T06:46:19.760" v="1012" actId="20577"/>
        <pc:sldMkLst>
          <pc:docMk/>
          <pc:sldMk cId="3961880625" sldId="2766"/>
        </pc:sldMkLst>
        <pc:spChg chg="mod">
          <ac:chgData name="Hillamo Taru" userId="S::taru.hillamo@paijatha.fi::a3539142-dabe-491d-ad89-2e3846450ce1" providerId="AD" clId="Web-{0013C55C-DC42-0350-9672-5E388F0CA99F}" dt="2024-07-04T06:31:56.433" v="304" actId="20577"/>
          <ac:spMkLst>
            <pc:docMk/>
            <pc:sldMk cId="3961880625" sldId="2766"/>
            <ac:spMk id="2" creationId="{AEA09C71-F02A-1264-045B-75AAB12A2A4C}"/>
          </ac:spMkLst>
        </pc:spChg>
        <pc:spChg chg="mod">
          <ac:chgData name="Hillamo Taru" userId="S::taru.hillamo@paijatha.fi::a3539142-dabe-491d-ad89-2e3846450ce1" providerId="AD" clId="Web-{0013C55C-DC42-0350-9672-5E388F0CA99F}" dt="2024-07-04T06:39:47.403" v="782" actId="20577"/>
          <ac:spMkLst>
            <pc:docMk/>
            <pc:sldMk cId="3961880625" sldId="2766"/>
            <ac:spMk id="3" creationId="{E4442C41-306B-0F33-9DCD-EB1FAF254FAC}"/>
          </ac:spMkLst>
        </pc:spChg>
        <pc:spChg chg="mod">
          <ac:chgData name="Hillamo Taru" userId="S::taru.hillamo@paijatha.fi::a3539142-dabe-491d-ad89-2e3846450ce1" providerId="AD" clId="Web-{0013C55C-DC42-0350-9672-5E388F0CA99F}" dt="2024-07-04T06:46:19.760" v="1012" actId="20577"/>
          <ac:spMkLst>
            <pc:docMk/>
            <pc:sldMk cId="3961880625" sldId="2766"/>
            <ac:spMk id="4" creationId="{37554325-A91F-2EE0-634B-E72733DD27FC}"/>
          </ac:spMkLst>
        </pc:spChg>
        <pc:picChg chg="add">
          <ac:chgData name="Hillamo Taru" userId="S::taru.hillamo@paijatha.fi::a3539142-dabe-491d-ad89-2e3846450ce1" providerId="AD" clId="Web-{0013C55C-DC42-0350-9672-5E388F0CA99F}" dt="2024-07-04T06:45:54.072" v="1000"/>
          <ac:picMkLst>
            <pc:docMk/>
            <pc:sldMk cId="3961880625" sldId="2766"/>
            <ac:picMk id="6" creationId="{604B735F-7C9F-EB58-1ADE-83E204FAD4A3}"/>
          </ac:picMkLst>
        </pc:picChg>
      </pc:sldChg>
      <pc:sldChg chg="addSp delSp modSp new mod modClrScheme chgLayout">
        <pc:chgData name="Hillamo Taru" userId="S::taru.hillamo@paijatha.fi::a3539142-dabe-491d-ad89-2e3846450ce1" providerId="AD" clId="Web-{0013C55C-DC42-0350-9672-5E388F0CA99F}" dt="2024-07-04T06:45:42.556" v="999"/>
        <pc:sldMkLst>
          <pc:docMk/>
          <pc:sldMk cId="2210405639" sldId="2767"/>
        </pc:sldMkLst>
        <pc:spChg chg="mod ord">
          <ac:chgData name="Hillamo Taru" userId="S::taru.hillamo@paijatha.fi::a3539142-dabe-491d-ad89-2e3846450ce1" providerId="AD" clId="Web-{0013C55C-DC42-0350-9672-5E388F0CA99F}" dt="2024-07-04T06:41:13.703" v="807" actId="20577"/>
          <ac:spMkLst>
            <pc:docMk/>
            <pc:sldMk cId="2210405639" sldId="2767"/>
            <ac:spMk id="2" creationId="{F3C688E7-29B5-56BC-A877-41E617348F69}"/>
          </ac:spMkLst>
        </pc:spChg>
        <pc:spChg chg="mod ord">
          <ac:chgData name="Hillamo Taru" userId="S::taru.hillamo@paijatha.fi::a3539142-dabe-491d-ad89-2e3846450ce1" providerId="AD" clId="Web-{0013C55C-DC42-0350-9672-5E388F0CA99F}" dt="2024-07-04T06:43:13.222" v="981" actId="20577"/>
          <ac:spMkLst>
            <pc:docMk/>
            <pc:sldMk cId="2210405639" sldId="2767"/>
            <ac:spMk id="3" creationId="{EC6AA60C-4E08-6480-25FD-5BB5A16B1051}"/>
          </ac:spMkLst>
        </pc:spChg>
        <pc:spChg chg="add del mod ord">
          <ac:chgData name="Hillamo Taru" userId="S::taru.hillamo@paijatha.fi::a3539142-dabe-491d-ad89-2e3846450ce1" providerId="AD" clId="Web-{0013C55C-DC42-0350-9672-5E388F0CA99F}" dt="2024-07-04T06:44:56.992" v="990"/>
          <ac:spMkLst>
            <pc:docMk/>
            <pc:sldMk cId="2210405639" sldId="2767"/>
            <ac:spMk id="4" creationId="{D562B4A8-E2EB-1ED7-4DFF-E3E5D85589B3}"/>
          </ac:spMkLst>
        </pc:spChg>
        <pc:picChg chg="add del mod ord">
          <ac:chgData name="Hillamo Taru" userId="S::taru.hillamo@paijatha.fi::a3539142-dabe-491d-ad89-2e3846450ce1" providerId="AD" clId="Web-{0013C55C-DC42-0350-9672-5E388F0CA99F}" dt="2024-07-04T06:44:20.928" v="987"/>
          <ac:picMkLst>
            <pc:docMk/>
            <pc:sldMk cId="2210405639" sldId="2767"/>
            <ac:picMk id="5" creationId="{84BB1E44-51AC-086E-F850-999766689D95}"/>
          </ac:picMkLst>
        </pc:picChg>
        <pc:picChg chg="add del mod ord">
          <ac:chgData name="Hillamo Taru" userId="S::taru.hillamo@paijatha.fi::a3539142-dabe-491d-ad89-2e3846450ce1" providerId="AD" clId="Web-{0013C55C-DC42-0350-9672-5E388F0CA99F}" dt="2024-07-04T06:44:42.257" v="989"/>
          <ac:picMkLst>
            <pc:docMk/>
            <pc:sldMk cId="2210405639" sldId="2767"/>
            <ac:picMk id="6" creationId="{D2663E39-BC0B-C595-281A-ECE70D501F04}"/>
          </ac:picMkLst>
        </pc:picChg>
        <pc:picChg chg="add mod ord modCrop">
          <ac:chgData name="Hillamo Taru" userId="S::taru.hillamo@paijatha.fi::a3539142-dabe-491d-ad89-2e3846450ce1" providerId="AD" clId="Web-{0013C55C-DC42-0350-9672-5E388F0CA99F}" dt="2024-07-04T06:45:42.556" v="999"/>
          <ac:picMkLst>
            <pc:docMk/>
            <pc:sldMk cId="2210405639" sldId="2767"/>
            <ac:picMk id="7" creationId="{A6875014-412A-E9A2-2881-A32977E33644}"/>
          </ac:picMkLst>
        </pc:picChg>
        <pc:picChg chg="add">
          <ac:chgData name="Hillamo Taru" userId="S::taru.hillamo@paijatha.fi::a3539142-dabe-491d-ad89-2e3846450ce1" providerId="AD" clId="Web-{0013C55C-DC42-0350-9672-5E388F0CA99F}" dt="2024-07-04T06:45:31.977" v="997"/>
          <ac:picMkLst>
            <pc:docMk/>
            <pc:sldMk cId="2210405639" sldId="2767"/>
            <ac:picMk id="9" creationId="{2FF93722-5964-EA1F-80A2-16838F2794F1}"/>
          </ac:picMkLst>
        </pc:picChg>
      </pc:sldChg>
    </pc:docChg>
  </pc:docChgLst>
  <pc:docChgLst>
    <pc:chgData name="Hillamo Taru" userId="S::taru.hillamo@paijatha.fi::a3539142-dabe-491d-ad89-2e3846450ce1" providerId="AD" clId="Web-{EFB0153F-3496-BD1E-CF62-5C186DCFC155}"/>
    <pc:docChg chg="addSld delSld">
      <pc:chgData name="Hillamo Taru" userId="S::taru.hillamo@paijatha.fi::a3539142-dabe-491d-ad89-2e3846450ce1" providerId="AD" clId="Web-{EFB0153F-3496-BD1E-CF62-5C186DCFC155}" dt="2024-06-04T06:19:34.257" v="1"/>
      <pc:docMkLst>
        <pc:docMk/>
      </pc:docMkLst>
      <pc:sldChg chg="add del">
        <pc:chgData name="Hillamo Taru" userId="S::taru.hillamo@paijatha.fi::a3539142-dabe-491d-ad89-2e3846450ce1" providerId="AD" clId="Web-{EFB0153F-3496-BD1E-CF62-5C186DCFC155}" dt="2024-06-04T06:19:34.257" v="1"/>
        <pc:sldMkLst>
          <pc:docMk/>
          <pc:sldMk cId="4287888807" sldId="2432"/>
        </pc:sldMkLst>
      </pc:sldChg>
    </pc:docChg>
  </pc:docChgLst>
  <pc:docChgLst>
    <pc:chgData name="Hillamo Taru" userId="S::taru.hillamo@paijatha.fi::a3539142-dabe-491d-ad89-2e3846450ce1" providerId="AD" clId="Web-{AD53BD90-5BF5-A398-691C-63FBA3A17F30}"/>
    <pc:docChg chg="addSld modSld">
      <pc:chgData name="Hillamo Taru" userId="S::taru.hillamo@paijatha.fi::a3539142-dabe-491d-ad89-2e3846450ce1" providerId="AD" clId="Web-{AD53BD90-5BF5-A398-691C-63FBA3A17F30}" dt="2024-05-17T07:34:16.295" v="242"/>
      <pc:docMkLst>
        <pc:docMk/>
      </pc:docMkLst>
      <pc:sldChg chg="modSp">
        <pc:chgData name="Hillamo Taru" userId="S::taru.hillamo@paijatha.fi::a3539142-dabe-491d-ad89-2e3846450ce1" providerId="AD" clId="Web-{AD53BD90-5BF5-A398-691C-63FBA3A17F30}" dt="2024-05-16T10:43:05.818" v="2" actId="20577"/>
        <pc:sldMkLst>
          <pc:docMk/>
          <pc:sldMk cId="260797586" sldId="256"/>
        </pc:sldMkLst>
        <pc:spChg chg="mod">
          <ac:chgData name="Hillamo Taru" userId="S::taru.hillamo@paijatha.fi::a3539142-dabe-491d-ad89-2e3846450ce1" providerId="AD" clId="Web-{AD53BD90-5BF5-A398-691C-63FBA3A17F30}" dt="2024-05-16T10:43:01.302" v="0" actId="20577"/>
          <ac:spMkLst>
            <pc:docMk/>
            <pc:sldMk cId="260797586" sldId="256"/>
            <ac:spMk id="3" creationId="{3EDC1F72-D26D-1D0A-B3CC-38250D274521}"/>
          </ac:spMkLst>
        </pc:spChg>
        <pc:spChg chg="mod">
          <ac:chgData name="Hillamo Taru" userId="S::taru.hillamo@paijatha.fi::a3539142-dabe-491d-ad89-2e3846450ce1" providerId="AD" clId="Web-{AD53BD90-5BF5-A398-691C-63FBA3A17F30}" dt="2024-05-16T10:43:05.818" v="2" actId="20577"/>
          <ac:spMkLst>
            <pc:docMk/>
            <pc:sldMk cId="260797586" sldId="256"/>
            <ac:spMk id="4" creationId="{62734930-C43E-F99B-871E-B5410D6FC525}"/>
          </ac:spMkLst>
        </pc:spChg>
      </pc:sldChg>
      <pc:sldChg chg="modSp">
        <pc:chgData name="Hillamo Taru" userId="S::taru.hillamo@paijatha.fi::a3539142-dabe-491d-ad89-2e3846450ce1" providerId="AD" clId="Web-{AD53BD90-5BF5-A398-691C-63FBA3A17F30}" dt="2024-05-17T07:30:57.711" v="14" actId="20577"/>
        <pc:sldMkLst>
          <pc:docMk/>
          <pc:sldMk cId="732323780" sldId="2288"/>
        </pc:sldMkLst>
        <pc:spChg chg="mod">
          <ac:chgData name="Hillamo Taru" userId="S::taru.hillamo@paijatha.fi::a3539142-dabe-491d-ad89-2e3846450ce1" providerId="AD" clId="Web-{AD53BD90-5BF5-A398-691C-63FBA3A17F30}" dt="2024-05-17T07:30:57.711" v="14" actId="20577"/>
          <ac:spMkLst>
            <pc:docMk/>
            <pc:sldMk cId="732323780" sldId="2288"/>
            <ac:spMk id="9" creationId="{95101618-352C-EE34-241D-802F9CFD6866}"/>
          </ac:spMkLst>
        </pc:spChg>
      </pc:sldChg>
      <pc:sldChg chg="modSp">
        <pc:chgData name="Hillamo Taru" userId="S::taru.hillamo@paijatha.fi::a3539142-dabe-491d-ad89-2e3846450ce1" providerId="AD" clId="Web-{AD53BD90-5BF5-A398-691C-63FBA3A17F30}" dt="2024-05-17T07:31:39.338" v="22" actId="20577"/>
        <pc:sldMkLst>
          <pc:docMk/>
          <pc:sldMk cId="204703809" sldId="2426"/>
        </pc:sldMkLst>
        <pc:spChg chg="mod">
          <ac:chgData name="Hillamo Taru" userId="S::taru.hillamo@paijatha.fi::a3539142-dabe-491d-ad89-2e3846450ce1" providerId="AD" clId="Web-{AD53BD90-5BF5-A398-691C-63FBA3A17F30}" dt="2024-05-17T07:31:39.338" v="22" actId="20577"/>
          <ac:spMkLst>
            <pc:docMk/>
            <pc:sldMk cId="204703809" sldId="2426"/>
            <ac:spMk id="2" creationId="{1F20BEF5-8BD6-C414-D903-B999161A3770}"/>
          </ac:spMkLst>
        </pc:spChg>
      </pc:sldChg>
      <pc:sldChg chg="addSp modSp new">
        <pc:chgData name="Hillamo Taru" userId="S::taru.hillamo@paijatha.fi::a3539142-dabe-491d-ad89-2e3846450ce1" providerId="AD" clId="Web-{AD53BD90-5BF5-A398-691C-63FBA3A17F30}" dt="2024-05-17T07:34:16.295" v="242"/>
        <pc:sldMkLst>
          <pc:docMk/>
          <pc:sldMk cId="4287888807" sldId="2432"/>
        </pc:sldMkLst>
        <pc:spChg chg="mod">
          <ac:chgData name="Hillamo Taru" userId="S::taru.hillamo@paijatha.fi::a3539142-dabe-491d-ad89-2e3846450ce1" providerId="AD" clId="Web-{AD53BD90-5BF5-A398-691C-63FBA3A17F30}" dt="2024-05-17T07:31:59.666" v="41" actId="20577"/>
          <ac:spMkLst>
            <pc:docMk/>
            <pc:sldMk cId="4287888807" sldId="2432"/>
            <ac:spMk id="2" creationId="{3ED26C05-6BA9-9B73-9E08-69B806D82771}"/>
          </ac:spMkLst>
        </pc:spChg>
        <pc:spChg chg="mod">
          <ac:chgData name="Hillamo Taru" userId="S::taru.hillamo@paijatha.fi::a3539142-dabe-491d-ad89-2e3846450ce1" providerId="AD" clId="Web-{AD53BD90-5BF5-A398-691C-63FBA3A17F30}" dt="2024-05-17T07:34:04.498" v="241" actId="20577"/>
          <ac:spMkLst>
            <pc:docMk/>
            <pc:sldMk cId="4287888807" sldId="2432"/>
            <ac:spMk id="3" creationId="{5D5F3A67-8673-05B0-4754-0DC86CD67EC9}"/>
          </ac:spMkLst>
        </pc:spChg>
        <pc:picChg chg="add">
          <ac:chgData name="Hillamo Taru" userId="S::taru.hillamo@paijatha.fi::a3539142-dabe-491d-ad89-2e3846450ce1" providerId="AD" clId="Web-{AD53BD90-5BF5-A398-691C-63FBA3A17F30}" dt="2024-05-17T07:34:16.295" v="242"/>
          <ac:picMkLst>
            <pc:docMk/>
            <pc:sldMk cId="4287888807" sldId="2432"/>
            <ac:picMk id="6" creationId="{F031D64F-1B56-8843-9971-44A623A7D74A}"/>
          </ac:picMkLst>
        </pc:picChg>
      </pc:sldChg>
    </pc:docChg>
  </pc:docChgLst>
  <pc:docChgLst>
    <pc:chgData name="Hillamo Taru" userId="S::taru.hillamo@paijatha.fi::a3539142-dabe-491d-ad89-2e3846450ce1" providerId="AD" clId="Web-{9BB23A8A-BD93-C7BC-3D96-2732EDFD09D2}"/>
    <pc:docChg chg="modSld">
      <pc:chgData name="Hillamo Taru" userId="S::taru.hillamo@paijatha.fi::a3539142-dabe-491d-ad89-2e3846450ce1" providerId="AD" clId="Web-{9BB23A8A-BD93-C7BC-3D96-2732EDFD09D2}" dt="2024-05-29T09:26:48.350" v="201" actId="20577"/>
      <pc:docMkLst>
        <pc:docMk/>
      </pc:docMkLst>
      <pc:sldChg chg="modSp">
        <pc:chgData name="Hillamo Taru" userId="S::taru.hillamo@paijatha.fi::a3539142-dabe-491d-ad89-2e3846450ce1" providerId="AD" clId="Web-{9BB23A8A-BD93-C7BC-3D96-2732EDFD09D2}" dt="2024-05-29T09:26:21.818" v="200" actId="20577"/>
        <pc:sldMkLst>
          <pc:docMk/>
          <pc:sldMk cId="732323780" sldId="2288"/>
        </pc:sldMkLst>
        <pc:spChg chg="mod">
          <ac:chgData name="Hillamo Taru" userId="S::taru.hillamo@paijatha.fi::a3539142-dabe-491d-ad89-2e3846450ce1" providerId="AD" clId="Web-{9BB23A8A-BD93-C7BC-3D96-2732EDFD09D2}" dt="2024-05-29T09:26:09.458" v="191" actId="20577"/>
          <ac:spMkLst>
            <pc:docMk/>
            <pc:sldMk cId="732323780" sldId="2288"/>
            <ac:spMk id="9" creationId="{95101618-352C-EE34-241D-802F9CFD6866}"/>
          </ac:spMkLst>
        </pc:spChg>
        <pc:spChg chg="mod">
          <ac:chgData name="Hillamo Taru" userId="S::taru.hillamo@paijatha.fi::a3539142-dabe-491d-ad89-2e3846450ce1" providerId="AD" clId="Web-{9BB23A8A-BD93-C7BC-3D96-2732EDFD09D2}" dt="2024-05-29T09:26:21.818" v="200" actId="20577"/>
          <ac:spMkLst>
            <pc:docMk/>
            <pc:sldMk cId="732323780" sldId="2288"/>
            <ac:spMk id="10" creationId="{025EA631-A766-1752-2700-94373121286F}"/>
          </ac:spMkLst>
        </pc:spChg>
      </pc:sldChg>
      <pc:sldChg chg="modSp">
        <pc:chgData name="Hillamo Taru" userId="S::taru.hillamo@paijatha.fi::a3539142-dabe-491d-ad89-2e3846450ce1" providerId="AD" clId="Web-{9BB23A8A-BD93-C7BC-3D96-2732EDFD09D2}" dt="2024-05-29T09:25:22.832" v="175" actId="20577"/>
        <pc:sldMkLst>
          <pc:docMk/>
          <pc:sldMk cId="2878172498" sldId="2413"/>
        </pc:sldMkLst>
        <pc:spChg chg="mod">
          <ac:chgData name="Hillamo Taru" userId="S::taru.hillamo@paijatha.fi::a3539142-dabe-491d-ad89-2e3846450ce1" providerId="AD" clId="Web-{9BB23A8A-BD93-C7BC-3D96-2732EDFD09D2}" dt="2024-05-29T09:25:22.832" v="175" actId="20577"/>
          <ac:spMkLst>
            <pc:docMk/>
            <pc:sldMk cId="2878172498" sldId="2413"/>
            <ac:spMk id="3" creationId="{1C773ADF-6886-B587-C18E-B55D6F1BD409}"/>
          </ac:spMkLst>
        </pc:spChg>
      </pc:sldChg>
      <pc:sldChg chg="modSp">
        <pc:chgData name="Hillamo Taru" userId="S::taru.hillamo@paijatha.fi::a3539142-dabe-491d-ad89-2e3846450ce1" providerId="AD" clId="Web-{9BB23A8A-BD93-C7BC-3D96-2732EDFD09D2}" dt="2024-05-29T09:24:11.815" v="109" actId="20577"/>
        <pc:sldMkLst>
          <pc:docMk/>
          <pc:sldMk cId="3027567540" sldId="2419"/>
        </pc:sldMkLst>
        <pc:spChg chg="mod">
          <ac:chgData name="Hillamo Taru" userId="S::taru.hillamo@paijatha.fi::a3539142-dabe-491d-ad89-2e3846450ce1" providerId="AD" clId="Web-{9BB23A8A-BD93-C7BC-3D96-2732EDFD09D2}" dt="2024-05-29T09:24:11.815" v="109" actId="20577"/>
          <ac:spMkLst>
            <pc:docMk/>
            <pc:sldMk cId="3027567540" sldId="2419"/>
            <ac:spMk id="4" creationId="{674F5D6E-49B5-2E1C-1099-075CB1FA205E}"/>
          </ac:spMkLst>
        </pc:spChg>
        <pc:graphicFrameChg chg="mod modGraphic">
          <ac:chgData name="Hillamo Taru" userId="S::taru.hillamo@paijatha.fi::a3539142-dabe-491d-ad89-2e3846450ce1" providerId="AD" clId="Web-{9BB23A8A-BD93-C7BC-3D96-2732EDFD09D2}" dt="2024-05-29T09:23:03.798" v="19"/>
          <ac:graphicFrameMkLst>
            <pc:docMk/>
            <pc:sldMk cId="3027567540" sldId="2419"/>
            <ac:graphicFrameMk id="3" creationId="{6E4F6F6F-7E79-42D6-1AB3-F28BED978521}"/>
          </ac:graphicFrameMkLst>
        </pc:graphicFrameChg>
      </pc:sldChg>
      <pc:sldChg chg="modSp">
        <pc:chgData name="Hillamo Taru" userId="S::taru.hillamo@paijatha.fi::a3539142-dabe-491d-ad89-2e3846450ce1" providerId="AD" clId="Web-{9BB23A8A-BD93-C7BC-3D96-2732EDFD09D2}" dt="2024-05-29T09:22:51.188" v="11"/>
        <pc:sldMkLst>
          <pc:docMk/>
          <pc:sldMk cId="3986783066" sldId="2420"/>
        </pc:sldMkLst>
        <pc:graphicFrameChg chg="mod modGraphic">
          <ac:chgData name="Hillamo Taru" userId="S::taru.hillamo@paijatha.fi::a3539142-dabe-491d-ad89-2e3846450ce1" providerId="AD" clId="Web-{9BB23A8A-BD93-C7BC-3D96-2732EDFD09D2}" dt="2024-05-29T09:22:51.188" v="11"/>
          <ac:graphicFrameMkLst>
            <pc:docMk/>
            <pc:sldMk cId="3986783066" sldId="2420"/>
            <ac:graphicFrameMk id="5" creationId="{05374066-6CED-92FA-AE20-C162599CF6F9}"/>
          </ac:graphicFrameMkLst>
        </pc:graphicFrameChg>
      </pc:sldChg>
      <pc:sldChg chg="modSp">
        <pc:chgData name="Hillamo Taru" userId="S::taru.hillamo@paijatha.fi::a3539142-dabe-491d-ad89-2e3846450ce1" providerId="AD" clId="Web-{9BB23A8A-BD93-C7BC-3D96-2732EDFD09D2}" dt="2024-05-29T09:26:48.350" v="201" actId="20577"/>
        <pc:sldMkLst>
          <pc:docMk/>
          <pc:sldMk cId="3261742116" sldId="2422"/>
        </pc:sldMkLst>
        <pc:spChg chg="mod">
          <ac:chgData name="Hillamo Taru" userId="S::taru.hillamo@paijatha.fi::a3539142-dabe-491d-ad89-2e3846450ce1" providerId="AD" clId="Web-{9BB23A8A-BD93-C7BC-3D96-2732EDFD09D2}" dt="2024-05-29T09:26:48.350" v="201" actId="20577"/>
          <ac:spMkLst>
            <pc:docMk/>
            <pc:sldMk cId="3261742116" sldId="2422"/>
            <ac:spMk id="4" creationId="{EE34ABD6-6A44-B4A9-788F-03766F981746}"/>
          </ac:spMkLst>
        </pc:spChg>
      </pc:sldChg>
    </pc:docChg>
  </pc:docChgLst>
  <pc:docChgLst>
    <pc:chgData name="Hillamo Taru" userId="S::taru.hillamo@paijatha.fi::a3539142-dabe-491d-ad89-2e3846450ce1" providerId="AD" clId="Web-{B48915A8-9A84-8FE3-D529-313C5FC5945E}"/>
    <pc:docChg chg="addSld delSld modSld sldOrd">
      <pc:chgData name="Hillamo Taru" userId="S::taru.hillamo@paijatha.fi::a3539142-dabe-491d-ad89-2e3846450ce1" providerId="AD" clId="Web-{B48915A8-9A84-8FE3-D529-313C5FC5945E}" dt="2024-09-10T12:20:11.213" v="1266"/>
      <pc:docMkLst>
        <pc:docMk/>
      </pc:docMkLst>
      <pc:sldChg chg="modSp">
        <pc:chgData name="Hillamo Taru" userId="S::taru.hillamo@paijatha.fi::a3539142-dabe-491d-ad89-2e3846450ce1" providerId="AD" clId="Web-{B48915A8-9A84-8FE3-D529-313C5FC5945E}" dt="2024-09-10T11:53:34.960" v="18" actId="20577"/>
        <pc:sldMkLst>
          <pc:docMk/>
          <pc:sldMk cId="260797586" sldId="256"/>
        </pc:sldMkLst>
        <pc:spChg chg="mod">
          <ac:chgData name="Hillamo Taru" userId="S::taru.hillamo@paijatha.fi::a3539142-dabe-491d-ad89-2e3846450ce1" providerId="AD" clId="Web-{B48915A8-9A84-8FE3-D529-313C5FC5945E}" dt="2024-09-10T11:53:34.960" v="18" actId="20577"/>
          <ac:spMkLst>
            <pc:docMk/>
            <pc:sldMk cId="260797586" sldId="256"/>
            <ac:spMk id="2" creationId="{04E0FBA3-E280-ABC6-05C8-42C5F1AAD0AD}"/>
          </ac:spMkLst>
        </pc:spChg>
        <pc:spChg chg="mod">
          <ac:chgData name="Hillamo Taru" userId="S::taru.hillamo@paijatha.fi::a3539142-dabe-491d-ad89-2e3846450ce1" providerId="AD" clId="Web-{B48915A8-9A84-8FE3-D529-313C5FC5945E}" dt="2024-09-10T11:52:51.412" v="3" actId="20577"/>
          <ac:spMkLst>
            <pc:docMk/>
            <pc:sldMk cId="260797586" sldId="256"/>
            <ac:spMk id="4" creationId="{62734930-C43E-F99B-871E-B5410D6FC525}"/>
          </ac:spMkLst>
        </pc:spChg>
      </pc:sldChg>
      <pc:sldChg chg="modSp">
        <pc:chgData name="Hillamo Taru" userId="S::taru.hillamo@paijatha.fi::a3539142-dabe-491d-ad89-2e3846450ce1" providerId="AD" clId="Web-{B48915A8-9A84-8FE3-D529-313C5FC5945E}" dt="2024-09-10T11:53:56.680" v="37" actId="20577"/>
        <pc:sldMkLst>
          <pc:docMk/>
          <pc:sldMk cId="3576337940" sldId="263"/>
        </pc:sldMkLst>
        <pc:spChg chg="mod">
          <ac:chgData name="Hillamo Taru" userId="S::taru.hillamo@paijatha.fi::a3539142-dabe-491d-ad89-2e3846450ce1" providerId="AD" clId="Web-{B48915A8-9A84-8FE3-D529-313C5FC5945E}" dt="2024-09-10T11:53:51.867" v="33" actId="20577"/>
          <ac:spMkLst>
            <pc:docMk/>
            <pc:sldMk cId="3576337940" sldId="263"/>
            <ac:spMk id="2" creationId="{1F20BEF5-8BD6-C414-D903-B999161A3770}"/>
          </ac:spMkLst>
        </pc:spChg>
        <pc:spChg chg="mod">
          <ac:chgData name="Hillamo Taru" userId="S::taru.hillamo@paijatha.fi::a3539142-dabe-491d-ad89-2e3846450ce1" providerId="AD" clId="Web-{B48915A8-9A84-8FE3-D529-313C5FC5945E}" dt="2024-09-10T11:53:56.680" v="37" actId="20577"/>
          <ac:spMkLst>
            <pc:docMk/>
            <pc:sldMk cId="3576337940" sldId="263"/>
            <ac:spMk id="3" creationId="{EDEDA759-40F3-E957-746B-56FCD5FD55BA}"/>
          </ac:spMkLst>
        </pc:spChg>
      </pc:sldChg>
      <pc:sldChg chg="del">
        <pc:chgData name="Hillamo Taru" userId="S::taru.hillamo@paijatha.fi::a3539142-dabe-491d-ad89-2e3846450ce1" providerId="AD" clId="Web-{B48915A8-9A84-8FE3-D529-313C5FC5945E}" dt="2024-09-10T11:52:55.819" v="4"/>
        <pc:sldMkLst>
          <pc:docMk/>
          <pc:sldMk cId="3700659091" sldId="268"/>
        </pc:sldMkLst>
      </pc:sldChg>
      <pc:sldChg chg="add del">
        <pc:chgData name="Hillamo Taru" userId="S::taru.hillamo@paijatha.fi::a3539142-dabe-491d-ad89-2e3846450ce1" providerId="AD" clId="Web-{B48915A8-9A84-8FE3-D529-313C5FC5945E}" dt="2024-09-10T12:19:28.790" v="1261"/>
        <pc:sldMkLst>
          <pc:docMk/>
          <pc:sldMk cId="732323780" sldId="2288"/>
        </pc:sldMkLst>
      </pc:sldChg>
      <pc:sldChg chg="del">
        <pc:chgData name="Hillamo Taru" userId="S::taru.hillamo@paijatha.fi::a3539142-dabe-491d-ad89-2e3846450ce1" providerId="AD" clId="Web-{B48915A8-9A84-8FE3-D529-313C5FC5945E}" dt="2024-09-10T11:53:03.881" v="10"/>
        <pc:sldMkLst>
          <pc:docMk/>
          <pc:sldMk cId="4132104268" sldId="2313"/>
        </pc:sldMkLst>
      </pc:sldChg>
      <pc:sldChg chg="add">
        <pc:chgData name="Hillamo Taru" userId="S::taru.hillamo@paijatha.fi::a3539142-dabe-491d-ad89-2e3846450ce1" providerId="AD" clId="Web-{B48915A8-9A84-8FE3-D529-313C5FC5945E}" dt="2024-09-10T12:01:52.195" v="343"/>
        <pc:sldMkLst>
          <pc:docMk/>
          <pc:sldMk cId="1157353423" sldId="2336"/>
        </pc:sldMkLst>
      </pc:sldChg>
      <pc:sldChg chg="add">
        <pc:chgData name="Hillamo Taru" userId="S::taru.hillamo@paijatha.fi::a3539142-dabe-491d-ad89-2e3846450ce1" providerId="AD" clId="Web-{B48915A8-9A84-8FE3-D529-313C5FC5945E}" dt="2024-09-10T12:00:55.693" v="337"/>
        <pc:sldMkLst>
          <pc:docMk/>
          <pc:sldMk cId="806265247" sldId="2337"/>
        </pc:sldMkLst>
      </pc:sldChg>
      <pc:sldChg chg="del">
        <pc:chgData name="Hillamo Taru" userId="S::taru.hillamo@paijatha.fi::a3539142-dabe-491d-ad89-2e3846450ce1" providerId="AD" clId="Web-{B48915A8-9A84-8FE3-D529-313C5FC5945E}" dt="2024-09-10T11:52:56.569" v="5"/>
        <pc:sldMkLst>
          <pc:docMk/>
          <pc:sldMk cId="3575857324" sldId="2388"/>
        </pc:sldMkLst>
      </pc:sldChg>
      <pc:sldChg chg="del">
        <pc:chgData name="Hillamo Taru" userId="S::taru.hillamo@paijatha.fi::a3539142-dabe-491d-ad89-2e3846450ce1" providerId="AD" clId="Web-{B48915A8-9A84-8FE3-D529-313C5FC5945E}" dt="2024-09-10T11:53:02.600" v="8"/>
        <pc:sldMkLst>
          <pc:docMk/>
          <pc:sldMk cId="1493619325" sldId="2389"/>
        </pc:sldMkLst>
      </pc:sldChg>
      <pc:sldChg chg="del">
        <pc:chgData name="Hillamo Taru" userId="S::taru.hillamo@paijatha.fi::a3539142-dabe-491d-ad89-2e3846450ce1" providerId="AD" clId="Web-{B48915A8-9A84-8FE3-D529-313C5FC5945E}" dt="2024-09-10T12:20:11.213" v="1266"/>
        <pc:sldMkLst>
          <pc:docMk/>
          <pc:sldMk cId="2136742275" sldId="2405"/>
        </pc:sldMkLst>
      </pc:sldChg>
      <pc:sldChg chg="del">
        <pc:chgData name="Hillamo Taru" userId="S::taru.hillamo@paijatha.fi::a3539142-dabe-491d-ad89-2e3846450ce1" providerId="AD" clId="Web-{B48915A8-9A84-8FE3-D529-313C5FC5945E}" dt="2024-09-10T11:53:04.366" v="11"/>
        <pc:sldMkLst>
          <pc:docMk/>
          <pc:sldMk cId="2878172498" sldId="2413"/>
        </pc:sldMkLst>
      </pc:sldChg>
      <pc:sldChg chg="modSp">
        <pc:chgData name="Hillamo Taru" userId="S::taru.hillamo@paijatha.fi::a3539142-dabe-491d-ad89-2e3846450ce1" providerId="AD" clId="Web-{B48915A8-9A84-8FE3-D529-313C5FC5945E}" dt="2024-09-10T12:11:12.712" v="648" actId="20577"/>
        <pc:sldMkLst>
          <pc:docMk/>
          <pc:sldMk cId="2243463558" sldId="2418"/>
        </pc:sldMkLst>
        <pc:spChg chg="mod">
          <ac:chgData name="Hillamo Taru" userId="S::taru.hillamo@paijatha.fi::a3539142-dabe-491d-ad89-2e3846450ce1" providerId="AD" clId="Web-{B48915A8-9A84-8FE3-D529-313C5FC5945E}" dt="2024-09-10T12:11:12.712" v="648" actId="20577"/>
          <ac:spMkLst>
            <pc:docMk/>
            <pc:sldMk cId="2243463558" sldId="2418"/>
            <ac:spMk id="3" creationId="{EDEDA759-40F3-E957-746B-56FCD5FD55BA}"/>
          </ac:spMkLst>
        </pc:spChg>
      </pc:sldChg>
      <pc:sldChg chg="del">
        <pc:chgData name="Hillamo Taru" userId="S::taru.hillamo@paijatha.fi::a3539142-dabe-491d-ad89-2e3846450ce1" providerId="AD" clId="Web-{B48915A8-9A84-8FE3-D529-313C5FC5945E}" dt="2024-09-10T11:53:03.334" v="9"/>
        <pc:sldMkLst>
          <pc:docMk/>
          <pc:sldMk cId="3986783066" sldId="2420"/>
        </pc:sldMkLst>
      </pc:sldChg>
      <pc:sldChg chg="add del">
        <pc:chgData name="Hillamo Taru" userId="S::taru.hillamo@paijatha.fi::a3539142-dabe-491d-ad89-2e3846450ce1" providerId="AD" clId="Web-{B48915A8-9A84-8FE3-D529-313C5FC5945E}" dt="2024-09-10T12:19:40.853" v="1265"/>
        <pc:sldMkLst>
          <pc:docMk/>
          <pc:sldMk cId="204703809" sldId="2426"/>
        </pc:sldMkLst>
      </pc:sldChg>
      <pc:sldChg chg="add del">
        <pc:chgData name="Hillamo Taru" userId="S::taru.hillamo@paijatha.fi::a3539142-dabe-491d-ad89-2e3846450ce1" providerId="AD" clId="Web-{B48915A8-9A84-8FE3-D529-313C5FC5945E}" dt="2024-09-10T12:19:37.337" v="1264"/>
        <pc:sldMkLst>
          <pc:docMk/>
          <pc:sldMk cId="2214932414" sldId="2427"/>
        </pc:sldMkLst>
      </pc:sldChg>
      <pc:sldChg chg="del">
        <pc:chgData name="Hillamo Taru" userId="S::taru.hillamo@paijatha.fi::a3539142-dabe-491d-ad89-2e3846450ce1" providerId="AD" clId="Web-{B48915A8-9A84-8FE3-D529-313C5FC5945E}" dt="2024-09-10T11:52:57.444" v="7"/>
        <pc:sldMkLst>
          <pc:docMk/>
          <pc:sldMk cId="3128264222" sldId="2431"/>
        </pc:sldMkLst>
      </pc:sldChg>
      <pc:sldChg chg="del">
        <pc:chgData name="Hillamo Taru" userId="S::taru.hillamo@paijatha.fi::a3539142-dabe-491d-ad89-2e3846450ce1" providerId="AD" clId="Web-{B48915A8-9A84-8FE3-D529-313C5FC5945E}" dt="2024-09-10T11:52:57.006" v="6"/>
        <pc:sldMkLst>
          <pc:docMk/>
          <pc:sldMk cId="1645648548" sldId="2765"/>
        </pc:sldMkLst>
      </pc:sldChg>
      <pc:sldChg chg="modSp ord">
        <pc:chgData name="Hillamo Taru" userId="S::taru.hillamo@paijatha.fi::a3539142-dabe-491d-ad89-2e3846450ce1" providerId="AD" clId="Web-{B48915A8-9A84-8FE3-D529-313C5FC5945E}" dt="2024-09-10T11:55:52.355" v="127" actId="20577"/>
        <pc:sldMkLst>
          <pc:docMk/>
          <pc:sldMk cId="3961880625" sldId="2766"/>
        </pc:sldMkLst>
        <pc:spChg chg="mod">
          <ac:chgData name="Hillamo Taru" userId="S::taru.hillamo@paijatha.fi::a3539142-dabe-491d-ad89-2e3846450ce1" providerId="AD" clId="Web-{B48915A8-9A84-8FE3-D529-313C5FC5945E}" dt="2024-09-10T11:55:13.979" v="111" actId="20577"/>
          <ac:spMkLst>
            <pc:docMk/>
            <pc:sldMk cId="3961880625" sldId="2766"/>
            <ac:spMk id="3" creationId="{E4442C41-306B-0F33-9DCD-EB1FAF254FAC}"/>
          </ac:spMkLst>
        </pc:spChg>
        <pc:spChg chg="mod">
          <ac:chgData name="Hillamo Taru" userId="S::taru.hillamo@paijatha.fi::a3539142-dabe-491d-ad89-2e3846450ce1" providerId="AD" clId="Web-{B48915A8-9A84-8FE3-D529-313C5FC5945E}" dt="2024-09-10T11:55:52.355" v="127" actId="20577"/>
          <ac:spMkLst>
            <pc:docMk/>
            <pc:sldMk cId="3961880625" sldId="2766"/>
            <ac:spMk id="4" creationId="{37554325-A91F-2EE0-634B-E72733DD27FC}"/>
          </ac:spMkLst>
        </pc:spChg>
      </pc:sldChg>
      <pc:sldChg chg="modSp add">
        <pc:chgData name="Hillamo Taru" userId="S::taru.hillamo@paijatha.fi::a3539142-dabe-491d-ad89-2e3846450ce1" providerId="AD" clId="Web-{B48915A8-9A84-8FE3-D529-313C5FC5945E}" dt="2024-09-10T12:00:19.629" v="336" actId="20577"/>
        <pc:sldMkLst>
          <pc:docMk/>
          <pc:sldMk cId="812985560" sldId="2768"/>
        </pc:sldMkLst>
        <pc:spChg chg="mod">
          <ac:chgData name="Hillamo Taru" userId="S::taru.hillamo@paijatha.fi::a3539142-dabe-491d-ad89-2e3846450ce1" providerId="AD" clId="Web-{B48915A8-9A84-8FE3-D529-313C5FC5945E}" dt="2024-09-10T11:57:04.545" v="131" actId="20577"/>
          <ac:spMkLst>
            <pc:docMk/>
            <pc:sldMk cId="812985560" sldId="2768"/>
            <ac:spMk id="2" creationId="{4D1AD6C7-7849-3CDD-D6DC-04EA418ECAB7}"/>
          </ac:spMkLst>
        </pc:spChg>
        <pc:spChg chg="mod">
          <ac:chgData name="Hillamo Taru" userId="S::taru.hillamo@paijatha.fi::a3539142-dabe-491d-ad89-2e3846450ce1" providerId="AD" clId="Web-{B48915A8-9A84-8FE3-D529-313C5FC5945E}" dt="2024-09-10T11:59:09.205" v="267" actId="20577"/>
          <ac:spMkLst>
            <pc:docMk/>
            <pc:sldMk cId="812985560" sldId="2768"/>
            <ac:spMk id="3" creationId="{735157C9-2E23-0719-5F28-5589620E685D}"/>
          </ac:spMkLst>
        </pc:spChg>
        <pc:spChg chg="mod">
          <ac:chgData name="Hillamo Taru" userId="S::taru.hillamo@paijatha.fi::a3539142-dabe-491d-ad89-2e3846450ce1" providerId="AD" clId="Web-{B48915A8-9A84-8FE3-D529-313C5FC5945E}" dt="2024-09-10T12:00:19.629" v="336" actId="20577"/>
          <ac:spMkLst>
            <pc:docMk/>
            <pc:sldMk cId="812985560" sldId="2768"/>
            <ac:spMk id="4" creationId="{A01F5FF0-26FD-CC54-F743-4DDD4D048C69}"/>
          </ac:spMkLst>
        </pc:spChg>
      </pc:sldChg>
      <pc:sldChg chg="modSp add">
        <pc:chgData name="Hillamo Taru" userId="S::taru.hillamo@paijatha.fi::a3539142-dabe-491d-ad89-2e3846450ce1" providerId="AD" clId="Web-{B48915A8-9A84-8FE3-D529-313C5FC5945E}" dt="2024-09-10T12:04:05.417" v="456" actId="20577"/>
        <pc:sldMkLst>
          <pc:docMk/>
          <pc:sldMk cId="3100874467" sldId="2769"/>
        </pc:sldMkLst>
        <pc:spChg chg="mod">
          <ac:chgData name="Hillamo Taru" userId="S::taru.hillamo@paijatha.fi::a3539142-dabe-491d-ad89-2e3846450ce1" providerId="AD" clId="Web-{B48915A8-9A84-8FE3-D529-313C5FC5945E}" dt="2024-09-10T12:02:30.946" v="355" actId="20577"/>
          <ac:spMkLst>
            <pc:docMk/>
            <pc:sldMk cId="3100874467" sldId="2769"/>
            <ac:spMk id="2" creationId="{78B6EA05-07E6-BF20-2B36-B610DB6FA0A0}"/>
          </ac:spMkLst>
        </pc:spChg>
        <pc:spChg chg="mod">
          <ac:chgData name="Hillamo Taru" userId="S::taru.hillamo@paijatha.fi::a3539142-dabe-491d-ad89-2e3846450ce1" providerId="AD" clId="Web-{B48915A8-9A84-8FE3-D529-313C5FC5945E}" dt="2024-09-10T12:02:37.821" v="358" actId="20577"/>
          <ac:spMkLst>
            <pc:docMk/>
            <pc:sldMk cId="3100874467" sldId="2769"/>
            <ac:spMk id="3" creationId="{4C61994F-6CB8-5745-0DA8-A0C592911747}"/>
          </ac:spMkLst>
        </pc:spChg>
        <pc:spChg chg="mod">
          <ac:chgData name="Hillamo Taru" userId="S::taru.hillamo@paijatha.fi::a3539142-dabe-491d-ad89-2e3846450ce1" providerId="AD" clId="Web-{B48915A8-9A84-8FE3-D529-313C5FC5945E}" dt="2024-09-10T12:04:05.417" v="456" actId="20577"/>
          <ac:spMkLst>
            <pc:docMk/>
            <pc:sldMk cId="3100874467" sldId="2769"/>
            <ac:spMk id="4" creationId="{FA90A13D-B2B9-A53B-E29C-05B0232EDC92}"/>
          </ac:spMkLst>
        </pc:spChg>
      </pc:sldChg>
      <pc:sldChg chg="modSp new del">
        <pc:chgData name="Hillamo Taru" userId="S::taru.hillamo@paijatha.fi::a3539142-dabe-491d-ad89-2e3846450ce1" providerId="AD" clId="Web-{B48915A8-9A84-8FE3-D529-313C5FC5945E}" dt="2024-09-10T12:03:27.791" v="432"/>
        <pc:sldMkLst>
          <pc:docMk/>
          <pc:sldMk cId="2930797154" sldId="2770"/>
        </pc:sldMkLst>
        <pc:spChg chg="mod">
          <ac:chgData name="Hillamo Taru" userId="S::taru.hillamo@paijatha.fi::a3539142-dabe-491d-ad89-2e3846450ce1" providerId="AD" clId="Web-{B48915A8-9A84-8FE3-D529-313C5FC5945E}" dt="2024-09-10T12:02:19.352" v="346" actId="20577"/>
          <ac:spMkLst>
            <pc:docMk/>
            <pc:sldMk cId="2930797154" sldId="2770"/>
            <ac:spMk id="2" creationId="{72BA802E-F956-B6EA-BC11-0B1D747F87D1}"/>
          </ac:spMkLst>
        </pc:spChg>
        <pc:spChg chg="mod">
          <ac:chgData name="Hillamo Taru" userId="S::taru.hillamo@paijatha.fi::a3539142-dabe-491d-ad89-2e3846450ce1" providerId="AD" clId="Web-{B48915A8-9A84-8FE3-D529-313C5FC5945E}" dt="2024-09-10T12:02:23.461" v="351" actId="20577"/>
          <ac:spMkLst>
            <pc:docMk/>
            <pc:sldMk cId="2930797154" sldId="2770"/>
            <ac:spMk id="3" creationId="{86B2E1A3-6285-432C-13BC-18E65AA6CE23}"/>
          </ac:spMkLst>
        </pc:spChg>
      </pc:sldChg>
      <pc:sldChg chg="modSp add">
        <pc:chgData name="Hillamo Taru" userId="S::taru.hillamo@paijatha.fi::a3539142-dabe-491d-ad89-2e3846450ce1" providerId="AD" clId="Web-{B48915A8-9A84-8FE3-D529-313C5FC5945E}" dt="2024-09-10T12:07:00.048" v="492" actId="20577"/>
        <pc:sldMkLst>
          <pc:docMk/>
          <pc:sldMk cId="1933798669" sldId="2772"/>
        </pc:sldMkLst>
        <pc:spChg chg="mod">
          <ac:chgData name="Hillamo Taru" userId="S::taru.hillamo@paijatha.fi::a3539142-dabe-491d-ad89-2e3846450ce1" providerId="AD" clId="Web-{B48915A8-9A84-8FE3-D529-313C5FC5945E}" dt="2024-09-10T12:06:26.297" v="489" actId="20577"/>
          <ac:spMkLst>
            <pc:docMk/>
            <pc:sldMk cId="1933798669" sldId="2772"/>
            <ac:spMk id="3" creationId="{DB6B1A9B-9E8C-E76D-516B-CB2CD2680D50}"/>
          </ac:spMkLst>
        </pc:spChg>
        <pc:spChg chg="mod">
          <ac:chgData name="Hillamo Taru" userId="S::taru.hillamo@paijatha.fi::a3539142-dabe-491d-ad89-2e3846450ce1" providerId="AD" clId="Web-{B48915A8-9A84-8FE3-D529-313C5FC5945E}" dt="2024-09-10T12:07:00.048" v="492" actId="20577"/>
          <ac:spMkLst>
            <pc:docMk/>
            <pc:sldMk cId="1933798669" sldId="2772"/>
            <ac:spMk id="4" creationId="{343B20FF-E4AB-A8F5-7E13-F8A04382047D}"/>
          </ac:spMkLst>
        </pc:spChg>
      </pc:sldChg>
      <pc:sldChg chg="add">
        <pc:chgData name="Hillamo Taru" userId="S::taru.hillamo@paijatha.fi::a3539142-dabe-491d-ad89-2e3846450ce1" providerId="AD" clId="Web-{B48915A8-9A84-8FE3-D529-313C5FC5945E}" dt="2024-09-10T12:04:08.324" v="457"/>
        <pc:sldMkLst>
          <pc:docMk/>
          <pc:sldMk cId="2267371330" sldId="2776"/>
        </pc:sldMkLst>
      </pc:sldChg>
      <pc:sldChg chg="modSp add">
        <pc:chgData name="Hillamo Taru" userId="S::taru.hillamo@paijatha.fi::a3539142-dabe-491d-ad89-2e3846450ce1" providerId="AD" clId="Web-{B48915A8-9A84-8FE3-D529-313C5FC5945E}" dt="2024-09-10T12:07:16.736" v="495" actId="20577"/>
        <pc:sldMkLst>
          <pc:docMk/>
          <pc:sldMk cId="749792600" sldId="2778"/>
        </pc:sldMkLst>
        <pc:spChg chg="mod">
          <ac:chgData name="Hillamo Taru" userId="S::taru.hillamo@paijatha.fi::a3539142-dabe-491d-ad89-2e3846450ce1" providerId="AD" clId="Web-{B48915A8-9A84-8FE3-D529-313C5FC5945E}" dt="2024-09-10T12:07:16.736" v="495" actId="20577"/>
          <ac:spMkLst>
            <pc:docMk/>
            <pc:sldMk cId="749792600" sldId="2778"/>
            <ac:spMk id="2" creationId="{4B2073C6-9B0D-9A97-4F5A-BEE46EF91DA8}"/>
          </ac:spMkLst>
        </pc:spChg>
      </pc:sldChg>
      <pc:sldChg chg="addSp modSp new mod modClrScheme modShow chgLayout">
        <pc:chgData name="Hillamo Taru" userId="S::taru.hillamo@paijatha.fi::a3539142-dabe-491d-ad89-2e3846450ce1" providerId="AD" clId="Web-{B48915A8-9A84-8FE3-D529-313C5FC5945E}" dt="2024-09-10T12:19:17.118" v="1257"/>
        <pc:sldMkLst>
          <pc:docMk/>
          <pc:sldMk cId="3944790182" sldId="2779"/>
        </pc:sldMkLst>
        <pc:spChg chg="mod ord">
          <ac:chgData name="Hillamo Taru" userId="S::taru.hillamo@paijatha.fi::a3539142-dabe-491d-ad89-2e3846450ce1" providerId="AD" clId="Web-{B48915A8-9A84-8FE3-D529-313C5FC5945E}" dt="2024-09-10T12:07:40.190" v="507" actId="20577"/>
          <ac:spMkLst>
            <pc:docMk/>
            <pc:sldMk cId="3944790182" sldId="2779"/>
            <ac:spMk id="2" creationId="{FE52A309-0107-DA02-7557-797F8DEECF71}"/>
          </ac:spMkLst>
        </pc:spChg>
        <pc:spChg chg="mod ord">
          <ac:chgData name="Hillamo Taru" userId="S::taru.hillamo@paijatha.fi::a3539142-dabe-491d-ad89-2e3846450ce1" providerId="AD" clId="Web-{B48915A8-9A84-8FE3-D529-313C5FC5945E}" dt="2024-09-10T12:10:13.163" v="633" actId="20577"/>
          <ac:spMkLst>
            <pc:docMk/>
            <pc:sldMk cId="3944790182" sldId="2779"/>
            <ac:spMk id="3" creationId="{A1071DB6-1C65-9870-F37D-4D86990481D0}"/>
          </ac:spMkLst>
        </pc:spChg>
        <pc:spChg chg="mod ord">
          <ac:chgData name="Hillamo Taru" userId="S::taru.hillamo@paijatha.fi::a3539142-dabe-491d-ad89-2e3846450ce1" providerId="AD" clId="Web-{B48915A8-9A84-8FE3-D529-313C5FC5945E}" dt="2024-09-10T12:07:31.127" v="499"/>
          <ac:spMkLst>
            <pc:docMk/>
            <pc:sldMk cId="3944790182" sldId="2779"/>
            <ac:spMk id="4" creationId="{F5046A36-5780-2A52-2D69-53990B8DB391}"/>
          </ac:spMkLst>
        </pc:spChg>
        <pc:picChg chg="add">
          <ac:chgData name="Hillamo Taru" userId="S::taru.hillamo@paijatha.fi::a3539142-dabe-491d-ad89-2e3846450ce1" providerId="AD" clId="Web-{B48915A8-9A84-8FE3-D529-313C5FC5945E}" dt="2024-09-10T12:19:17.118" v="1257"/>
          <ac:picMkLst>
            <pc:docMk/>
            <pc:sldMk cId="3944790182" sldId="2779"/>
            <ac:picMk id="6" creationId="{44CCE245-206B-3261-AA84-C2D6245794C9}"/>
          </ac:picMkLst>
        </pc:picChg>
      </pc:sldChg>
      <pc:sldChg chg="add del replId">
        <pc:chgData name="Hillamo Taru" userId="S::taru.hillamo@paijatha.fi::a3539142-dabe-491d-ad89-2e3846450ce1" providerId="AD" clId="Web-{B48915A8-9A84-8FE3-D529-313C5FC5945E}" dt="2024-09-10T12:19:28.274" v="1260"/>
        <pc:sldMkLst>
          <pc:docMk/>
          <pc:sldMk cId="2897528451" sldId="2780"/>
        </pc:sldMkLst>
      </pc:sldChg>
      <pc:sldChg chg="addSp modSp new mod modClrScheme chgLayout">
        <pc:chgData name="Hillamo Taru" userId="S::taru.hillamo@paijatha.fi::a3539142-dabe-491d-ad89-2e3846450ce1" providerId="AD" clId="Web-{B48915A8-9A84-8FE3-D529-313C5FC5945E}" dt="2024-09-10T12:19:21.586" v="1258"/>
        <pc:sldMkLst>
          <pc:docMk/>
          <pc:sldMk cId="4150551816" sldId="2781"/>
        </pc:sldMkLst>
        <pc:spChg chg="mod ord">
          <ac:chgData name="Hillamo Taru" userId="S::taru.hillamo@paijatha.fi::a3539142-dabe-491d-ad89-2e3846450ce1" providerId="AD" clId="Web-{B48915A8-9A84-8FE3-D529-313C5FC5945E}" dt="2024-09-10T12:11:25.134" v="655" actId="20577"/>
          <ac:spMkLst>
            <pc:docMk/>
            <pc:sldMk cId="4150551816" sldId="2781"/>
            <ac:spMk id="2" creationId="{19DF71BB-FBD5-2906-FEA5-6A9B0072A5D0}"/>
          </ac:spMkLst>
        </pc:spChg>
        <pc:spChg chg="mod ord">
          <ac:chgData name="Hillamo Taru" userId="S::taru.hillamo@paijatha.fi::a3539142-dabe-491d-ad89-2e3846450ce1" providerId="AD" clId="Web-{B48915A8-9A84-8FE3-D529-313C5FC5945E}" dt="2024-09-10T12:12:31.824" v="724" actId="20577"/>
          <ac:spMkLst>
            <pc:docMk/>
            <pc:sldMk cId="4150551816" sldId="2781"/>
            <ac:spMk id="3" creationId="{02ABEFD3-0A45-0023-FB18-A73D20E9F2BC}"/>
          </ac:spMkLst>
        </pc:spChg>
        <pc:spChg chg="mod ord">
          <ac:chgData name="Hillamo Taru" userId="S::taru.hillamo@paijatha.fi::a3539142-dabe-491d-ad89-2e3846450ce1" providerId="AD" clId="Web-{B48915A8-9A84-8FE3-D529-313C5FC5945E}" dt="2024-09-10T12:14:44.750" v="931" actId="20577"/>
          <ac:spMkLst>
            <pc:docMk/>
            <pc:sldMk cId="4150551816" sldId="2781"/>
            <ac:spMk id="4" creationId="{34BB8C67-85B5-8CB8-D3C7-45CF95977C9E}"/>
          </ac:spMkLst>
        </pc:spChg>
        <pc:picChg chg="add">
          <ac:chgData name="Hillamo Taru" userId="S::taru.hillamo@paijatha.fi::a3539142-dabe-491d-ad89-2e3846450ce1" providerId="AD" clId="Web-{B48915A8-9A84-8FE3-D529-313C5FC5945E}" dt="2024-09-10T12:19:21.586" v="1258"/>
          <ac:picMkLst>
            <pc:docMk/>
            <pc:sldMk cId="4150551816" sldId="2781"/>
            <ac:picMk id="6" creationId="{3E7C96DB-2A80-8E02-41CD-8E5F4E96C19D}"/>
          </ac:picMkLst>
        </pc:picChg>
      </pc:sldChg>
      <pc:sldChg chg="addSp modSp new">
        <pc:chgData name="Hillamo Taru" userId="S::taru.hillamo@paijatha.fi::a3539142-dabe-491d-ad89-2e3846450ce1" providerId="AD" clId="Web-{B48915A8-9A84-8FE3-D529-313C5FC5945E}" dt="2024-09-10T12:19:23.821" v="1259"/>
        <pc:sldMkLst>
          <pc:docMk/>
          <pc:sldMk cId="3011819720" sldId="2782"/>
        </pc:sldMkLst>
        <pc:spChg chg="mod">
          <ac:chgData name="Hillamo Taru" userId="S::taru.hillamo@paijatha.fi::a3539142-dabe-491d-ad89-2e3846450ce1" providerId="AD" clId="Web-{B48915A8-9A84-8FE3-D529-313C5FC5945E}" dt="2024-09-10T12:15:04.391" v="947" actId="20577"/>
          <ac:spMkLst>
            <pc:docMk/>
            <pc:sldMk cId="3011819720" sldId="2782"/>
            <ac:spMk id="2" creationId="{1A1F86C2-A2DE-9C38-1A48-E7002CA8D19E}"/>
          </ac:spMkLst>
        </pc:spChg>
        <pc:spChg chg="mod">
          <ac:chgData name="Hillamo Taru" userId="S::taru.hillamo@paijatha.fi::a3539142-dabe-491d-ad89-2e3846450ce1" providerId="AD" clId="Web-{B48915A8-9A84-8FE3-D529-313C5FC5945E}" dt="2024-09-10T12:16:57.410" v="1111" actId="20577"/>
          <ac:spMkLst>
            <pc:docMk/>
            <pc:sldMk cId="3011819720" sldId="2782"/>
            <ac:spMk id="3" creationId="{B567C924-4F07-8F0D-5727-906D5B88A7FB}"/>
          </ac:spMkLst>
        </pc:spChg>
        <pc:spChg chg="mod">
          <ac:chgData name="Hillamo Taru" userId="S::taru.hillamo@paijatha.fi::a3539142-dabe-491d-ad89-2e3846450ce1" providerId="AD" clId="Web-{B48915A8-9A84-8FE3-D529-313C5FC5945E}" dt="2024-09-10T12:18:36.085" v="1256" actId="20577"/>
          <ac:spMkLst>
            <pc:docMk/>
            <pc:sldMk cId="3011819720" sldId="2782"/>
            <ac:spMk id="4" creationId="{A77A8E2C-6555-1A66-876F-E0A5AE785E9C}"/>
          </ac:spMkLst>
        </pc:spChg>
        <pc:picChg chg="add">
          <ac:chgData name="Hillamo Taru" userId="S::taru.hillamo@paijatha.fi::a3539142-dabe-491d-ad89-2e3846450ce1" providerId="AD" clId="Web-{B48915A8-9A84-8FE3-D529-313C5FC5945E}" dt="2024-09-10T12:19:23.821" v="1259"/>
          <ac:picMkLst>
            <pc:docMk/>
            <pc:sldMk cId="3011819720" sldId="2782"/>
            <ac:picMk id="6" creationId="{B596AA9B-9662-8E4A-7CE1-1BBE390584D0}"/>
          </ac:picMkLst>
        </pc:picChg>
      </pc:sldChg>
    </pc:docChg>
  </pc:docChgLst>
  <pc:docChgLst>
    <pc:chgData name="Hillamo Taru" userId="S::taru.hillamo@paijatha.fi::a3539142-dabe-491d-ad89-2e3846450ce1" providerId="AD" clId="Web-{D74CCF0E-2226-17C3-971F-2DA9DF32C0C5}"/>
    <pc:docChg chg="modSld">
      <pc:chgData name="Hillamo Taru" userId="S::taru.hillamo@paijatha.fi::a3539142-dabe-491d-ad89-2e3846450ce1" providerId="AD" clId="Web-{D74CCF0E-2226-17C3-971F-2DA9DF32C0C5}" dt="2024-05-20T10:12:37.507" v="126" actId="20577"/>
      <pc:docMkLst>
        <pc:docMk/>
      </pc:docMkLst>
      <pc:sldChg chg="modSp">
        <pc:chgData name="Hillamo Taru" userId="S::taru.hillamo@paijatha.fi::a3539142-dabe-491d-ad89-2e3846450ce1" providerId="AD" clId="Web-{D74CCF0E-2226-17C3-971F-2DA9DF32C0C5}" dt="2024-05-20T09:48:05.047" v="48" actId="20577"/>
        <pc:sldMkLst>
          <pc:docMk/>
          <pc:sldMk cId="3700659091" sldId="268"/>
        </pc:sldMkLst>
        <pc:spChg chg="mod">
          <ac:chgData name="Hillamo Taru" userId="S::taru.hillamo@paijatha.fi::a3539142-dabe-491d-ad89-2e3846450ce1" providerId="AD" clId="Web-{D74CCF0E-2226-17C3-971F-2DA9DF32C0C5}" dt="2024-05-20T09:48:05.047" v="48" actId="20577"/>
          <ac:spMkLst>
            <pc:docMk/>
            <pc:sldMk cId="3700659091" sldId="268"/>
            <ac:spMk id="30" creationId="{A4125B9A-0711-1647-C08F-DBDFFD73A650}"/>
          </ac:spMkLst>
        </pc:spChg>
      </pc:sldChg>
      <pc:sldChg chg="addSp modSp">
        <pc:chgData name="Hillamo Taru" userId="S::taru.hillamo@paijatha.fi::a3539142-dabe-491d-ad89-2e3846450ce1" providerId="AD" clId="Web-{D74CCF0E-2226-17C3-971F-2DA9DF32C0C5}" dt="2024-05-20T09:52:21.384" v="80" actId="1076"/>
        <pc:sldMkLst>
          <pc:docMk/>
          <pc:sldMk cId="3575857324" sldId="2388"/>
        </pc:sldMkLst>
        <pc:spChg chg="add mod">
          <ac:chgData name="Hillamo Taru" userId="S::taru.hillamo@paijatha.fi::a3539142-dabe-491d-ad89-2e3846450ce1" providerId="AD" clId="Web-{D74CCF0E-2226-17C3-971F-2DA9DF32C0C5}" dt="2024-05-20T09:51:08.287" v="75" actId="1076"/>
          <ac:spMkLst>
            <pc:docMk/>
            <pc:sldMk cId="3575857324" sldId="2388"/>
            <ac:spMk id="4" creationId="{D9C4D57C-ACC4-8C26-5AC3-2BECD1C3EF8C}"/>
          </ac:spMkLst>
        </pc:spChg>
        <pc:spChg chg="mod">
          <ac:chgData name="Hillamo Taru" userId="S::taru.hillamo@paijatha.fi::a3539142-dabe-491d-ad89-2e3846450ce1" providerId="AD" clId="Web-{D74CCF0E-2226-17C3-971F-2DA9DF32C0C5}" dt="2024-05-20T09:50:10.285" v="53"/>
          <ac:spMkLst>
            <pc:docMk/>
            <pc:sldMk cId="3575857324" sldId="2388"/>
            <ac:spMk id="40" creationId="{CACC4209-485A-BE75-DE6D-144F70DD888D}"/>
          </ac:spMkLst>
        </pc:spChg>
        <pc:spChg chg="mod">
          <ac:chgData name="Hillamo Taru" userId="S::taru.hillamo@paijatha.fi::a3539142-dabe-491d-ad89-2e3846450ce1" providerId="AD" clId="Web-{D74CCF0E-2226-17C3-971F-2DA9DF32C0C5}" dt="2024-05-20T09:50:10.285" v="54"/>
          <ac:spMkLst>
            <pc:docMk/>
            <pc:sldMk cId="3575857324" sldId="2388"/>
            <ac:spMk id="42" creationId="{BA031B8A-A777-91F7-1185-8B443BBD2401}"/>
          </ac:spMkLst>
        </pc:spChg>
        <pc:spChg chg="mod">
          <ac:chgData name="Hillamo Taru" userId="S::taru.hillamo@paijatha.fi::a3539142-dabe-491d-ad89-2e3846450ce1" providerId="AD" clId="Web-{D74CCF0E-2226-17C3-971F-2DA9DF32C0C5}" dt="2024-05-20T09:48:38.704" v="49"/>
          <ac:spMkLst>
            <pc:docMk/>
            <pc:sldMk cId="3575857324" sldId="2388"/>
            <ac:spMk id="51" creationId="{E557CB41-DE6A-8C93-B3F0-0C3DA05C83FA}"/>
          </ac:spMkLst>
        </pc:spChg>
        <pc:picChg chg="add mod">
          <ac:chgData name="Hillamo Taru" userId="S::taru.hillamo@paijatha.fi::a3539142-dabe-491d-ad89-2e3846450ce1" providerId="AD" clId="Web-{D74CCF0E-2226-17C3-971F-2DA9DF32C0C5}" dt="2024-05-20T09:52:21.384" v="80" actId="1076"/>
          <ac:picMkLst>
            <pc:docMk/>
            <pc:sldMk cId="3575857324" sldId="2388"/>
            <ac:picMk id="5" creationId="{399077F8-BEE6-8E09-4E7A-7108E4DE740E}"/>
          </ac:picMkLst>
        </pc:picChg>
        <pc:picChg chg="mod">
          <ac:chgData name="Hillamo Taru" userId="S::taru.hillamo@paijatha.fi::a3539142-dabe-491d-ad89-2e3846450ce1" providerId="AD" clId="Web-{D74CCF0E-2226-17C3-971F-2DA9DF32C0C5}" dt="2024-05-20T09:50:10.364" v="55"/>
          <ac:picMkLst>
            <pc:docMk/>
            <pc:sldMk cId="3575857324" sldId="2388"/>
            <ac:picMk id="119" creationId="{E7134DD5-898F-36C6-33A6-7EE695500C7C}"/>
          </ac:picMkLst>
        </pc:picChg>
        <pc:cxnChg chg="mod">
          <ac:chgData name="Hillamo Taru" userId="S::taru.hillamo@paijatha.fi::a3539142-dabe-491d-ad89-2e3846450ce1" providerId="AD" clId="Web-{D74CCF0E-2226-17C3-971F-2DA9DF32C0C5}" dt="2024-05-20T09:50:16.926" v="56" actId="1076"/>
          <ac:cxnSpMkLst>
            <pc:docMk/>
            <pc:sldMk cId="3575857324" sldId="2388"/>
            <ac:cxnSpMk id="109" creationId="{82DB9660-1D6E-3613-DEF7-0031CF908AD5}"/>
          </ac:cxnSpMkLst>
        </pc:cxnChg>
      </pc:sldChg>
      <pc:sldChg chg="modSp">
        <pc:chgData name="Hillamo Taru" userId="S::taru.hillamo@paijatha.fi::a3539142-dabe-491d-ad89-2e3846450ce1" providerId="AD" clId="Web-{D74CCF0E-2226-17C3-971F-2DA9DF32C0C5}" dt="2024-05-20T10:02:21.095" v="117" actId="20577"/>
        <pc:sldMkLst>
          <pc:docMk/>
          <pc:sldMk cId="2878172498" sldId="2413"/>
        </pc:sldMkLst>
        <pc:spChg chg="mod">
          <ac:chgData name="Hillamo Taru" userId="S::taru.hillamo@paijatha.fi::a3539142-dabe-491d-ad89-2e3846450ce1" providerId="AD" clId="Web-{D74CCF0E-2226-17C3-971F-2DA9DF32C0C5}" dt="2024-05-20T10:02:21.095" v="117" actId="20577"/>
          <ac:spMkLst>
            <pc:docMk/>
            <pc:sldMk cId="2878172498" sldId="2413"/>
            <ac:spMk id="4" creationId="{75EFEFDB-A791-CC16-538C-A2D7CBA97CF8}"/>
          </ac:spMkLst>
        </pc:spChg>
      </pc:sldChg>
      <pc:sldChg chg="modSp">
        <pc:chgData name="Hillamo Taru" userId="S::taru.hillamo@paijatha.fi::a3539142-dabe-491d-ad89-2e3846450ce1" providerId="AD" clId="Web-{D74CCF0E-2226-17C3-971F-2DA9DF32C0C5}" dt="2024-05-20T08:12:40.056" v="46"/>
        <pc:sldMkLst>
          <pc:docMk/>
          <pc:sldMk cId="3027567540" sldId="2419"/>
        </pc:sldMkLst>
        <pc:spChg chg="mod">
          <ac:chgData name="Hillamo Taru" userId="S::taru.hillamo@paijatha.fi::a3539142-dabe-491d-ad89-2e3846450ce1" providerId="AD" clId="Web-{D74CCF0E-2226-17C3-971F-2DA9DF32C0C5}" dt="2024-05-20T08:12:10.134" v="40" actId="20577"/>
          <ac:spMkLst>
            <pc:docMk/>
            <pc:sldMk cId="3027567540" sldId="2419"/>
            <ac:spMk id="4" creationId="{674F5D6E-49B5-2E1C-1099-075CB1FA205E}"/>
          </ac:spMkLst>
        </pc:spChg>
        <pc:graphicFrameChg chg="mod modGraphic">
          <ac:chgData name="Hillamo Taru" userId="S::taru.hillamo@paijatha.fi::a3539142-dabe-491d-ad89-2e3846450ce1" providerId="AD" clId="Web-{D74CCF0E-2226-17C3-971F-2DA9DF32C0C5}" dt="2024-05-20T08:12:40.056" v="46"/>
          <ac:graphicFrameMkLst>
            <pc:docMk/>
            <pc:sldMk cId="3027567540" sldId="2419"/>
            <ac:graphicFrameMk id="3" creationId="{6E4F6F6F-7E79-42D6-1AB3-F28BED978521}"/>
          </ac:graphicFrameMkLst>
        </pc:graphicFrameChg>
      </pc:sldChg>
      <pc:sldChg chg="modSp">
        <pc:chgData name="Hillamo Taru" userId="S::taru.hillamo@paijatha.fi::a3539142-dabe-491d-ad89-2e3846450ce1" providerId="AD" clId="Web-{D74CCF0E-2226-17C3-971F-2DA9DF32C0C5}" dt="2024-05-20T10:11:47.740" v="125" actId="20577"/>
        <pc:sldMkLst>
          <pc:docMk/>
          <pc:sldMk cId="2059104718" sldId="2425"/>
        </pc:sldMkLst>
        <pc:spChg chg="mod">
          <ac:chgData name="Hillamo Taru" userId="S::taru.hillamo@paijatha.fi::a3539142-dabe-491d-ad89-2e3846450ce1" providerId="AD" clId="Web-{D74CCF0E-2226-17C3-971F-2DA9DF32C0C5}" dt="2024-05-20T10:11:47.740" v="125" actId="20577"/>
          <ac:spMkLst>
            <pc:docMk/>
            <pc:sldMk cId="2059104718" sldId="2425"/>
            <ac:spMk id="4" creationId="{745ED7A2-C3D9-D0AE-79EC-2754E7C9ED0C}"/>
          </ac:spMkLst>
        </pc:spChg>
      </pc:sldChg>
      <pc:sldChg chg="mod modShow">
        <pc:chgData name="Hillamo Taru" userId="S::taru.hillamo@paijatha.fi::a3539142-dabe-491d-ad89-2e3846450ce1" providerId="AD" clId="Web-{D74CCF0E-2226-17C3-971F-2DA9DF32C0C5}" dt="2024-05-20T10:08:36.936" v="119"/>
        <pc:sldMkLst>
          <pc:docMk/>
          <pc:sldMk cId="2214932414" sldId="2427"/>
        </pc:sldMkLst>
      </pc:sldChg>
      <pc:sldChg chg="modSp">
        <pc:chgData name="Hillamo Taru" userId="S::taru.hillamo@paijatha.fi::a3539142-dabe-491d-ad89-2e3846450ce1" providerId="AD" clId="Web-{D74CCF0E-2226-17C3-971F-2DA9DF32C0C5}" dt="2024-05-20T10:12:37.507" v="126" actId="20577"/>
        <pc:sldMkLst>
          <pc:docMk/>
          <pc:sldMk cId="3321952772" sldId="2428"/>
        </pc:sldMkLst>
        <pc:spChg chg="mod">
          <ac:chgData name="Hillamo Taru" userId="S::taru.hillamo@paijatha.fi::a3539142-dabe-491d-ad89-2e3846450ce1" providerId="AD" clId="Web-{D74CCF0E-2226-17C3-971F-2DA9DF32C0C5}" dt="2024-05-20T10:12:37.507" v="126" actId="20577"/>
          <ac:spMkLst>
            <pc:docMk/>
            <pc:sldMk cId="3321952772" sldId="2428"/>
            <ac:spMk id="3" creationId="{944EC7CF-D127-C942-2431-983C3BFC16CB}"/>
          </ac:spMkLst>
        </pc:spChg>
      </pc:sldChg>
      <pc:sldChg chg="modSp">
        <pc:chgData name="Hillamo Taru" userId="S::taru.hillamo@paijatha.fi::a3539142-dabe-491d-ad89-2e3846450ce1" providerId="AD" clId="Web-{D74CCF0E-2226-17C3-971F-2DA9DF32C0C5}" dt="2024-05-20T09:55:56.376" v="88" actId="20577"/>
        <pc:sldMkLst>
          <pc:docMk/>
          <pc:sldMk cId="3128264222" sldId="2431"/>
        </pc:sldMkLst>
        <pc:spChg chg="mod">
          <ac:chgData name="Hillamo Taru" userId="S::taru.hillamo@paijatha.fi::a3539142-dabe-491d-ad89-2e3846450ce1" providerId="AD" clId="Web-{D74CCF0E-2226-17C3-971F-2DA9DF32C0C5}" dt="2024-05-20T09:55:56.376" v="88" actId="20577"/>
          <ac:spMkLst>
            <pc:docMk/>
            <pc:sldMk cId="3128264222" sldId="2431"/>
            <ac:spMk id="4" creationId="{43B22C7B-D3DB-8F3E-3EF9-8E2DB42590BF}"/>
          </ac:spMkLst>
        </pc:spChg>
      </pc:sldChg>
      <pc:sldChg chg="modSp">
        <pc:chgData name="Hillamo Taru" userId="S::taru.hillamo@paijatha.fi::a3539142-dabe-491d-ad89-2e3846450ce1" providerId="AD" clId="Web-{D74CCF0E-2226-17C3-971F-2DA9DF32C0C5}" dt="2024-05-20T10:07:29.512" v="118" actId="20577"/>
        <pc:sldMkLst>
          <pc:docMk/>
          <pc:sldMk cId="4287888807" sldId="2432"/>
        </pc:sldMkLst>
        <pc:spChg chg="mod">
          <ac:chgData name="Hillamo Taru" userId="S::taru.hillamo@paijatha.fi::a3539142-dabe-491d-ad89-2e3846450ce1" providerId="AD" clId="Web-{D74CCF0E-2226-17C3-971F-2DA9DF32C0C5}" dt="2024-05-20T10:07:29.512" v="118" actId="20577"/>
          <ac:spMkLst>
            <pc:docMk/>
            <pc:sldMk cId="4287888807" sldId="2432"/>
            <ac:spMk id="2" creationId="{3ED26C05-6BA9-9B73-9E08-69B806D8277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3FEA81E7-4854-624F-87FA-92874B6C7E54}" type="datetimeFigureOut">
              <a:rPr lang="fi-FI" smtClean="0"/>
              <a:pPr/>
              <a:t>10.9.2024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8029B697-A542-0440-9587-F27D2B01A4E3}" type="slidenum">
              <a:rPr lang="fi-FI" smtClean="0"/>
              <a:pPr/>
              <a:t>‹#›</a:t>
            </a:fld>
            <a:endParaRPr lang="fi-FI"/>
          </a:p>
        </p:txBody>
      </p:sp>
    </p:spTree>
    <p:extLst>
      <p:ext uri="{BB962C8B-B14F-4D97-AF65-F5344CB8AC3E}">
        <p14:creationId xmlns:p14="http://schemas.microsoft.com/office/powerpoint/2010/main" val="3079949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8029B697-A542-0440-9587-F27D2B01A4E3}" type="slidenum">
              <a:rPr lang="fi-FI" smtClean="0"/>
              <a:pPr/>
              <a:t>1</a:t>
            </a:fld>
            <a:endParaRPr lang="fi-FI"/>
          </a:p>
        </p:txBody>
      </p:sp>
    </p:spTree>
    <p:extLst>
      <p:ext uri="{BB962C8B-B14F-4D97-AF65-F5344CB8AC3E}">
        <p14:creationId xmlns:p14="http://schemas.microsoft.com/office/powerpoint/2010/main" val="256579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latin typeface="Calibri"/>
                <a:ea typeface="Calibri"/>
                <a:cs typeface="Calibri"/>
              </a:rPr>
              <a:t>Toiminta</a:t>
            </a:r>
            <a:r>
              <a:rPr lang="en-US">
                <a:latin typeface="Calibri"/>
                <a:ea typeface="Calibri"/>
                <a:cs typeface="Calibri"/>
              </a:rPr>
              <a:t> on </a:t>
            </a:r>
            <a:r>
              <a:rPr lang="en-US" err="1">
                <a:latin typeface="Calibri"/>
                <a:ea typeface="Calibri"/>
                <a:cs typeface="Calibri"/>
              </a:rPr>
              <a:t>uutta</a:t>
            </a:r>
            <a:r>
              <a:rPr lang="en-US">
                <a:latin typeface="Calibri"/>
                <a:ea typeface="Calibri"/>
                <a:cs typeface="Calibri"/>
              </a:rPr>
              <a:t> ja </a:t>
            </a:r>
            <a:r>
              <a:rPr lang="en-US" err="1">
                <a:latin typeface="Calibri"/>
                <a:ea typeface="Calibri"/>
                <a:cs typeface="Calibri"/>
              </a:rPr>
              <a:t>tahtotila</a:t>
            </a:r>
            <a:r>
              <a:rPr lang="en-US">
                <a:latin typeface="Calibri"/>
                <a:ea typeface="Calibri"/>
                <a:cs typeface="Calibri"/>
              </a:rPr>
              <a:t> on </a:t>
            </a:r>
            <a:r>
              <a:rPr lang="en-US" err="1">
                <a:latin typeface="Calibri"/>
                <a:ea typeface="Calibri"/>
                <a:cs typeface="Calibri"/>
              </a:rPr>
              <a:t>kehittää</a:t>
            </a:r>
            <a:r>
              <a:rPr lang="en-US">
                <a:latin typeface="Calibri"/>
                <a:ea typeface="Calibri"/>
                <a:cs typeface="Calibri"/>
              </a:rPr>
              <a:t> </a:t>
            </a:r>
            <a:r>
              <a:rPr lang="en-US" err="1">
                <a:latin typeface="Calibri"/>
                <a:ea typeface="Calibri"/>
                <a:cs typeface="Calibri"/>
              </a:rPr>
              <a:t>sitä</a:t>
            </a:r>
            <a:r>
              <a:rPr lang="en-US">
                <a:latin typeface="Calibri"/>
                <a:ea typeface="Calibri"/>
                <a:cs typeface="Calibri"/>
              </a:rPr>
              <a:t> </a:t>
            </a:r>
            <a:r>
              <a:rPr lang="en-US" err="1">
                <a:latin typeface="Calibri"/>
                <a:ea typeface="Calibri"/>
                <a:cs typeface="Calibri"/>
              </a:rPr>
              <a:t>eteenpäin</a:t>
            </a:r>
            <a:r>
              <a:rPr lang="en-US">
                <a:latin typeface="Calibri"/>
                <a:ea typeface="Calibri"/>
                <a:cs typeface="Calibri"/>
              </a:rPr>
              <a:t> </a:t>
            </a:r>
            <a:r>
              <a:rPr lang="en-US" err="1">
                <a:latin typeface="Calibri"/>
                <a:ea typeface="Calibri"/>
                <a:cs typeface="Calibri"/>
              </a:rPr>
              <a:t>yhä</a:t>
            </a:r>
            <a:r>
              <a:rPr lang="en-US">
                <a:latin typeface="Calibri"/>
                <a:ea typeface="Calibri"/>
                <a:cs typeface="Calibri"/>
              </a:rPr>
              <a:t> </a:t>
            </a:r>
            <a:r>
              <a:rPr lang="en-US" err="1">
                <a:latin typeface="Calibri"/>
                <a:ea typeface="Calibri"/>
                <a:cs typeface="Calibri"/>
              </a:rPr>
              <a:t>paremmaksi</a:t>
            </a:r>
            <a:r>
              <a:rPr lang="en-US">
                <a:latin typeface="Calibri"/>
                <a:ea typeface="Calibri"/>
                <a:cs typeface="Calibri"/>
              </a:rPr>
              <a:t> ja </a:t>
            </a:r>
            <a:r>
              <a:rPr lang="en-US" err="1">
                <a:latin typeface="Calibri"/>
                <a:ea typeface="Calibri"/>
                <a:cs typeface="Calibri"/>
              </a:rPr>
              <a:t>toimivammaksi</a:t>
            </a:r>
            <a:r>
              <a:rPr lang="en-US">
                <a:latin typeface="Calibri"/>
                <a:ea typeface="Calibri"/>
                <a:cs typeface="Calibri"/>
              </a:rPr>
              <a:t>, </a:t>
            </a:r>
            <a:r>
              <a:rPr lang="en-US" err="1">
                <a:latin typeface="Calibri"/>
                <a:ea typeface="Calibri"/>
                <a:cs typeface="Calibri"/>
              </a:rPr>
              <a:t>löytää</a:t>
            </a:r>
            <a:r>
              <a:rPr lang="en-US">
                <a:latin typeface="Calibri"/>
                <a:ea typeface="Calibri"/>
                <a:cs typeface="Calibri"/>
              </a:rPr>
              <a:t> </a:t>
            </a:r>
            <a:r>
              <a:rPr lang="en-US" err="1">
                <a:latin typeface="Calibri"/>
                <a:ea typeface="Calibri"/>
                <a:cs typeface="Calibri"/>
              </a:rPr>
              <a:t>oikeat</a:t>
            </a:r>
            <a:r>
              <a:rPr lang="en-US">
                <a:latin typeface="Calibri"/>
                <a:ea typeface="Calibri"/>
                <a:cs typeface="Calibri"/>
              </a:rPr>
              <a:t> </a:t>
            </a:r>
            <a:r>
              <a:rPr lang="en-US" err="1">
                <a:latin typeface="Calibri"/>
                <a:ea typeface="Calibri"/>
                <a:cs typeface="Calibri"/>
              </a:rPr>
              <a:t>asiat</a:t>
            </a:r>
            <a:r>
              <a:rPr lang="en-US">
                <a:latin typeface="Calibri"/>
                <a:ea typeface="Calibri"/>
                <a:cs typeface="Calibri"/>
              </a:rPr>
              <a:t> </a:t>
            </a:r>
            <a:r>
              <a:rPr lang="en-US" err="1">
                <a:latin typeface="Calibri"/>
                <a:ea typeface="Calibri"/>
                <a:cs typeface="Calibri"/>
              </a:rPr>
              <a:t>niihin</a:t>
            </a:r>
            <a:r>
              <a:rPr lang="en-US">
                <a:latin typeface="Calibri"/>
                <a:ea typeface="Calibri"/>
                <a:cs typeface="Calibri"/>
              </a:rPr>
              <a:t> </a:t>
            </a:r>
            <a:r>
              <a:rPr lang="en-US" err="1">
                <a:latin typeface="Calibri"/>
                <a:ea typeface="Calibri"/>
                <a:cs typeface="Calibri"/>
              </a:rPr>
              <a:t>kanaviin</a:t>
            </a:r>
            <a:r>
              <a:rPr lang="en-US">
                <a:latin typeface="Calibri"/>
                <a:ea typeface="Calibri"/>
                <a:cs typeface="Calibri"/>
              </a:rPr>
              <a:t> </a:t>
            </a:r>
            <a:r>
              <a:rPr lang="en-US" err="1">
                <a:latin typeface="Calibri"/>
                <a:ea typeface="Calibri"/>
                <a:cs typeface="Calibri"/>
              </a:rPr>
              <a:t>joita</a:t>
            </a:r>
            <a:r>
              <a:rPr lang="en-US">
                <a:latin typeface="Calibri"/>
                <a:ea typeface="Calibri"/>
                <a:cs typeface="Calibri"/>
              </a:rPr>
              <a:t> </a:t>
            </a:r>
            <a:r>
              <a:rPr lang="en-US" err="1">
                <a:latin typeface="Calibri"/>
                <a:ea typeface="Calibri"/>
                <a:cs typeface="Calibri"/>
              </a:rPr>
              <a:t>käsitellään</a:t>
            </a:r>
            <a:r>
              <a:rPr lang="en-US">
                <a:latin typeface="Calibri"/>
                <a:ea typeface="Calibri"/>
                <a:cs typeface="Calibri"/>
              </a:rPr>
              <a:t> ja </a:t>
            </a:r>
            <a:r>
              <a:rPr lang="en-US" err="1">
                <a:latin typeface="Calibri"/>
                <a:ea typeface="Calibri"/>
                <a:cs typeface="Calibri"/>
              </a:rPr>
              <a:t>sitä</a:t>
            </a:r>
            <a:r>
              <a:rPr lang="en-US">
                <a:latin typeface="Calibri"/>
                <a:ea typeface="Calibri"/>
                <a:cs typeface="Calibri"/>
              </a:rPr>
              <a:t> </a:t>
            </a:r>
            <a:r>
              <a:rPr lang="en-US" err="1">
                <a:latin typeface="Calibri"/>
                <a:ea typeface="Calibri"/>
                <a:cs typeface="Calibri"/>
              </a:rPr>
              <a:t>kautta</a:t>
            </a:r>
            <a:r>
              <a:rPr lang="en-US">
                <a:latin typeface="Calibri"/>
                <a:ea typeface="Calibri"/>
                <a:cs typeface="Calibri"/>
              </a:rPr>
              <a:t> </a:t>
            </a:r>
            <a:r>
              <a:rPr lang="en-US" err="1">
                <a:latin typeface="Calibri"/>
                <a:ea typeface="Calibri"/>
                <a:cs typeface="Calibri"/>
              </a:rPr>
              <a:t>vähentää</a:t>
            </a:r>
            <a:r>
              <a:rPr lang="en-US">
                <a:latin typeface="Calibri"/>
                <a:ea typeface="Calibri"/>
                <a:cs typeface="Calibri"/>
              </a:rPr>
              <a:t> </a:t>
            </a:r>
            <a:r>
              <a:rPr lang="en-US" err="1">
                <a:latin typeface="Calibri"/>
                <a:ea typeface="Calibri"/>
                <a:cs typeface="Calibri"/>
              </a:rPr>
              <a:t>sote-keskusten</a:t>
            </a:r>
            <a:r>
              <a:rPr lang="en-US">
                <a:latin typeface="Calibri"/>
                <a:ea typeface="Calibri"/>
                <a:cs typeface="Calibri"/>
              </a:rPr>
              <a:t> </a:t>
            </a:r>
            <a:r>
              <a:rPr lang="en-US" err="1">
                <a:latin typeface="Calibri"/>
                <a:ea typeface="Calibri"/>
                <a:cs typeface="Calibri"/>
              </a:rPr>
              <a:t>työtaakkaa</a:t>
            </a:r>
            <a:r>
              <a:rPr lang="en-US">
                <a:latin typeface="Calibri"/>
                <a:ea typeface="Calibri"/>
                <a:cs typeface="Calibri"/>
              </a:rPr>
              <a:t> ja </a:t>
            </a:r>
            <a:r>
              <a:rPr lang="en-US" err="1">
                <a:latin typeface="Calibri"/>
                <a:ea typeface="Calibri"/>
                <a:cs typeface="Calibri"/>
              </a:rPr>
              <a:t>nispa-puheluiden</a:t>
            </a:r>
            <a:r>
              <a:rPr lang="en-US">
                <a:latin typeface="Calibri"/>
                <a:ea typeface="Calibri"/>
                <a:cs typeface="Calibri"/>
              </a:rPr>
              <a:t> </a:t>
            </a:r>
            <a:r>
              <a:rPr lang="en-US" err="1">
                <a:latin typeface="Calibri"/>
                <a:ea typeface="Calibri"/>
                <a:cs typeface="Calibri"/>
              </a:rPr>
              <a:t>määrän</a:t>
            </a:r>
            <a:r>
              <a:rPr lang="en-US">
                <a:latin typeface="Calibri"/>
                <a:ea typeface="Calibri"/>
                <a:cs typeface="Calibri"/>
              </a:rPr>
              <a:t> </a:t>
            </a:r>
            <a:r>
              <a:rPr lang="en-US" err="1">
                <a:latin typeface="Calibri"/>
                <a:ea typeface="Calibri"/>
                <a:cs typeface="Calibri"/>
              </a:rPr>
              <a:t>kasvua</a:t>
            </a:r>
            <a:r>
              <a:rPr lang="en-US">
                <a:latin typeface="Calibri"/>
                <a:ea typeface="Calibri"/>
                <a:cs typeface="Calibri"/>
              </a:rPr>
              <a:t>. </a:t>
            </a:r>
            <a:r>
              <a:rPr lang="en-US" err="1">
                <a:latin typeface="Calibri"/>
                <a:ea typeface="Calibri"/>
                <a:cs typeface="Calibri"/>
              </a:rPr>
              <a:t>Nispa-puhelut</a:t>
            </a:r>
            <a:r>
              <a:rPr lang="en-US">
                <a:latin typeface="Calibri"/>
                <a:ea typeface="Calibri"/>
                <a:cs typeface="Calibri"/>
              </a:rPr>
              <a:t> </a:t>
            </a:r>
            <a:r>
              <a:rPr lang="en-US" err="1">
                <a:latin typeface="Calibri"/>
                <a:ea typeface="Calibri"/>
                <a:cs typeface="Calibri"/>
              </a:rPr>
              <a:t>usein</a:t>
            </a:r>
            <a:r>
              <a:rPr lang="en-US">
                <a:latin typeface="Calibri"/>
                <a:ea typeface="Calibri"/>
                <a:cs typeface="Calibri"/>
              </a:rPr>
              <a:t> kasautuvat </a:t>
            </a:r>
            <a:r>
              <a:rPr lang="en-US" err="1">
                <a:latin typeface="Calibri"/>
                <a:ea typeface="Calibri"/>
                <a:cs typeface="Calibri"/>
              </a:rPr>
              <a:t>tietyille</a:t>
            </a:r>
            <a:r>
              <a:rPr lang="en-US">
                <a:latin typeface="Calibri"/>
                <a:ea typeface="Calibri"/>
                <a:cs typeface="Calibri"/>
              </a:rPr>
              <a:t> </a:t>
            </a:r>
            <a:r>
              <a:rPr lang="en-US" err="1">
                <a:latin typeface="Calibri"/>
                <a:ea typeface="Calibri"/>
                <a:cs typeface="Calibri"/>
              </a:rPr>
              <a:t>päiville</a:t>
            </a:r>
            <a:r>
              <a:rPr lang="en-US">
                <a:latin typeface="Calibri"/>
                <a:ea typeface="Calibri"/>
                <a:cs typeface="Calibri"/>
              </a:rPr>
              <a:t> ja </a:t>
            </a:r>
            <a:r>
              <a:rPr lang="en-US" err="1">
                <a:latin typeface="Calibri"/>
                <a:ea typeface="Calibri"/>
                <a:cs typeface="Calibri"/>
              </a:rPr>
              <a:t>kellonajoille</a:t>
            </a:r>
            <a:r>
              <a:rPr lang="en-US">
                <a:latin typeface="Calibri"/>
                <a:ea typeface="Calibri"/>
                <a:cs typeface="Calibri"/>
              </a:rPr>
              <a:t>.</a:t>
            </a:r>
          </a:p>
        </p:txBody>
      </p:sp>
      <p:sp>
        <p:nvSpPr>
          <p:cNvPr id="4" name="Dian numeron paikkamerkki 3"/>
          <p:cNvSpPr>
            <a:spLocks noGrp="1"/>
          </p:cNvSpPr>
          <p:nvPr>
            <p:ph type="sldNum" sz="quarter" idx="5"/>
          </p:nvPr>
        </p:nvSpPr>
        <p:spPr/>
        <p:txBody>
          <a:bodyPr/>
          <a:lstStyle/>
          <a:p>
            <a:fld id="{8029B697-A542-0440-9587-F27D2B01A4E3}" type="slidenum">
              <a:rPr lang="fi-FI" smtClean="0"/>
              <a:pPr/>
              <a:t>7</a:t>
            </a:fld>
            <a:endParaRPr lang="fi-FI"/>
          </a:p>
        </p:txBody>
      </p:sp>
    </p:spTree>
    <p:extLst>
      <p:ext uri="{BB962C8B-B14F-4D97-AF65-F5344CB8AC3E}">
        <p14:creationId xmlns:p14="http://schemas.microsoft.com/office/powerpoint/2010/main" val="3708346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8029B697-A542-0440-9587-F27D2B01A4E3}" type="slidenum">
              <a:rPr lang="fi-FI" smtClean="0"/>
              <a:pPr/>
              <a:t>11</a:t>
            </a:fld>
            <a:endParaRPr lang="fi-FI"/>
          </a:p>
        </p:txBody>
      </p:sp>
    </p:spTree>
    <p:extLst>
      <p:ext uri="{BB962C8B-B14F-4D97-AF65-F5344CB8AC3E}">
        <p14:creationId xmlns:p14="http://schemas.microsoft.com/office/powerpoint/2010/main" val="2568173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ääotsikko valkoinen">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12A5F1-18DC-C544-9D79-7B8030528D1D}"/>
              </a:ext>
            </a:extLst>
          </p:cNvPr>
          <p:cNvSpPr>
            <a:spLocks noGrp="1"/>
          </p:cNvSpPr>
          <p:nvPr>
            <p:ph type="title" hasCustomPrompt="1"/>
          </p:nvPr>
        </p:nvSpPr>
        <p:spPr>
          <a:xfrm>
            <a:off x="1801090" y="1620968"/>
            <a:ext cx="8589817" cy="1945087"/>
          </a:xfrm>
        </p:spPr>
        <p:txBody>
          <a:bodyPr anchor="ctr">
            <a:normAutofit/>
          </a:bodyPr>
          <a:lstStyle>
            <a:lvl1pPr algn="ctr">
              <a:lnSpc>
                <a:spcPct val="110000"/>
              </a:lnSpc>
              <a:defRPr sz="4400" b="0">
                <a:solidFill>
                  <a:schemeClr val="tx2"/>
                </a:solidFill>
              </a:defRPr>
            </a:lvl1pPr>
          </a:lstStyle>
          <a:p>
            <a:r>
              <a:rPr lang="fi-FI" noProof="0"/>
              <a:t>Lisää otsikko</a:t>
            </a:r>
          </a:p>
        </p:txBody>
      </p:sp>
      <p:sp>
        <p:nvSpPr>
          <p:cNvPr id="15" name="Suorakulmio 14">
            <a:extLst>
              <a:ext uri="{FF2B5EF4-FFF2-40B4-BE49-F238E27FC236}">
                <a16:creationId xmlns:a16="http://schemas.microsoft.com/office/drawing/2014/main" id="{0CAF2CCF-013A-E24C-ABBF-FBB0CE9D6263}"/>
              </a:ext>
              <a:ext uri="{C183D7F6-B498-43B3-948B-1728B52AA6E4}">
                <adec:decorative xmlns:adec="http://schemas.microsoft.com/office/drawing/2017/decorative" val="1"/>
              </a:ext>
            </a:extLst>
          </p:cNvPr>
          <p:cNvSpPr/>
          <p:nvPr userDrawn="1"/>
        </p:nvSpPr>
        <p:spPr>
          <a:xfrm>
            <a:off x="5163101" y="3785837"/>
            <a:ext cx="1865796" cy="70719"/>
          </a:xfrm>
          <a:prstGeom prst="rect">
            <a:avLst/>
          </a:prstGeom>
          <a:solidFill>
            <a:srgbClr val="394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ysClr val="windowText" lastClr="000000"/>
                </a:solidFill>
              </a:ln>
              <a:solidFill>
                <a:schemeClr val="tx2"/>
              </a:solidFill>
            </a:endParaRPr>
          </a:p>
        </p:txBody>
      </p:sp>
      <p:sp>
        <p:nvSpPr>
          <p:cNvPr id="10" name="Alaotsikko 2">
            <a:extLst>
              <a:ext uri="{FF2B5EF4-FFF2-40B4-BE49-F238E27FC236}">
                <a16:creationId xmlns:a16="http://schemas.microsoft.com/office/drawing/2014/main" id="{E6BBC931-2CA2-1F48-B19B-F27DEE6FBA06}"/>
              </a:ext>
            </a:extLst>
          </p:cNvPr>
          <p:cNvSpPr>
            <a:spLocks noGrp="1"/>
          </p:cNvSpPr>
          <p:nvPr>
            <p:ph type="subTitle" idx="1" hasCustomPrompt="1"/>
          </p:nvPr>
        </p:nvSpPr>
        <p:spPr>
          <a:xfrm>
            <a:off x="3342195" y="4124309"/>
            <a:ext cx="5507608" cy="381663"/>
          </a:xfrm>
        </p:spPr>
        <p:txBody>
          <a:bodyPr>
            <a:normAutofit/>
          </a:bodyPr>
          <a:lstStyle>
            <a:lvl1pPr marL="0" indent="0" algn="ctr">
              <a:lnSpc>
                <a:spcPct val="105000"/>
              </a:lnSpc>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Etunimi Sukunimi</a:t>
            </a:r>
          </a:p>
        </p:txBody>
      </p:sp>
      <p:sp>
        <p:nvSpPr>
          <p:cNvPr id="12" name="Tekstin paikkamerkki 2">
            <a:extLst>
              <a:ext uri="{FF2B5EF4-FFF2-40B4-BE49-F238E27FC236}">
                <a16:creationId xmlns:a16="http://schemas.microsoft.com/office/drawing/2014/main" id="{174D5643-7870-484F-9FDF-4396CD57C6BD}"/>
              </a:ext>
            </a:extLst>
          </p:cNvPr>
          <p:cNvSpPr>
            <a:spLocks noGrp="1"/>
          </p:cNvSpPr>
          <p:nvPr>
            <p:ph type="body" sz="quarter" idx="11" hasCustomPrompt="1"/>
          </p:nvPr>
        </p:nvSpPr>
        <p:spPr>
          <a:xfrm>
            <a:off x="3342195" y="4566200"/>
            <a:ext cx="5507608" cy="311150"/>
          </a:xfrm>
        </p:spPr>
        <p:txBody>
          <a:bodyPr>
            <a:noAutofit/>
          </a:bodyPr>
          <a:lstStyle>
            <a:lvl1pPr marL="0" indent="0" algn="ctr">
              <a:buNone/>
              <a:defRPr sz="1800">
                <a:solidFill>
                  <a:schemeClr val="tx2"/>
                </a:solidFill>
              </a:defRPr>
            </a:lvl1pPr>
          </a:lstStyle>
          <a:p>
            <a:pPr lvl="0"/>
            <a:r>
              <a:rPr lang="fi-FI" noProof="0"/>
              <a:t>25.3.2022</a:t>
            </a:r>
          </a:p>
        </p:txBody>
      </p:sp>
      <p:pic>
        <p:nvPicPr>
          <p:cNvPr id="7" name="Picture 6" descr="Päijät-Hämeen hyvinvointialueen tunnus">
            <a:extLst>
              <a:ext uri="{FF2B5EF4-FFF2-40B4-BE49-F238E27FC236}">
                <a16:creationId xmlns:a16="http://schemas.microsoft.com/office/drawing/2014/main" id="{FBFD1C6E-5FB8-7342-9369-79AA5C02394D}"/>
              </a:ext>
            </a:extLst>
          </p:cNvPr>
          <p:cNvPicPr>
            <a:picLocks noChangeAspect="1"/>
          </p:cNvPicPr>
          <p:nvPr userDrawn="1"/>
        </p:nvPicPr>
        <p:blipFill>
          <a:blip r:embed="rId2"/>
          <a:stretch>
            <a:fillRect/>
          </a:stretch>
        </p:blipFill>
        <p:spPr>
          <a:xfrm>
            <a:off x="4587238" y="5444835"/>
            <a:ext cx="3017520" cy="614680"/>
          </a:xfrm>
          <a:prstGeom prst="rect">
            <a:avLst/>
          </a:prstGeom>
        </p:spPr>
      </p:pic>
    </p:spTree>
    <p:extLst>
      <p:ext uri="{BB962C8B-B14F-4D97-AF65-F5344CB8AC3E}">
        <p14:creationId xmlns:p14="http://schemas.microsoft.com/office/powerpoint/2010/main" val="4082873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tsikko + sisälto">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102F217-1EF5-6E45-85D9-74940EB6C8BF}"/>
              </a:ext>
            </a:extLst>
          </p:cNvPr>
          <p:cNvSpPr>
            <a:spLocks noGrp="1"/>
          </p:cNvSpPr>
          <p:nvPr>
            <p:ph type="title" hasCustomPrompt="1"/>
          </p:nvPr>
        </p:nvSpPr>
        <p:spPr>
          <a:xfrm>
            <a:off x="1151236" y="350044"/>
            <a:ext cx="9889528" cy="1437821"/>
          </a:xfrm>
        </p:spPr>
        <p:txBody>
          <a:bodyPr anchor="b">
            <a:normAutofit/>
          </a:bodyPr>
          <a:lstStyle>
            <a:lvl1pPr>
              <a:lnSpc>
                <a:spcPct val="100000"/>
              </a:lnSpc>
              <a:defRPr sz="3400" b="0">
                <a:solidFill>
                  <a:srgbClr val="394B85"/>
                </a:solidFill>
              </a:defRPr>
            </a:lvl1pPr>
          </a:lstStyle>
          <a:p>
            <a:r>
              <a:rPr lang="fi-FI" noProof="0"/>
              <a:t>Lisää otsikko</a:t>
            </a:r>
          </a:p>
        </p:txBody>
      </p:sp>
      <p:sp>
        <p:nvSpPr>
          <p:cNvPr id="10" name="Content Placeholder 9">
            <a:extLst>
              <a:ext uri="{FF2B5EF4-FFF2-40B4-BE49-F238E27FC236}">
                <a16:creationId xmlns:a16="http://schemas.microsoft.com/office/drawing/2014/main" id="{B8C0C715-2090-C146-8A59-41914E0DF3B1}"/>
              </a:ext>
            </a:extLst>
          </p:cNvPr>
          <p:cNvSpPr>
            <a:spLocks noGrp="1"/>
          </p:cNvSpPr>
          <p:nvPr>
            <p:ph sz="quarter" idx="11" hasCustomPrompt="1"/>
          </p:nvPr>
        </p:nvSpPr>
        <p:spPr>
          <a:xfrm>
            <a:off x="1150937" y="2036763"/>
            <a:ext cx="9847117" cy="4337050"/>
          </a:xfrm>
        </p:spPr>
        <p:txBody>
          <a:bodyPr/>
          <a:lstStyle>
            <a:lvl1pPr marL="12700" indent="0">
              <a:buNone/>
              <a:defRPr>
                <a:solidFill>
                  <a:srgbClr val="394B85"/>
                </a:solidFill>
              </a:defRPr>
            </a:lvl1pPr>
          </a:lstStyle>
          <a:p>
            <a:pPr lvl="0"/>
            <a:r>
              <a:rPr lang="fi-FI" noProof="0"/>
              <a:t>Lisää teksti</a:t>
            </a:r>
          </a:p>
        </p:txBody>
      </p:sp>
      <p:pic>
        <p:nvPicPr>
          <p:cNvPr id="6" name="Picture 5">
            <a:extLst>
              <a:ext uri="{FF2B5EF4-FFF2-40B4-BE49-F238E27FC236}">
                <a16:creationId xmlns:a16="http://schemas.microsoft.com/office/drawing/2014/main" id="{1E34243E-7ECB-FD41-8A33-F19D40AD79E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9731" y="6121021"/>
            <a:ext cx="553070" cy="557679"/>
          </a:xfrm>
          <a:prstGeom prst="rect">
            <a:avLst/>
          </a:prstGeom>
        </p:spPr>
      </p:pic>
    </p:spTree>
    <p:extLst>
      <p:ext uri="{BB962C8B-B14F-4D97-AF65-F5344CB8AC3E}">
        <p14:creationId xmlns:p14="http://schemas.microsoft.com/office/powerpoint/2010/main" val="379150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 + tyhjä">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102F217-1EF5-6E45-85D9-74940EB6C8BF}"/>
              </a:ext>
            </a:extLst>
          </p:cNvPr>
          <p:cNvSpPr>
            <a:spLocks noGrp="1"/>
          </p:cNvSpPr>
          <p:nvPr>
            <p:ph type="title" hasCustomPrompt="1"/>
          </p:nvPr>
        </p:nvSpPr>
        <p:spPr>
          <a:xfrm>
            <a:off x="1151236" y="350044"/>
            <a:ext cx="9889528" cy="1437821"/>
          </a:xfrm>
        </p:spPr>
        <p:txBody>
          <a:bodyPr anchor="b">
            <a:normAutofit/>
          </a:bodyPr>
          <a:lstStyle>
            <a:lvl1pPr>
              <a:lnSpc>
                <a:spcPct val="100000"/>
              </a:lnSpc>
              <a:defRPr sz="3400" b="0">
                <a:solidFill>
                  <a:srgbClr val="394B85"/>
                </a:solidFill>
              </a:defRPr>
            </a:lvl1pPr>
          </a:lstStyle>
          <a:p>
            <a:r>
              <a:rPr lang="fi-FI" noProof="0"/>
              <a:t>Lisää otsikko</a:t>
            </a:r>
          </a:p>
        </p:txBody>
      </p:sp>
      <p:pic>
        <p:nvPicPr>
          <p:cNvPr id="4" name="Picture 3">
            <a:extLst>
              <a:ext uri="{FF2B5EF4-FFF2-40B4-BE49-F238E27FC236}">
                <a16:creationId xmlns:a16="http://schemas.microsoft.com/office/drawing/2014/main" id="{DDBB9514-DDEA-2044-877A-36D5137DDB1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9731" y="6121021"/>
            <a:ext cx="553070" cy="557679"/>
          </a:xfrm>
          <a:prstGeom prst="rect">
            <a:avLst/>
          </a:prstGeom>
        </p:spPr>
      </p:pic>
    </p:spTree>
    <p:extLst>
      <p:ext uri="{BB962C8B-B14F-4D97-AF65-F5344CB8AC3E}">
        <p14:creationId xmlns:p14="http://schemas.microsoft.com/office/powerpoint/2010/main" val="3491374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tsikko + 2 sisältöä">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102F217-1EF5-6E45-85D9-74940EB6C8BF}"/>
              </a:ext>
            </a:extLst>
          </p:cNvPr>
          <p:cNvSpPr>
            <a:spLocks noGrp="1"/>
          </p:cNvSpPr>
          <p:nvPr>
            <p:ph type="title" hasCustomPrompt="1"/>
          </p:nvPr>
        </p:nvSpPr>
        <p:spPr>
          <a:xfrm>
            <a:off x="1151235" y="350044"/>
            <a:ext cx="10555855" cy="1437821"/>
          </a:xfrm>
        </p:spPr>
        <p:txBody>
          <a:bodyPr anchor="b">
            <a:normAutofit/>
          </a:bodyPr>
          <a:lstStyle>
            <a:lvl1pPr>
              <a:lnSpc>
                <a:spcPct val="100000"/>
              </a:lnSpc>
              <a:defRPr sz="3400" b="0">
                <a:solidFill>
                  <a:srgbClr val="394B85"/>
                </a:solidFill>
              </a:defRPr>
            </a:lvl1pPr>
          </a:lstStyle>
          <a:p>
            <a:r>
              <a:rPr lang="fi-FI" noProof="0"/>
              <a:t>Lisää otsikko</a:t>
            </a:r>
          </a:p>
        </p:txBody>
      </p:sp>
      <p:sp>
        <p:nvSpPr>
          <p:cNvPr id="6" name="Content Placeholder 9">
            <a:extLst>
              <a:ext uri="{FF2B5EF4-FFF2-40B4-BE49-F238E27FC236}">
                <a16:creationId xmlns:a16="http://schemas.microsoft.com/office/drawing/2014/main" id="{9C74462C-2242-684B-916F-AF0FA5A0973A}"/>
              </a:ext>
            </a:extLst>
          </p:cNvPr>
          <p:cNvSpPr>
            <a:spLocks noGrp="1"/>
          </p:cNvSpPr>
          <p:nvPr>
            <p:ph sz="quarter" idx="12" hasCustomPrompt="1"/>
          </p:nvPr>
        </p:nvSpPr>
        <p:spPr>
          <a:xfrm>
            <a:off x="1150937" y="2036763"/>
            <a:ext cx="5058157" cy="4337050"/>
          </a:xfrm>
        </p:spPr>
        <p:txBody>
          <a:bodyPr/>
          <a:lstStyle>
            <a:lvl1pPr marL="12700" indent="0">
              <a:buNone/>
              <a:defRPr>
                <a:solidFill>
                  <a:srgbClr val="394B85"/>
                </a:solidFill>
              </a:defRPr>
            </a:lvl1pPr>
          </a:lstStyle>
          <a:p>
            <a:pPr lvl="0"/>
            <a:r>
              <a:rPr lang="fi-FI" noProof="0"/>
              <a:t>Lisää teksti</a:t>
            </a:r>
          </a:p>
        </p:txBody>
      </p:sp>
      <p:sp>
        <p:nvSpPr>
          <p:cNvPr id="9" name="Content Placeholder 9">
            <a:extLst>
              <a:ext uri="{FF2B5EF4-FFF2-40B4-BE49-F238E27FC236}">
                <a16:creationId xmlns:a16="http://schemas.microsoft.com/office/drawing/2014/main" id="{0EF04DCE-8BD4-C94F-990B-F0F55FB02086}"/>
              </a:ext>
            </a:extLst>
          </p:cNvPr>
          <p:cNvSpPr>
            <a:spLocks noGrp="1"/>
          </p:cNvSpPr>
          <p:nvPr>
            <p:ph sz="quarter" idx="13" hasCustomPrompt="1"/>
          </p:nvPr>
        </p:nvSpPr>
        <p:spPr>
          <a:xfrm>
            <a:off x="6651191" y="2036763"/>
            <a:ext cx="5058157" cy="4337050"/>
          </a:xfrm>
        </p:spPr>
        <p:txBody>
          <a:bodyPr/>
          <a:lstStyle>
            <a:lvl1pPr marL="12700" indent="0">
              <a:buNone/>
              <a:defRPr>
                <a:solidFill>
                  <a:srgbClr val="394B85"/>
                </a:solidFill>
              </a:defRPr>
            </a:lvl1pPr>
          </a:lstStyle>
          <a:p>
            <a:pPr lvl="0"/>
            <a:r>
              <a:rPr lang="fi-FI" noProof="0"/>
              <a:t>Lisää teksti</a:t>
            </a:r>
          </a:p>
        </p:txBody>
      </p:sp>
      <p:pic>
        <p:nvPicPr>
          <p:cNvPr id="7" name="Picture 6">
            <a:extLst>
              <a:ext uri="{FF2B5EF4-FFF2-40B4-BE49-F238E27FC236}">
                <a16:creationId xmlns:a16="http://schemas.microsoft.com/office/drawing/2014/main" id="{EFDB8080-9D8F-4F40-BF63-913C696E47B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9731" y="6121021"/>
            <a:ext cx="553070" cy="557679"/>
          </a:xfrm>
          <a:prstGeom prst="rect">
            <a:avLst/>
          </a:prstGeom>
        </p:spPr>
      </p:pic>
    </p:spTree>
    <p:extLst>
      <p:ext uri="{BB962C8B-B14F-4D97-AF65-F5344CB8AC3E}">
        <p14:creationId xmlns:p14="http://schemas.microsoft.com/office/powerpoint/2010/main" val="170256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tsikko + 3 sisältöä">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102F217-1EF5-6E45-85D9-74940EB6C8BF}"/>
              </a:ext>
            </a:extLst>
          </p:cNvPr>
          <p:cNvSpPr>
            <a:spLocks noGrp="1"/>
          </p:cNvSpPr>
          <p:nvPr>
            <p:ph type="title" hasCustomPrompt="1"/>
          </p:nvPr>
        </p:nvSpPr>
        <p:spPr>
          <a:xfrm>
            <a:off x="1151235" y="350044"/>
            <a:ext cx="10569709" cy="1437821"/>
          </a:xfrm>
        </p:spPr>
        <p:txBody>
          <a:bodyPr anchor="b">
            <a:normAutofit/>
          </a:bodyPr>
          <a:lstStyle>
            <a:lvl1pPr>
              <a:lnSpc>
                <a:spcPct val="100000"/>
              </a:lnSpc>
              <a:defRPr sz="3400" b="0">
                <a:solidFill>
                  <a:srgbClr val="394B85"/>
                </a:solidFill>
              </a:defRPr>
            </a:lvl1pPr>
          </a:lstStyle>
          <a:p>
            <a:r>
              <a:rPr lang="fi-FI" noProof="0"/>
              <a:t>Lisää otsikko</a:t>
            </a:r>
          </a:p>
        </p:txBody>
      </p:sp>
      <p:sp>
        <p:nvSpPr>
          <p:cNvPr id="9" name="Content Placeholder 9">
            <a:extLst>
              <a:ext uri="{FF2B5EF4-FFF2-40B4-BE49-F238E27FC236}">
                <a16:creationId xmlns:a16="http://schemas.microsoft.com/office/drawing/2014/main" id="{E15F052C-5F1D-C440-8D91-E4EF55135B68}"/>
              </a:ext>
            </a:extLst>
          </p:cNvPr>
          <p:cNvSpPr>
            <a:spLocks noGrp="1"/>
          </p:cNvSpPr>
          <p:nvPr>
            <p:ph sz="quarter" idx="13" hasCustomPrompt="1"/>
          </p:nvPr>
        </p:nvSpPr>
        <p:spPr>
          <a:xfrm>
            <a:off x="1150937" y="2036762"/>
            <a:ext cx="3032575" cy="4364037"/>
          </a:xfrm>
        </p:spPr>
        <p:txBody>
          <a:bodyPr/>
          <a:lstStyle>
            <a:lvl1pPr marL="12700" indent="0">
              <a:buNone/>
              <a:defRPr>
                <a:solidFill>
                  <a:srgbClr val="394B85"/>
                </a:solidFill>
              </a:defRPr>
            </a:lvl1pPr>
          </a:lstStyle>
          <a:p>
            <a:pPr lvl="0"/>
            <a:r>
              <a:rPr lang="fi-FI" noProof="0"/>
              <a:t>Lisää teksti</a:t>
            </a:r>
          </a:p>
        </p:txBody>
      </p:sp>
      <p:sp>
        <p:nvSpPr>
          <p:cNvPr id="12" name="Content Placeholder 9">
            <a:extLst>
              <a:ext uri="{FF2B5EF4-FFF2-40B4-BE49-F238E27FC236}">
                <a16:creationId xmlns:a16="http://schemas.microsoft.com/office/drawing/2014/main" id="{7DF7621F-70B9-D04D-BD55-305104A2DB5E}"/>
              </a:ext>
            </a:extLst>
          </p:cNvPr>
          <p:cNvSpPr>
            <a:spLocks noGrp="1"/>
          </p:cNvSpPr>
          <p:nvPr>
            <p:ph sz="quarter" idx="14" hasCustomPrompt="1"/>
          </p:nvPr>
        </p:nvSpPr>
        <p:spPr>
          <a:xfrm>
            <a:off x="4579712" y="2036762"/>
            <a:ext cx="3032575" cy="4364037"/>
          </a:xfrm>
        </p:spPr>
        <p:txBody>
          <a:bodyPr/>
          <a:lstStyle>
            <a:lvl1pPr marL="12700" indent="0">
              <a:buNone/>
              <a:defRPr>
                <a:solidFill>
                  <a:srgbClr val="394B85"/>
                </a:solidFill>
              </a:defRPr>
            </a:lvl1pPr>
          </a:lstStyle>
          <a:p>
            <a:pPr lvl="0"/>
            <a:r>
              <a:rPr lang="fi-FI" noProof="0"/>
              <a:t>Lisää teksti</a:t>
            </a:r>
          </a:p>
        </p:txBody>
      </p:sp>
      <p:sp>
        <p:nvSpPr>
          <p:cNvPr id="13" name="Content Placeholder 9">
            <a:extLst>
              <a:ext uri="{FF2B5EF4-FFF2-40B4-BE49-F238E27FC236}">
                <a16:creationId xmlns:a16="http://schemas.microsoft.com/office/drawing/2014/main" id="{0497CB1D-471C-8943-B0BA-0CC44FD2249F}"/>
              </a:ext>
            </a:extLst>
          </p:cNvPr>
          <p:cNvSpPr>
            <a:spLocks noGrp="1"/>
          </p:cNvSpPr>
          <p:nvPr>
            <p:ph sz="quarter" idx="15" hasCustomPrompt="1"/>
          </p:nvPr>
        </p:nvSpPr>
        <p:spPr>
          <a:xfrm>
            <a:off x="8029494" y="2036762"/>
            <a:ext cx="3032575" cy="4364037"/>
          </a:xfrm>
        </p:spPr>
        <p:txBody>
          <a:bodyPr/>
          <a:lstStyle>
            <a:lvl1pPr marL="12700" indent="0">
              <a:buNone/>
              <a:defRPr>
                <a:solidFill>
                  <a:srgbClr val="394B85"/>
                </a:solidFill>
              </a:defRPr>
            </a:lvl1pPr>
          </a:lstStyle>
          <a:p>
            <a:pPr lvl="0"/>
            <a:r>
              <a:rPr lang="fi-FI" noProof="0"/>
              <a:t>Lisää teksti</a:t>
            </a:r>
          </a:p>
        </p:txBody>
      </p:sp>
      <p:pic>
        <p:nvPicPr>
          <p:cNvPr id="7" name="Picture 6">
            <a:extLst>
              <a:ext uri="{FF2B5EF4-FFF2-40B4-BE49-F238E27FC236}">
                <a16:creationId xmlns:a16="http://schemas.microsoft.com/office/drawing/2014/main" id="{BDDEFB3A-381A-0C4F-892C-8107701785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9731" y="6121021"/>
            <a:ext cx="553070" cy="557679"/>
          </a:xfrm>
          <a:prstGeom prst="rect">
            <a:avLst/>
          </a:prstGeom>
        </p:spPr>
      </p:pic>
    </p:spTree>
    <p:extLst>
      <p:ext uri="{BB962C8B-B14F-4D97-AF65-F5344CB8AC3E}">
        <p14:creationId xmlns:p14="http://schemas.microsoft.com/office/powerpoint/2010/main" val="193685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tsikko + sisältö vasen + kuva ">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0C00832-0228-F347-9D62-CD00D7453B09}"/>
              </a:ext>
            </a:extLst>
          </p:cNvPr>
          <p:cNvSpPr>
            <a:spLocks noGrp="1"/>
          </p:cNvSpPr>
          <p:nvPr>
            <p:ph type="title" hasCustomPrompt="1"/>
          </p:nvPr>
        </p:nvSpPr>
        <p:spPr>
          <a:xfrm>
            <a:off x="980835" y="188182"/>
            <a:ext cx="4522818" cy="1568639"/>
          </a:xfrm>
        </p:spPr>
        <p:txBody>
          <a:bodyPr anchor="b">
            <a:normAutofit/>
          </a:bodyPr>
          <a:lstStyle>
            <a:lvl1pPr>
              <a:lnSpc>
                <a:spcPct val="100000"/>
              </a:lnSpc>
              <a:defRPr sz="3400" b="0">
                <a:solidFill>
                  <a:srgbClr val="394B85"/>
                </a:solidFill>
              </a:defRPr>
            </a:lvl1pPr>
          </a:lstStyle>
          <a:p>
            <a:r>
              <a:rPr lang="fi-FI" noProof="0"/>
              <a:t>Lisää otsikko</a:t>
            </a:r>
          </a:p>
        </p:txBody>
      </p:sp>
      <p:sp>
        <p:nvSpPr>
          <p:cNvPr id="8" name="Content Placeholder 9">
            <a:extLst>
              <a:ext uri="{FF2B5EF4-FFF2-40B4-BE49-F238E27FC236}">
                <a16:creationId xmlns:a16="http://schemas.microsoft.com/office/drawing/2014/main" id="{192ADB17-8E0A-CD47-98E5-22AA5B4117CE}"/>
              </a:ext>
            </a:extLst>
          </p:cNvPr>
          <p:cNvSpPr>
            <a:spLocks noGrp="1"/>
          </p:cNvSpPr>
          <p:nvPr>
            <p:ph sz="quarter" idx="11" hasCustomPrompt="1"/>
          </p:nvPr>
        </p:nvSpPr>
        <p:spPr>
          <a:xfrm>
            <a:off x="980836" y="2036763"/>
            <a:ext cx="4522818" cy="4337050"/>
          </a:xfrm>
        </p:spPr>
        <p:txBody>
          <a:bodyPr/>
          <a:lstStyle>
            <a:lvl1pPr marL="12700" indent="0">
              <a:buNone/>
              <a:defRPr>
                <a:solidFill>
                  <a:srgbClr val="394B85"/>
                </a:solidFill>
              </a:defRPr>
            </a:lvl1pPr>
          </a:lstStyle>
          <a:p>
            <a:pPr lvl="0"/>
            <a:r>
              <a:rPr lang="fi-FI" noProof="0"/>
              <a:t>Lisää teksti</a:t>
            </a:r>
          </a:p>
        </p:txBody>
      </p:sp>
      <p:sp>
        <p:nvSpPr>
          <p:cNvPr id="7" name="Kuvan paikkamerkki 4" descr="Valokuva.">
            <a:extLst>
              <a:ext uri="{FF2B5EF4-FFF2-40B4-BE49-F238E27FC236}">
                <a16:creationId xmlns:a16="http://schemas.microsoft.com/office/drawing/2014/main" id="{975B6F38-742C-7348-A8CA-EFC2F82AFA79}"/>
              </a:ext>
            </a:extLst>
          </p:cNvPr>
          <p:cNvSpPr>
            <a:spLocks noGrp="1"/>
          </p:cNvSpPr>
          <p:nvPr>
            <p:ph type="pic" sz="quarter" idx="12" hasCustomPrompt="1"/>
          </p:nvPr>
        </p:nvSpPr>
        <p:spPr>
          <a:xfrm>
            <a:off x="6120195" y="0"/>
            <a:ext cx="6077708" cy="6858000"/>
          </a:xfrm>
        </p:spPr>
        <p:txBody>
          <a:bodyPr/>
          <a:lstStyle>
            <a:lvl1pPr marL="0" indent="0">
              <a:buNone/>
              <a:defRPr>
                <a:solidFill>
                  <a:srgbClr val="394B85"/>
                </a:solidFill>
              </a:defRPr>
            </a:lvl1pPr>
          </a:lstStyle>
          <a:p>
            <a:br>
              <a:rPr lang="fi-FI" noProof="0"/>
            </a:br>
            <a:r>
              <a:rPr lang="fi-FI" noProof="0"/>
              <a:t>Lisää kuva</a:t>
            </a:r>
            <a:br>
              <a:rPr lang="fi-FI" noProof="0"/>
            </a:br>
            <a:br>
              <a:rPr lang="fi-FI" noProof="0"/>
            </a:br>
            <a:br>
              <a:rPr lang="fi-FI" noProof="0"/>
            </a:br>
            <a:br>
              <a:rPr lang="fi-FI" noProof="0"/>
            </a:br>
            <a:br>
              <a:rPr lang="fi-FI" noProof="0"/>
            </a:br>
            <a:br>
              <a:rPr lang="fi-FI" noProof="0"/>
            </a:br>
            <a:br>
              <a:rPr lang="fi-FI" noProof="0"/>
            </a:br>
            <a:br>
              <a:rPr lang="fi-FI" noProof="0"/>
            </a:br>
            <a:endParaRPr lang="fi-FI" noProof="0"/>
          </a:p>
        </p:txBody>
      </p:sp>
      <p:pic>
        <p:nvPicPr>
          <p:cNvPr id="6" name="Picture 5">
            <a:extLst>
              <a:ext uri="{FF2B5EF4-FFF2-40B4-BE49-F238E27FC236}">
                <a16:creationId xmlns:a16="http://schemas.microsoft.com/office/drawing/2014/main" id="{3B9E7D5A-E3BC-DB48-9DAB-22E8216CBD4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9731" y="6121021"/>
            <a:ext cx="553070" cy="557679"/>
          </a:xfrm>
          <a:prstGeom prst="rect">
            <a:avLst/>
          </a:prstGeom>
        </p:spPr>
      </p:pic>
    </p:spTree>
    <p:extLst>
      <p:ext uri="{BB962C8B-B14F-4D97-AF65-F5344CB8AC3E}">
        <p14:creationId xmlns:p14="http://schemas.microsoft.com/office/powerpoint/2010/main" val="1753523001"/>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Koko sivun kuva">
    <p:spTree>
      <p:nvGrpSpPr>
        <p:cNvPr id="1" name=""/>
        <p:cNvGrpSpPr/>
        <p:nvPr/>
      </p:nvGrpSpPr>
      <p:grpSpPr>
        <a:xfrm>
          <a:off x="0" y="0"/>
          <a:ext cx="0" cy="0"/>
          <a:chOff x="0" y="0"/>
          <a:chExt cx="0" cy="0"/>
        </a:xfrm>
      </p:grpSpPr>
      <p:sp>
        <p:nvSpPr>
          <p:cNvPr id="13" name="Kuvan paikkamerkki 4" descr="Valokuva.">
            <a:extLst>
              <a:ext uri="{FF2B5EF4-FFF2-40B4-BE49-F238E27FC236}">
                <a16:creationId xmlns:a16="http://schemas.microsoft.com/office/drawing/2014/main" id="{DC95698A-2DB8-3441-B96C-EC9223CF21CC}"/>
              </a:ext>
            </a:extLst>
          </p:cNvPr>
          <p:cNvSpPr>
            <a:spLocks noGrp="1"/>
          </p:cNvSpPr>
          <p:nvPr>
            <p:ph type="pic" sz="quarter" idx="13" hasCustomPrompt="1"/>
          </p:nvPr>
        </p:nvSpPr>
        <p:spPr>
          <a:xfrm>
            <a:off x="0" y="0"/>
            <a:ext cx="12193200" cy="6858000"/>
          </a:xfrm>
        </p:spPr>
        <p:txBody>
          <a:bodyPr/>
          <a:lstStyle>
            <a:lvl1pPr marL="0" indent="0">
              <a:buNone/>
              <a:defRPr>
                <a:solidFill>
                  <a:schemeClr val="tx2"/>
                </a:solidFill>
              </a:defRPr>
            </a:lvl1pPr>
          </a:lstStyle>
          <a:p>
            <a:br>
              <a:rPr lang="fi-FI" noProof="0"/>
            </a:br>
            <a:r>
              <a:rPr lang="fi-FI" noProof="0"/>
              <a:t>Lisää kuva</a:t>
            </a:r>
            <a:br>
              <a:rPr lang="fi-FI" noProof="0"/>
            </a:br>
            <a:br>
              <a:rPr lang="fi-FI" noProof="0"/>
            </a:br>
            <a:br>
              <a:rPr lang="fi-FI" noProof="0"/>
            </a:br>
            <a:br>
              <a:rPr lang="fi-FI" noProof="0"/>
            </a:br>
            <a:br>
              <a:rPr lang="fi-FI" noProof="0"/>
            </a:br>
            <a:br>
              <a:rPr lang="fi-FI" noProof="0"/>
            </a:br>
            <a:br>
              <a:rPr lang="fi-FI" noProof="0"/>
            </a:br>
            <a:br>
              <a:rPr lang="fi-FI" noProof="0"/>
            </a:br>
            <a:endParaRPr lang="fi-FI" noProof="0"/>
          </a:p>
        </p:txBody>
      </p:sp>
      <p:pic>
        <p:nvPicPr>
          <p:cNvPr id="12" name="Picture 11">
            <a:extLst>
              <a:ext uri="{FF2B5EF4-FFF2-40B4-BE49-F238E27FC236}">
                <a16:creationId xmlns:a16="http://schemas.microsoft.com/office/drawing/2014/main" id="{8C5EB8D1-F7F0-924A-B2E4-F3D11F6418C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9731" y="6121021"/>
            <a:ext cx="553070" cy="557679"/>
          </a:xfrm>
          <a:prstGeom prst="rect">
            <a:avLst/>
          </a:prstGeom>
        </p:spPr>
      </p:pic>
    </p:spTree>
    <p:extLst>
      <p:ext uri="{BB962C8B-B14F-4D97-AF65-F5344CB8AC3E}">
        <p14:creationId xmlns:p14="http://schemas.microsoft.com/office/powerpoint/2010/main" val="2011203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uosikello">
    <p:spTree>
      <p:nvGrpSpPr>
        <p:cNvPr id="1" name=""/>
        <p:cNvGrpSpPr/>
        <p:nvPr/>
      </p:nvGrpSpPr>
      <p:grpSpPr>
        <a:xfrm>
          <a:off x="0" y="0"/>
          <a:ext cx="0" cy="0"/>
          <a:chOff x="0" y="0"/>
          <a:chExt cx="0" cy="0"/>
        </a:xfrm>
      </p:grpSpPr>
      <p:pic>
        <p:nvPicPr>
          <p:cNvPr id="2" name="Picture 6" descr="Päijät-Hämeen hyvinvointialueen tunnus">
            <a:extLst>
              <a:ext uri="{FF2B5EF4-FFF2-40B4-BE49-F238E27FC236}">
                <a16:creationId xmlns:a16="http://schemas.microsoft.com/office/drawing/2014/main" id="{158B0B3F-5754-3FDF-D2A3-649C0757A47A}"/>
              </a:ext>
            </a:extLst>
          </p:cNvPr>
          <p:cNvPicPr>
            <a:picLocks noChangeAspect="1"/>
          </p:cNvPicPr>
          <p:nvPr userDrawn="1"/>
        </p:nvPicPr>
        <p:blipFill>
          <a:blip r:embed="rId2"/>
          <a:stretch>
            <a:fillRect/>
          </a:stretch>
        </p:blipFill>
        <p:spPr>
          <a:xfrm>
            <a:off x="8712201" y="5893276"/>
            <a:ext cx="3017520" cy="614680"/>
          </a:xfrm>
          <a:prstGeom prst="rect">
            <a:avLst/>
          </a:prstGeom>
        </p:spPr>
      </p:pic>
    </p:spTree>
    <p:extLst>
      <p:ext uri="{BB962C8B-B14F-4D97-AF65-F5344CB8AC3E}">
        <p14:creationId xmlns:p14="http://schemas.microsoft.com/office/powerpoint/2010/main" val="398112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itatti">
    <p:bg>
      <p:bgPr>
        <a:solidFill>
          <a:schemeClr val="bg1"/>
        </a:solidFill>
        <a:effectLst/>
      </p:bgPr>
    </p:bg>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6C7CEF6D-45EC-FA43-B835-EA908118A0D3}"/>
              </a:ext>
              <a:ext uri="{C183D7F6-B498-43B3-948B-1728B52AA6E4}">
                <adec:decorative xmlns:adec="http://schemas.microsoft.com/office/drawing/2017/decorative" val="1"/>
              </a:ext>
            </a:extLst>
          </p:cNvPr>
          <p:cNvSpPr/>
          <p:nvPr userDrawn="1"/>
        </p:nvSpPr>
        <p:spPr>
          <a:xfrm rot="10800000">
            <a:off x="6240845" y="1368624"/>
            <a:ext cx="723275" cy="2554545"/>
          </a:xfrm>
          <a:prstGeom prst="rect">
            <a:avLst/>
          </a:prstGeom>
        </p:spPr>
        <p:txBody>
          <a:bodyPr wrap="square">
            <a:spAutoFit/>
          </a:bodyPr>
          <a:lstStyle/>
          <a:p>
            <a:r>
              <a:rPr lang="fi-FI" sz="16000" noProof="0">
                <a:solidFill>
                  <a:srgbClr val="394B85"/>
                </a:solidFill>
                <a:latin typeface="Arial" panose="020B0604020202020204" pitchFamily="34" charset="0"/>
                <a:ea typeface="Montserrat"/>
                <a:cs typeface="Arial" panose="020B0604020202020204" pitchFamily="34" charset="0"/>
                <a:sym typeface="Montserrat"/>
              </a:rPr>
              <a:t>“</a:t>
            </a:r>
            <a:endParaRPr lang="fi-FI" sz="16000" noProof="0">
              <a:solidFill>
                <a:srgbClr val="394B85"/>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66960560-9CAA-5B41-ABD1-18D402B5E167}"/>
              </a:ext>
            </a:extLst>
          </p:cNvPr>
          <p:cNvSpPr>
            <a:spLocks noGrp="1"/>
          </p:cNvSpPr>
          <p:nvPr>
            <p:ph type="title" hasCustomPrompt="1"/>
          </p:nvPr>
        </p:nvSpPr>
        <p:spPr>
          <a:xfrm>
            <a:off x="6240844" y="1093509"/>
            <a:ext cx="4754737" cy="1235623"/>
          </a:xfrm>
        </p:spPr>
        <p:txBody>
          <a:bodyPr anchor="b">
            <a:normAutofit/>
          </a:bodyPr>
          <a:lstStyle>
            <a:lvl1pPr algn="l">
              <a:defRPr sz="2600" b="0">
                <a:solidFill>
                  <a:srgbClr val="394B85"/>
                </a:solidFill>
              </a:defRPr>
            </a:lvl1pPr>
          </a:lstStyle>
          <a:p>
            <a:r>
              <a:rPr lang="fi-FI" noProof="0"/>
              <a:t>Lisää otsikko</a:t>
            </a:r>
          </a:p>
        </p:txBody>
      </p:sp>
      <p:sp>
        <p:nvSpPr>
          <p:cNvPr id="3" name="Tekstin paikkamerkki 2">
            <a:extLst>
              <a:ext uri="{FF2B5EF4-FFF2-40B4-BE49-F238E27FC236}">
                <a16:creationId xmlns:a16="http://schemas.microsoft.com/office/drawing/2014/main" id="{02C5E67A-2F32-DC44-8830-0766ED61B153}"/>
              </a:ext>
            </a:extLst>
          </p:cNvPr>
          <p:cNvSpPr>
            <a:spLocks noGrp="1"/>
          </p:cNvSpPr>
          <p:nvPr>
            <p:ph type="body" sz="quarter" idx="10" hasCustomPrompt="1"/>
          </p:nvPr>
        </p:nvSpPr>
        <p:spPr>
          <a:xfrm>
            <a:off x="7042781" y="2787088"/>
            <a:ext cx="3952800" cy="1965600"/>
          </a:xfrm>
        </p:spPr>
        <p:txBody>
          <a:bodyPr>
            <a:normAutofit/>
          </a:bodyPr>
          <a:lstStyle>
            <a:lvl1pPr marL="0" indent="0">
              <a:lnSpc>
                <a:spcPct val="150000"/>
              </a:lnSpc>
              <a:spcBef>
                <a:spcPts val="500"/>
              </a:spcBef>
              <a:spcAft>
                <a:spcPts val="500"/>
              </a:spcAft>
              <a:buNone/>
              <a:defRPr sz="2000" i="0">
                <a:solidFill>
                  <a:srgbClr val="394B85"/>
                </a:solidFill>
              </a:defRPr>
            </a:lvl1pPr>
          </a:lstStyle>
          <a:p>
            <a:pPr lvl="0"/>
            <a:r>
              <a:rPr lang="fi-FI" noProof="0"/>
              <a:t>Lisää sitaatti</a:t>
            </a:r>
          </a:p>
          <a:p>
            <a:pPr lvl="0"/>
            <a:endParaRPr lang="fi-FI" noProof="0"/>
          </a:p>
        </p:txBody>
      </p:sp>
      <p:sp>
        <p:nvSpPr>
          <p:cNvPr id="13" name="Suorakulmio 12">
            <a:extLst>
              <a:ext uri="{FF2B5EF4-FFF2-40B4-BE49-F238E27FC236}">
                <a16:creationId xmlns:a16="http://schemas.microsoft.com/office/drawing/2014/main" id="{8D76D3BE-E485-D54D-A87D-C7BB20E263A9}"/>
              </a:ext>
              <a:ext uri="{C183D7F6-B498-43B3-948B-1728B52AA6E4}">
                <adec:decorative xmlns:adec="http://schemas.microsoft.com/office/drawing/2017/decorative" val="1"/>
              </a:ext>
            </a:extLst>
          </p:cNvPr>
          <p:cNvSpPr/>
          <p:nvPr/>
        </p:nvSpPr>
        <p:spPr>
          <a:xfrm>
            <a:off x="9062242" y="4819886"/>
            <a:ext cx="1865796" cy="790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ln>
                <a:solidFill>
                  <a:sysClr val="windowText" lastClr="000000"/>
                </a:solidFill>
              </a:ln>
              <a:solidFill>
                <a:srgbClr val="394B85"/>
              </a:solidFill>
            </a:endParaRPr>
          </a:p>
        </p:txBody>
      </p:sp>
      <p:sp>
        <p:nvSpPr>
          <p:cNvPr id="15" name="Tekstin paikkamerkki 2">
            <a:extLst>
              <a:ext uri="{FF2B5EF4-FFF2-40B4-BE49-F238E27FC236}">
                <a16:creationId xmlns:a16="http://schemas.microsoft.com/office/drawing/2014/main" id="{6B23F05B-9C9D-184A-937A-60F333703778}"/>
              </a:ext>
            </a:extLst>
          </p:cNvPr>
          <p:cNvSpPr>
            <a:spLocks noGrp="1"/>
          </p:cNvSpPr>
          <p:nvPr>
            <p:ph type="body" sz="quarter" idx="11" hasCustomPrompt="1"/>
          </p:nvPr>
        </p:nvSpPr>
        <p:spPr>
          <a:xfrm>
            <a:off x="7042781" y="4914581"/>
            <a:ext cx="3952800" cy="469045"/>
          </a:xfrm>
        </p:spPr>
        <p:txBody>
          <a:bodyPr>
            <a:noAutofit/>
          </a:bodyPr>
          <a:lstStyle>
            <a:lvl1pPr marL="0" indent="0" algn="r">
              <a:lnSpc>
                <a:spcPct val="150000"/>
              </a:lnSpc>
              <a:spcBef>
                <a:spcPts val="500"/>
              </a:spcBef>
              <a:spcAft>
                <a:spcPts val="500"/>
              </a:spcAft>
              <a:buNone/>
              <a:defRPr sz="1800" b="0" i="0">
                <a:solidFill>
                  <a:srgbClr val="394B85"/>
                </a:solidFill>
              </a:defRPr>
            </a:lvl1pPr>
          </a:lstStyle>
          <a:p>
            <a:pPr lvl="0"/>
            <a:r>
              <a:rPr lang="fi-FI" noProof="0"/>
              <a:t>Lähde</a:t>
            </a:r>
          </a:p>
        </p:txBody>
      </p:sp>
      <p:sp>
        <p:nvSpPr>
          <p:cNvPr id="9" name="Kuvan paikkamerkki 4" descr="Valokuva.">
            <a:extLst>
              <a:ext uri="{FF2B5EF4-FFF2-40B4-BE49-F238E27FC236}">
                <a16:creationId xmlns:a16="http://schemas.microsoft.com/office/drawing/2014/main" id="{32349257-CAC3-5949-B194-8A383D350861}"/>
              </a:ext>
            </a:extLst>
          </p:cNvPr>
          <p:cNvSpPr>
            <a:spLocks noGrp="1"/>
          </p:cNvSpPr>
          <p:nvPr>
            <p:ph type="pic" sz="quarter" idx="12" hasCustomPrompt="1"/>
          </p:nvPr>
        </p:nvSpPr>
        <p:spPr>
          <a:xfrm>
            <a:off x="0" y="0"/>
            <a:ext cx="5753100" cy="6858000"/>
          </a:xfrm>
        </p:spPr>
        <p:txBody>
          <a:bodyPr/>
          <a:lstStyle>
            <a:lvl1pPr marL="0" indent="0">
              <a:buNone/>
              <a:defRPr>
                <a:solidFill>
                  <a:srgbClr val="394B85"/>
                </a:solidFill>
              </a:defRPr>
            </a:lvl1pPr>
          </a:lstStyle>
          <a:p>
            <a:br>
              <a:rPr lang="fi-FI" noProof="0"/>
            </a:br>
            <a:r>
              <a:rPr lang="fi-FI" noProof="0"/>
              <a:t>Lisää kuva</a:t>
            </a:r>
            <a:br>
              <a:rPr lang="fi-FI" noProof="0"/>
            </a:br>
            <a:br>
              <a:rPr lang="fi-FI" noProof="0"/>
            </a:br>
            <a:br>
              <a:rPr lang="fi-FI" noProof="0"/>
            </a:br>
            <a:br>
              <a:rPr lang="fi-FI" noProof="0"/>
            </a:br>
            <a:br>
              <a:rPr lang="fi-FI" noProof="0"/>
            </a:br>
            <a:br>
              <a:rPr lang="fi-FI" noProof="0"/>
            </a:br>
            <a:br>
              <a:rPr lang="fi-FI" noProof="0"/>
            </a:br>
            <a:br>
              <a:rPr lang="fi-FI" noProof="0"/>
            </a:br>
            <a:endParaRPr lang="fi-FI" noProof="0"/>
          </a:p>
        </p:txBody>
      </p:sp>
      <p:pic>
        <p:nvPicPr>
          <p:cNvPr id="11" name="Picture 10">
            <a:extLst>
              <a:ext uri="{FF2B5EF4-FFF2-40B4-BE49-F238E27FC236}">
                <a16:creationId xmlns:a16="http://schemas.microsoft.com/office/drawing/2014/main" id="{FAA07F6D-BDF4-5541-B1C7-FDDBBA5843E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450665" y="6121021"/>
            <a:ext cx="553070" cy="557679"/>
          </a:xfrm>
          <a:prstGeom prst="rect">
            <a:avLst/>
          </a:prstGeom>
        </p:spPr>
      </p:pic>
    </p:spTree>
    <p:extLst>
      <p:ext uri="{BB962C8B-B14F-4D97-AF65-F5344CB8AC3E}">
        <p14:creationId xmlns:p14="http://schemas.microsoft.com/office/powerpoint/2010/main" val="1780498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ogo + Muodot">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085BA6-E6D9-EA4A-B2AC-86FF3F3B023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606708" y="265058"/>
            <a:ext cx="1585292" cy="3197006"/>
          </a:xfrm>
          <a:prstGeom prst="rect">
            <a:avLst/>
          </a:prstGeom>
        </p:spPr>
      </p:pic>
      <p:pic>
        <p:nvPicPr>
          <p:cNvPr id="6" name="Picture 5" descr="Päijät-Hämeen hyvinvointialueen tunnus">
            <a:extLst>
              <a:ext uri="{FF2B5EF4-FFF2-40B4-BE49-F238E27FC236}">
                <a16:creationId xmlns:a16="http://schemas.microsoft.com/office/drawing/2014/main" id="{82B9B366-0B99-4A42-AFD7-58A3A7F9501D}"/>
              </a:ext>
            </a:extLst>
          </p:cNvPr>
          <p:cNvPicPr>
            <a:picLocks noChangeAspect="1"/>
          </p:cNvPicPr>
          <p:nvPr/>
        </p:nvPicPr>
        <p:blipFill>
          <a:blip r:embed="rId3"/>
          <a:stretch>
            <a:fillRect/>
          </a:stretch>
        </p:blipFill>
        <p:spPr>
          <a:xfrm>
            <a:off x="4587240" y="3121660"/>
            <a:ext cx="3017520" cy="614680"/>
          </a:xfrm>
          <a:prstGeom prst="rect">
            <a:avLst/>
          </a:prstGeom>
        </p:spPr>
      </p:pic>
    </p:spTree>
    <p:extLst>
      <p:ext uri="{BB962C8B-B14F-4D97-AF65-F5344CB8AC3E}">
        <p14:creationId xmlns:p14="http://schemas.microsoft.com/office/powerpoint/2010/main" val="29322222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Lopetussivu sininen">
    <p:bg>
      <p:bgPr>
        <a:solidFill>
          <a:srgbClr val="394B85"/>
        </a:solidFill>
        <a:effectLst/>
      </p:bgPr>
    </p:bg>
    <p:spTree>
      <p:nvGrpSpPr>
        <p:cNvPr id="1" name=""/>
        <p:cNvGrpSpPr/>
        <p:nvPr/>
      </p:nvGrpSpPr>
      <p:grpSpPr>
        <a:xfrm>
          <a:off x="0" y="0"/>
          <a:ext cx="0" cy="0"/>
          <a:chOff x="0" y="0"/>
          <a:chExt cx="0" cy="0"/>
        </a:xfrm>
      </p:grpSpPr>
      <p:sp>
        <p:nvSpPr>
          <p:cNvPr id="5" name="Text Placeholder 13"/>
          <p:cNvSpPr>
            <a:spLocks noGrp="1"/>
          </p:cNvSpPr>
          <p:nvPr>
            <p:ph type="body" sz="quarter" idx="10" hasCustomPrompt="1"/>
          </p:nvPr>
        </p:nvSpPr>
        <p:spPr>
          <a:xfrm>
            <a:off x="4324350" y="4139473"/>
            <a:ext cx="3543300" cy="404818"/>
          </a:xfrm>
        </p:spPr>
        <p:txBody>
          <a:bodyPr>
            <a:normAutofit/>
          </a:bodyPr>
          <a:lstStyle>
            <a:lvl1pPr marL="0" indent="0" algn="ctr">
              <a:lnSpc>
                <a:spcPct val="100000"/>
              </a:lnSpc>
              <a:buNone/>
              <a:defRPr sz="2000">
                <a:solidFill>
                  <a:schemeClr val="bg1"/>
                </a:solidFill>
              </a:defRPr>
            </a:lvl1pPr>
          </a:lstStyle>
          <a:p>
            <a:pPr lvl="0"/>
            <a:r>
              <a:rPr lang="fi-FI" noProof="0"/>
              <a:t>Lisää teksti</a:t>
            </a:r>
          </a:p>
        </p:txBody>
      </p:sp>
      <p:pic>
        <p:nvPicPr>
          <p:cNvPr id="7" name="Picture 6" descr="Päijät-Hämeen hyvinvointialueen tunnus">
            <a:extLst>
              <a:ext uri="{FF2B5EF4-FFF2-40B4-BE49-F238E27FC236}">
                <a16:creationId xmlns:a16="http://schemas.microsoft.com/office/drawing/2014/main" id="{34AB6F1F-9CD8-3240-854E-143C783DA387}"/>
              </a:ext>
            </a:extLst>
          </p:cNvPr>
          <p:cNvPicPr>
            <a:picLocks noChangeAspect="1"/>
          </p:cNvPicPr>
          <p:nvPr userDrawn="1"/>
        </p:nvPicPr>
        <p:blipFill>
          <a:blip r:embed="rId2"/>
          <a:stretch>
            <a:fillRect/>
          </a:stretch>
        </p:blipFill>
        <p:spPr>
          <a:xfrm>
            <a:off x="4587240" y="3121660"/>
            <a:ext cx="3017520" cy="614680"/>
          </a:xfrm>
          <a:prstGeom prst="rect">
            <a:avLst/>
          </a:prstGeom>
        </p:spPr>
      </p:pic>
    </p:spTree>
    <p:extLst>
      <p:ext uri="{BB962C8B-B14F-4D97-AF65-F5344CB8AC3E}">
        <p14:creationId xmlns:p14="http://schemas.microsoft.com/office/powerpoint/2010/main" val="289391748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ääotsikko sininen">
    <p:bg>
      <p:bgPr>
        <a:solidFill>
          <a:srgbClr val="394B85"/>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12A5F1-18DC-C544-9D79-7B8030528D1D}"/>
              </a:ext>
            </a:extLst>
          </p:cNvPr>
          <p:cNvSpPr>
            <a:spLocks noGrp="1"/>
          </p:cNvSpPr>
          <p:nvPr>
            <p:ph type="title" hasCustomPrompt="1"/>
          </p:nvPr>
        </p:nvSpPr>
        <p:spPr>
          <a:xfrm>
            <a:off x="1801090" y="1620968"/>
            <a:ext cx="8589817" cy="1945087"/>
          </a:xfrm>
        </p:spPr>
        <p:txBody>
          <a:bodyPr anchor="ctr">
            <a:normAutofit/>
          </a:bodyPr>
          <a:lstStyle>
            <a:lvl1pPr algn="ctr">
              <a:lnSpc>
                <a:spcPct val="110000"/>
              </a:lnSpc>
              <a:defRPr sz="4400" b="0">
                <a:solidFill>
                  <a:schemeClr val="bg1"/>
                </a:solidFill>
              </a:defRPr>
            </a:lvl1pPr>
          </a:lstStyle>
          <a:p>
            <a:r>
              <a:rPr lang="fi-FI" noProof="0"/>
              <a:t>Lisää otsikko</a:t>
            </a:r>
          </a:p>
        </p:txBody>
      </p:sp>
      <p:sp>
        <p:nvSpPr>
          <p:cNvPr id="15" name="Suorakulmio 14">
            <a:extLst>
              <a:ext uri="{FF2B5EF4-FFF2-40B4-BE49-F238E27FC236}">
                <a16:creationId xmlns:a16="http://schemas.microsoft.com/office/drawing/2014/main" id="{0CAF2CCF-013A-E24C-ABBF-FBB0CE9D6263}"/>
              </a:ext>
              <a:ext uri="{C183D7F6-B498-43B3-948B-1728B52AA6E4}">
                <adec:decorative xmlns:adec="http://schemas.microsoft.com/office/drawing/2017/decorative" val="1"/>
              </a:ext>
            </a:extLst>
          </p:cNvPr>
          <p:cNvSpPr/>
          <p:nvPr userDrawn="1"/>
        </p:nvSpPr>
        <p:spPr>
          <a:xfrm>
            <a:off x="5163101" y="3785837"/>
            <a:ext cx="1865796" cy="70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ysClr val="windowText" lastClr="000000"/>
                </a:solidFill>
              </a:ln>
              <a:solidFill>
                <a:schemeClr val="accent2"/>
              </a:solidFill>
            </a:endParaRPr>
          </a:p>
        </p:txBody>
      </p:sp>
      <p:sp>
        <p:nvSpPr>
          <p:cNvPr id="10" name="Alaotsikko 2">
            <a:extLst>
              <a:ext uri="{FF2B5EF4-FFF2-40B4-BE49-F238E27FC236}">
                <a16:creationId xmlns:a16="http://schemas.microsoft.com/office/drawing/2014/main" id="{E6BBC931-2CA2-1F48-B19B-F27DEE6FBA06}"/>
              </a:ext>
            </a:extLst>
          </p:cNvPr>
          <p:cNvSpPr>
            <a:spLocks noGrp="1"/>
          </p:cNvSpPr>
          <p:nvPr>
            <p:ph type="subTitle" idx="1" hasCustomPrompt="1"/>
          </p:nvPr>
        </p:nvSpPr>
        <p:spPr>
          <a:xfrm>
            <a:off x="3342195" y="4124309"/>
            <a:ext cx="5507608" cy="381663"/>
          </a:xfrm>
        </p:spPr>
        <p:txBody>
          <a:bodyPr>
            <a:normAutofit/>
          </a:bodyPr>
          <a:lstStyle>
            <a:lvl1pPr marL="0" indent="0" algn="ctr">
              <a:lnSpc>
                <a:spcPct val="1050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Etunimi Sukunimi</a:t>
            </a:r>
          </a:p>
        </p:txBody>
      </p:sp>
      <p:sp>
        <p:nvSpPr>
          <p:cNvPr id="13" name="Tekstin paikkamerkki 2">
            <a:extLst>
              <a:ext uri="{FF2B5EF4-FFF2-40B4-BE49-F238E27FC236}">
                <a16:creationId xmlns:a16="http://schemas.microsoft.com/office/drawing/2014/main" id="{94E53142-278F-714E-9CFF-6CC6ACE73D07}"/>
              </a:ext>
            </a:extLst>
          </p:cNvPr>
          <p:cNvSpPr>
            <a:spLocks noGrp="1"/>
          </p:cNvSpPr>
          <p:nvPr>
            <p:ph type="body" sz="quarter" idx="11" hasCustomPrompt="1"/>
          </p:nvPr>
        </p:nvSpPr>
        <p:spPr>
          <a:xfrm>
            <a:off x="3342195" y="4566200"/>
            <a:ext cx="5507608" cy="311150"/>
          </a:xfrm>
        </p:spPr>
        <p:txBody>
          <a:bodyPr>
            <a:noAutofit/>
          </a:bodyPr>
          <a:lstStyle>
            <a:lvl1pPr marL="0" indent="0" algn="ctr">
              <a:buNone/>
              <a:defRPr sz="1800">
                <a:solidFill>
                  <a:schemeClr val="bg1"/>
                </a:solidFill>
              </a:defRPr>
            </a:lvl1pPr>
          </a:lstStyle>
          <a:p>
            <a:pPr lvl="0"/>
            <a:r>
              <a:rPr lang="fi-FI" noProof="0"/>
              <a:t>25.3.2022</a:t>
            </a:r>
          </a:p>
        </p:txBody>
      </p:sp>
      <p:pic>
        <p:nvPicPr>
          <p:cNvPr id="2" name="Picture 1" descr="Päijät-Hämeen hyvinvointialueen tunnus">
            <a:extLst>
              <a:ext uri="{FF2B5EF4-FFF2-40B4-BE49-F238E27FC236}">
                <a16:creationId xmlns:a16="http://schemas.microsoft.com/office/drawing/2014/main" id="{E4F02298-2CAB-234D-96B7-790CD6F14206}"/>
              </a:ext>
            </a:extLst>
          </p:cNvPr>
          <p:cNvPicPr>
            <a:picLocks noChangeAspect="1"/>
          </p:cNvPicPr>
          <p:nvPr userDrawn="1"/>
        </p:nvPicPr>
        <p:blipFill>
          <a:blip r:embed="rId2"/>
          <a:stretch>
            <a:fillRect/>
          </a:stretch>
        </p:blipFill>
        <p:spPr>
          <a:xfrm>
            <a:off x="4587240" y="5462624"/>
            <a:ext cx="3017520" cy="614680"/>
          </a:xfrm>
          <a:prstGeom prst="rect">
            <a:avLst/>
          </a:prstGeom>
        </p:spPr>
      </p:pic>
    </p:spTree>
    <p:extLst>
      <p:ext uri="{BB962C8B-B14F-4D97-AF65-F5344CB8AC3E}">
        <p14:creationId xmlns:p14="http://schemas.microsoft.com/office/powerpoint/2010/main" val="3824937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opetussivu valk.">
    <p:bg>
      <p:bgPr>
        <a:solidFill>
          <a:schemeClr val="bg1"/>
        </a:solidFill>
        <a:effectLst/>
      </p:bgPr>
    </p:bg>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C48F3DED-E000-A34A-A896-EB4F8D9D5D85}"/>
              </a:ext>
            </a:extLst>
          </p:cNvPr>
          <p:cNvSpPr>
            <a:spLocks noGrp="1"/>
          </p:cNvSpPr>
          <p:nvPr>
            <p:ph type="body" sz="quarter" idx="10" hasCustomPrompt="1"/>
          </p:nvPr>
        </p:nvSpPr>
        <p:spPr>
          <a:xfrm>
            <a:off x="4324350" y="4139473"/>
            <a:ext cx="3543300" cy="404818"/>
          </a:xfrm>
        </p:spPr>
        <p:txBody>
          <a:bodyPr>
            <a:normAutofit/>
          </a:bodyPr>
          <a:lstStyle>
            <a:lvl1pPr marL="0" indent="0" algn="ctr">
              <a:lnSpc>
                <a:spcPct val="100000"/>
              </a:lnSpc>
              <a:buNone/>
              <a:defRPr sz="2000">
                <a:solidFill>
                  <a:srgbClr val="394B85"/>
                </a:solidFill>
              </a:defRPr>
            </a:lvl1pPr>
          </a:lstStyle>
          <a:p>
            <a:pPr lvl="0"/>
            <a:r>
              <a:rPr lang="fi-FI" noProof="0"/>
              <a:t>Lisää teksti</a:t>
            </a:r>
          </a:p>
        </p:txBody>
      </p:sp>
      <p:pic>
        <p:nvPicPr>
          <p:cNvPr id="4" name="Picture 3" descr="Päijät-Hämeen hyvinvointialueen tunnus">
            <a:extLst>
              <a:ext uri="{FF2B5EF4-FFF2-40B4-BE49-F238E27FC236}">
                <a16:creationId xmlns:a16="http://schemas.microsoft.com/office/drawing/2014/main" id="{E7224FBF-02F2-5E44-B397-8E2002D38ED6}"/>
              </a:ext>
            </a:extLst>
          </p:cNvPr>
          <p:cNvPicPr>
            <a:picLocks noChangeAspect="1"/>
          </p:cNvPicPr>
          <p:nvPr/>
        </p:nvPicPr>
        <p:blipFill>
          <a:blip r:embed="rId2"/>
          <a:stretch>
            <a:fillRect/>
          </a:stretch>
        </p:blipFill>
        <p:spPr>
          <a:xfrm>
            <a:off x="4587240" y="3121660"/>
            <a:ext cx="3017520" cy="614680"/>
          </a:xfrm>
          <a:prstGeom prst="rect">
            <a:avLst/>
          </a:prstGeom>
        </p:spPr>
      </p:pic>
    </p:spTree>
    <p:extLst>
      <p:ext uri="{BB962C8B-B14F-4D97-AF65-F5344CB8AC3E}">
        <p14:creationId xmlns:p14="http://schemas.microsoft.com/office/powerpoint/2010/main" val="420853722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 Yhteystiedot">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3AD85627-9506-F544-A5FA-D8A81D41917B}"/>
              </a:ext>
            </a:extLst>
          </p:cNvPr>
          <p:cNvSpPr>
            <a:spLocks noGrp="1"/>
          </p:cNvSpPr>
          <p:nvPr>
            <p:ph type="title" hasCustomPrompt="1"/>
          </p:nvPr>
        </p:nvSpPr>
        <p:spPr>
          <a:xfrm>
            <a:off x="877507" y="3770208"/>
            <a:ext cx="4355974" cy="2577548"/>
          </a:xfrm>
        </p:spPr>
        <p:txBody>
          <a:bodyPr anchor="t">
            <a:normAutofit/>
          </a:bodyPr>
          <a:lstStyle>
            <a:lvl1pPr>
              <a:defRPr sz="3400" b="0">
                <a:solidFill>
                  <a:srgbClr val="394B85"/>
                </a:solidFill>
              </a:defRPr>
            </a:lvl1pPr>
          </a:lstStyle>
          <a:p>
            <a:r>
              <a:rPr lang="fi-FI" noProof="0"/>
              <a:t>Lisää otsikko</a:t>
            </a:r>
          </a:p>
        </p:txBody>
      </p:sp>
      <p:sp>
        <p:nvSpPr>
          <p:cNvPr id="8" name="Content Placeholder 9">
            <a:extLst>
              <a:ext uri="{FF2B5EF4-FFF2-40B4-BE49-F238E27FC236}">
                <a16:creationId xmlns:a16="http://schemas.microsoft.com/office/drawing/2014/main" id="{9DD0837F-6021-314F-B259-A697C45F4A48}"/>
              </a:ext>
            </a:extLst>
          </p:cNvPr>
          <p:cNvSpPr>
            <a:spLocks noGrp="1"/>
          </p:cNvSpPr>
          <p:nvPr>
            <p:ph sz="quarter" idx="11" hasCustomPrompt="1"/>
          </p:nvPr>
        </p:nvSpPr>
        <p:spPr>
          <a:xfrm>
            <a:off x="5685905" y="3761788"/>
            <a:ext cx="5104015" cy="2577549"/>
          </a:xfrm>
        </p:spPr>
        <p:txBody>
          <a:bodyPr/>
          <a:lstStyle>
            <a:lvl1pPr marL="12700" indent="0">
              <a:buNone/>
              <a:defRPr>
                <a:solidFill>
                  <a:srgbClr val="394B85"/>
                </a:solidFill>
              </a:defRPr>
            </a:lvl1pPr>
          </a:lstStyle>
          <a:p>
            <a:pPr lvl="0"/>
            <a:r>
              <a:rPr lang="fi-FI" noProof="0"/>
              <a:t>Lisää teksti</a:t>
            </a:r>
          </a:p>
        </p:txBody>
      </p:sp>
      <p:pic>
        <p:nvPicPr>
          <p:cNvPr id="11" name="Picture 10">
            <a:extLst>
              <a:ext uri="{FF2B5EF4-FFF2-40B4-BE49-F238E27FC236}">
                <a16:creationId xmlns:a16="http://schemas.microsoft.com/office/drawing/2014/main" id="{48ACCFF2-5C3F-5C48-B6FC-48D375FBB13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9731" y="6121021"/>
            <a:ext cx="553070" cy="557679"/>
          </a:xfrm>
          <a:prstGeom prst="rect">
            <a:avLst/>
          </a:prstGeom>
        </p:spPr>
      </p:pic>
      <p:sp>
        <p:nvSpPr>
          <p:cNvPr id="13" name="Kuvan paikkamerkki 4" descr="Valokuva.">
            <a:extLst>
              <a:ext uri="{FF2B5EF4-FFF2-40B4-BE49-F238E27FC236}">
                <a16:creationId xmlns:a16="http://schemas.microsoft.com/office/drawing/2014/main" id="{C64D3842-BE0B-584D-8DF8-B3BC56341741}"/>
              </a:ext>
            </a:extLst>
          </p:cNvPr>
          <p:cNvSpPr>
            <a:spLocks noGrp="1"/>
          </p:cNvSpPr>
          <p:nvPr>
            <p:ph type="pic" sz="quarter" idx="13" hasCustomPrompt="1"/>
          </p:nvPr>
        </p:nvSpPr>
        <p:spPr>
          <a:xfrm>
            <a:off x="0" y="0"/>
            <a:ext cx="12192000" cy="3272118"/>
          </a:xfrm>
        </p:spPr>
        <p:txBody>
          <a:bodyPr/>
          <a:lstStyle>
            <a:lvl1pPr marL="0" indent="0" algn="ctr">
              <a:buNone/>
              <a:defRPr>
                <a:solidFill>
                  <a:srgbClr val="394B85"/>
                </a:solidFill>
              </a:defRPr>
            </a:lvl1pPr>
          </a:lstStyle>
          <a:p>
            <a:br>
              <a:rPr lang="fi-FI" noProof="0"/>
            </a:br>
            <a:r>
              <a:rPr lang="fi-FI" noProof="0"/>
              <a:t>Lisää kuva</a:t>
            </a:r>
            <a:br>
              <a:rPr lang="fi-FI" noProof="0"/>
            </a:br>
            <a:br>
              <a:rPr lang="fi-FI" noProof="0"/>
            </a:br>
            <a:br>
              <a:rPr lang="fi-FI" noProof="0"/>
            </a:br>
            <a:br>
              <a:rPr lang="fi-FI" noProof="0"/>
            </a:br>
            <a:br>
              <a:rPr lang="fi-FI" noProof="0"/>
            </a:br>
            <a:br>
              <a:rPr lang="fi-FI" noProof="0"/>
            </a:br>
            <a:br>
              <a:rPr lang="fi-FI" noProof="0"/>
            </a:br>
            <a:br>
              <a:rPr lang="fi-FI" noProof="0"/>
            </a:br>
            <a:endParaRPr lang="fi-FI" noProof="0"/>
          </a:p>
        </p:txBody>
      </p:sp>
    </p:spTree>
    <p:extLst>
      <p:ext uri="{BB962C8B-B14F-4D97-AF65-F5344CB8AC3E}">
        <p14:creationId xmlns:p14="http://schemas.microsoft.com/office/powerpoint/2010/main" val="205667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opetussivu logot">
    <p:spTree>
      <p:nvGrpSpPr>
        <p:cNvPr id="1" name=""/>
        <p:cNvGrpSpPr/>
        <p:nvPr/>
      </p:nvGrpSpPr>
      <p:grpSpPr>
        <a:xfrm>
          <a:off x="0" y="0"/>
          <a:ext cx="0" cy="0"/>
          <a:chOff x="0" y="0"/>
          <a:chExt cx="0" cy="0"/>
        </a:xfrm>
      </p:grpSpPr>
      <p:pic>
        <p:nvPicPr>
          <p:cNvPr id="5" name="Picture 7" descr="Päijät-Soten logo">
            <a:extLst>
              <a:ext uri="{FF2B5EF4-FFF2-40B4-BE49-F238E27FC236}">
                <a16:creationId xmlns:a16="http://schemas.microsoft.com/office/drawing/2014/main" id="{FC9B1C4E-2F6F-714F-993E-364A452AA85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128159" y="2848325"/>
            <a:ext cx="3935682" cy="116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Kuva 10" descr="Päijät-Hämeen pelastuslaitoksen logo">
            <a:extLst>
              <a:ext uri="{FF2B5EF4-FFF2-40B4-BE49-F238E27FC236}">
                <a16:creationId xmlns:a16="http://schemas.microsoft.com/office/drawing/2014/main" id="{BEFC43EC-6180-4C44-BFFE-EE8429999CD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87370" y="4342638"/>
            <a:ext cx="3809642" cy="1240526"/>
          </a:xfrm>
          <a:prstGeom prst="rect">
            <a:avLst/>
          </a:prstGeom>
        </p:spPr>
      </p:pic>
      <p:pic>
        <p:nvPicPr>
          <p:cNvPr id="6" name="Picture 5" descr="Päijät-Hämeen hyvinvointialueen tunnus">
            <a:extLst>
              <a:ext uri="{FF2B5EF4-FFF2-40B4-BE49-F238E27FC236}">
                <a16:creationId xmlns:a16="http://schemas.microsoft.com/office/drawing/2014/main" id="{5D9CD72C-769E-CF49-9722-DE675312B642}"/>
              </a:ext>
            </a:extLst>
          </p:cNvPr>
          <p:cNvPicPr>
            <a:picLocks noChangeAspect="1"/>
          </p:cNvPicPr>
          <p:nvPr userDrawn="1"/>
        </p:nvPicPr>
        <p:blipFill>
          <a:blip r:embed="rId4"/>
          <a:stretch>
            <a:fillRect/>
          </a:stretch>
        </p:blipFill>
        <p:spPr>
          <a:xfrm>
            <a:off x="4548188" y="1849284"/>
            <a:ext cx="3017520" cy="614680"/>
          </a:xfrm>
          <a:prstGeom prst="rect">
            <a:avLst/>
          </a:prstGeom>
        </p:spPr>
      </p:pic>
    </p:spTree>
    <p:extLst>
      <p:ext uri="{BB962C8B-B14F-4D97-AF65-F5344CB8AC3E}">
        <p14:creationId xmlns:p14="http://schemas.microsoft.com/office/powerpoint/2010/main" val="319954109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ääotsikko vasen + muodot">
    <p:bg>
      <p:bgPr>
        <a:solidFill>
          <a:schemeClr val="bg1"/>
        </a:solidFill>
        <a:effectLst/>
      </p:bgPr>
    </p:bg>
    <p:spTree>
      <p:nvGrpSpPr>
        <p:cNvPr id="1" name=""/>
        <p:cNvGrpSpPr/>
        <p:nvPr/>
      </p:nvGrpSpPr>
      <p:grpSpPr>
        <a:xfrm>
          <a:off x="0" y="0"/>
          <a:ext cx="0" cy="0"/>
          <a:chOff x="0" y="0"/>
          <a:chExt cx="0" cy="0"/>
        </a:xfrm>
      </p:grpSpPr>
      <p:sp>
        <p:nvSpPr>
          <p:cNvPr id="47" name="Otsikko">
            <a:extLst>
              <a:ext uri="{FF2B5EF4-FFF2-40B4-BE49-F238E27FC236}">
                <a16:creationId xmlns:a16="http://schemas.microsoft.com/office/drawing/2014/main" id="{764B5F8D-06FE-BD41-A85F-BD51556179A2}"/>
              </a:ext>
            </a:extLst>
          </p:cNvPr>
          <p:cNvSpPr>
            <a:spLocks noGrp="1"/>
          </p:cNvSpPr>
          <p:nvPr>
            <p:ph type="title" hasCustomPrompt="1"/>
          </p:nvPr>
        </p:nvSpPr>
        <p:spPr>
          <a:xfrm>
            <a:off x="1065600" y="1522800"/>
            <a:ext cx="5691321" cy="1904400"/>
          </a:xfrm>
        </p:spPr>
        <p:txBody>
          <a:bodyPr anchor="b">
            <a:normAutofit/>
          </a:bodyPr>
          <a:lstStyle>
            <a:lvl1pPr>
              <a:lnSpc>
                <a:spcPct val="100000"/>
              </a:lnSpc>
              <a:defRPr sz="4400" b="0">
                <a:solidFill>
                  <a:srgbClr val="394B85"/>
                </a:solidFill>
              </a:defRPr>
            </a:lvl1pPr>
          </a:lstStyle>
          <a:p>
            <a:r>
              <a:rPr lang="fi-FI" noProof="0"/>
              <a:t>Lisää otsikko</a:t>
            </a:r>
          </a:p>
        </p:txBody>
      </p:sp>
      <p:sp>
        <p:nvSpPr>
          <p:cNvPr id="11" name="Suorakulmio 10">
            <a:extLst>
              <a:ext uri="{FF2B5EF4-FFF2-40B4-BE49-F238E27FC236}">
                <a16:creationId xmlns:a16="http://schemas.microsoft.com/office/drawing/2014/main" id="{D0A8BE68-D405-564E-9713-488850FEDCDF}"/>
              </a:ext>
              <a:ext uri="{C183D7F6-B498-43B3-948B-1728B52AA6E4}">
                <adec:decorative xmlns:adec="http://schemas.microsoft.com/office/drawing/2017/decorative" val="1"/>
              </a:ext>
            </a:extLst>
          </p:cNvPr>
          <p:cNvSpPr/>
          <p:nvPr userDrawn="1"/>
        </p:nvSpPr>
        <p:spPr>
          <a:xfrm>
            <a:off x="1138861" y="3598518"/>
            <a:ext cx="1865796" cy="717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ysClr val="windowText" lastClr="000000"/>
                </a:solidFill>
              </a:ln>
              <a:solidFill>
                <a:srgbClr val="394B85"/>
              </a:solidFill>
            </a:endParaRPr>
          </a:p>
        </p:txBody>
      </p:sp>
      <p:sp>
        <p:nvSpPr>
          <p:cNvPr id="15" name="Alaotsikko 2">
            <a:extLst>
              <a:ext uri="{FF2B5EF4-FFF2-40B4-BE49-F238E27FC236}">
                <a16:creationId xmlns:a16="http://schemas.microsoft.com/office/drawing/2014/main" id="{C41ED881-0300-4544-98BF-7DD4E00A6A47}"/>
              </a:ext>
            </a:extLst>
          </p:cNvPr>
          <p:cNvSpPr>
            <a:spLocks noGrp="1"/>
          </p:cNvSpPr>
          <p:nvPr>
            <p:ph type="subTitle" idx="1" hasCustomPrompt="1"/>
          </p:nvPr>
        </p:nvSpPr>
        <p:spPr>
          <a:xfrm>
            <a:off x="1063634" y="3926092"/>
            <a:ext cx="2828936" cy="286096"/>
          </a:xfrm>
        </p:spPr>
        <p:txBody>
          <a:bodyPr anchor="b">
            <a:noAutofit/>
          </a:bodyPr>
          <a:lstStyle>
            <a:lvl1pPr marL="0" indent="0" algn="l">
              <a:lnSpc>
                <a:spcPct val="105000"/>
              </a:lnSpc>
              <a:buNone/>
              <a:defRPr sz="1800">
                <a:solidFill>
                  <a:srgbClr val="394B8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Etunimi Sukunimi</a:t>
            </a:r>
          </a:p>
        </p:txBody>
      </p:sp>
      <p:sp>
        <p:nvSpPr>
          <p:cNvPr id="16" name="Tekstin paikkamerkki 2">
            <a:extLst>
              <a:ext uri="{FF2B5EF4-FFF2-40B4-BE49-F238E27FC236}">
                <a16:creationId xmlns:a16="http://schemas.microsoft.com/office/drawing/2014/main" id="{B4CE6077-2BE3-634E-BCBD-0798905D0B17}"/>
              </a:ext>
            </a:extLst>
          </p:cNvPr>
          <p:cNvSpPr>
            <a:spLocks noGrp="1"/>
          </p:cNvSpPr>
          <p:nvPr>
            <p:ph type="body" sz="quarter" idx="11" hasCustomPrompt="1"/>
          </p:nvPr>
        </p:nvSpPr>
        <p:spPr>
          <a:xfrm>
            <a:off x="1063633" y="4306798"/>
            <a:ext cx="2847229" cy="311150"/>
          </a:xfrm>
        </p:spPr>
        <p:txBody>
          <a:bodyPr>
            <a:noAutofit/>
          </a:bodyPr>
          <a:lstStyle>
            <a:lvl1pPr marL="0" indent="0" algn="l">
              <a:buNone/>
              <a:defRPr sz="1800">
                <a:solidFill>
                  <a:srgbClr val="394B85"/>
                </a:solidFill>
              </a:defRPr>
            </a:lvl1pPr>
          </a:lstStyle>
          <a:p>
            <a:pPr lvl="0"/>
            <a:r>
              <a:rPr lang="fi-FI" noProof="0"/>
              <a:t>25.3.2022</a:t>
            </a:r>
          </a:p>
        </p:txBody>
      </p:sp>
      <p:pic>
        <p:nvPicPr>
          <p:cNvPr id="7" name="Picture 6" descr="Päijät-Hämeen hyvinvointialueen tunnus">
            <a:extLst>
              <a:ext uri="{FF2B5EF4-FFF2-40B4-BE49-F238E27FC236}">
                <a16:creationId xmlns:a16="http://schemas.microsoft.com/office/drawing/2014/main" id="{3EDBD58A-95C4-CD4E-B4CB-9F3B7D3D3640}"/>
              </a:ext>
            </a:extLst>
          </p:cNvPr>
          <p:cNvPicPr>
            <a:picLocks noChangeAspect="1"/>
          </p:cNvPicPr>
          <p:nvPr userDrawn="1"/>
        </p:nvPicPr>
        <p:blipFill>
          <a:blip r:embed="rId2"/>
          <a:stretch>
            <a:fillRect/>
          </a:stretch>
        </p:blipFill>
        <p:spPr>
          <a:xfrm>
            <a:off x="911225" y="5702626"/>
            <a:ext cx="3017520" cy="614680"/>
          </a:xfrm>
          <a:prstGeom prst="rect">
            <a:avLst/>
          </a:prstGeom>
        </p:spPr>
      </p:pic>
    </p:spTree>
    <p:extLst>
      <p:ext uri="{BB962C8B-B14F-4D97-AF65-F5344CB8AC3E}">
        <p14:creationId xmlns:p14="http://schemas.microsoft.com/office/powerpoint/2010/main" val="138826682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ääotsikko + kuva">
    <p:bg>
      <p:bgPr>
        <a:solidFill>
          <a:schemeClr val="bg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33F1E45-DB08-C148-AED3-C47B43143372}"/>
              </a:ext>
            </a:extLst>
          </p:cNvPr>
          <p:cNvSpPr>
            <a:spLocks noGrp="1"/>
          </p:cNvSpPr>
          <p:nvPr>
            <p:ph type="title" hasCustomPrompt="1"/>
          </p:nvPr>
        </p:nvSpPr>
        <p:spPr>
          <a:xfrm>
            <a:off x="1063634" y="1523367"/>
            <a:ext cx="4526283" cy="1905634"/>
          </a:xfrm>
        </p:spPr>
        <p:txBody>
          <a:bodyPr anchor="b">
            <a:normAutofit/>
          </a:bodyPr>
          <a:lstStyle>
            <a:lvl1pPr>
              <a:lnSpc>
                <a:spcPct val="100000"/>
              </a:lnSpc>
              <a:defRPr sz="4400" b="0">
                <a:solidFill>
                  <a:srgbClr val="394B85"/>
                </a:solidFill>
              </a:defRPr>
            </a:lvl1pPr>
          </a:lstStyle>
          <a:p>
            <a:r>
              <a:rPr lang="fi-FI" noProof="0"/>
              <a:t>Lisää otsikko</a:t>
            </a:r>
          </a:p>
        </p:txBody>
      </p:sp>
      <p:sp>
        <p:nvSpPr>
          <p:cNvPr id="15" name="Suorakulmio 14">
            <a:extLst>
              <a:ext uri="{FF2B5EF4-FFF2-40B4-BE49-F238E27FC236}">
                <a16:creationId xmlns:a16="http://schemas.microsoft.com/office/drawing/2014/main" id="{9F1D1AEC-036F-6843-8E4F-22611C402DA4}"/>
              </a:ext>
              <a:ext uri="{C183D7F6-B498-43B3-948B-1728B52AA6E4}">
                <adec:decorative xmlns:adec="http://schemas.microsoft.com/office/drawing/2017/decorative" val="1"/>
              </a:ext>
            </a:extLst>
          </p:cNvPr>
          <p:cNvSpPr/>
          <p:nvPr/>
        </p:nvSpPr>
        <p:spPr>
          <a:xfrm>
            <a:off x="1138861" y="3598518"/>
            <a:ext cx="1865796" cy="717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ln>
                <a:solidFill>
                  <a:sysClr val="windowText" lastClr="000000"/>
                </a:solidFill>
              </a:ln>
              <a:solidFill>
                <a:srgbClr val="394B85"/>
              </a:solidFill>
            </a:endParaRPr>
          </a:p>
        </p:txBody>
      </p:sp>
      <p:sp>
        <p:nvSpPr>
          <p:cNvPr id="13" name="Alaotsikko 2">
            <a:extLst>
              <a:ext uri="{FF2B5EF4-FFF2-40B4-BE49-F238E27FC236}">
                <a16:creationId xmlns:a16="http://schemas.microsoft.com/office/drawing/2014/main" id="{087C556B-EFD2-1942-A531-8AA7F3FC562A}"/>
              </a:ext>
            </a:extLst>
          </p:cNvPr>
          <p:cNvSpPr>
            <a:spLocks noGrp="1"/>
          </p:cNvSpPr>
          <p:nvPr>
            <p:ph type="subTitle" idx="1" hasCustomPrompt="1"/>
          </p:nvPr>
        </p:nvSpPr>
        <p:spPr>
          <a:xfrm>
            <a:off x="1063634" y="3926092"/>
            <a:ext cx="2828936" cy="286096"/>
          </a:xfrm>
        </p:spPr>
        <p:txBody>
          <a:bodyPr anchor="b">
            <a:noAutofit/>
          </a:bodyPr>
          <a:lstStyle>
            <a:lvl1pPr marL="0" indent="0" algn="l">
              <a:lnSpc>
                <a:spcPct val="105000"/>
              </a:lnSpc>
              <a:buNone/>
              <a:defRPr sz="1800">
                <a:solidFill>
                  <a:srgbClr val="394B8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Etunimi Sukunimi</a:t>
            </a:r>
          </a:p>
        </p:txBody>
      </p:sp>
      <p:sp>
        <p:nvSpPr>
          <p:cNvPr id="16" name="Tekstin paikkamerkki 2">
            <a:extLst>
              <a:ext uri="{FF2B5EF4-FFF2-40B4-BE49-F238E27FC236}">
                <a16:creationId xmlns:a16="http://schemas.microsoft.com/office/drawing/2014/main" id="{118EF8C2-C108-E040-BF84-009DF34F82FA}"/>
              </a:ext>
            </a:extLst>
          </p:cNvPr>
          <p:cNvSpPr>
            <a:spLocks noGrp="1"/>
          </p:cNvSpPr>
          <p:nvPr>
            <p:ph type="body" sz="quarter" idx="11" hasCustomPrompt="1"/>
          </p:nvPr>
        </p:nvSpPr>
        <p:spPr>
          <a:xfrm>
            <a:off x="1063633" y="4306798"/>
            <a:ext cx="2847229" cy="311150"/>
          </a:xfrm>
        </p:spPr>
        <p:txBody>
          <a:bodyPr>
            <a:noAutofit/>
          </a:bodyPr>
          <a:lstStyle>
            <a:lvl1pPr marL="0" indent="0" algn="l">
              <a:buNone/>
              <a:defRPr sz="1800">
                <a:solidFill>
                  <a:srgbClr val="394B85"/>
                </a:solidFill>
              </a:defRPr>
            </a:lvl1pPr>
          </a:lstStyle>
          <a:p>
            <a:pPr lvl="0"/>
            <a:r>
              <a:rPr lang="fi-FI" noProof="0"/>
              <a:t>25.3.2022</a:t>
            </a:r>
          </a:p>
        </p:txBody>
      </p:sp>
      <p:sp>
        <p:nvSpPr>
          <p:cNvPr id="5" name="Kuvan paikkamerkki 4" descr="Valokuva.">
            <a:extLst>
              <a:ext uri="{FF2B5EF4-FFF2-40B4-BE49-F238E27FC236}">
                <a16:creationId xmlns:a16="http://schemas.microsoft.com/office/drawing/2014/main" id="{EDED0153-D7D7-DD43-9D95-D3961709738B}"/>
              </a:ext>
            </a:extLst>
          </p:cNvPr>
          <p:cNvSpPr>
            <a:spLocks noGrp="1"/>
          </p:cNvSpPr>
          <p:nvPr>
            <p:ph type="pic" sz="quarter" idx="12" hasCustomPrompt="1"/>
          </p:nvPr>
        </p:nvSpPr>
        <p:spPr>
          <a:xfrm>
            <a:off x="6120195" y="0"/>
            <a:ext cx="6077708" cy="6858000"/>
          </a:xfrm>
        </p:spPr>
        <p:txBody>
          <a:bodyPr/>
          <a:lstStyle>
            <a:lvl1pPr marL="0" indent="0" algn="ctr">
              <a:buFont typeface="Arial" panose="020B0604020202020204" pitchFamily="34" charset="0"/>
              <a:buNone/>
              <a:defRPr>
                <a:solidFill>
                  <a:srgbClr val="394B85"/>
                </a:solidFill>
              </a:defRPr>
            </a:lvl1pPr>
          </a:lstStyle>
          <a:p>
            <a:br>
              <a:rPr lang="fi-FI" noProof="0"/>
            </a:br>
            <a:r>
              <a:rPr lang="fi-FI" noProof="0"/>
              <a:t>Lisää kuva</a:t>
            </a:r>
            <a:br>
              <a:rPr lang="fi-FI" noProof="0"/>
            </a:br>
            <a:br>
              <a:rPr lang="fi-FI" noProof="0"/>
            </a:br>
            <a:br>
              <a:rPr lang="fi-FI" noProof="0"/>
            </a:br>
            <a:br>
              <a:rPr lang="fi-FI" noProof="0"/>
            </a:br>
            <a:br>
              <a:rPr lang="fi-FI" noProof="0"/>
            </a:br>
            <a:br>
              <a:rPr lang="fi-FI" noProof="0"/>
            </a:br>
            <a:br>
              <a:rPr lang="fi-FI" noProof="0"/>
            </a:br>
            <a:br>
              <a:rPr lang="fi-FI" noProof="0"/>
            </a:br>
            <a:endParaRPr lang="fi-FI" noProof="0"/>
          </a:p>
        </p:txBody>
      </p:sp>
      <p:pic>
        <p:nvPicPr>
          <p:cNvPr id="8" name="Picture 7" descr="Päijät-Hämeen hyvinvointialueen tunnus">
            <a:extLst>
              <a:ext uri="{FF2B5EF4-FFF2-40B4-BE49-F238E27FC236}">
                <a16:creationId xmlns:a16="http://schemas.microsoft.com/office/drawing/2014/main" id="{8CA9073D-8CE5-FC43-943C-0A8F18BB1BAF}"/>
              </a:ext>
            </a:extLst>
          </p:cNvPr>
          <p:cNvPicPr>
            <a:picLocks noChangeAspect="1"/>
          </p:cNvPicPr>
          <p:nvPr userDrawn="1"/>
        </p:nvPicPr>
        <p:blipFill>
          <a:blip r:embed="rId2"/>
          <a:stretch>
            <a:fillRect/>
          </a:stretch>
        </p:blipFill>
        <p:spPr>
          <a:xfrm>
            <a:off x="911225" y="5702626"/>
            <a:ext cx="3017520" cy="614680"/>
          </a:xfrm>
          <a:prstGeom prst="rect">
            <a:avLst/>
          </a:prstGeom>
        </p:spPr>
      </p:pic>
    </p:spTree>
    <p:extLst>
      <p:ext uri="{BB962C8B-B14F-4D97-AF65-F5344CB8AC3E}">
        <p14:creationId xmlns:p14="http://schemas.microsoft.com/office/powerpoint/2010/main" val="3312851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ääotsikko + kuva muodossa">
    <p:bg>
      <p:bgPr>
        <a:solidFill>
          <a:schemeClr val="bg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33F1E45-DB08-C148-AED3-C47B43143372}"/>
              </a:ext>
            </a:extLst>
          </p:cNvPr>
          <p:cNvSpPr>
            <a:spLocks noGrp="1"/>
          </p:cNvSpPr>
          <p:nvPr>
            <p:ph type="title" hasCustomPrompt="1"/>
          </p:nvPr>
        </p:nvSpPr>
        <p:spPr>
          <a:xfrm>
            <a:off x="1063634" y="1523367"/>
            <a:ext cx="4526283" cy="1905634"/>
          </a:xfrm>
        </p:spPr>
        <p:txBody>
          <a:bodyPr anchor="b">
            <a:normAutofit/>
          </a:bodyPr>
          <a:lstStyle>
            <a:lvl1pPr>
              <a:lnSpc>
                <a:spcPct val="100000"/>
              </a:lnSpc>
              <a:defRPr sz="4400" b="0">
                <a:solidFill>
                  <a:srgbClr val="394B85"/>
                </a:solidFill>
              </a:defRPr>
            </a:lvl1pPr>
          </a:lstStyle>
          <a:p>
            <a:r>
              <a:rPr lang="fi-FI" noProof="0"/>
              <a:t>Lisää otsikko</a:t>
            </a:r>
          </a:p>
        </p:txBody>
      </p:sp>
      <p:sp>
        <p:nvSpPr>
          <p:cNvPr id="15" name="Suorakulmio 14">
            <a:extLst>
              <a:ext uri="{FF2B5EF4-FFF2-40B4-BE49-F238E27FC236}">
                <a16:creationId xmlns:a16="http://schemas.microsoft.com/office/drawing/2014/main" id="{9F1D1AEC-036F-6843-8E4F-22611C402DA4}"/>
              </a:ext>
              <a:ext uri="{C183D7F6-B498-43B3-948B-1728B52AA6E4}">
                <adec:decorative xmlns:adec="http://schemas.microsoft.com/office/drawing/2017/decorative" val="1"/>
              </a:ext>
            </a:extLst>
          </p:cNvPr>
          <p:cNvSpPr/>
          <p:nvPr userDrawn="1"/>
        </p:nvSpPr>
        <p:spPr>
          <a:xfrm>
            <a:off x="1138861" y="3598518"/>
            <a:ext cx="1865796" cy="717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ln>
                <a:solidFill>
                  <a:sysClr val="windowText" lastClr="000000"/>
                </a:solidFill>
              </a:ln>
              <a:solidFill>
                <a:schemeClr val="accent2"/>
              </a:solidFill>
            </a:endParaRPr>
          </a:p>
        </p:txBody>
      </p:sp>
      <p:sp>
        <p:nvSpPr>
          <p:cNvPr id="13" name="Alaotsikko 2">
            <a:extLst>
              <a:ext uri="{FF2B5EF4-FFF2-40B4-BE49-F238E27FC236}">
                <a16:creationId xmlns:a16="http://schemas.microsoft.com/office/drawing/2014/main" id="{087C556B-EFD2-1942-A531-8AA7F3FC562A}"/>
              </a:ext>
            </a:extLst>
          </p:cNvPr>
          <p:cNvSpPr>
            <a:spLocks noGrp="1"/>
          </p:cNvSpPr>
          <p:nvPr>
            <p:ph type="subTitle" idx="1" hasCustomPrompt="1"/>
          </p:nvPr>
        </p:nvSpPr>
        <p:spPr>
          <a:xfrm>
            <a:off x="1063634" y="3926092"/>
            <a:ext cx="2828936" cy="286096"/>
          </a:xfrm>
        </p:spPr>
        <p:txBody>
          <a:bodyPr anchor="b">
            <a:noAutofit/>
          </a:bodyPr>
          <a:lstStyle>
            <a:lvl1pPr marL="0" indent="0" algn="l">
              <a:lnSpc>
                <a:spcPct val="105000"/>
              </a:lnSpc>
              <a:buNone/>
              <a:defRPr sz="1800">
                <a:solidFill>
                  <a:srgbClr val="394B8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Etunimi Sukunimi</a:t>
            </a:r>
          </a:p>
        </p:txBody>
      </p:sp>
      <p:sp>
        <p:nvSpPr>
          <p:cNvPr id="16" name="Tekstin paikkamerkki 2">
            <a:extLst>
              <a:ext uri="{FF2B5EF4-FFF2-40B4-BE49-F238E27FC236}">
                <a16:creationId xmlns:a16="http://schemas.microsoft.com/office/drawing/2014/main" id="{118EF8C2-C108-E040-BF84-009DF34F82FA}"/>
              </a:ext>
            </a:extLst>
          </p:cNvPr>
          <p:cNvSpPr>
            <a:spLocks noGrp="1"/>
          </p:cNvSpPr>
          <p:nvPr>
            <p:ph type="body" sz="quarter" idx="11" hasCustomPrompt="1"/>
          </p:nvPr>
        </p:nvSpPr>
        <p:spPr>
          <a:xfrm>
            <a:off x="1063633" y="4306798"/>
            <a:ext cx="2847229" cy="311150"/>
          </a:xfrm>
        </p:spPr>
        <p:txBody>
          <a:bodyPr>
            <a:noAutofit/>
          </a:bodyPr>
          <a:lstStyle>
            <a:lvl1pPr marL="0" indent="0" algn="l">
              <a:buNone/>
              <a:defRPr sz="1800">
                <a:solidFill>
                  <a:srgbClr val="394B85"/>
                </a:solidFill>
              </a:defRPr>
            </a:lvl1pPr>
          </a:lstStyle>
          <a:p>
            <a:pPr lvl="0"/>
            <a:r>
              <a:rPr lang="fi-FI" noProof="0"/>
              <a:t>25.3.2022</a:t>
            </a:r>
          </a:p>
        </p:txBody>
      </p:sp>
      <p:sp>
        <p:nvSpPr>
          <p:cNvPr id="11" name="Picture Placeholder 10" descr="Valokuva.">
            <a:extLst>
              <a:ext uri="{FF2B5EF4-FFF2-40B4-BE49-F238E27FC236}">
                <a16:creationId xmlns:a16="http://schemas.microsoft.com/office/drawing/2014/main" id="{E8ADBAD2-6258-AC49-ACB6-978279CF7FEB}"/>
              </a:ext>
            </a:extLst>
          </p:cNvPr>
          <p:cNvSpPr>
            <a:spLocks noGrp="1"/>
          </p:cNvSpPr>
          <p:nvPr>
            <p:ph type="pic" sz="quarter" idx="12" hasCustomPrompt="1"/>
          </p:nvPr>
        </p:nvSpPr>
        <p:spPr>
          <a:xfrm>
            <a:off x="6267931" y="724573"/>
            <a:ext cx="5408853" cy="5408853"/>
          </a:xfrm>
          <a:prstGeom prst="ellipse">
            <a:avLst/>
          </a:prstGeom>
          <a:solidFill>
            <a:schemeClr val="bg1">
              <a:alpha val="50000"/>
            </a:schemeClr>
          </a:solidFill>
        </p:spPr>
        <p:txBody>
          <a:bodyPr wrap="square">
            <a:noAutofit/>
          </a:bodyPr>
          <a:lstStyle>
            <a:lvl1pPr marL="0" indent="0" algn="ctr">
              <a:buNone/>
              <a:defRPr>
                <a:solidFill>
                  <a:srgbClr val="394B85"/>
                </a:solidFill>
              </a:defRPr>
            </a:lvl1pPr>
          </a:lstStyle>
          <a:p>
            <a:br>
              <a:rPr lang="fi-FI" noProof="0"/>
            </a:br>
            <a:r>
              <a:rPr lang="fi-FI" noProof="0"/>
              <a:t>Lisää kuva</a:t>
            </a:r>
            <a:br>
              <a:rPr lang="fi-FI" noProof="0"/>
            </a:br>
            <a:br>
              <a:rPr lang="fi-FI" noProof="0"/>
            </a:br>
            <a:br>
              <a:rPr lang="fi-FI" noProof="0"/>
            </a:br>
            <a:br>
              <a:rPr lang="fi-FI" noProof="0"/>
            </a:br>
            <a:br>
              <a:rPr lang="fi-FI" noProof="0"/>
            </a:br>
            <a:br>
              <a:rPr lang="fi-FI" noProof="0"/>
            </a:br>
            <a:br>
              <a:rPr lang="fi-FI" noProof="0"/>
            </a:br>
            <a:br>
              <a:rPr lang="fi-FI" noProof="0"/>
            </a:br>
            <a:endParaRPr lang="fi-FI" noProof="0"/>
          </a:p>
        </p:txBody>
      </p:sp>
      <p:pic>
        <p:nvPicPr>
          <p:cNvPr id="8" name="Picture 7" descr="Päijät-Hämeen hyvinvointialueen tunnus">
            <a:extLst>
              <a:ext uri="{FF2B5EF4-FFF2-40B4-BE49-F238E27FC236}">
                <a16:creationId xmlns:a16="http://schemas.microsoft.com/office/drawing/2014/main" id="{8F1D1C89-3810-4649-BA11-8FFCD72FD335}"/>
              </a:ext>
            </a:extLst>
          </p:cNvPr>
          <p:cNvPicPr>
            <a:picLocks noChangeAspect="1"/>
          </p:cNvPicPr>
          <p:nvPr/>
        </p:nvPicPr>
        <p:blipFill>
          <a:blip r:embed="rId2"/>
          <a:stretch>
            <a:fillRect/>
          </a:stretch>
        </p:blipFill>
        <p:spPr>
          <a:xfrm>
            <a:off x="911225" y="5702626"/>
            <a:ext cx="3017520" cy="614680"/>
          </a:xfrm>
          <a:prstGeom prst="rect">
            <a:avLst/>
          </a:prstGeom>
        </p:spPr>
      </p:pic>
    </p:spTree>
    <p:extLst>
      <p:ext uri="{BB962C8B-B14F-4D97-AF65-F5344CB8AC3E}">
        <p14:creationId xmlns:p14="http://schemas.microsoft.com/office/powerpoint/2010/main" val="3222588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äliotsikko + kuva">
    <p:bg>
      <p:bgPr>
        <a:solidFill>
          <a:srgbClr val="394B85"/>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2AB4FF-FCBC-414A-9576-0D1991E05768}"/>
              </a:ext>
            </a:extLst>
          </p:cNvPr>
          <p:cNvSpPr>
            <a:spLocks noGrp="1"/>
          </p:cNvSpPr>
          <p:nvPr>
            <p:ph type="title" hasCustomPrompt="1"/>
          </p:nvPr>
        </p:nvSpPr>
        <p:spPr>
          <a:xfrm>
            <a:off x="6800199" y="1097443"/>
            <a:ext cx="4638426" cy="2029692"/>
          </a:xfrm>
        </p:spPr>
        <p:txBody>
          <a:bodyPr anchor="b" anchorCtr="0">
            <a:normAutofit/>
          </a:bodyPr>
          <a:lstStyle>
            <a:lvl1pPr>
              <a:lnSpc>
                <a:spcPct val="110000"/>
              </a:lnSpc>
              <a:defRPr sz="3400" b="0">
                <a:solidFill>
                  <a:schemeClr val="bg1"/>
                </a:solidFill>
              </a:defRPr>
            </a:lvl1pPr>
          </a:lstStyle>
          <a:p>
            <a:r>
              <a:rPr lang="fi-FI" noProof="0"/>
              <a:t>Lisää otsikko</a:t>
            </a:r>
          </a:p>
        </p:txBody>
      </p:sp>
      <p:sp>
        <p:nvSpPr>
          <p:cNvPr id="8" name="Alaotsikko 2">
            <a:extLst>
              <a:ext uri="{FF2B5EF4-FFF2-40B4-BE49-F238E27FC236}">
                <a16:creationId xmlns:a16="http://schemas.microsoft.com/office/drawing/2014/main" id="{EFAAA211-486B-8641-8C87-96A998CFF63D}"/>
              </a:ext>
            </a:extLst>
          </p:cNvPr>
          <p:cNvSpPr>
            <a:spLocks noGrp="1"/>
          </p:cNvSpPr>
          <p:nvPr>
            <p:ph type="subTitle" idx="1" hasCustomPrompt="1"/>
          </p:nvPr>
        </p:nvSpPr>
        <p:spPr>
          <a:xfrm>
            <a:off x="6800199" y="3400383"/>
            <a:ext cx="4638425" cy="2360174"/>
          </a:xfrm>
        </p:spPr>
        <p:txBody>
          <a:bodyPr anchor="t">
            <a:noAutofit/>
          </a:bodyPr>
          <a:lstStyle>
            <a:lvl1pPr marL="0" indent="0" algn="l">
              <a:lnSpc>
                <a:spcPct val="105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Lisää teksti</a:t>
            </a:r>
          </a:p>
        </p:txBody>
      </p:sp>
      <p:sp>
        <p:nvSpPr>
          <p:cNvPr id="10" name="Kuvan paikkamerkki 4" descr="Valokuva.">
            <a:extLst>
              <a:ext uri="{FF2B5EF4-FFF2-40B4-BE49-F238E27FC236}">
                <a16:creationId xmlns:a16="http://schemas.microsoft.com/office/drawing/2014/main" id="{87CC5852-410B-534D-A9D8-1C8FFFB6CC44}"/>
              </a:ext>
            </a:extLst>
          </p:cNvPr>
          <p:cNvSpPr>
            <a:spLocks noGrp="1"/>
          </p:cNvSpPr>
          <p:nvPr>
            <p:ph type="pic" sz="quarter" idx="12" hasCustomPrompt="1"/>
          </p:nvPr>
        </p:nvSpPr>
        <p:spPr>
          <a:xfrm>
            <a:off x="0" y="0"/>
            <a:ext cx="6077708" cy="6858000"/>
          </a:xfrm>
        </p:spPr>
        <p:txBody>
          <a:bodyPr/>
          <a:lstStyle>
            <a:lvl1pPr marL="0" indent="0">
              <a:buNone/>
              <a:defRPr>
                <a:solidFill>
                  <a:schemeClr val="bg2"/>
                </a:solidFill>
              </a:defRPr>
            </a:lvl1pPr>
          </a:lstStyle>
          <a:p>
            <a:br>
              <a:rPr lang="fi-FI" noProof="0"/>
            </a:br>
            <a:r>
              <a:rPr lang="fi-FI" noProof="0"/>
              <a:t>Lisää kuva</a:t>
            </a:r>
            <a:br>
              <a:rPr lang="fi-FI" noProof="0"/>
            </a:br>
            <a:br>
              <a:rPr lang="fi-FI" noProof="0"/>
            </a:br>
            <a:br>
              <a:rPr lang="fi-FI" noProof="0"/>
            </a:br>
            <a:br>
              <a:rPr lang="fi-FI" noProof="0"/>
            </a:br>
            <a:br>
              <a:rPr lang="fi-FI" noProof="0"/>
            </a:br>
            <a:br>
              <a:rPr lang="fi-FI" noProof="0"/>
            </a:br>
            <a:br>
              <a:rPr lang="fi-FI" noProof="0"/>
            </a:br>
            <a:br>
              <a:rPr lang="fi-FI" noProof="0"/>
            </a:br>
            <a:endParaRPr lang="fi-FI" noProof="0"/>
          </a:p>
        </p:txBody>
      </p:sp>
      <p:pic>
        <p:nvPicPr>
          <p:cNvPr id="2" name="Picture 1">
            <a:extLst>
              <a:ext uri="{FF2B5EF4-FFF2-40B4-BE49-F238E27FC236}">
                <a16:creationId xmlns:a16="http://schemas.microsoft.com/office/drawing/2014/main" id="{059733A8-5147-DF4D-AA6E-1E5ACCC38CC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450665" y="6121021"/>
            <a:ext cx="553070" cy="557679"/>
          </a:xfrm>
          <a:prstGeom prst="rect">
            <a:avLst/>
          </a:prstGeom>
        </p:spPr>
      </p:pic>
    </p:spTree>
    <p:extLst>
      <p:ext uri="{BB962C8B-B14F-4D97-AF65-F5344CB8AC3E}">
        <p14:creationId xmlns:p14="http://schemas.microsoft.com/office/powerpoint/2010/main" val="320012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iotsikko + kupla">
    <p:bg>
      <p:bgPr>
        <a:solidFill>
          <a:srgbClr val="394B85"/>
        </a:solidFill>
        <a:effectLst/>
      </p:bgPr>
    </p:bg>
    <p:spTree>
      <p:nvGrpSpPr>
        <p:cNvPr id="1" name=""/>
        <p:cNvGrpSpPr/>
        <p:nvPr/>
      </p:nvGrpSpPr>
      <p:grpSpPr>
        <a:xfrm>
          <a:off x="0" y="0"/>
          <a:ext cx="0" cy="0"/>
          <a:chOff x="0" y="0"/>
          <a:chExt cx="0" cy="0"/>
        </a:xfrm>
      </p:grpSpPr>
      <p:sp>
        <p:nvSpPr>
          <p:cNvPr id="8" name="Alaotsikko 2">
            <a:extLst>
              <a:ext uri="{FF2B5EF4-FFF2-40B4-BE49-F238E27FC236}">
                <a16:creationId xmlns:a16="http://schemas.microsoft.com/office/drawing/2014/main" id="{EFAAA211-486B-8641-8C87-96A998CFF63D}"/>
              </a:ext>
            </a:extLst>
          </p:cNvPr>
          <p:cNvSpPr>
            <a:spLocks noGrp="1"/>
          </p:cNvSpPr>
          <p:nvPr>
            <p:ph type="subTitle" idx="1" hasCustomPrompt="1"/>
          </p:nvPr>
        </p:nvSpPr>
        <p:spPr>
          <a:xfrm>
            <a:off x="6800199" y="1685518"/>
            <a:ext cx="3814382" cy="3486961"/>
          </a:xfrm>
        </p:spPr>
        <p:txBody>
          <a:bodyPr anchor="ctr" anchorCtr="0">
            <a:normAutofit/>
          </a:bodyPr>
          <a:lstStyle>
            <a:lvl1pPr marL="0" indent="0" algn="l">
              <a:lnSpc>
                <a:spcPct val="105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Lisää teksti</a:t>
            </a:r>
          </a:p>
        </p:txBody>
      </p:sp>
      <p:pic>
        <p:nvPicPr>
          <p:cNvPr id="7" name="Picture 6">
            <a:extLst>
              <a:ext uri="{FF2B5EF4-FFF2-40B4-BE49-F238E27FC236}">
                <a16:creationId xmlns:a16="http://schemas.microsoft.com/office/drawing/2014/main" id="{0989115C-F9DB-B840-8F83-F52B21729B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450665" y="6121021"/>
            <a:ext cx="553070" cy="557679"/>
          </a:xfrm>
          <a:prstGeom prst="rect">
            <a:avLst/>
          </a:prstGeom>
        </p:spPr>
      </p:pic>
      <p:pic>
        <p:nvPicPr>
          <p:cNvPr id="12" name="Graphic 11">
            <a:extLst>
              <a:ext uri="{FF2B5EF4-FFF2-40B4-BE49-F238E27FC236}">
                <a16:creationId xmlns:a16="http://schemas.microsoft.com/office/drawing/2014/main" id="{A93A6711-95F8-D5F2-97A5-9C48A03AEDD9}"/>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9011" y="922271"/>
            <a:ext cx="5035470" cy="5035470"/>
          </a:xfrm>
          <a:prstGeom prst="rect">
            <a:avLst/>
          </a:prstGeom>
        </p:spPr>
      </p:pic>
      <p:sp>
        <p:nvSpPr>
          <p:cNvPr id="13" name="Title 1">
            <a:extLst>
              <a:ext uri="{FF2B5EF4-FFF2-40B4-BE49-F238E27FC236}">
                <a16:creationId xmlns:a16="http://schemas.microsoft.com/office/drawing/2014/main" id="{1296BE96-7415-EF71-CEE4-8DDEEA24FC05}"/>
              </a:ext>
            </a:extLst>
          </p:cNvPr>
          <p:cNvSpPr>
            <a:spLocks noGrp="1"/>
          </p:cNvSpPr>
          <p:nvPr>
            <p:ph type="title" hasCustomPrompt="1"/>
          </p:nvPr>
        </p:nvSpPr>
        <p:spPr>
          <a:xfrm>
            <a:off x="1759785" y="1685519"/>
            <a:ext cx="3853921" cy="3486961"/>
          </a:xfrm>
        </p:spPr>
        <p:txBody>
          <a:bodyPr anchor="ctr" anchorCtr="0">
            <a:normAutofit/>
          </a:bodyPr>
          <a:lstStyle>
            <a:lvl1pPr algn="ctr">
              <a:lnSpc>
                <a:spcPct val="110000"/>
              </a:lnSpc>
              <a:defRPr sz="3400" b="0">
                <a:solidFill>
                  <a:schemeClr val="bg1"/>
                </a:solidFill>
              </a:defRPr>
            </a:lvl1pPr>
          </a:lstStyle>
          <a:p>
            <a:r>
              <a:rPr lang="fi-FI" noProof="0"/>
              <a:t>Lisää otsikko</a:t>
            </a:r>
          </a:p>
        </p:txBody>
      </p:sp>
    </p:spTree>
    <p:extLst>
      <p:ext uri="{BB962C8B-B14F-4D97-AF65-F5344CB8AC3E}">
        <p14:creationId xmlns:p14="http://schemas.microsoft.com/office/powerpoint/2010/main" val="188896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Ydinviesti">
    <p:bg>
      <p:bgPr>
        <a:solidFill>
          <a:srgbClr val="394B85"/>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5D495AA-64FA-434D-B4E4-7E324AF786D0}"/>
              </a:ext>
            </a:extLst>
          </p:cNvPr>
          <p:cNvSpPr>
            <a:spLocks noGrp="1"/>
          </p:cNvSpPr>
          <p:nvPr>
            <p:ph type="title" hasCustomPrompt="1"/>
          </p:nvPr>
        </p:nvSpPr>
        <p:spPr>
          <a:xfrm>
            <a:off x="2161647" y="1516283"/>
            <a:ext cx="7868706" cy="2599310"/>
          </a:xfrm>
        </p:spPr>
        <p:txBody>
          <a:bodyPr anchor="b">
            <a:normAutofit/>
          </a:bodyPr>
          <a:lstStyle>
            <a:lvl1pPr algn="ctr">
              <a:lnSpc>
                <a:spcPct val="110000"/>
              </a:lnSpc>
              <a:defRPr sz="3400" b="0">
                <a:solidFill>
                  <a:schemeClr val="bg2"/>
                </a:solidFill>
              </a:defRPr>
            </a:lvl1pPr>
          </a:lstStyle>
          <a:p>
            <a:r>
              <a:rPr lang="fi-FI" noProof="0"/>
              <a:t>Lisää teksti</a:t>
            </a:r>
          </a:p>
        </p:txBody>
      </p:sp>
      <p:sp>
        <p:nvSpPr>
          <p:cNvPr id="4" name="Suorakulmio 14">
            <a:extLst>
              <a:ext uri="{FF2B5EF4-FFF2-40B4-BE49-F238E27FC236}">
                <a16:creationId xmlns:a16="http://schemas.microsoft.com/office/drawing/2014/main" id="{D47384E8-7510-C747-AB2F-7AA01FA7ABC3}"/>
              </a:ext>
              <a:ext uri="{C183D7F6-B498-43B3-948B-1728B52AA6E4}">
                <adec:decorative xmlns:adec="http://schemas.microsoft.com/office/drawing/2017/decorative" val="1"/>
              </a:ext>
            </a:extLst>
          </p:cNvPr>
          <p:cNvSpPr/>
          <p:nvPr/>
        </p:nvSpPr>
        <p:spPr>
          <a:xfrm>
            <a:off x="5163101" y="4341421"/>
            <a:ext cx="1865796" cy="70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ln>
                <a:solidFill>
                  <a:sysClr val="windowText" lastClr="000000"/>
                </a:solidFill>
              </a:ln>
              <a:solidFill>
                <a:schemeClr val="accent2"/>
              </a:solidFill>
            </a:endParaRPr>
          </a:p>
        </p:txBody>
      </p:sp>
      <p:pic>
        <p:nvPicPr>
          <p:cNvPr id="5" name="Picture 4">
            <a:extLst>
              <a:ext uri="{FF2B5EF4-FFF2-40B4-BE49-F238E27FC236}">
                <a16:creationId xmlns:a16="http://schemas.microsoft.com/office/drawing/2014/main" id="{FBABC8ED-47B8-4F45-9AA6-7EED29648F2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9731" y="6121021"/>
            <a:ext cx="553070" cy="557679"/>
          </a:xfrm>
          <a:prstGeom prst="rect">
            <a:avLst/>
          </a:prstGeom>
        </p:spPr>
      </p:pic>
    </p:spTree>
    <p:extLst>
      <p:ext uri="{BB962C8B-B14F-4D97-AF65-F5344CB8AC3E}">
        <p14:creationId xmlns:p14="http://schemas.microsoft.com/office/powerpoint/2010/main" val="1401787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tsikko + sisälto + muodot">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102F217-1EF5-6E45-85D9-74940EB6C8BF}"/>
              </a:ext>
            </a:extLst>
          </p:cNvPr>
          <p:cNvSpPr>
            <a:spLocks noGrp="1"/>
          </p:cNvSpPr>
          <p:nvPr>
            <p:ph type="title" hasCustomPrompt="1"/>
          </p:nvPr>
        </p:nvSpPr>
        <p:spPr>
          <a:xfrm>
            <a:off x="1151236" y="350044"/>
            <a:ext cx="8835445" cy="1437821"/>
          </a:xfrm>
        </p:spPr>
        <p:txBody>
          <a:bodyPr anchor="b">
            <a:normAutofit/>
          </a:bodyPr>
          <a:lstStyle>
            <a:lvl1pPr>
              <a:lnSpc>
                <a:spcPct val="100000"/>
              </a:lnSpc>
              <a:defRPr sz="3400" b="0">
                <a:solidFill>
                  <a:srgbClr val="394B85"/>
                </a:solidFill>
              </a:defRPr>
            </a:lvl1pPr>
          </a:lstStyle>
          <a:p>
            <a:r>
              <a:rPr lang="fi-FI" noProof="0"/>
              <a:t>Lisää otsikko</a:t>
            </a:r>
          </a:p>
        </p:txBody>
      </p:sp>
      <p:sp>
        <p:nvSpPr>
          <p:cNvPr id="10" name="Content Placeholder 9">
            <a:extLst>
              <a:ext uri="{FF2B5EF4-FFF2-40B4-BE49-F238E27FC236}">
                <a16:creationId xmlns:a16="http://schemas.microsoft.com/office/drawing/2014/main" id="{ED6A4F31-1683-BD41-A890-DBAA34F549F8}"/>
              </a:ext>
            </a:extLst>
          </p:cNvPr>
          <p:cNvSpPr>
            <a:spLocks noGrp="1"/>
          </p:cNvSpPr>
          <p:nvPr>
            <p:ph sz="quarter" idx="11" hasCustomPrompt="1"/>
          </p:nvPr>
        </p:nvSpPr>
        <p:spPr>
          <a:xfrm>
            <a:off x="1150937" y="2036763"/>
            <a:ext cx="8835745" cy="4337050"/>
          </a:xfrm>
        </p:spPr>
        <p:txBody>
          <a:bodyPr/>
          <a:lstStyle>
            <a:lvl1pPr marL="12700" indent="0">
              <a:buNone/>
              <a:defRPr>
                <a:solidFill>
                  <a:srgbClr val="394B85"/>
                </a:solidFill>
              </a:defRPr>
            </a:lvl1pPr>
          </a:lstStyle>
          <a:p>
            <a:pPr lvl="0"/>
            <a:r>
              <a:rPr lang="fi-FI" noProof="0"/>
              <a:t>Lisää teksti</a:t>
            </a:r>
          </a:p>
        </p:txBody>
      </p:sp>
      <p:pic>
        <p:nvPicPr>
          <p:cNvPr id="12" name="Picture 11">
            <a:extLst>
              <a:ext uri="{FF2B5EF4-FFF2-40B4-BE49-F238E27FC236}">
                <a16:creationId xmlns:a16="http://schemas.microsoft.com/office/drawing/2014/main" id="{E615DAA8-1AC6-0A49-B2B3-217391A7A22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9731" y="6121021"/>
            <a:ext cx="553070" cy="557679"/>
          </a:xfrm>
          <a:prstGeom prst="rect">
            <a:avLst/>
          </a:prstGeom>
        </p:spPr>
      </p:pic>
      <p:pic>
        <p:nvPicPr>
          <p:cNvPr id="14" name="Picture 13">
            <a:extLst>
              <a:ext uri="{FF2B5EF4-FFF2-40B4-BE49-F238E27FC236}">
                <a16:creationId xmlns:a16="http://schemas.microsoft.com/office/drawing/2014/main" id="{8815325D-9F05-764A-AAED-6192E045CE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06708" y="265058"/>
            <a:ext cx="1585292" cy="3197006"/>
          </a:xfrm>
          <a:prstGeom prst="rect">
            <a:avLst/>
          </a:prstGeom>
        </p:spPr>
      </p:pic>
    </p:spTree>
    <p:extLst>
      <p:ext uri="{BB962C8B-B14F-4D97-AF65-F5344CB8AC3E}">
        <p14:creationId xmlns:p14="http://schemas.microsoft.com/office/powerpoint/2010/main" val="3212358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5996399-41D7-6D46-8794-D02C770F54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0534ACD2-4464-C340-B043-FC3BA2EF37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84ED02-5C1E-B242-8FB5-26121F7909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800" b="0" i="0">
                <a:solidFill>
                  <a:srgbClr val="394B85"/>
                </a:solidFill>
                <a:latin typeface="+mn-lt"/>
              </a:defRPr>
            </a:lvl1pPr>
          </a:lstStyle>
          <a:p>
            <a:fld id="{57BA04CB-6C0F-0E43-9A77-70E0B16499DE}" type="datetimeFigureOut">
              <a:rPr lang="fi-FI" smtClean="0"/>
              <a:pPr/>
              <a:t>10.9.2024</a:t>
            </a:fld>
            <a:endParaRPr lang="fi-FI"/>
          </a:p>
        </p:txBody>
      </p:sp>
      <p:sp>
        <p:nvSpPr>
          <p:cNvPr id="5" name="Alatunnisteen paikkamerkki 4">
            <a:extLst>
              <a:ext uri="{FF2B5EF4-FFF2-40B4-BE49-F238E27FC236}">
                <a16:creationId xmlns:a16="http://schemas.microsoft.com/office/drawing/2014/main" id="{7942F151-0D93-3642-9B4D-51AEC354FE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800" b="0" i="0">
                <a:solidFill>
                  <a:srgbClr val="394B85"/>
                </a:solidFill>
                <a:latin typeface="+mn-lt"/>
              </a:defRPr>
            </a:lvl1pPr>
          </a:lstStyle>
          <a:p>
            <a:endParaRPr lang="fi-FI"/>
          </a:p>
        </p:txBody>
      </p:sp>
      <p:sp>
        <p:nvSpPr>
          <p:cNvPr id="6" name="Dian numeron paikkamerkki 5">
            <a:extLst>
              <a:ext uri="{FF2B5EF4-FFF2-40B4-BE49-F238E27FC236}">
                <a16:creationId xmlns:a16="http://schemas.microsoft.com/office/drawing/2014/main" id="{AF12DEDE-3911-9E4C-B084-BDDC12EF87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0" i="0">
                <a:solidFill>
                  <a:srgbClr val="394B85"/>
                </a:solidFill>
                <a:latin typeface="+mn-lt"/>
              </a:defRPr>
            </a:lvl1pPr>
          </a:lstStyle>
          <a:p>
            <a:fld id="{C5AD4312-43CB-DF42-9204-36E07F74B309}" type="slidenum">
              <a:rPr lang="fi-FI" smtClean="0"/>
              <a:pPr/>
              <a:t>‹#›</a:t>
            </a:fld>
            <a:endParaRPr lang="fi-FI"/>
          </a:p>
        </p:txBody>
      </p:sp>
    </p:spTree>
    <p:extLst>
      <p:ext uri="{BB962C8B-B14F-4D97-AF65-F5344CB8AC3E}">
        <p14:creationId xmlns:p14="http://schemas.microsoft.com/office/powerpoint/2010/main" val="290205531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92" r:id="rId16"/>
    <p:sldLayoutId id="2147483886" r:id="rId17"/>
    <p:sldLayoutId id="2147483887" r:id="rId18"/>
    <p:sldLayoutId id="2147483888" r:id="rId19"/>
    <p:sldLayoutId id="2147483889" r:id="rId20"/>
    <p:sldLayoutId id="2147483890" r:id="rId21"/>
    <p:sldLayoutId id="2147483891" r:id="rId22"/>
  </p:sldLayoutIdLst>
  <p:txStyles>
    <p:titleStyle>
      <a:lvl1pPr algn="l" defTabSz="914400" rtl="0" eaLnBrk="1" latinLnBrk="0" hangingPunct="1">
        <a:lnSpc>
          <a:spcPct val="90000"/>
        </a:lnSpc>
        <a:spcBef>
          <a:spcPct val="0"/>
        </a:spcBef>
        <a:buNone/>
        <a:defRPr sz="3400" b="1" i="0" kern="1200">
          <a:solidFill>
            <a:srgbClr val="394B85"/>
          </a:solidFill>
          <a:latin typeface="+mj-lt"/>
          <a:ea typeface="+mj-ea"/>
          <a:cs typeface="+mj-cs"/>
        </a:defRPr>
      </a:lvl1pPr>
    </p:titleStyle>
    <p:bodyStyle>
      <a:lvl1pPr marL="190500" indent="-177800" algn="l" defTabSz="720000" rtl="0" eaLnBrk="1" latinLnBrk="0" hangingPunct="1">
        <a:lnSpc>
          <a:spcPct val="100000"/>
        </a:lnSpc>
        <a:spcBef>
          <a:spcPts val="0"/>
        </a:spcBef>
        <a:spcAft>
          <a:spcPts val="1400"/>
        </a:spcAft>
        <a:buFont typeface="Arial" panose="020B0604020202020204" pitchFamily="34" charset="0"/>
        <a:buChar char="•"/>
        <a:tabLst/>
        <a:defRPr sz="2000" b="0" i="0" kern="1200">
          <a:solidFill>
            <a:srgbClr val="394B85"/>
          </a:solidFill>
          <a:latin typeface="+mn-lt"/>
          <a:ea typeface="+mn-ea"/>
          <a:cs typeface="+mn-cs"/>
        </a:defRPr>
      </a:lvl1pPr>
      <a:lvl2pPr marL="368300" indent="-177800" algn="l" defTabSz="720000" rtl="0" eaLnBrk="1" latinLnBrk="0" hangingPunct="1">
        <a:lnSpc>
          <a:spcPct val="100000"/>
        </a:lnSpc>
        <a:spcBef>
          <a:spcPts val="0"/>
        </a:spcBef>
        <a:spcAft>
          <a:spcPts val="1400"/>
        </a:spcAft>
        <a:buFont typeface="Arial" panose="020B0604020202020204" pitchFamily="34" charset="0"/>
        <a:buChar char="•"/>
        <a:tabLst/>
        <a:defRPr sz="2000" b="0" i="0" kern="1200">
          <a:solidFill>
            <a:srgbClr val="394B85"/>
          </a:solidFill>
          <a:latin typeface="+mn-lt"/>
          <a:ea typeface="+mn-ea"/>
          <a:cs typeface="+mn-cs"/>
        </a:defRPr>
      </a:lvl2pPr>
      <a:lvl3pPr marL="546100" indent="-177800" algn="l" defTabSz="720000" rtl="0" eaLnBrk="1" latinLnBrk="0" hangingPunct="1">
        <a:lnSpc>
          <a:spcPct val="100000"/>
        </a:lnSpc>
        <a:spcBef>
          <a:spcPts val="0"/>
        </a:spcBef>
        <a:spcAft>
          <a:spcPts val="1400"/>
        </a:spcAft>
        <a:buFont typeface="Arial" panose="020B0604020202020204" pitchFamily="34" charset="0"/>
        <a:buChar char="•"/>
        <a:tabLst/>
        <a:defRPr sz="2000" b="0" i="0" kern="1200">
          <a:solidFill>
            <a:srgbClr val="394B85"/>
          </a:solidFill>
          <a:latin typeface="+mn-lt"/>
          <a:ea typeface="+mn-ea"/>
          <a:cs typeface="+mn-cs"/>
        </a:defRPr>
      </a:lvl3pPr>
      <a:lvl4pPr marL="722313" indent="-176213" algn="l" defTabSz="720000" rtl="0" eaLnBrk="1" latinLnBrk="0" hangingPunct="1">
        <a:lnSpc>
          <a:spcPct val="100000"/>
        </a:lnSpc>
        <a:spcBef>
          <a:spcPts val="0"/>
        </a:spcBef>
        <a:spcAft>
          <a:spcPts val="1400"/>
        </a:spcAft>
        <a:buFont typeface="Arial" panose="020B0604020202020204" pitchFamily="34" charset="0"/>
        <a:buChar char="•"/>
        <a:tabLst/>
        <a:defRPr sz="2000" b="0" i="0" kern="1200">
          <a:solidFill>
            <a:srgbClr val="394B85"/>
          </a:solidFill>
          <a:latin typeface="+mn-lt"/>
          <a:ea typeface="+mn-ea"/>
          <a:cs typeface="+mn-cs"/>
        </a:defRPr>
      </a:lvl4pPr>
      <a:lvl5pPr marL="900113" indent="-177800" algn="l" defTabSz="720000" rtl="0" eaLnBrk="1" latinLnBrk="0" hangingPunct="1">
        <a:lnSpc>
          <a:spcPct val="100000"/>
        </a:lnSpc>
        <a:spcBef>
          <a:spcPts val="0"/>
        </a:spcBef>
        <a:spcAft>
          <a:spcPts val="1400"/>
        </a:spcAft>
        <a:buFont typeface="Arial" panose="020B0604020202020204" pitchFamily="34" charset="0"/>
        <a:buChar char="•"/>
        <a:tabLst/>
        <a:defRPr sz="2000" b="0" i="0" kern="1200">
          <a:solidFill>
            <a:srgbClr val="394B8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0FBA3-E280-ABC6-05C8-42C5F1AAD0AD}"/>
              </a:ext>
            </a:extLst>
          </p:cNvPr>
          <p:cNvSpPr>
            <a:spLocks noGrp="1"/>
          </p:cNvSpPr>
          <p:nvPr>
            <p:ph type="title"/>
          </p:nvPr>
        </p:nvSpPr>
        <p:spPr/>
        <p:txBody>
          <a:bodyPr>
            <a:normAutofit fontScale="90000"/>
          </a:bodyPr>
          <a:lstStyle/>
          <a:p>
            <a:r>
              <a:rPr lang="fi-FI" dirty="0">
                <a:cs typeface="Arial"/>
              </a:rPr>
              <a:t>Digitaalinen HTA keskitettynä toimintana</a:t>
            </a:r>
            <a:br>
              <a:rPr lang="fi-FI" dirty="0">
                <a:cs typeface="Arial"/>
              </a:rPr>
            </a:br>
            <a:r>
              <a:rPr lang="fi-FI" sz="3100" dirty="0">
                <a:cs typeface="Arial"/>
              </a:rPr>
              <a:t>Oma tuotanto, avosairaanhoito</a:t>
            </a:r>
            <a:endParaRPr lang="fi-FI" sz="3100" dirty="0"/>
          </a:p>
        </p:txBody>
      </p:sp>
      <p:sp>
        <p:nvSpPr>
          <p:cNvPr id="3" name="Subtitle 2">
            <a:extLst>
              <a:ext uri="{FF2B5EF4-FFF2-40B4-BE49-F238E27FC236}">
                <a16:creationId xmlns:a16="http://schemas.microsoft.com/office/drawing/2014/main" id="{3EDC1F72-D26D-1D0A-B3CC-38250D274521}"/>
              </a:ext>
            </a:extLst>
          </p:cNvPr>
          <p:cNvSpPr>
            <a:spLocks noGrp="1"/>
          </p:cNvSpPr>
          <p:nvPr>
            <p:ph type="subTitle" idx="1"/>
          </p:nvPr>
        </p:nvSpPr>
        <p:spPr/>
        <p:txBody>
          <a:bodyPr vert="horz" lIns="91440" tIns="45720" rIns="91440" bIns="45720" rtlCol="0" anchor="t">
            <a:normAutofit/>
          </a:bodyPr>
          <a:lstStyle/>
          <a:p>
            <a:r>
              <a:rPr lang="fi-FI" dirty="0">
                <a:cs typeface="Arial"/>
              </a:rPr>
              <a:t>Taru </a:t>
            </a:r>
            <a:r>
              <a:rPr lang="fi-FI" dirty="0" err="1">
                <a:cs typeface="Arial"/>
              </a:rPr>
              <a:t>Hillamo</a:t>
            </a:r>
            <a:r>
              <a:rPr lang="fi-FI" dirty="0">
                <a:cs typeface="Arial"/>
              </a:rPr>
              <a:t>, Emmi Jussila</a:t>
            </a:r>
            <a:endParaRPr lang="fi-FI" dirty="0"/>
          </a:p>
        </p:txBody>
      </p:sp>
      <p:sp>
        <p:nvSpPr>
          <p:cNvPr id="4" name="Text Placeholder 3">
            <a:extLst>
              <a:ext uri="{FF2B5EF4-FFF2-40B4-BE49-F238E27FC236}">
                <a16:creationId xmlns:a16="http://schemas.microsoft.com/office/drawing/2014/main" id="{62734930-C43E-F99B-871E-B5410D6FC525}"/>
              </a:ext>
            </a:extLst>
          </p:cNvPr>
          <p:cNvSpPr>
            <a:spLocks noGrp="1"/>
          </p:cNvSpPr>
          <p:nvPr>
            <p:ph type="body" sz="quarter" idx="11"/>
          </p:nvPr>
        </p:nvSpPr>
        <p:spPr/>
        <p:txBody>
          <a:bodyPr vert="horz" lIns="91440" tIns="45720" rIns="91440" bIns="45720" rtlCol="0" anchor="t">
            <a:noAutofit/>
          </a:bodyPr>
          <a:lstStyle/>
          <a:p>
            <a:r>
              <a:rPr lang="fi-FI" dirty="0">
                <a:cs typeface="Arial"/>
              </a:rPr>
              <a:t>23.8.2024</a:t>
            </a:r>
            <a:endParaRPr lang="fi-FI" dirty="0"/>
          </a:p>
        </p:txBody>
      </p:sp>
      <p:pic>
        <p:nvPicPr>
          <p:cNvPr id="5" name="Kuva 4" descr="Kuva, joka sisältää kohteen teksti, Fontti, kuvakaappaus, Sähkönsininen&#10;&#10;Kuvaus luotu automaattisesti">
            <a:extLst>
              <a:ext uri="{FF2B5EF4-FFF2-40B4-BE49-F238E27FC236}">
                <a16:creationId xmlns:a16="http://schemas.microsoft.com/office/drawing/2014/main" id="{F4FDA086-B44C-BCC2-43F4-A87CED997BD7}"/>
              </a:ext>
            </a:extLst>
          </p:cNvPr>
          <p:cNvPicPr>
            <a:picLocks noChangeAspect="1"/>
          </p:cNvPicPr>
          <p:nvPr/>
        </p:nvPicPr>
        <p:blipFill>
          <a:blip r:embed="rId3"/>
          <a:stretch>
            <a:fillRect/>
          </a:stretch>
        </p:blipFill>
        <p:spPr>
          <a:xfrm>
            <a:off x="8508583" y="5457825"/>
            <a:ext cx="2949991" cy="741317"/>
          </a:xfrm>
          <a:prstGeom prst="rect">
            <a:avLst/>
          </a:prstGeom>
        </p:spPr>
      </p:pic>
    </p:spTree>
    <p:extLst>
      <p:ext uri="{BB962C8B-B14F-4D97-AF65-F5344CB8AC3E}">
        <p14:creationId xmlns:p14="http://schemas.microsoft.com/office/powerpoint/2010/main" val="26079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2073C6-9B0D-9A97-4F5A-BEE46EF91DA8}"/>
              </a:ext>
            </a:extLst>
          </p:cNvPr>
          <p:cNvSpPr>
            <a:spLocks noGrp="1"/>
          </p:cNvSpPr>
          <p:nvPr>
            <p:ph type="title"/>
          </p:nvPr>
        </p:nvSpPr>
        <p:spPr/>
        <p:txBody>
          <a:bodyPr/>
          <a:lstStyle/>
          <a:p>
            <a:r>
              <a:rPr lang="fi-FI" dirty="0">
                <a:cs typeface="Arial"/>
              </a:rPr>
              <a:t>Laboratorio-ohjeistukset</a:t>
            </a:r>
            <a:endParaRPr lang="fi-FI" dirty="0"/>
          </a:p>
        </p:txBody>
      </p:sp>
      <p:sp>
        <p:nvSpPr>
          <p:cNvPr id="3" name="Sisällön paikkamerkki 2">
            <a:extLst>
              <a:ext uri="{FF2B5EF4-FFF2-40B4-BE49-F238E27FC236}">
                <a16:creationId xmlns:a16="http://schemas.microsoft.com/office/drawing/2014/main" id="{0A8EFFDC-583D-D34F-9054-4DC3175A0433}"/>
              </a:ext>
            </a:extLst>
          </p:cNvPr>
          <p:cNvSpPr>
            <a:spLocks noGrp="1"/>
          </p:cNvSpPr>
          <p:nvPr>
            <p:ph type="subTitle" idx="1"/>
          </p:nvPr>
        </p:nvSpPr>
        <p:spPr/>
        <p:txBody>
          <a:bodyPr/>
          <a:lstStyle/>
          <a:p>
            <a:endParaRPr lang="fi-FI"/>
          </a:p>
        </p:txBody>
      </p:sp>
      <p:pic>
        <p:nvPicPr>
          <p:cNvPr id="5" name="Kuvan paikkamerkki 4" descr="Kuva, joka sisältää kohteen vaate, henkilö, sisä-, hymy&#10;&#10;Kuvaus luotu automaattisesti">
            <a:extLst>
              <a:ext uri="{FF2B5EF4-FFF2-40B4-BE49-F238E27FC236}">
                <a16:creationId xmlns:a16="http://schemas.microsoft.com/office/drawing/2014/main" id="{BDD02A1E-E342-0C33-2228-CC5381A1F1A3}"/>
              </a:ext>
            </a:extLst>
          </p:cNvPr>
          <p:cNvPicPr>
            <a:picLocks noGrp="1" noChangeAspect="1"/>
          </p:cNvPicPr>
          <p:nvPr>
            <p:ph type="pic" sz="quarter" idx="12"/>
          </p:nvPr>
        </p:nvPicPr>
        <p:blipFill>
          <a:blip r:embed="rId2"/>
          <a:srcRect t="12380" b="12380"/>
          <a:stretch/>
        </p:blipFill>
        <p:spPr>
          <a:xfrm>
            <a:off x="0" y="0"/>
            <a:ext cx="6077708" cy="6858000"/>
          </a:xfrm>
        </p:spPr>
      </p:pic>
      <p:pic>
        <p:nvPicPr>
          <p:cNvPr id="6" name="Kuva 5" descr="Kuva, joka sisältää kohteen teksti, Fontti, kuvakaappaus, Sähkönsininen&#10;&#10;Kuvaus luotu automaattisesti">
            <a:extLst>
              <a:ext uri="{FF2B5EF4-FFF2-40B4-BE49-F238E27FC236}">
                <a16:creationId xmlns:a16="http://schemas.microsoft.com/office/drawing/2014/main" id="{14C5FF2F-ED2C-A17E-6C4D-3F8EF87ED000}"/>
              </a:ext>
            </a:extLst>
          </p:cNvPr>
          <p:cNvPicPr>
            <a:picLocks noChangeAspect="1"/>
          </p:cNvPicPr>
          <p:nvPr/>
        </p:nvPicPr>
        <p:blipFill>
          <a:blip r:embed="rId3"/>
          <a:stretch>
            <a:fillRect/>
          </a:stretch>
        </p:blipFill>
        <p:spPr>
          <a:xfrm>
            <a:off x="8990762" y="6129495"/>
            <a:ext cx="2196497" cy="551968"/>
          </a:xfrm>
          <a:prstGeom prst="rect">
            <a:avLst/>
          </a:prstGeom>
        </p:spPr>
      </p:pic>
    </p:spTree>
    <p:extLst>
      <p:ext uri="{BB962C8B-B14F-4D97-AF65-F5344CB8AC3E}">
        <p14:creationId xmlns:p14="http://schemas.microsoft.com/office/powerpoint/2010/main" val="749792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52A309-0107-DA02-7557-797F8DEECF71}"/>
              </a:ext>
            </a:extLst>
          </p:cNvPr>
          <p:cNvSpPr>
            <a:spLocks noGrp="1"/>
          </p:cNvSpPr>
          <p:nvPr>
            <p:ph type="title"/>
          </p:nvPr>
        </p:nvSpPr>
        <p:spPr/>
        <p:txBody>
          <a:bodyPr/>
          <a:lstStyle/>
          <a:p>
            <a:r>
              <a:rPr lang="fi-FI" dirty="0">
                <a:cs typeface="Arial"/>
              </a:rPr>
              <a:t>Laboratorio-ohjeistukset </a:t>
            </a:r>
            <a:endParaRPr lang="fi-FI"/>
          </a:p>
        </p:txBody>
      </p:sp>
      <p:sp>
        <p:nvSpPr>
          <p:cNvPr id="3" name="Alaotsikko 2">
            <a:extLst>
              <a:ext uri="{FF2B5EF4-FFF2-40B4-BE49-F238E27FC236}">
                <a16:creationId xmlns:a16="http://schemas.microsoft.com/office/drawing/2014/main" id="{A1071DB6-1C65-9870-F37D-4D86990481D0}"/>
              </a:ext>
            </a:extLst>
          </p:cNvPr>
          <p:cNvSpPr>
            <a:spLocks noGrp="1"/>
          </p:cNvSpPr>
          <p:nvPr>
            <p:ph sz="quarter" idx="12"/>
          </p:nvPr>
        </p:nvSpPr>
        <p:spPr/>
        <p:txBody>
          <a:bodyPr vert="horz" lIns="91440" tIns="45720" rIns="91440" bIns="45720" rtlCol="0" anchor="t">
            <a:normAutofit/>
          </a:bodyPr>
          <a:lstStyle/>
          <a:p>
            <a:r>
              <a:rPr lang="fi-FI" dirty="0">
                <a:cs typeface="Arial"/>
              </a:rPr>
              <a:t>Laboratorio-ohjeistusten osalta sovittiin yhteinen käytäntö ja ohjeistus, jota kaikki sote-keskukset noudattavat. Tälle sovittiin yhteiset käytännöt, mistä viimeisin ohjeistus on saatavilla ja miten sen muutoksista viestitään eri sote-keskusten kesken.</a:t>
            </a:r>
          </a:p>
          <a:p>
            <a:r>
              <a:rPr lang="fi-FI" dirty="0">
                <a:cs typeface="Arial"/>
              </a:rPr>
              <a:t>On keskeistä, että kaikissa kunnissa viitearvot ja laboratoriokäyntien ohjeistukset ovat yhdenvertaisen palvelun laadun varmistamiseksi.</a:t>
            </a:r>
          </a:p>
        </p:txBody>
      </p:sp>
      <p:sp>
        <p:nvSpPr>
          <p:cNvPr id="4" name="Kuvan paikkamerkki 3">
            <a:extLst>
              <a:ext uri="{FF2B5EF4-FFF2-40B4-BE49-F238E27FC236}">
                <a16:creationId xmlns:a16="http://schemas.microsoft.com/office/drawing/2014/main" id="{F5046A36-5780-2A52-2D69-53990B8DB391}"/>
              </a:ext>
            </a:extLst>
          </p:cNvPr>
          <p:cNvSpPr>
            <a:spLocks noGrp="1"/>
          </p:cNvSpPr>
          <p:nvPr>
            <p:ph sz="quarter" idx="13"/>
          </p:nvPr>
        </p:nvSpPr>
        <p:spPr/>
        <p:txBody>
          <a:bodyPr/>
          <a:lstStyle/>
          <a:p>
            <a:endParaRPr lang="fi-FI"/>
          </a:p>
        </p:txBody>
      </p:sp>
      <p:pic>
        <p:nvPicPr>
          <p:cNvPr id="6" name="Kuva 5" descr="Kuva, joka sisältää kohteen teksti, Fontti, kuvakaappaus, Sähkönsininen&#10;&#10;Kuvaus luotu automaattisesti">
            <a:extLst>
              <a:ext uri="{FF2B5EF4-FFF2-40B4-BE49-F238E27FC236}">
                <a16:creationId xmlns:a16="http://schemas.microsoft.com/office/drawing/2014/main" id="{44CCE245-206B-3261-AA84-C2D6245794C9}"/>
              </a:ext>
            </a:extLst>
          </p:cNvPr>
          <p:cNvPicPr>
            <a:picLocks noChangeAspect="1"/>
          </p:cNvPicPr>
          <p:nvPr/>
        </p:nvPicPr>
        <p:blipFill>
          <a:blip r:embed="rId2"/>
          <a:stretch>
            <a:fillRect/>
          </a:stretch>
        </p:blipFill>
        <p:spPr>
          <a:xfrm>
            <a:off x="8990762" y="6129495"/>
            <a:ext cx="2196497" cy="551968"/>
          </a:xfrm>
          <a:prstGeom prst="rect">
            <a:avLst/>
          </a:prstGeom>
        </p:spPr>
      </p:pic>
    </p:spTree>
    <p:extLst>
      <p:ext uri="{BB962C8B-B14F-4D97-AF65-F5344CB8AC3E}">
        <p14:creationId xmlns:p14="http://schemas.microsoft.com/office/powerpoint/2010/main" val="3944790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0BEF5-8BD6-C414-D903-B999161A3770}"/>
              </a:ext>
            </a:extLst>
          </p:cNvPr>
          <p:cNvSpPr>
            <a:spLocks noGrp="1"/>
          </p:cNvSpPr>
          <p:nvPr>
            <p:ph type="title"/>
          </p:nvPr>
        </p:nvSpPr>
        <p:spPr/>
        <p:txBody>
          <a:bodyPr/>
          <a:lstStyle/>
          <a:p>
            <a:r>
              <a:rPr lang="fi-FI" dirty="0">
                <a:cs typeface="Arial"/>
              </a:rPr>
              <a:t>Käytännön toiminta</a:t>
            </a:r>
            <a:endParaRPr lang="fi-FI" dirty="0"/>
          </a:p>
        </p:txBody>
      </p:sp>
      <p:sp>
        <p:nvSpPr>
          <p:cNvPr id="3" name="Subtitle 2">
            <a:extLst>
              <a:ext uri="{FF2B5EF4-FFF2-40B4-BE49-F238E27FC236}">
                <a16:creationId xmlns:a16="http://schemas.microsoft.com/office/drawing/2014/main" id="{EDEDA759-40F3-E957-746B-56FCD5FD55BA}"/>
              </a:ext>
            </a:extLst>
          </p:cNvPr>
          <p:cNvSpPr>
            <a:spLocks noGrp="1"/>
          </p:cNvSpPr>
          <p:nvPr>
            <p:ph type="subTitle" idx="1"/>
          </p:nvPr>
        </p:nvSpPr>
        <p:spPr/>
        <p:txBody>
          <a:bodyPr/>
          <a:lstStyle/>
          <a:p>
            <a:r>
              <a:rPr lang="fi-FI" dirty="0">
                <a:cs typeface="Arial"/>
              </a:rPr>
              <a:t>Keskitetyn tiimin toimintatavat ja yhteistyö</a:t>
            </a:r>
          </a:p>
        </p:txBody>
      </p:sp>
      <p:pic>
        <p:nvPicPr>
          <p:cNvPr id="6" name="Picture Placeholder 5" descr="Colorful steps and arrow">
            <a:extLst>
              <a:ext uri="{FF2B5EF4-FFF2-40B4-BE49-F238E27FC236}">
                <a16:creationId xmlns:a16="http://schemas.microsoft.com/office/drawing/2014/main" id="{33F6BE07-7CD9-2247-03A4-2C67B08D2263}"/>
              </a:ext>
            </a:extLst>
          </p:cNvPr>
          <p:cNvPicPr>
            <a:picLocks noGrp="1" noChangeAspect="1"/>
          </p:cNvPicPr>
          <p:nvPr>
            <p:ph type="pic" sz="quarter" idx="12"/>
          </p:nvPr>
        </p:nvPicPr>
        <p:blipFill rotWithShape="1">
          <a:blip r:embed="rId3"/>
          <a:srcRect l="26263" t="-201" r="7271" b="201"/>
          <a:stretch/>
        </p:blipFill>
        <p:spPr>
          <a:xfrm>
            <a:off x="0" y="0"/>
            <a:ext cx="6077708" cy="6858000"/>
          </a:xfrm>
        </p:spPr>
      </p:pic>
      <p:pic>
        <p:nvPicPr>
          <p:cNvPr id="5" name="Kuva 4" descr="Kuva, joka sisältää kohteen teksti, Fontti, kuvakaappaus, Sähkönsininen&#10;&#10;Kuvaus luotu automaattisesti">
            <a:extLst>
              <a:ext uri="{FF2B5EF4-FFF2-40B4-BE49-F238E27FC236}">
                <a16:creationId xmlns:a16="http://schemas.microsoft.com/office/drawing/2014/main" id="{684486FD-4C25-7455-23EB-B719B2532371}"/>
              </a:ext>
            </a:extLst>
          </p:cNvPr>
          <p:cNvPicPr>
            <a:picLocks noChangeAspect="1"/>
          </p:cNvPicPr>
          <p:nvPr/>
        </p:nvPicPr>
        <p:blipFill>
          <a:blip r:embed="rId4"/>
          <a:stretch>
            <a:fillRect/>
          </a:stretch>
        </p:blipFill>
        <p:spPr>
          <a:xfrm>
            <a:off x="8990762" y="6129495"/>
            <a:ext cx="2196497" cy="551968"/>
          </a:xfrm>
          <a:prstGeom prst="rect">
            <a:avLst/>
          </a:prstGeom>
        </p:spPr>
      </p:pic>
    </p:spTree>
    <p:extLst>
      <p:ext uri="{BB962C8B-B14F-4D97-AF65-F5344CB8AC3E}">
        <p14:creationId xmlns:p14="http://schemas.microsoft.com/office/powerpoint/2010/main" val="2243463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DF71BB-FBD5-2906-FEA5-6A9B0072A5D0}"/>
              </a:ext>
            </a:extLst>
          </p:cNvPr>
          <p:cNvSpPr>
            <a:spLocks noGrp="1"/>
          </p:cNvSpPr>
          <p:nvPr>
            <p:ph type="title"/>
          </p:nvPr>
        </p:nvSpPr>
        <p:spPr/>
        <p:txBody>
          <a:bodyPr/>
          <a:lstStyle/>
          <a:p>
            <a:r>
              <a:rPr lang="fi-FI" dirty="0">
                <a:cs typeface="Arial"/>
              </a:rPr>
              <a:t>Tiimin toimintatavat</a:t>
            </a:r>
            <a:endParaRPr lang="fi-FI" dirty="0"/>
          </a:p>
        </p:txBody>
      </p:sp>
      <p:sp>
        <p:nvSpPr>
          <p:cNvPr id="3" name="Alaotsikko 2">
            <a:extLst>
              <a:ext uri="{FF2B5EF4-FFF2-40B4-BE49-F238E27FC236}">
                <a16:creationId xmlns:a16="http://schemas.microsoft.com/office/drawing/2014/main" id="{02ABEFD3-0A45-0023-FB18-A73D20E9F2BC}"/>
              </a:ext>
            </a:extLst>
          </p:cNvPr>
          <p:cNvSpPr>
            <a:spLocks noGrp="1"/>
          </p:cNvSpPr>
          <p:nvPr>
            <p:ph sz="quarter" idx="12"/>
          </p:nvPr>
        </p:nvSpPr>
        <p:spPr/>
        <p:txBody>
          <a:bodyPr vert="horz" lIns="91440" tIns="45720" rIns="91440" bIns="45720" rtlCol="0" anchor="t">
            <a:normAutofit/>
          </a:bodyPr>
          <a:lstStyle/>
          <a:p>
            <a:r>
              <a:rPr lang="fi-FI" dirty="0">
                <a:cs typeface="Arial"/>
              </a:rPr>
              <a:t>Keskitetty digitaalisten yhteydenottojen tiimi toimii etätyöperiaatteella tai omasta sote-keskuksesta käsin. Yhteisiä </a:t>
            </a:r>
            <a:r>
              <a:rPr lang="fi-FI">
                <a:cs typeface="Arial"/>
              </a:rPr>
              <a:t>työskentelytiloja ei siis ole.</a:t>
            </a:r>
          </a:p>
          <a:p>
            <a:r>
              <a:rPr lang="fi-FI" dirty="0">
                <a:cs typeface="Arial"/>
              </a:rPr>
              <a:t>Viestintä tiimiläisten välillä tapahtuu oman </a:t>
            </a:r>
            <a:r>
              <a:rPr lang="fi-FI" err="1">
                <a:cs typeface="Arial"/>
              </a:rPr>
              <a:t>Teams</a:t>
            </a:r>
            <a:r>
              <a:rPr lang="fi-FI" dirty="0">
                <a:cs typeface="Arial"/>
              </a:rPr>
              <a:t>-tiimin avulla, jossa ohjeistukset ja työvuorot ovat myös koottuna. Työvuorosuunnittelussa osastonhoitaja on </a:t>
            </a:r>
            <a:r>
              <a:rPr lang="fi-FI">
                <a:cs typeface="Arial"/>
              </a:rPr>
              <a:t>tukena.</a:t>
            </a:r>
          </a:p>
          <a:p>
            <a:endParaRPr lang="fi-FI" dirty="0">
              <a:cs typeface="Arial"/>
            </a:endParaRPr>
          </a:p>
        </p:txBody>
      </p:sp>
      <p:sp>
        <p:nvSpPr>
          <p:cNvPr id="4" name="Kuvan paikkamerkki 3">
            <a:extLst>
              <a:ext uri="{FF2B5EF4-FFF2-40B4-BE49-F238E27FC236}">
                <a16:creationId xmlns:a16="http://schemas.microsoft.com/office/drawing/2014/main" id="{34BB8C67-85B5-8CB8-D3C7-45CF95977C9E}"/>
              </a:ext>
            </a:extLst>
          </p:cNvPr>
          <p:cNvSpPr>
            <a:spLocks noGrp="1"/>
          </p:cNvSpPr>
          <p:nvPr>
            <p:ph sz="quarter" idx="13"/>
          </p:nvPr>
        </p:nvSpPr>
        <p:spPr/>
        <p:txBody>
          <a:bodyPr vert="horz" lIns="91440" tIns="45720" rIns="91440" bIns="45720" rtlCol="0" anchor="t">
            <a:normAutofit/>
          </a:bodyPr>
          <a:lstStyle/>
          <a:p>
            <a:r>
              <a:rPr lang="fi-FI" dirty="0">
                <a:cs typeface="Arial"/>
              </a:rPr>
              <a:t>Tiimillä on käytössään ketterät toimintatavat ja mahdollisuus muuttaa ohjeistuksia ja sovittuja toimintamalleja tarpeen vaatiessa nopeastikin. </a:t>
            </a:r>
          </a:p>
          <a:p>
            <a:r>
              <a:rPr lang="fi-FI" dirty="0">
                <a:cs typeface="Arial"/>
              </a:rPr>
              <a:t>Tiimillä on käytössä </a:t>
            </a:r>
            <a:r>
              <a:rPr lang="fi-FI" dirty="0" err="1">
                <a:cs typeface="Arial"/>
              </a:rPr>
              <a:t>viikottaiset</a:t>
            </a:r>
            <a:r>
              <a:rPr lang="fi-FI" dirty="0">
                <a:cs typeface="Arial"/>
              </a:rPr>
              <a:t> palaverit kehityskohteiden tunnistamiseksi ja toiminnan seuraamiseksi. Tämän lisäksi on kuukausittaiset kehittämispäivät, joihin kehittämistyön edistämisen lisäksi kuuluvat retrospektiivit sekä tavoitteiden ja mittarien seuranta.</a:t>
            </a:r>
          </a:p>
        </p:txBody>
      </p:sp>
      <p:pic>
        <p:nvPicPr>
          <p:cNvPr id="6" name="Kuva 5" descr="Kuva, joka sisältää kohteen teksti, Fontti, kuvakaappaus, Sähkönsininen&#10;&#10;Kuvaus luotu automaattisesti">
            <a:extLst>
              <a:ext uri="{FF2B5EF4-FFF2-40B4-BE49-F238E27FC236}">
                <a16:creationId xmlns:a16="http://schemas.microsoft.com/office/drawing/2014/main" id="{3E7C96DB-2A80-8E02-41CD-8E5F4E96C19D}"/>
              </a:ext>
            </a:extLst>
          </p:cNvPr>
          <p:cNvPicPr>
            <a:picLocks noChangeAspect="1"/>
          </p:cNvPicPr>
          <p:nvPr/>
        </p:nvPicPr>
        <p:blipFill>
          <a:blip r:embed="rId2"/>
          <a:stretch>
            <a:fillRect/>
          </a:stretch>
        </p:blipFill>
        <p:spPr>
          <a:xfrm>
            <a:off x="8990762" y="6129495"/>
            <a:ext cx="2196497" cy="551968"/>
          </a:xfrm>
          <a:prstGeom prst="rect">
            <a:avLst/>
          </a:prstGeom>
        </p:spPr>
      </p:pic>
    </p:spTree>
    <p:extLst>
      <p:ext uri="{BB962C8B-B14F-4D97-AF65-F5344CB8AC3E}">
        <p14:creationId xmlns:p14="http://schemas.microsoft.com/office/powerpoint/2010/main" val="4150551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1F86C2-A2DE-9C38-1A48-E7002CA8D19E}"/>
              </a:ext>
            </a:extLst>
          </p:cNvPr>
          <p:cNvSpPr>
            <a:spLocks noGrp="1"/>
          </p:cNvSpPr>
          <p:nvPr>
            <p:ph type="title"/>
          </p:nvPr>
        </p:nvSpPr>
        <p:spPr/>
        <p:txBody>
          <a:bodyPr/>
          <a:lstStyle/>
          <a:p>
            <a:r>
              <a:rPr lang="fi-FI" dirty="0">
                <a:cs typeface="Arial"/>
              </a:rPr>
              <a:t>Mittarit ja työn vaikuttavuus</a:t>
            </a:r>
            <a:endParaRPr lang="fi-FI" dirty="0"/>
          </a:p>
        </p:txBody>
      </p:sp>
      <p:sp>
        <p:nvSpPr>
          <p:cNvPr id="3" name="Sisällön paikkamerkki 2">
            <a:extLst>
              <a:ext uri="{FF2B5EF4-FFF2-40B4-BE49-F238E27FC236}">
                <a16:creationId xmlns:a16="http://schemas.microsoft.com/office/drawing/2014/main" id="{B567C924-4F07-8F0D-5727-906D5B88A7FB}"/>
              </a:ext>
            </a:extLst>
          </p:cNvPr>
          <p:cNvSpPr>
            <a:spLocks noGrp="1"/>
          </p:cNvSpPr>
          <p:nvPr>
            <p:ph sz="quarter" idx="12"/>
          </p:nvPr>
        </p:nvSpPr>
        <p:spPr/>
        <p:txBody>
          <a:bodyPr vert="horz" lIns="91440" tIns="45720" rIns="91440" bIns="45720" rtlCol="0" anchor="t">
            <a:normAutofit/>
          </a:bodyPr>
          <a:lstStyle/>
          <a:p>
            <a:r>
              <a:rPr lang="fi-FI" dirty="0">
                <a:cs typeface="Arial"/>
              </a:rPr>
              <a:t>Omaolon työjonolähetysten osalta keskitetyssä työjonojen käsittelyssä seurataan seuraavia mittareita:</a:t>
            </a:r>
          </a:p>
          <a:p>
            <a:pPr marL="355600" indent="-342900">
              <a:buChar char="•"/>
            </a:pPr>
            <a:r>
              <a:rPr lang="fi-FI" dirty="0">
                <a:cs typeface="Arial"/>
              </a:rPr>
              <a:t>Työjonolähetykset on otettu käsittelyyn viimeistään 2 h kuluttua saapumisesta </a:t>
            </a:r>
          </a:p>
          <a:p>
            <a:pPr marL="355600" indent="-342900">
              <a:buChar char="•"/>
            </a:pPr>
            <a:r>
              <a:rPr lang="fi-FI" dirty="0">
                <a:cs typeface="Arial"/>
              </a:rPr>
              <a:t>Työjonolähetyksistä vähintään 50 % on otettu käsittelyyn 30 minuutin kuluttua saapumisesta</a:t>
            </a:r>
          </a:p>
          <a:p>
            <a:pPr marL="355600" indent="-342900">
              <a:buChar char="•"/>
            </a:pPr>
            <a:r>
              <a:rPr lang="fi-FI" dirty="0">
                <a:cs typeface="Arial"/>
              </a:rPr>
              <a:t>Omaolon työjonolähetysten ja kokonaiskäytön määrä kasvaa suhteessa edelliseen kvartaaliin</a:t>
            </a:r>
          </a:p>
        </p:txBody>
      </p:sp>
      <p:sp>
        <p:nvSpPr>
          <p:cNvPr id="4" name="Sisällön paikkamerkki 3">
            <a:extLst>
              <a:ext uri="{FF2B5EF4-FFF2-40B4-BE49-F238E27FC236}">
                <a16:creationId xmlns:a16="http://schemas.microsoft.com/office/drawing/2014/main" id="{A77A8E2C-6555-1A66-876F-E0A5AE785E9C}"/>
              </a:ext>
            </a:extLst>
          </p:cNvPr>
          <p:cNvSpPr>
            <a:spLocks noGrp="1"/>
          </p:cNvSpPr>
          <p:nvPr>
            <p:ph sz="quarter" idx="13"/>
          </p:nvPr>
        </p:nvSpPr>
        <p:spPr/>
        <p:txBody>
          <a:bodyPr vert="horz" lIns="91440" tIns="45720" rIns="91440" bIns="45720" rtlCol="0" anchor="t">
            <a:normAutofit/>
          </a:bodyPr>
          <a:lstStyle/>
          <a:p>
            <a:r>
              <a:rPr lang="fi-FI" dirty="0">
                <a:cs typeface="Arial"/>
              </a:rPr>
              <a:t>Työn käynnistymisen myötä määritellään vielä erikseen tarkempia mittareita työntekijäkokemuksen seuraamiseen sekä asiakaskokemuksen seuraamiseen. </a:t>
            </a:r>
          </a:p>
          <a:p>
            <a:r>
              <a:rPr lang="fi-FI" dirty="0">
                <a:cs typeface="Arial"/>
              </a:rPr>
              <a:t>Toimintamallia kehittämällä pyritään lisäämään myös niiden asioiden määrää, jotka voidaan käsitellä alusta loppuun keskitetyn tiimin ammattilaisten toimesta siirtämättä asiaa sote-keskukseen käsiteltäväksi tietylle ammattilaiselle tai hoitotiimille.</a:t>
            </a:r>
          </a:p>
        </p:txBody>
      </p:sp>
      <p:pic>
        <p:nvPicPr>
          <p:cNvPr id="6" name="Kuva 5" descr="Kuva, joka sisältää kohteen teksti, Fontti, kuvakaappaus, Sähkönsininen&#10;&#10;Kuvaus luotu automaattisesti">
            <a:extLst>
              <a:ext uri="{FF2B5EF4-FFF2-40B4-BE49-F238E27FC236}">
                <a16:creationId xmlns:a16="http://schemas.microsoft.com/office/drawing/2014/main" id="{B596AA9B-9662-8E4A-7CE1-1BBE390584D0}"/>
              </a:ext>
            </a:extLst>
          </p:cNvPr>
          <p:cNvPicPr>
            <a:picLocks noChangeAspect="1"/>
          </p:cNvPicPr>
          <p:nvPr/>
        </p:nvPicPr>
        <p:blipFill>
          <a:blip r:embed="rId2"/>
          <a:stretch>
            <a:fillRect/>
          </a:stretch>
        </p:blipFill>
        <p:spPr>
          <a:xfrm>
            <a:off x="8990762" y="6129495"/>
            <a:ext cx="2196497" cy="551968"/>
          </a:xfrm>
          <a:prstGeom prst="rect">
            <a:avLst/>
          </a:prstGeom>
        </p:spPr>
      </p:pic>
    </p:spTree>
    <p:extLst>
      <p:ext uri="{BB962C8B-B14F-4D97-AF65-F5344CB8AC3E}">
        <p14:creationId xmlns:p14="http://schemas.microsoft.com/office/powerpoint/2010/main" val="3011819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0BEF5-8BD6-C414-D903-B999161A3770}"/>
              </a:ext>
            </a:extLst>
          </p:cNvPr>
          <p:cNvSpPr>
            <a:spLocks noGrp="1"/>
          </p:cNvSpPr>
          <p:nvPr>
            <p:ph type="title"/>
          </p:nvPr>
        </p:nvSpPr>
        <p:spPr/>
        <p:txBody>
          <a:bodyPr/>
          <a:lstStyle/>
          <a:p>
            <a:r>
              <a:rPr lang="fi-FI" dirty="0">
                <a:cs typeface="Arial"/>
              </a:rPr>
              <a:t>Tunnistetut harmonisoinnin tarpeet</a:t>
            </a:r>
            <a:endParaRPr lang="fi-FI" dirty="0"/>
          </a:p>
        </p:txBody>
      </p:sp>
      <p:sp>
        <p:nvSpPr>
          <p:cNvPr id="3" name="Subtitle 2">
            <a:extLst>
              <a:ext uri="{FF2B5EF4-FFF2-40B4-BE49-F238E27FC236}">
                <a16:creationId xmlns:a16="http://schemas.microsoft.com/office/drawing/2014/main" id="{EDEDA759-40F3-E957-746B-56FCD5FD55BA}"/>
              </a:ext>
            </a:extLst>
          </p:cNvPr>
          <p:cNvSpPr>
            <a:spLocks noGrp="1"/>
          </p:cNvSpPr>
          <p:nvPr>
            <p:ph type="subTitle" idx="1"/>
          </p:nvPr>
        </p:nvSpPr>
        <p:spPr/>
        <p:txBody>
          <a:bodyPr/>
          <a:lstStyle/>
          <a:p>
            <a:r>
              <a:rPr lang="fi-FI" dirty="0"/>
              <a:t>Kohti oman tuotannon yhteistä avosairaanhoitoa</a:t>
            </a:r>
          </a:p>
          <a:p>
            <a:pPr marL="342900" indent="-342900">
              <a:buFont typeface="Arial" panose="020B0604020202020204" pitchFamily="34" charset="0"/>
              <a:buChar char="•"/>
            </a:pPr>
            <a:r>
              <a:rPr lang="fi-FI" dirty="0"/>
              <a:t>Ajanvarauskirjojen nimeäminen</a:t>
            </a:r>
          </a:p>
          <a:p>
            <a:pPr marL="342900" indent="-342900">
              <a:buFont typeface="Arial" panose="020B0604020202020204" pitchFamily="34" charset="0"/>
              <a:buChar char="•"/>
            </a:pPr>
            <a:r>
              <a:rPr lang="fi-FI" dirty="0"/>
              <a:t>Ajanvarauskirjojen aukioloajat</a:t>
            </a:r>
          </a:p>
          <a:p>
            <a:endParaRPr lang="fi-FI" dirty="0"/>
          </a:p>
        </p:txBody>
      </p:sp>
      <p:pic>
        <p:nvPicPr>
          <p:cNvPr id="6" name="Picture Placeholder 5" descr="Jigsaw piece bridging the gap">
            <a:extLst>
              <a:ext uri="{FF2B5EF4-FFF2-40B4-BE49-F238E27FC236}">
                <a16:creationId xmlns:a16="http://schemas.microsoft.com/office/drawing/2014/main" id="{33F6BE07-7CD9-2247-03A4-2C67B08D2263}"/>
              </a:ext>
            </a:extLst>
          </p:cNvPr>
          <p:cNvPicPr>
            <a:picLocks noGrp="1" noChangeAspect="1"/>
          </p:cNvPicPr>
          <p:nvPr>
            <p:ph type="pic" sz="quarter" idx="12"/>
          </p:nvPr>
        </p:nvPicPr>
        <p:blipFill>
          <a:blip r:embed="rId2"/>
          <a:srcRect l="16767" r="16767"/>
          <a:stretch/>
        </p:blipFill>
        <p:spPr/>
      </p:pic>
      <p:pic>
        <p:nvPicPr>
          <p:cNvPr id="5" name="Kuva 4" descr="Kuva, joka sisältää kohteen teksti, Fontti, kuvakaappaus, Sähkönsininen&#10;&#10;Kuvaus luotu automaattisesti">
            <a:extLst>
              <a:ext uri="{FF2B5EF4-FFF2-40B4-BE49-F238E27FC236}">
                <a16:creationId xmlns:a16="http://schemas.microsoft.com/office/drawing/2014/main" id="{684486FD-4C25-7455-23EB-B719B2532371}"/>
              </a:ext>
            </a:extLst>
          </p:cNvPr>
          <p:cNvPicPr>
            <a:picLocks noChangeAspect="1"/>
          </p:cNvPicPr>
          <p:nvPr/>
        </p:nvPicPr>
        <p:blipFill>
          <a:blip r:embed="rId3"/>
          <a:stretch>
            <a:fillRect/>
          </a:stretch>
        </p:blipFill>
        <p:spPr>
          <a:xfrm>
            <a:off x="8990762" y="6129495"/>
            <a:ext cx="2196497" cy="551968"/>
          </a:xfrm>
          <a:prstGeom prst="rect">
            <a:avLst/>
          </a:prstGeom>
        </p:spPr>
      </p:pic>
    </p:spTree>
    <p:extLst>
      <p:ext uri="{BB962C8B-B14F-4D97-AF65-F5344CB8AC3E}">
        <p14:creationId xmlns:p14="http://schemas.microsoft.com/office/powerpoint/2010/main" val="204703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92CC19-367B-CA14-46C7-83C129DC1D39}"/>
              </a:ext>
            </a:extLst>
          </p:cNvPr>
          <p:cNvSpPr>
            <a:spLocks noGrp="1"/>
          </p:cNvSpPr>
          <p:nvPr>
            <p:ph type="title"/>
          </p:nvPr>
        </p:nvSpPr>
        <p:spPr/>
        <p:txBody>
          <a:bodyPr/>
          <a:lstStyle/>
          <a:p>
            <a:r>
              <a:rPr lang="fi-FI" dirty="0"/>
              <a:t>Tunnistetut harmonisoinnin tarpeet</a:t>
            </a:r>
          </a:p>
        </p:txBody>
      </p:sp>
      <p:sp>
        <p:nvSpPr>
          <p:cNvPr id="6" name="Content Placeholder 5">
            <a:extLst>
              <a:ext uri="{FF2B5EF4-FFF2-40B4-BE49-F238E27FC236}">
                <a16:creationId xmlns:a16="http://schemas.microsoft.com/office/drawing/2014/main" id="{C7F03818-A35B-FA7C-0514-271CA3DC03A2}"/>
              </a:ext>
            </a:extLst>
          </p:cNvPr>
          <p:cNvSpPr>
            <a:spLocks noGrp="1"/>
          </p:cNvSpPr>
          <p:nvPr>
            <p:ph sz="quarter" idx="11"/>
          </p:nvPr>
        </p:nvSpPr>
        <p:spPr/>
        <p:txBody>
          <a:bodyPr/>
          <a:lstStyle/>
          <a:p>
            <a:r>
              <a:rPr lang="fi-FI" dirty="0"/>
              <a:t>Tämän valmistelutyön aikana tunnistettiin yksittäisiä toimintatapojen harmonisoinnin kohtia, jotka edistäisivät keskitetyn työn toimintaa. Harmonisoinnin tarpeet konkretisoituvat keskitetyn toiminnan kasvaessa ja käsittelyyn tulevien asioiden laajentuessa. Suosittelemme harmonisoinnin ehdotuksia otettavaksi työn alle viimeistään syksyllä 2024. Keskitetyn työn käynnistyessä on oletettavaa, että harmonisoinnin tarpeita tunnistetaan lisää. Keskitetyn työn perusta on se, että tahtotila kohti entistä yhtenäisempää avosairaanhoitoa on tunnistettu ja toimenpiteet sen edistämiseksi on valittu. </a:t>
            </a:r>
          </a:p>
          <a:p>
            <a:r>
              <a:rPr lang="fi-FI" dirty="0"/>
              <a:t>Harmonisoinnilla on vaikutuksia myös sote-keskuksen muihin prosesseihin, kuten perehtymiseen ja resurssien joustavampaan hyödyntämiseen sote-keskusten välillä (esim. hoidon jatkuvuusmallin liikkuva sote-keskus).</a:t>
            </a:r>
          </a:p>
        </p:txBody>
      </p:sp>
      <p:pic>
        <p:nvPicPr>
          <p:cNvPr id="7" name="Kuva 2" descr="Kuva, joka sisältää kohteen teksti, Fontti, kuvakaappaus, Sähkönsininen&#10;&#10;Kuvaus luotu automaattisesti">
            <a:extLst>
              <a:ext uri="{FF2B5EF4-FFF2-40B4-BE49-F238E27FC236}">
                <a16:creationId xmlns:a16="http://schemas.microsoft.com/office/drawing/2014/main" id="{AA7DBC5D-EAB4-D743-559F-FFCA29BF2FAC}"/>
              </a:ext>
            </a:extLst>
          </p:cNvPr>
          <p:cNvPicPr>
            <a:picLocks noChangeAspect="1"/>
          </p:cNvPicPr>
          <p:nvPr/>
        </p:nvPicPr>
        <p:blipFill>
          <a:blip r:embed="rId2"/>
          <a:stretch>
            <a:fillRect/>
          </a:stretch>
        </p:blipFill>
        <p:spPr>
          <a:xfrm>
            <a:off x="9635467" y="6070743"/>
            <a:ext cx="2196497" cy="551968"/>
          </a:xfrm>
          <a:prstGeom prst="rect">
            <a:avLst/>
          </a:prstGeom>
        </p:spPr>
      </p:pic>
    </p:spTree>
    <p:extLst>
      <p:ext uri="{BB962C8B-B14F-4D97-AF65-F5344CB8AC3E}">
        <p14:creationId xmlns:p14="http://schemas.microsoft.com/office/powerpoint/2010/main" val="2214932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C688E7-29B5-56BC-A877-41E617348F69}"/>
              </a:ext>
            </a:extLst>
          </p:cNvPr>
          <p:cNvSpPr>
            <a:spLocks noGrp="1"/>
          </p:cNvSpPr>
          <p:nvPr>
            <p:ph type="title"/>
          </p:nvPr>
        </p:nvSpPr>
        <p:spPr/>
        <p:txBody>
          <a:bodyPr/>
          <a:lstStyle/>
          <a:p>
            <a:r>
              <a:rPr lang="fi-FI" dirty="0">
                <a:cs typeface="Arial"/>
              </a:rPr>
              <a:t>Harmonisoinnin tarpeet esimerkiksi</a:t>
            </a:r>
          </a:p>
        </p:txBody>
      </p:sp>
      <p:sp>
        <p:nvSpPr>
          <p:cNvPr id="3" name="Sisällön paikkamerkki 2">
            <a:extLst>
              <a:ext uri="{FF2B5EF4-FFF2-40B4-BE49-F238E27FC236}">
                <a16:creationId xmlns:a16="http://schemas.microsoft.com/office/drawing/2014/main" id="{EC6AA60C-4E08-6480-25FD-5BB5A16B1051}"/>
              </a:ext>
            </a:extLst>
          </p:cNvPr>
          <p:cNvSpPr>
            <a:spLocks noGrp="1"/>
          </p:cNvSpPr>
          <p:nvPr>
            <p:ph sz="quarter" idx="12"/>
          </p:nvPr>
        </p:nvSpPr>
        <p:spPr/>
        <p:txBody>
          <a:bodyPr vert="horz" lIns="91440" tIns="45720" rIns="91440" bIns="45720" rtlCol="0" anchor="t">
            <a:normAutofit/>
          </a:bodyPr>
          <a:lstStyle/>
          <a:p>
            <a:r>
              <a:rPr lang="fi-FI" dirty="0">
                <a:cs typeface="Arial"/>
              </a:rPr>
              <a:t>Valmistelutyön aikana on tunnistettu seuraavat harmonisoinnin tarpeet</a:t>
            </a:r>
          </a:p>
          <a:p>
            <a:pPr marL="355600" indent="-342900">
              <a:buChar char="•"/>
            </a:pPr>
            <a:r>
              <a:rPr lang="fi-FI" dirty="0">
                <a:cs typeface="Arial"/>
              </a:rPr>
              <a:t>Ajanvarauskirjojen yhtenäinen nimeämistapa ja käyttö</a:t>
            </a:r>
          </a:p>
          <a:p>
            <a:pPr marL="355600" indent="-342900">
              <a:buChar char="•"/>
            </a:pPr>
            <a:r>
              <a:rPr lang="fi-FI" dirty="0">
                <a:cs typeface="Arial"/>
              </a:rPr>
              <a:t>Ajanvarauskirjojen aukiolokäytännöt</a:t>
            </a:r>
          </a:p>
          <a:p>
            <a:pPr marL="355600" indent="-342900">
              <a:buChar char="•"/>
            </a:pPr>
            <a:r>
              <a:rPr lang="fi-FI" dirty="0">
                <a:cs typeface="Arial"/>
              </a:rPr>
              <a:t>Vastaanottoaikojen pituudet vastaanottolajeittain</a:t>
            </a:r>
          </a:p>
          <a:p>
            <a:pPr marL="355600" indent="-342900">
              <a:buChar char="•"/>
            </a:pPr>
            <a:r>
              <a:rPr lang="fi-FI" dirty="0">
                <a:cs typeface="Arial"/>
              </a:rPr>
              <a:t>Yhtenäiset tehtävänkuvat ja vastaanottolajit ammattinimikkeittäin (esim. lähihoitajan vastaanotot)</a:t>
            </a:r>
          </a:p>
          <a:p>
            <a:pPr marL="355600" indent="-342900">
              <a:buChar char="•"/>
            </a:pPr>
            <a:endParaRPr lang="fi-FI" dirty="0">
              <a:cs typeface="Arial"/>
            </a:endParaRPr>
          </a:p>
          <a:p>
            <a:pPr marL="355600" indent="-342900">
              <a:buChar char="•"/>
            </a:pPr>
            <a:endParaRPr lang="fi-FI" dirty="0">
              <a:cs typeface="Arial"/>
            </a:endParaRPr>
          </a:p>
          <a:p>
            <a:pPr marL="355600" indent="-342900">
              <a:buChar char="•"/>
            </a:pPr>
            <a:endParaRPr lang="fi-FI" dirty="0">
              <a:cs typeface="Arial"/>
            </a:endParaRPr>
          </a:p>
          <a:p>
            <a:pPr marL="355600" indent="-342900">
              <a:buChar char="•"/>
            </a:pPr>
            <a:endParaRPr lang="fi-FI" dirty="0">
              <a:cs typeface="Arial"/>
            </a:endParaRPr>
          </a:p>
        </p:txBody>
      </p:sp>
      <p:pic>
        <p:nvPicPr>
          <p:cNvPr id="7" name="Sisällön paikkamerkki 6" descr="Kuva, joka sisältää kohteen henkilö, vaate, sisä-, tietokone&#10;&#10;Kuvaus luotu automaattisesti">
            <a:extLst>
              <a:ext uri="{FF2B5EF4-FFF2-40B4-BE49-F238E27FC236}">
                <a16:creationId xmlns:a16="http://schemas.microsoft.com/office/drawing/2014/main" id="{A6875014-412A-E9A2-2881-A32977E33644}"/>
              </a:ext>
            </a:extLst>
          </p:cNvPr>
          <p:cNvPicPr>
            <a:picLocks noGrp="1" noChangeAspect="1"/>
          </p:cNvPicPr>
          <p:nvPr>
            <p:ph sz="quarter" idx="13"/>
          </p:nvPr>
        </p:nvPicPr>
        <p:blipFill rotWithShape="1">
          <a:blip r:embed="rId2"/>
          <a:srcRect l="17623" r="512" b="4147"/>
          <a:stretch/>
        </p:blipFill>
        <p:spPr>
          <a:xfrm>
            <a:off x="6544500" y="2172296"/>
            <a:ext cx="4990467" cy="3897352"/>
          </a:xfrm>
        </p:spPr>
      </p:pic>
      <p:pic>
        <p:nvPicPr>
          <p:cNvPr id="9" name="Kuva 2" descr="Kuva, joka sisältää kohteen teksti, Fontti, kuvakaappaus, Sähkönsininen&#10;&#10;Kuvaus luotu automaattisesti">
            <a:extLst>
              <a:ext uri="{FF2B5EF4-FFF2-40B4-BE49-F238E27FC236}">
                <a16:creationId xmlns:a16="http://schemas.microsoft.com/office/drawing/2014/main" id="{2FF93722-5964-EA1F-80A2-16838F2794F1}"/>
              </a:ext>
            </a:extLst>
          </p:cNvPr>
          <p:cNvPicPr>
            <a:picLocks noChangeAspect="1"/>
          </p:cNvPicPr>
          <p:nvPr/>
        </p:nvPicPr>
        <p:blipFill>
          <a:blip r:embed="rId3"/>
          <a:stretch>
            <a:fillRect/>
          </a:stretch>
        </p:blipFill>
        <p:spPr>
          <a:xfrm>
            <a:off x="9635467" y="6070743"/>
            <a:ext cx="2196497" cy="551968"/>
          </a:xfrm>
          <a:prstGeom prst="rect">
            <a:avLst/>
          </a:prstGeom>
        </p:spPr>
      </p:pic>
    </p:spTree>
    <p:extLst>
      <p:ext uri="{BB962C8B-B14F-4D97-AF65-F5344CB8AC3E}">
        <p14:creationId xmlns:p14="http://schemas.microsoft.com/office/powerpoint/2010/main" val="2210405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uva, joka sisältää kohteen teksti, Fontti, kuvakaappaus, Sähkönsininen&#10;&#10;Kuvaus luotu automaattisesti">
            <a:extLst>
              <a:ext uri="{FF2B5EF4-FFF2-40B4-BE49-F238E27FC236}">
                <a16:creationId xmlns:a16="http://schemas.microsoft.com/office/drawing/2014/main" id="{7C9E4A04-B20F-0FB9-497C-73BE292CE3C3}"/>
              </a:ext>
            </a:extLst>
          </p:cNvPr>
          <p:cNvPicPr>
            <a:picLocks noChangeAspect="1"/>
          </p:cNvPicPr>
          <p:nvPr/>
        </p:nvPicPr>
        <p:blipFill>
          <a:blip r:embed="rId2"/>
          <a:stretch>
            <a:fillRect/>
          </a:stretch>
        </p:blipFill>
        <p:spPr>
          <a:xfrm>
            <a:off x="4503742" y="5781917"/>
            <a:ext cx="2949991" cy="741317"/>
          </a:xfrm>
          <a:prstGeom prst="rect">
            <a:avLst/>
          </a:prstGeom>
        </p:spPr>
      </p:pic>
    </p:spTree>
    <p:extLst>
      <p:ext uri="{BB962C8B-B14F-4D97-AF65-F5344CB8AC3E}">
        <p14:creationId xmlns:p14="http://schemas.microsoft.com/office/powerpoint/2010/main" val="3889904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0BEF5-8BD6-C414-D903-B999161A3770}"/>
              </a:ext>
            </a:extLst>
          </p:cNvPr>
          <p:cNvSpPr>
            <a:spLocks noGrp="1"/>
          </p:cNvSpPr>
          <p:nvPr>
            <p:ph type="title"/>
          </p:nvPr>
        </p:nvSpPr>
        <p:spPr/>
        <p:txBody>
          <a:bodyPr/>
          <a:lstStyle/>
          <a:p>
            <a:r>
              <a:rPr lang="fi-FI" dirty="0">
                <a:cs typeface="Arial"/>
              </a:rPr>
              <a:t>Digitaaliset yhteydenotot ja HTA</a:t>
            </a:r>
            <a:endParaRPr lang="fi-FI" dirty="0"/>
          </a:p>
        </p:txBody>
      </p:sp>
      <p:sp>
        <p:nvSpPr>
          <p:cNvPr id="3" name="Subtitle 2">
            <a:extLst>
              <a:ext uri="{FF2B5EF4-FFF2-40B4-BE49-F238E27FC236}">
                <a16:creationId xmlns:a16="http://schemas.microsoft.com/office/drawing/2014/main" id="{EDEDA759-40F3-E957-746B-56FCD5FD55BA}"/>
              </a:ext>
            </a:extLst>
          </p:cNvPr>
          <p:cNvSpPr>
            <a:spLocks noGrp="1"/>
          </p:cNvSpPr>
          <p:nvPr>
            <p:ph type="subTitle" idx="1"/>
          </p:nvPr>
        </p:nvSpPr>
        <p:spPr/>
        <p:txBody>
          <a:bodyPr/>
          <a:lstStyle/>
          <a:p>
            <a:r>
              <a:rPr lang="fi-FI" dirty="0">
                <a:cs typeface="Arial"/>
              </a:rPr>
              <a:t>Toiminnan käynnistäminen</a:t>
            </a:r>
            <a:endParaRPr lang="fi-FI" dirty="0"/>
          </a:p>
        </p:txBody>
      </p:sp>
      <p:pic>
        <p:nvPicPr>
          <p:cNvPr id="6" name="Picture Placeholder 5" descr="Henkilö käyttää älypuhelimeen">
            <a:extLst>
              <a:ext uri="{FF2B5EF4-FFF2-40B4-BE49-F238E27FC236}">
                <a16:creationId xmlns:a16="http://schemas.microsoft.com/office/drawing/2014/main" id="{33F6BE07-7CD9-2247-03A4-2C67B08D2263}"/>
              </a:ext>
            </a:extLst>
          </p:cNvPr>
          <p:cNvPicPr>
            <a:picLocks noGrp="1" noChangeAspect="1"/>
          </p:cNvPicPr>
          <p:nvPr>
            <p:ph type="pic" sz="quarter" idx="12"/>
          </p:nvPr>
        </p:nvPicPr>
        <p:blipFill>
          <a:blip r:embed="rId2"/>
          <a:srcRect l="22141" r="22141"/>
          <a:stretch/>
        </p:blipFill>
        <p:spPr/>
      </p:pic>
      <p:pic>
        <p:nvPicPr>
          <p:cNvPr id="5" name="Kuva 4" descr="Kuva, joka sisältää kohteen teksti, Fontti, kuvakaappaus, Sähkönsininen&#10;&#10;Kuvaus luotu automaattisesti">
            <a:extLst>
              <a:ext uri="{FF2B5EF4-FFF2-40B4-BE49-F238E27FC236}">
                <a16:creationId xmlns:a16="http://schemas.microsoft.com/office/drawing/2014/main" id="{684486FD-4C25-7455-23EB-B719B2532371}"/>
              </a:ext>
            </a:extLst>
          </p:cNvPr>
          <p:cNvPicPr>
            <a:picLocks noChangeAspect="1"/>
          </p:cNvPicPr>
          <p:nvPr/>
        </p:nvPicPr>
        <p:blipFill>
          <a:blip r:embed="rId3"/>
          <a:stretch>
            <a:fillRect/>
          </a:stretch>
        </p:blipFill>
        <p:spPr>
          <a:xfrm>
            <a:off x="8990762" y="6129495"/>
            <a:ext cx="2196497" cy="551968"/>
          </a:xfrm>
          <a:prstGeom prst="rect">
            <a:avLst/>
          </a:prstGeom>
        </p:spPr>
      </p:pic>
    </p:spTree>
    <p:extLst>
      <p:ext uri="{BB962C8B-B14F-4D97-AF65-F5344CB8AC3E}">
        <p14:creationId xmlns:p14="http://schemas.microsoft.com/office/powerpoint/2010/main" val="3576337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A09C71-F02A-1264-045B-75AAB12A2A4C}"/>
              </a:ext>
            </a:extLst>
          </p:cNvPr>
          <p:cNvSpPr>
            <a:spLocks noGrp="1"/>
          </p:cNvSpPr>
          <p:nvPr>
            <p:ph type="title"/>
          </p:nvPr>
        </p:nvSpPr>
        <p:spPr/>
        <p:txBody>
          <a:bodyPr/>
          <a:lstStyle/>
          <a:p>
            <a:r>
              <a:rPr lang="fi-FI" dirty="0">
                <a:cs typeface="Arial"/>
              </a:rPr>
              <a:t>Työn eteneminen</a:t>
            </a:r>
            <a:endParaRPr lang="fi-FI" dirty="0"/>
          </a:p>
        </p:txBody>
      </p:sp>
      <p:sp>
        <p:nvSpPr>
          <p:cNvPr id="3" name="Sisällön paikkamerkki 2">
            <a:extLst>
              <a:ext uri="{FF2B5EF4-FFF2-40B4-BE49-F238E27FC236}">
                <a16:creationId xmlns:a16="http://schemas.microsoft.com/office/drawing/2014/main" id="{E4442C41-306B-0F33-9DCD-EB1FAF254FAC}"/>
              </a:ext>
            </a:extLst>
          </p:cNvPr>
          <p:cNvSpPr>
            <a:spLocks noGrp="1"/>
          </p:cNvSpPr>
          <p:nvPr>
            <p:ph sz="quarter" idx="12"/>
          </p:nvPr>
        </p:nvSpPr>
        <p:spPr/>
        <p:txBody>
          <a:bodyPr vert="horz" lIns="91440" tIns="45720" rIns="91440" bIns="45720" rtlCol="0" anchor="t">
            <a:normAutofit/>
          </a:bodyPr>
          <a:lstStyle/>
          <a:p>
            <a:r>
              <a:rPr lang="fi-FI" dirty="0">
                <a:cs typeface="Arial"/>
              </a:rPr>
              <a:t>Valmistelutyössä on tunnistettu aiheita, jotka tulee yhteisesti määritellä ennen keskitetyn toiminnan käynnistymistä. Keskitetyn toiminnan mahdollistamiseksi  tarvitaan ohjeistuksia, miten eri tilanteissa toimitaan ja yhdenmukaistaa toimintatapoja eri sote-keskusten välillä. Tavoitteena on myös toiminnan käynnistymisen jälkeen jatkaa toimintatapojen yhtenäistämistä.</a:t>
            </a:r>
          </a:p>
          <a:p>
            <a:endParaRPr lang="fi-FI" dirty="0">
              <a:cs typeface="Arial"/>
            </a:endParaRPr>
          </a:p>
        </p:txBody>
      </p:sp>
      <p:sp>
        <p:nvSpPr>
          <p:cNvPr id="4" name="Sisällön paikkamerkki 3">
            <a:extLst>
              <a:ext uri="{FF2B5EF4-FFF2-40B4-BE49-F238E27FC236}">
                <a16:creationId xmlns:a16="http://schemas.microsoft.com/office/drawing/2014/main" id="{37554325-A91F-2EE0-634B-E72733DD27FC}"/>
              </a:ext>
            </a:extLst>
          </p:cNvPr>
          <p:cNvSpPr>
            <a:spLocks noGrp="1"/>
          </p:cNvSpPr>
          <p:nvPr>
            <p:ph sz="quarter" idx="13"/>
          </p:nvPr>
        </p:nvSpPr>
        <p:spPr/>
        <p:txBody>
          <a:bodyPr vert="horz" lIns="91440" tIns="45720" rIns="91440" bIns="45720" rtlCol="0" anchor="t">
            <a:normAutofit/>
          </a:bodyPr>
          <a:lstStyle/>
          <a:p>
            <a:pPr>
              <a:spcAft>
                <a:spcPts val="800"/>
              </a:spcAft>
            </a:pPr>
            <a:r>
              <a:rPr lang="fi-FI" dirty="0">
                <a:cs typeface="Arial"/>
              </a:rPr>
              <a:t>Tarvittavat ohjeistukset, jotka kootaan kesän aikana työpajatyöskentelyä hyödyntäen</a:t>
            </a:r>
          </a:p>
          <a:p>
            <a:pPr marL="355600" indent="-342900">
              <a:spcAft>
                <a:spcPts val="800"/>
              </a:spcAft>
              <a:buChar char="•"/>
            </a:pPr>
            <a:r>
              <a:rPr lang="fi-FI" dirty="0">
                <a:cs typeface="Arial"/>
              </a:rPr>
              <a:t>Sote-keskuskohtaiset ohjeet ja toimintatavat (yleiset tiedot, tilat, saapuminen, ajanvarauskirjat jne.)</a:t>
            </a:r>
          </a:p>
          <a:p>
            <a:pPr marL="355600" indent="-342900">
              <a:spcAft>
                <a:spcPts val="800"/>
              </a:spcAft>
              <a:buChar char="•"/>
            </a:pPr>
            <a:r>
              <a:rPr lang="fi-FI" dirty="0">
                <a:cs typeface="Arial"/>
              </a:rPr>
              <a:t>Lääkärikonsultaatioiden toimintamalli</a:t>
            </a:r>
          </a:p>
          <a:p>
            <a:pPr marL="355600" indent="-342900">
              <a:spcAft>
                <a:spcPts val="800"/>
              </a:spcAft>
              <a:buChar char="•"/>
            </a:pPr>
            <a:r>
              <a:rPr lang="fi-FI" dirty="0">
                <a:cs typeface="Arial"/>
              </a:rPr>
              <a:t>Kirjaamisen ja tilastoinnin yhtenäinen toimintatapa</a:t>
            </a:r>
          </a:p>
          <a:p>
            <a:pPr marL="355600" indent="-342900">
              <a:spcAft>
                <a:spcPts val="800"/>
              </a:spcAft>
              <a:buChar char="•"/>
            </a:pPr>
            <a:r>
              <a:rPr lang="fi-FI" dirty="0">
                <a:cs typeface="Arial"/>
              </a:rPr>
              <a:t>Uuden digitaalisen kanavan: Kiireettömien viestien käyttöönotto ja siihen liittyvä määrittelytyö</a:t>
            </a:r>
          </a:p>
        </p:txBody>
      </p:sp>
      <p:pic>
        <p:nvPicPr>
          <p:cNvPr id="6" name="Kuva 2" descr="Kuva, joka sisältää kohteen teksti, Fontti, kuvakaappaus, Sähkönsininen&#10;&#10;Kuvaus luotu automaattisesti">
            <a:extLst>
              <a:ext uri="{FF2B5EF4-FFF2-40B4-BE49-F238E27FC236}">
                <a16:creationId xmlns:a16="http://schemas.microsoft.com/office/drawing/2014/main" id="{604B735F-7C9F-EB58-1ADE-83E204FAD4A3}"/>
              </a:ext>
            </a:extLst>
          </p:cNvPr>
          <p:cNvPicPr>
            <a:picLocks noChangeAspect="1"/>
          </p:cNvPicPr>
          <p:nvPr/>
        </p:nvPicPr>
        <p:blipFill>
          <a:blip r:embed="rId2"/>
          <a:stretch>
            <a:fillRect/>
          </a:stretch>
        </p:blipFill>
        <p:spPr>
          <a:xfrm>
            <a:off x="9635467" y="6070743"/>
            <a:ext cx="2196497" cy="551968"/>
          </a:xfrm>
          <a:prstGeom prst="rect">
            <a:avLst/>
          </a:prstGeom>
        </p:spPr>
      </p:pic>
    </p:spTree>
    <p:extLst>
      <p:ext uri="{BB962C8B-B14F-4D97-AF65-F5344CB8AC3E}">
        <p14:creationId xmlns:p14="http://schemas.microsoft.com/office/powerpoint/2010/main" val="3961880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1AD6C7-7849-3CDD-D6DC-04EA418ECAB7}"/>
              </a:ext>
            </a:extLst>
          </p:cNvPr>
          <p:cNvSpPr>
            <a:spLocks noGrp="1"/>
          </p:cNvSpPr>
          <p:nvPr>
            <p:ph type="title"/>
          </p:nvPr>
        </p:nvSpPr>
        <p:spPr/>
        <p:txBody>
          <a:bodyPr/>
          <a:lstStyle/>
          <a:p>
            <a:r>
              <a:rPr lang="fi-FI" dirty="0">
                <a:cs typeface="Arial"/>
              </a:rPr>
              <a:t>Ohjeiden kokoamisen työpajat</a:t>
            </a:r>
            <a:endParaRPr lang="fi-FI" dirty="0"/>
          </a:p>
        </p:txBody>
      </p:sp>
      <p:sp>
        <p:nvSpPr>
          <p:cNvPr id="3" name="Alaotsikko 2">
            <a:extLst>
              <a:ext uri="{FF2B5EF4-FFF2-40B4-BE49-F238E27FC236}">
                <a16:creationId xmlns:a16="http://schemas.microsoft.com/office/drawing/2014/main" id="{735157C9-2E23-0719-5F28-5589620E685D}"/>
              </a:ext>
            </a:extLst>
          </p:cNvPr>
          <p:cNvSpPr>
            <a:spLocks noGrp="1"/>
          </p:cNvSpPr>
          <p:nvPr>
            <p:ph sz="quarter" idx="12"/>
          </p:nvPr>
        </p:nvSpPr>
        <p:spPr/>
        <p:txBody>
          <a:bodyPr vert="horz" lIns="91440" tIns="45720" rIns="91440" bIns="45720" rtlCol="0" anchor="t">
            <a:normAutofit fontScale="92500" lnSpcReduction="20000"/>
          </a:bodyPr>
          <a:lstStyle/>
          <a:p>
            <a:r>
              <a:rPr lang="fi-FI" dirty="0">
                <a:cs typeface="Arial"/>
              </a:rPr>
              <a:t>Kesän aikana on pidetty neljä työpajaa keskitetyn tiimin kanssa yhteisten toimintaohjeiden luomiseksi</a:t>
            </a:r>
          </a:p>
          <a:p>
            <a:r>
              <a:rPr lang="fi-FI" dirty="0">
                <a:cs typeface="Arial"/>
              </a:rPr>
              <a:t>26.6. Hollola</a:t>
            </a:r>
          </a:p>
          <a:p>
            <a:r>
              <a:rPr lang="fi-FI" dirty="0">
                <a:cs typeface="Arial"/>
              </a:rPr>
              <a:t>2.7. Asikkala (ja Padasjoki)</a:t>
            </a:r>
          </a:p>
          <a:p>
            <a:r>
              <a:rPr lang="fi-FI" dirty="0">
                <a:cs typeface="Arial"/>
              </a:rPr>
              <a:t>31.7. Heinola</a:t>
            </a:r>
          </a:p>
          <a:p>
            <a:r>
              <a:rPr lang="fi-FI" dirty="0">
                <a:cs typeface="Arial"/>
              </a:rPr>
              <a:t>21.8. Orimattila (samalla perehdytys varahenkilöille ja kiireettömien viestien käyttöönottoon liittyvä koulutus)</a:t>
            </a:r>
          </a:p>
          <a:p>
            <a:r>
              <a:rPr lang="fi-FI" sz="1600" dirty="0">
                <a:cs typeface="Arial"/>
              </a:rPr>
              <a:t>Osallistujat: Tietohallinto / Digipalvelut (Palvelumuotoilija, Omaolo-asiantuntija, kiireettömien viestien asiantuntija), keskitetyn tiimin jäsenet (sairaanhoitajat / avosairaanhoito) ja osittain varajäsenet. Osassa vaiheista osallistujina myös avosairaanhoidon osastonhoitajat.</a:t>
            </a:r>
          </a:p>
        </p:txBody>
      </p:sp>
      <p:sp>
        <p:nvSpPr>
          <p:cNvPr id="4" name="Kuvan paikkamerkki 3">
            <a:extLst>
              <a:ext uri="{FF2B5EF4-FFF2-40B4-BE49-F238E27FC236}">
                <a16:creationId xmlns:a16="http://schemas.microsoft.com/office/drawing/2014/main" id="{A01F5FF0-26FD-CC54-F743-4DDD4D048C69}"/>
              </a:ext>
            </a:extLst>
          </p:cNvPr>
          <p:cNvSpPr>
            <a:spLocks noGrp="1"/>
          </p:cNvSpPr>
          <p:nvPr>
            <p:ph sz="quarter" idx="13"/>
          </p:nvPr>
        </p:nvSpPr>
        <p:spPr/>
        <p:txBody>
          <a:bodyPr vert="horz" lIns="91440" tIns="45720" rIns="91440" bIns="45720" rtlCol="0" anchor="t">
            <a:normAutofit/>
          </a:bodyPr>
          <a:lstStyle/>
          <a:p>
            <a:r>
              <a:rPr lang="fi-FI" dirty="0">
                <a:cs typeface="Arial"/>
              </a:rPr>
              <a:t>Työpajapäivien aikana koottiin</a:t>
            </a:r>
          </a:p>
          <a:p>
            <a:pPr marL="355600" indent="-342900">
              <a:buChar char="•"/>
            </a:pPr>
            <a:r>
              <a:rPr lang="fi-FI" dirty="0">
                <a:cs typeface="Arial"/>
              </a:rPr>
              <a:t>Omaolon oirearvioiden ja kiireettömien viestien kirjaamisen ja tilastoinnin ohje</a:t>
            </a:r>
          </a:p>
          <a:p>
            <a:pPr marL="355600" indent="-342900">
              <a:buChar char="•"/>
            </a:pPr>
            <a:r>
              <a:rPr lang="fi-FI" dirty="0">
                <a:cs typeface="Arial"/>
              </a:rPr>
              <a:t>Ehdotus Omaolon keskitetyn käsittelyn lääkärikonsultaatioiden toimintamallista, joka esiteltiin ja validoitiin yhdessä ylilääkärien kanssa</a:t>
            </a:r>
          </a:p>
          <a:p>
            <a:pPr marL="355600" indent="-342900">
              <a:buChar char="•"/>
            </a:pPr>
            <a:r>
              <a:rPr lang="fi-FI" dirty="0">
                <a:cs typeface="Arial"/>
              </a:rPr>
              <a:t>Sote-keskuskohtaiset toimintaohjeet</a:t>
            </a:r>
          </a:p>
          <a:p>
            <a:pPr marL="355600" indent="-342900">
              <a:buChar char="•"/>
            </a:pPr>
            <a:r>
              <a:rPr lang="fi-FI" dirty="0">
                <a:cs typeface="Arial"/>
              </a:rPr>
              <a:t>Kiireettömien viestien toimintamalli, työjonot ja käyttöönoton koulutus</a:t>
            </a:r>
          </a:p>
          <a:p>
            <a:endParaRPr lang="fi-FI" dirty="0">
              <a:cs typeface="Arial"/>
            </a:endParaRPr>
          </a:p>
          <a:p>
            <a:endParaRPr lang="fi-FI" dirty="0">
              <a:cs typeface="Arial"/>
            </a:endParaRPr>
          </a:p>
        </p:txBody>
      </p:sp>
      <p:pic>
        <p:nvPicPr>
          <p:cNvPr id="6" name="Kuva 5" descr="Kuva, joka sisältää kohteen teksti, Fontti, kuvakaappaus, Sähkönsininen&#10;&#10;Kuvaus luotu automaattisesti">
            <a:extLst>
              <a:ext uri="{FF2B5EF4-FFF2-40B4-BE49-F238E27FC236}">
                <a16:creationId xmlns:a16="http://schemas.microsoft.com/office/drawing/2014/main" id="{D90CAD09-379B-BE3F-A291-CB653ACF892E}"/>
              </a:ext>
            </a:extLst>
          </p:cNvPr>
          <p:cNvPicPr>
            <a:picLocks noChangeAspect="1"/>
          </p:cNvPicPr>
          <p:nvPr/>
        </p:nvPicPr>
        <p:blipFill>
          <a:blip r:embed="rId2"/>
          <a:stretch>
            <a:fillRect/>
          </a:stretch>
        </p:blipFill>
        <p:spPr>
          <a:xfrm>
            <a:off x="8990762" y="6129495"/>
            <a:ext cx="2196497" cy="551968"/>
          </a:xfrm>
          <a:prstGeom prst="rect">
            <a:avLst/>
          </a:prstGeom>
        </p:spPr>
      </p:pic>
    </p:spTree>
    <p:extLst>
      <p:ext uri="{BB962C8B-B14F-4D97-AF65-F5344CB8AC3E}">
        <p14:creationId xmlns:p14="http://schemas.microsoft.com/office/powerpoint/2010/main" val="812985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5B0A38-3F54-31D6-1502-F26F8D4E03BF}"/>
              </a:ext>
            </a:extLst>
          </p:cNvPr>
          <p:cNvSpPr>
            <a:spLocks noGrp="1"/>
          </p:cNvSpPr>
          <p:nvPr>
            <p:ph type="title"/>
          </p:nvPr>
        </p:nvSpPr>
        <p:spPr/>
        <p:txBody>
          <a:bodyPr/>
          <a:lstStyle/>
          <a:p>
            <a:r>
              <a:rPr lang="fi-FI" dirty="0">
                <a:cs typeface="Arial"/>
              </a:rPr>
              <a:t>Kirjaaminen ja tilastointi</a:t>
            </a:r>
            <a:endParaRPr lang="fi-FI" dirty="0"/>
          </a:p>
        </p:txBody>
      </p:sp>
      <p:sp>
        <p:nvSpPr>
          <p:cNvPr id="3" name="Alaotsikko 2">
            <a:extLst>
              <a:ext uri="{FF2B5EF4-FFF2-40B4-BE49-F238E27FC236}">
                <a16:creationId xmlns:a16="http://schemas.microsoft.com/office/drawing/2014/main" id="{9D7A8B81-DC38-02C4-FB3B-E3A2C1BF1684}"/>
              </a:ext>
            </a:extLst>
          </p:cNvPr>
          <p:cNvSpPr>
            <a:spLocks noGrp="1"/>
          </p:cNvSpPr>
          <p:nvPr>
            <p:ph type="subTitle" idx="1"/>
          </p:nvPr>
        </p:nvSpPr>
        <p:spPr/>
        <p:txBody>
          <a:bodyPr/>
          <a:lstStyle/>
          <a:p>
            <a:r>
              <a:rPr lang="fi-FI" dirty="0">
                <a:cs typeface="Arial"/>
              </a:rPr>
              <a:t>Kirjaamisen kokonaisuus ja ohjeistus</a:t>
            </a:r>
            <a:endParaRPr lang="fi-FI" dirty="0"/>
          </a:p>
        </p:txBody>
      </p:sp>
      <p:pic>
        <p:nvPicPr>
          <p:cNvPr id="5" name="Kuvan paikkamerkki 4" descr="Kuva, joka sisältää kohteen sisä-, henkilö, tietokone, kannettava tietokone&#10;&#10;Kuvaus luotu automaattisesti">
            <a:extLst>
              <a:ext uri="{FF2B5EF4-FFF2-40B4-BE49-F238E27FC236}">
                <a16:creationId xmlns:a16="http://schemas.microsoft.com/office/drawing/2014/main" id="{570C1FBB-ABAB-1EF0-1A6B-4C0E5BA7E616}"/>
              </a:ext>
            </a:extLst>
          </p:cNvPr>
          <p:cNvPicPr>
            <a:picLocks noGrp="1" noChangeAspect="1"/>
          </p:cNvPicPr>
          <p:nvPr>
            <p:ph type="pic" sz="quarter" idx="12"/>
          </p:nvPr>
        </p:nvPicPr>
        <p:blipFill>
          <a:blip r:embed="rId2"/>
          <a:srcRect l="20787" r="20787"/>
          <a:stretch/>
        </p:blipFill>
        <p:spPr/>
      </p:pic>
      <p:pic>
        <p:nvPicPr>
          <p:cNvPr id="6" name="Kuva 5" descr="Kuva, joka sisältää kohteen teksti, Fontti, kuvakaappaus, Sähkönsininen&#10;&#10;Kuvaus luotu automaattisesti">
            <a:extLst>
              <a:ext uri="{FF2B5EF4-FFF2-40B4-BE49-F238E27FC236}">
                <a16:creationId xmlns:a16="http://schemas.microsoft.com/office/drawing/2014/main" id="{CEF93584-5852-0914-F71F-E4A6FFAAC21B}"/>
              </a:ext>
            </a:extLst>
          </p:cNvPr>
          <p:cNvPicPr>
            <a:picLocks noChangeAspect="1"/>
          </p:cNvPicPr>
          <p:nvPr/>
        </p:nvPicPr>
        <p:blipFill>
          <a:blip r:embed="rId3"/>
          <a:stretch>
            <a:fillRect/>
          </a:stretch>
        </p:blipFill>
        <p:spPr>
          <a:xfrm>
            <a:off x="8990762" y="6129495"/>
            <a:ext cx="2196497" cy="551968"/>
          </a:xfrm>
          <a:prstGeom prst="rect">
            <a:avLst/>
          </a:prstGeom>
        </p:spPr>
      </p:pic>
    </p:spTree>
    <p:extLst>
      <p:ext uri="{BB962C8B-B14F-4D97-AF65-F5344CB8AC3E}">
        <p14:creationId xmlns:p14="http://schemas.microsoft.com/office/powerpoint/2010/main" val="806265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B6EA05-07E6-BF20-2B36-B610DB6FA0A0}"/>
              </a:ext>
            </a:extLst>
          </p:cNvPr>
          <p:cNvSpPr>
            <a:spLocks noGrp="1"/>
          </p:cNvSpPr>
          <p:nvPr>
            <p:ph type="title"/>
          </p:nvPr>
        </p:nvSpPr>
        <p:spPr/>
        <p:txBody>
          <a:bodyPr/>
          <a:lstStyle/>
          <a:p>
            <a:r>
              <a:rPr lang="fi-FI" dirty="0">
                <a:cs typeface="Arial"/>
              </a:rPr>
              <a:t>Kirjaaminen ja tilastointi</a:t>
            </a:r>
            <a:endParaRPr lang="fi-FI" dirty="0"/>
          </a:p>
        </p:txBody>
      </p:sp>
      <p:sp>
        <p:nvSpPr>
          <p:cNvPr id="3" name="Alaotsikko 2">
            <a:extLst>
              <a:ext uri="{FF2B5EF4-FFF2-40B4-BE49-F238E27FC236}">
                <a16:creationId xmlns:a16="http://schemas.microsoft.com/office/drawing/2014/main" id="{4C61994F-6CB8-5745-0DA8-A0C592911747}"/>
              </a:ext>
            </a:extLst>
          </p:cNvPr>
          <p:cNvSpPr>
            <a:spLocks noGrp="1"/>
          </p:cNvSpPr>
          <p:nvPr>
            <p:ph sz="quarter" idx="12"/>
          </p:nvPr>
        </p:nvSpPr>
        <p:spPr/>
        <p:txBody>
          <a:bodyPr vert="horz" lIns="91440" tIns="45720" rIns="91440" bIns="45720" rtlCol="0" anchor="t">
            <a:normAutofit/>
          </a:bodyPr>
          <a:lstStyle/>
          <a:p>
            <a:r>
              <a:rPr lang="fi-FI" dirty="0">
                <a:cs typeface="Arial"/>
              </a:rPr>
              <a:t>Kirjaamisessa noudatetaan aiemmin koottua ohjeistusta, jota hyvinvointialueella noudatetaan muutoinkin.</a:t>
            </a:r>
          </a:p>
          <a:p>
            <a:r>
              <a:rPr lang="fi-FI" b="1" dirty="0">
                <a:cs typeface="Arial"/>
              </a:rPr>
              <a:t>Omaolon oirearviot</a:t>
            </a:r>
            <a:r>
              <a:rPr lang="fi-FI" dirty="0">
                <a:cs typeface="Arial"/>
              </a:rPr>
              <a:t> oletuksena pääsääntöisesti ensimmäisiä yhteydenottoja eli kirjaaminen HTA-laatalle.</a:t>
            </a:r>
          </a:p>
          <a:p>
            <a:r>
              <a:rPr lang="fi-FI" b="1" dirty="0">
                <a:cs typeface="Arial"/>
              </a:rPr>
              <a:t>Kiireettömät viestit</a:t>
            </a:r>
            <a:r>
              <a:rPr lang="fi-FI" dirty="0">
                <a:cs typeface="Arial"/>
              </a:rPr>
              <a:t> voivat olla myös jatkohoitoa, kirjaaminen asiointitapahtuman yhteyteen.</a:t>
            </a:r>
            <a:endParaRPr lang="fi-FI" dirty="0"/>
          </a:p>
          <a:p>
            <a:endParaRPr lang="fi-FI" dirty="0">
              <a:cs typeface="Arial"/>
            </a:endParaRPr>
          </a:p>
        </p:txBody>
      </p:sp>
      <p:sp>
        <p:nvSpPr>
          <p:cNvPr id="4" name="Kuvan paikkamerkki 3">
            <a:extLst>
              <a:ext uri="{FF2B5EF4-FFF2-40B4-BE49-F238E27FC236}">
                <a16:creationId xmlns:a16="http://schemas.microsoft.com/office/drawing/2014/main" id="{FA90A13D-B2B9-A53B-E29C-05B0232EDC92}"/>
              </a:ext>
            </a:extLst>
          </p:cNvPr>
          <p:cNvSpPr>
            <a:spLocks noGrp="1"/>
          </p:cNvSpPr>
          <p:nvPr>
            <p:ph sz="quarter" idx="13"/>
          </p:nvPr>
        </p:nvSpPr>
        <p:spPr/>
        <p:txBody>
          <a:bodyPr vert="horz" lIns="91440" tIns="45720" rIns="91440" bIns="45720" rtlCol="0" anchor="t">
            <a:normAutofit/>
          </a:bodyPr>
          <a:lstStyle/>
          <a:p>
            <a:r>
              <a:rPr lang="fi-FI" dirty="0">
                <a:cs typeface="Arial"/>
              </a:rPr>
              <a:t>Tilastoinnissa noudatetaan omaa toimintamallia, joka poikkeaa sote-keskusten toimintamallista. Keskitetyssä toiminnassa jokainen yhteydenotto tilastoidaan, vaikka hoito jatkuisi vastaanotolla. Näin tehty työ saadaan näkyväksi ja kehitystä voidaan seurata paremmin.</a:t>
            </a:r>
          </a:p>
          <a:p>
            <a:r>
              <a:rPr lang="fi-FI" dirty="0">
                <a:cs typeface="Arial"/>
              </a:rPr>
              <a:t>Tilastointi ei vaikuta suoraan muihin prosesseihin, esimerkiksi tietojen siirtymiseen THL:lle. </a:t>
            </a:r>
          </a:p>
        </p:txBody>
      </p:sp>
      <p:pic>
        <p:nvPicPr>
          <p:cNvPr id="6" name="Kuva 5" descr="Kuva, joka sisältää kohteen teksti, Fontti, kuvakaappaus, Sähkönsininen&#10;&#10;Kuvaus luotu automaattisesti">
            <a:extLst>
              <a:ext uri="{FF2B5EF4-FFF2-40B4-BE49-F238E27FC236}">
                <a16:creationId xmlns:a16="http://schemas.microsoft.com/office/drawing/2014/main" id="{16A37D77-A25F-344F-6439-7F56D8BFEC47}"/>
              </a:ext>
            </a:extLst>
          </p:cNvPr>
          <p:cNvPicPr>
            <a:picLocks noChangeAspect="1"/>
          </p:cNvPicPr>
          <p:nvPr/>
        </p:nvPicPr>
        <p:blipFill>
          <a:blip r:embed="rId2"/>
          <a:stretch>
            <a:fillRect/>
          </a:stretch>
        </p:blipFill>
        <p:spPr>
          <a:xfrm>
            <a:off x="8990762" y="6129495"/>
            <a:ext cx="2196497" cy="551968"/>
          </a:xfrm>
          <a:prstGeom prst="rect">
            <a:avLst/>
          </a:prstGeom>
        </p:spPr>
      </p:pic>
    </p:spTree>
    <p:extLst>
      <p:ext uri="{BB962C8B-B14F-4D97-AF65-F5344CB8AC3E}">
        <p14:creationId xmlns:p14="http://schemas.microsoft.com/office/powerpoint/2010/main" val="3100874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7F7DC1-29E5-BB24-8832-8289F472B4CA}"/>
              </a:ext>
            </a:extLst>
          </p:cNvPr>
          <p:cNvSpPr>
            <a:spLocks noGrp="1"/>
          </p:cNvSpPr>
          <p:nvPr>
            <p:ph type="title"/>
          </p:nvPr>
        </p:nvSpPr>
        <p:spPr/>
        <p:txBody>
          <a:bodyPr/>
          <a:lstStyle/>
          <a:p>
            <a:r>
              <a:rPr lang="fi-FI">
                <a:cs typeface="Arial"/>
              </a:rPr>
              <a:t>Tilastointi</a:t>
            </a:r>
            <a:endParaRPr lang="fi-FI"/>
          </a:p>
        </p:txBody>
      </p:sp>
      <p:sp>
        <p:nvSpPr>
          <p:cNvPr id="3" name="Sisällön paikkamerkki 2">
            <a:extLst>
              <a:ext uri="{FF2B5EF4-FFF2-40B4-BE49-F238E27FC236}">
                <a16:creationId xmlns:a16="http://schemas.microsoft.com/office/drawing/2014/main" id="{A9A77E2E-4948-6A11-8B98-03725431B612}"/>
              </a:ext>
            </a:extLst>
          </p:cNvPr>
          <p:cNvSpPr>
            <a:spLocks noGrp="1"/>
          </p:cNvSpPr>
          <p:nvPr>
            <p:ph sz="quarter" idx="12"/>
          </p:nvPr>
        </p:nvSpPr>
        <p:spPr/>
        <p:txBody>
          <a:bodyPr vert="horz" lIns="91440" tIns="45720" rIns="91440" bIns="45720" rtlCol="0" anchor="t">
            <a:normAutofit fontScale="85000" lnSpcReduction="10000"/>
          </a:bodyPr>
          <a:lstStyle/>
          <a:p>
            <a:r>
              <a:rPr lang="fi-FI" dirty="0">
                <a:cs typeface="Arial"/>
              </a:rPr>
              <a:t>Yhteydenotot tilastoidaan HTA-laatan täyttämisen / asiointitapahtumaan tehtyjen kirjausten jälkeen.</a:t>
            </a:r>
          </a:p>
          <a:p>
            <a:r>
              <a:rPr lang="fi-FI" b="1" dirty="0">
                <a:cs typeface="Arial"/>
              </a:rPr>
              <a:t>Mitä itse haluamme tilastoinnin kautta tietää?</a:t>
            </a:r>
          </a:p>
          <a:p>
            <a:pPr marL="355600" indent="-342900">
              <a:spcAft>
                <a:spcPts val="800"/>
              </a:spcAft>
              <a:buChar char="•"/>
            </a:pPr>
            <a:r>
              <a:rPr lang="fi-FI" dirty="0">
                <a:cs typeface="Arial"/>
              </a:rPr>
              <a:t>Kuinka paljon hoidontarpeen arviointeja on keskitetysti tehty (määrän kehittyminen, milloin tarvitaan lisäresurssia)?</a:t>
            </a:r>
          </a:p>
          <a:p>
            <a:pPr marL="355600" indent="-342900">
              <a:spcAft>
                <a:spcPts val="800"/>
              </a:spcAft>
              <a:buChar char="•"/>
            </a:pPr>
            <a:r>
              <a:rPr lang="fi-FI" dirty="0">
                <a:cs typeface="Arial"/>
              </a:rPr>
              <a:t>Kuinka suuri osuus on käsitelty täysin itse (mitkä asiat sopivat keskittämiseen)?</a:t>
            </a:r>
          </a:p>
          <a:p>
            <a:pPr marL="355600" indent="-342900">
              <a:spcAft>
                <a:spcPts val="800"/>
              </a:spcAft>
              <a:buChar char="•"/>
            </a:pPr>
            <a:r>
              <a:rPr lang="fi-FI" dirty="0">
                <a:cs typeface="Arial"/>
              </a:rPr>
              <a:t>Kuinka suuri osuus on siirretty sote-keskukseen hoitotiimille hoidettavaksi (mitkä asiat eivät kuulu keskitetylle tiimille)?</a:t>
            </a:r>
          </a:p>
          <a:p>
            <a:pPr marL="355600" indent="-342900">
              <a:spcAft>
                <a:spcPts val="800"/>
              </a:spcAft>
              <a:buChar char="•"/>
            </a:pPr>
            <a:r>
              <a:rPr lang="fi-FI" dirty="0">
                <a:cs typeface="Arial"/>
              </a:rPr>
              <a:t>Kuinka monessa tapauksessa on tarvittu lääkärikonsultaatioita (millaiseksi keskitetyn tiimin toiminta tulevaisuudessa kehittyy)?</a:t>
            </a:r>
          </a:p>
        </p:txBody>
      </p:sp>
      <p:sp>
        <p:nvSpPr>
          <p:cNvPr id="4" name="Kuvan paikkamerkki 3">
            <a:extLst>
              <a:ext uri="{FF2B5EF4-FFF2-40B4-BE49-F238E27FC236}">
                <a16:creationId xmlns:a16="http://schemas.microsoft.com/office/drawing/2014/main" id="{20577874-152C-DBF6-F824-540888ECF9A6}"/>
              </a:ext>
            </a:extLst>
          </p:cNvPr>
          <p:cNvSpPr>
            <a:spLocks noGrp="1"/>
          </p:cNvSpPr>
          <p:nvPr>
            <p:ph sz="quarter" idx="13"/>
          </p:nvPr>
        </p:nvSpPr>
        <p:spPr/>
        <p:txBody>
          <a:bodyPr vert="horz" lIns="91440" tIns="45720" rIns="91440" bIns="45720" rtlCol="0" anchor="t">
            <a:normAutofit/>
          </a:bodyPr>
          <a:lstStyle/>
          <a:p>
            <a:r>
              <a:rPr lang="fi-FI" sz="1800" b="1" dirty="0">
                <a:cs typeface="Arial"/>
              </a:rPr>
              <a:t>Mitä johdolle halutaan raportoida</a:t>
            </a:r>
          </a:p>
          <a:p>
            <a:pPr marL="355600" indent="-342900">
              <a:buChar char="•"/>
            </a:pPr>
            <a:r>
              <a:rPr lang="fi-FI" sz="1800" dirty="0">
                <a:cs typeface="Arial"/>
              </a:rPr>
              <a:t>Yhteydenottojen lukumäärät (onko tämä ollut oikea kehityssuunta, onko varatulla resurssilla riittävästi työtä, kannattaako tätä toimintaa kehittää lisää/jatkaa)?</a:t>
            </a:r>
          </a:p>
          <a:p>
            <a:pPr marL="355600" indent="-342900">
              <a:buChar char="•"/>
            </a:pPr>
            <a:r>
              <a:rPr lang="fi-FI" sz="1800" dirty="0">
                <a:cs typeface="Arial"/>
              </a:rPr>
              <a:t>Lukumäärillä ja niiden hoitamisen jakautumisella on suora merkitys resursointiin ja tarvittaessa resurssien lisäämiseen. </a:t>
            </a:r>
          </a:p>
          <a:p>
            <a:pPr marL="355600" indent="-342900">
              <a:buChar char="•"/>
            </a:pPr>
            <a:r>
              <a:rPr lang="fi-FI" sz="1800" dirty="0">
                <a:cs typeface="Arial"/>
              </a:rPr>
              <a:t>Tilastointi on johdolle selkein ikkuna siihen, mitä keskitetyssä tiimissä tapahtuu, lukuja seurataan  kuukausitasolla johtoryhmissä.</a:t>
            </a:r>
          </a:p>
          <a:p>
            <a:pPr marL="355600" indent="-342900">
              <a:buChar char="•"/>
            </a:pPr>
            <a:endParaRPr lang="fi-FI" sz="1800">
              <a:cs typeface="Arial"/>
            </a:endParaRPr>
          </a:p>
        </p:txBody>
      </p:sp>
      <p:pic>
        <p:nvPicPr>
          <p:cNvPr id="6" name="Kuva 5" descr="Kuva, joka sisältää kohteen teksti, Fontti, kuvakaappaus, Sähkönsininen&#10;&#10;Kuvaus luotu automaattisesti">
            <a:extLst>
              <a:ext uri="{FF2B5EF4-FFF2-40B4-BE49-F238E27FC236}">
                <a16:creationId xmlns:a16="http://schemas.microsoft.com/office/drawing/2014/main" id="{9321318B-5BDF-B72F-DD57-0D3DD8E35076}"/>
              </a:ext>
            </a:extLst>
          </p:cNvPr>
          <p:cNvPicPr>
            <a:picLocks noChangeAspect="1"/>
          </p:cNvPicPr>
          <p:nvPr/>
        </p:nvPicPr>
        <p:blipFill>
          <a:blip r:embed="rId3"/>
          <a:stretch>
            <a:fillRect/>
          </a:stretch>
        </p:blipFill>
        <p:spPr>
          <a:xfrm>
            <a:off x="8990762" y="6129495"/>
            <a:ext cx="2196497" cy="551968"/>
          </a:xfrm>
          <a:prstGeom prst="rect">
            <a:avLst/>
          </a:prstGeom>
        </p:spPr>
      </p:pic>
    </p:spTree>
    <p:extLst>
      <p:ext uri="{BB962C8B-B14F-4D97-AF65-F5344CB8AC3E}">
        <p14:creationId xmlns:p14="http://schemas.microsoft.com/office/powerpoint/2010/main" val="1157353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2073C6-9B0D-9A97-4F5A-BEE46EF91DA8}"/>
              </a:ext>
            </a:extLst>
          </p:cNvPr>
          <p:cNvSpPr>
            <a:spLocks noGrp="1"/>
          </p:cNvSpPr>
          <p:nvPr>
            <p:ph type="title"/>
          </p:nvPr>
        </p:nvSpPr>
        <p:spPr/>
        <p:txBody>
          <a:bodyPr/>
          <a:lstStyle/>
          <a:p>
            <a:r>
              <a:rPr lang="fi-FI" dirty="0">
                <a:cs typeface="Arial"/>
              </a:rPr>
              <a:t>Lääkärikonsultaatiot</a:t>
            </a:r>
            <a:endParaRPr lang="fi-FI" dirty="0"/>
          </a:p>
        </p:txBody>
      </p:sp>
      <p:sp>
        <p:nvSpPr>
          <p:cNvPr id="3" name="Sisällön paikkamerkki 2">
            <a:extLst>
              <a:ext uri="{FF2B5EF4-FFF2-40B4-BE49-F238E27FC236}">
                <a16:creationId xmlns:a16="http://schemas.microsoft.com/office/drawing/2014/main" id="{0A8EFFDC-583D-D34F-9054-4DC3175A0433}"/>
              </a:ext>
            </a:extLst>
          </p:cNvPr>
          <p:cNvSpPr>
            <a:spLocks noGrp="1"/>
          </p:cNvSpPr>
          <p:nvPr>
            <p:ph type="subTitle" idx="1"/>
          </p:nvPr>
        </p:nvSpPr>
        <p:spPr/>
        <p:txBody>
          <a:bodyPr/>
          <a:lstStyle/>
          <a:p>
            <a:endParaRPr lang="fi-FI"/>
          </a:p>
        </p:txBody>
      </p:sp>
      <p:pic>
        <p:nvPicPr>
          <p:cNvPr id="5" name="Kuvan paikkamerkki 4" descr="Kuva, joka sisältää kohteen vaate, henkilö, seinä, jalkineet&#10;&#10;Kuvaus luotu automaattisesti">
            <a:extLst>
              <a:ext uri="{FF2B5EF4-FFF2-40B4-BE49-F238E27FC236}">
                <a16:creationId xmlns:a16="http://schemas.microsoft.com/office/drawing/2014/main" id="{BDD02A1E-E342-0C33-2228-CC5381A1F1A3}"/>
              </a:ext>
            </a:extLst>
          </p:cNvPr>
          <p:cNvPicPr>
            <a:picLocks noGrp="1" noChangeAspect="1"/>
          </p:cNvPicPr>
          <p:nvPr>
            <p:ph type="pic" sz="quarter" idx="12"/>
          </p:nvPr>
        </p:nvPicPr>
        <p:blipFill>
          <a:blip r:embed="rId2"/>
          <a:srcRect t="12375" b="12375"/>
          <a:stretch/>
        </p:blipFill>
        <p:spPr/>
      </p:pic>
      <p:pic>
        <p:nvPicPr>
          <p:cNvPr id="6" name="Kuva 5" descr="Kuva, joka sisältää kohteen teksti, Fontti, kuvakaappaus, Sähkönsininen&#10;&#10;Kuvaus luotu automaattisesti">
            <a:extLst>
              <a:ext uri="{FF2B5EF4-FFF2-40B4-BE49-F238E27FC236}">
                <a16:creationId xmlns:a16="http://schemas.microsoft.com/office/drawing/2014/main" id="{C7D9742D-82D2-C0DF-B0F8-B2D486159E14}"/>
              </a:ext>
            </a:extLst>
          </p:cNvPr>
          <p:cNvPicPr>
            <a:picLocks noChangeAspect="1"/>
          </p:cNvPicPr>
          <p:nvPr/>
        </p:nvPicPr>
        <p:blipFill>
          <a:blip r:embed="rId3"/>
          <a:stretch>
            <a:fillRect/>
          </a:stretch>
        </p:blipFill>
        <p:spPr>
          <a:xfrm>
            <a:off x="8990762" y="6129495"/>
            <a:ext cx="2196497" cy="551968"/>
          </a:xfrm>
          <a:prstGeom prst="rect">
            <a:avLst/>
          </a:prstGeom>
        </p:spPr>
      </p:pic>
    </p:spTree>
    <p:extLst>
      <p:ext uri="{BB962C8B-B14F-4D97-AF65-F5344CB8AC3E}">
        <p14:creationId xmlns:p14="http://schemas.microsoft.com/office/powerpoint/2010/main" val="2267371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4F6C63-63AF-9898-E053-97FD39E7AEF7}"/>
              </a:ext>
            </a:extLst>
          </p:cNvPr>
          <p:cNvSpPr>
            <a:spLocks noGrp="1"/>
          </p:cNvSpPr>
          <p:nvPr>
            <p:ph type="title"/>
          </p:nvPr>
        </p:nvSpPr>
        <p:spPr/>
        <p:txBody>
          <a:bodyPr/>
          <a:lstStyle/>
          <a:p>
            <a:r>
              <a:rPr lang="fi-FI">
                <a:cs typeface="Arial"/>
              </a:rPr>
              <a:t>Lääkärikonsultaatioiden yhteinen toimintatapa</a:t>
            </a:r>
            <a:endParaRPr lang="fi-FI"/>
          </a:p>
        </p:txBody>
      </p:sp>
      <p:sp>
        <p:nvSpPr>
          <p:cNvPr id="3" name="Alaotsikko 2">
            <a:extLst>
              <a:ext uri="{FF2B5EF4-FFF2-40B4-BE49-F238E27FC236}">
                <a16:creationId xmlns:a16="http://schemas.microsoft.com/office/drawing/2014/main" id="{DB6B1A9B-9E8C-E76D-516B-CB2CD2680D50}"/>
              </a:ext>
            </a:extLst>
          </p:cNvPr>
          <p:cNvSpPr>
            <a:spLocks noGrp="1"/>
          </p:cNvSpPr>
          <p:nvPr>
            <p:ph sz="quarter" idx="12"/>
          </p:nvPr>
        </p:nvSpPr>
        <p:spPr/>
        <p:txBody>
          <a:bodyPr vert="horz" lIns="91440" tIns="45720" rIns="91440" bIns="45720" rtlCol="0" anchor="t">
            <a:normAutofit/>
          </a:bodyPr>
          <a:lstStyle/>
          <a:p>
            <a:r>
              <a:rPr lang="fi-FI" dirty="0">
                <a:cs typeface="Arial"/>
              </a:rPr>
              <a:t>Lääkärikonsultaatiot toteutetaan asiakkaan oman sote-keskuksen konsultoivan lääkärin kautta. Tässä käytetään tiimilääkärien kiireettömien ja kiireellisten konsultaatioiden ajanvarauskirjoja.</a:t>
            </a:r>
          </a:p>
          <a:p>
            <a:r>
              <a:rPr lang="fi-FI" dirty="0">
                <a:cs typeface="Arial"/>
              </a:rPr>
              <a:t>Lääkärikonsultaatiota tehdään sekä Omaolon työjonolähetyksien että kiireettömien viestien aiheista.</a:t>
            </a:r>
          </a:p>
          <a:p>
            <a:r>
              <a:rPr lang="fi-FI" dirty="0">
                <a:cs typeface="Arial"/>
              </a:rPr>
              <a:t>Oletuksena on, että lääkärikonsultaatioiden määrä on suhteessa Omaolon työjonolähetysten määrään vähäinen.</a:t>
            </a:r>
          </a:p>
          <a:p>
            <a:endParaRPr lang="fi-FI">
              <a:cs typeface="Arial"/>
            </a:endParaRPr>
          </a:p>
          <a:p>
            <a:endParaRPr lang="fi-FI">
              <a:cs typeface="Arial"/>
            </a:endParaRPr>
          </a:p>
          <a:p>
            <a:endParaRPr lang="fi-FI">
              <a:cs typeface="Arial"/>
            </a:endParaRPr>
          </a:p>
        </p:txBody>
      </p:sp>
      <p:sp>
        <p:nvSpPr>
          <p:cNvPr id="4" name="Kuvan paikkamerkki 3">
            <a:extLst>
              <a:ext uri="{FF2B5EF4-FFF2-40B4-BE49-F238E27FC236}">
                <a16:creationId xmlns:a16="http://schemas.microsoft.com/office/drawing/2014/main" id="{343B20FF-E4AB-A8F5-7E13-F8A04382047D}"/>
              </a:ext>
            </a:extLst>
          </p:cNvPr>
          <p:cNvSpPr>
            <a:spLocks noGrp="1"/>
          </p:cNvSpPr>
          <p:nvPr>
            <p:ph sz="quarter" idx="13"/>
          </p:nvPr>
        </p:nvSpPr>
        <p:spPr/>
        <p:txBody>
          <a:bodyPr vert="horz" lIns="91440" tIns="45720" rIns="91440" bIns="45720" rtlCol="0" anchor="t">
            <a:normAutofit/>
          </a:bodyPr>
          <a:lstStyle/>
          <a:p>
            <a:r>
              <a:rPr lang="fi-FI" dirty="0">
                <a:cs typeface="Arial"/>
              </a:rPr>
              <a:t>Lääkärikonsultaatioiden aiheet esim.</a:t>
            </a:r>
            <a:endParaRPr lang="en-US" dirty="0">
              <a:solidFill>
                <a:srgbClr val="000000"/>
              </a:solidFill>
              <a:cs typeface="Arial"/>
            </a:endParaRPr>
          </a:p>
          <a:p>
            <a:pPr marL="355600" indent="-342900">
              <a:buFont typeface="Arial,Sans-Serif"/>
              <a:buChar char="•"/>
            </a:pPr>
            <a:r>
              <a:rPr lang="fi-FI" dirty="0">
                <a:cs typeface="Arial"/>
              </a:rPr>
              <a:t>Reseptien kirjoittaminen (silmän oirearvio, ihottumat, seksitaudit)</a:t>
            </a:r>
            <a:endParaRPr lang="en-US" dirty="0">
              <a:solidFill>
                <a:srgbClr val="000000"/>
              </a:solidFill>
              <a:cs typeface="Arial"/>
            </a:endParaRPr>
          </a:p>
          <a:p>
            <a:pPr marL="355600" indent="-342900">
              <a:buFont typeface="Arial,Sans-Serif"/>
              <a:buChar char="•"/>
            </a:pPr>
            <a:r>
              <a:rPr lang="fi-FI" dirty="0">
                <a:cs typeface="Arial"/>
              </a:rPr>
              <a:t>Vastaanottoajan kiireellisyyden arviointi</a:t>
            </a:r>
            <a:endParaRPr lang="en-US" dirty="0">
              <a:solidFill>
                <a:srgbClr val="000000"/>
              </a:solidFill>
              <a:cs typeface="Arial"/>
            </a:endParaRPr>
          </a:p>
          <a:p>
            <a:pPr marL="711200" lvl="1" indent="-342900">
              <a:buFont typeface="Courier New,monospace"/>
              <a:buChar char="o"/>
            </a:pPr>
            <a:r>
              <a:rPr lang="fi-FI" dirty="0">
                <a:cs typeface="Arial"/>
              </a:rPr>
              <a:t>Voiko potilas odottaa VO-aikaa vielä päivän tai pari?</a:t>
            </a:r>
            <a:endParaRPr lang="en-US" dirty="0">
              <a:solidFill>
                <a:srgbClr val="000000"/>
              </a:solidFill>
              <a:cs typeface="Arial"/>
            </a:endParaRPr>
          </a:p>
          <a:p>
            <a:pPr marL="711200" lvl="1" indent="-342900">
              <a:buFont typeface="Courier New,monospace"/>
              <a:buChar char="o"/>
            </a:pPr>
            <a:r>
              <a:rPr lang="fi-FI" dirty="0">
                <a:cs typeface="Arial"/>
              </a:rPr>
              <a:t>Kauanko oiretta voi seurata kotona ennen kuin ottaa uudelleen yhteyttä?</a:t>
            </a:r>
            <a:endParaRPr lang="fi-FI" dirty="0"/>
          </a:p>
          <a:p>
            <a:endParaRPr lang="fi-FI" dirty="0">
              <a:cs typeface="Arial"/>
            </a:endParaRPr>
          </a:p>
          <a:p>
            <a:endParaRPr lang="fi-FI" dirty="0">
              <a:cs typeface="Arial"/>
            </a:endParaRPr>
          </a:p>
          <a:p>
            <a:endParaRPr lang="fi-FI" dirty="0">
              <a:cs typeface="Arial"/>
            </a:endParaRPr>
          </a:p>
        </p:txBody>
      </p:sp>
      <p:pic>
        <p:nvPicPr>
          <p:cNvPr id="6" name="Kuva 5" descr="Kuva, joka sisältää kohteen teksti, Fontti, kuvakaappaus, Sähkönsininen&#10;&#10;Kuvaus luotu automaattisesti">
            <a:extLst>
              <a:ext uri="{FF2B5EF4-FFF2-40B4-BE49-F238E27FC236}">
                <a16:creationId xmlns:a16="http://schemas.microsoft.com/office/drawing/2014/main" id="{8CAC8B73-5FA1-C155-62DA-2B9C6FDF0014}"/>
              </a:ext>
            </a:extLst>
          </p:cNvPr>
          <p:cNvPicPr>
            <a:picLocks noChangeAspect="1"/>
          </p:cNvPicPr>
          <p:nvPr/>
        </p:nvPicPr>
        <p:blipFill>
          <a:blip r:embed="rId2"/>
          <a:stretch>
            <a:fillRect/>
          </a:stretch>
        </p:blipFill>
        <p:spPr>
          <a:xfrm>
            <a:off x="8990762" y="6129495"/>
            <a:ext cx="2196497" cy="551968"/>
          </a:xfrm>
          <a:prstGeom prst="rect">
            <a:avLst/>
          </a:prstGeom>
        </p:spPr>
      </p:pic>
    </p:spTree>
    <p:extLst>
      <p:ext uri="{BB962C8B-B14F-4D97-AF65-F5344CB8AC3E}">
        <p14:creationId xmlns:p14="http://schemas.microsoft.com/office/powerpoint/2010/main" val="1933798669"/>
      </p:ext>
    </p:extLst>
  </p:cSld>
  <p:clrMapOvr>
    <a:masterClrMapping/>
  </p:clrMapOvr>
</p:sld>
</file>

<file path=ppt/theme/theme1.xml><?xml version="1.0" encoding="utf-8"?>
<a:theme xmlns:a="http://schemas.openxmlformats.org/drawingml/2006/main" name="Päijät-Hämeen_hyvinvointialueen asettelut">
  <a:themeElements>
    <a:clrScheme name="PäijätHA">
      <a:dk1>
        <a:srgbClr val="000000"/>
      </a:dk1>
      <a:lt1>
        <a:srgbClr val="FFFFFF"/>
      </a:lt1>
      <a:dk2>
        <a:srgbClr val="394B85"/>
      </a:dk2>
      <a:lt2>
        <a:srgbClr val="FEFFFF"/>
      </a:lt2>
      <a:accent1>
        <a:srgbClr val="394B85"/>
      </a:accent1>
      <a:accent2>
        <a:srgbClr val="3F77BC"/>
      </a:accent2>
      <a:accent3>
        <a:srgbClr val="739DD2"/>
      </a:accent3>
      <a:accent4>
        <a:srgbClr val="F04E4C"/>
      </a:accent4>
      <a:accent5>
        <a:srgbClr val="B292C4"/>
      </a:accent5>
      <a:accent6>
        <a:srgbClr val="5BBD72"/>
      </a:accent6>
      <a:hlink>
        <a:srgbClr val="394B85"/>
      </a:hlink>
      <a:folHlink>
        <a:srgbClr val="3F77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94B8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394B8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äijätHA.potx" id="{19902A34-4822-4F4F-82EE-E4AFF1810E37}" vid="{8F359547-9E9D-46BA-B7E9-0DA8BBD66146}"/>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06a9189-94c9-45dd-b48e-a4549e31f9c7" xsi:nil="true"/>
    <lcf76f155ced4ddcb4097134ff3c332f xmlns="14c9b42a-0258-49eb-b691-6b4449ad432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75AB57F64D97924F8097D0A9A36D8640" ma:contentTypeVersion="16" ma:contentTypeDescription="Luo uusi asiakirja." ma:contentTypeScope="" ma:versionID="d0de17bfdf5d8f1527d91c4c2e4bde19">
  <xsd:schema xmlns:xsd="http://www.w3.org/2001/XMLSchema" xmlns:xs="http://www.w3.org/2001/XMLSchema" xmlns:p="http://schemas.microsoft.com/office/2006/metadata/properties" xmlns:ns2="14c9b42a-0258-49eb-b691-6b4449ad4320" xmlns:ns3="b06a9189-94c9-45dd-b48e-a4549e31f9c7" targetNamespace="http://schemas.microsoft.com/office/2006/metadata/properties" ma:root="true" ma:fieldsID="7df13eef1e6df5ef754c8f4b1cb20c4a" ns2:_="" ns3:_="">
    <xsd:import namespace="14c9b42a-0258-49eb-b691-6b4449ad4320"/>
    <xsd:import namespace="b06a9189-94c9-45dd-b48e-a4549e31f9c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c9b42a-0258-49eb-b691-6b4449ad43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Kuvien tunnisteet" ma:readOnly="false" ma:fieldId="{5cf76f15-5ced-4ddc-b409-7134ff3c332f}" ma:taxonomyMulti="true" ma:sspId="64aa9344-fefb-4183-8fab-654c1c2a2c27"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6a9189-94c9-45dd-b48e-a4549e31f9c7"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18" nillable="true" ma:displayName="Taxonomy Catch All Column" ma:hidden="true" ma:list="{b6011225-facc-4b0d-be38-7af4ea56ca56}" ma:internalName="TaxCatchAll" ma:showField="CatchAllData" ma:web="b06a9189-94c9-45dd-b48e-a4549e31f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140D26-4F03-4A1F-98BA-40CFD3413814}">
  <ds:schemaRefs>
    <ds:schemaRef ds:uri="14c9b42a-0258-49eb-b691-6b4449ad4320"/>
    <ds:schemaRef ds:uri="63ec192f-359d-4aef-9915-a72858862d32"/>
    <ds:schemaRef ds:uri="67a28132-88c8-47d6-90f3-d7c534fd5fbc"/>
    <ds:schemaRef ds:uri="b06a9189-94c9-45dd-b48e-a4549e31f9c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3C47721-53E9-4476-B9E2-DC1BBE409EBD}">
  <ds:schemaRefs>
    <ds:schemaRef ds:uri="http://schemas.microsoft.com/sharepoint/v3/contenttype/forms"/>
  </ds:schemaRefs>
</ds:datastoreItem>
</file>

<file path=customXml/itemProps3.xml><?xml version="1.0" encoding="utf-8"?>
<ds:datastoreItem xmlns:ds="http://schemas.openxmlformats.org/officeDocument/2006/customXml" ds:itemID="{5E2B861C-BBE7-48FF-9CE0-E4AA3F6F68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c9b42a-0258-49eb-b691-6b4449ad4320"/>
    <ds:schemaRef ds:uri="b06a9189-94c9-45dd-b48e-a4549e31f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PäijätHA</Template>
  <TotalTime>888</TotalTime>
  <Words>1653</Words>
  <Application>Microsoft Office PowerPoint</Application>
  <PresentationFormat>Laajakuva</PresentationFormat>
  <Paragraphs>232</Paragraphs>
  <Slides>18</Slides>
  <Notes>3</Notes>
  <HiddenSlides>0</HiddenSlides>
  <MMClips>0</MMClips>
  <ScaleCrop>false</ScaleCrop>
  <HeadingPairs>
    <vt:vector size="4" baseType="variant">
      <vt:variant>
        <vt:lpstr>Teema</vt:lpstr>
      </vt:variant>
      <vt:variant>
        <vt:i4>1</vt:i4>
      </vt:variant>
      <vt:variant>
        <vt:lpstr>Dian otsikot</vt:lpstr>
      </vt:variant>
      <vt:variant>
        <vt:i4>18</vt:i4>
      </vt:variant>
    </vt:vector>
  </HeadingPairs>
  <TitlesOfParts>
    <vt:vector size="19" baseType="lpstr">
      <vt:lpstr>Päijät-Hämeen_hyvinvointialueen asettelut</vt:lpstr>
      <vt:lpstr>Digitaalinen HTA keskitettynä toimintana Oma tuotanto, avosairaanhoito</vt:lpstr>
      <vt:lpstr>Digitaaliset yhteydenotot ja HTA</vt:lpstr>
      <vt:lpstr>Työn eteneminen</vt:lpstr>
      <vt:lpstr>Ohjeiden kokoamisen työpajat</vt:lpstr>
      <vt:lpstr>Kirjaaminen ja tilastointi</vt:lpstr>
      <vt:lpstr>Kirjaaminen ja tilastointi</vt:lpstr>
      <vt:lpstr>Tilastointi</vt:lpstr>
      <vt:lpstr>Lääkärikonsultaatiot</vt:lpstr>
      <vt:lpstr>Lääkärikonsultaatioiden yhteinen toimintatapa</vt:lpstr>
      <vt:lpstr>Laboratorio-ohjeistukset</vt:lpstr>
      <vt:lpstr>Laboratorio-ohjeistukset </vt:lpstr>
      <vt:lpstr>Käytännön toiminta</vt:lpstr>
      <vt:lpstr>Tiimin toimintatavat</vt:lpstr>
      <vt:lpstr>Mittarit ja työn vaikuttavuus</vt:lpstr>
      <vt:lpstr>Tunnistetut harmonisoinnin tarpeet</vt:lpstr>
      <vt:lpstr>Tunnistetut harmonisoinnin tarpeet</vt:lpstr>
      <vt:lpstr>Harmonisoinnin tarpeet esimerkiksi</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Yleisohjeet kalvopakan värien käyttöön</dc:title>
  <dc:creator>Huhtamaa Hanni</dc:creator>
  <cp:lastModifiedBy>Taru Hillamo</cp:lastModifiedBy>
  <cp:revision>942</cp:revision>
  <dcterms:created xsi:type="dcterms:W3CDTF">2024-02-28T08:49:18Z</dcterms:created>
  <dcterms:modified xsi:type="dcterms:W3CDTF">2024-09-10T12:20:11Z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295cc1-d279-42ac-ab4d-3b0f4fece050_Enabled">
    <vt:lpwstr>true</vt:lpwstr>
  </property>
  <property fmtid="{D5CDD505-2E9C-101B-9397-08002B2CF9AE}" pid="3" name="MSIP_Label_a7295cc1-d279-42ac-ab4d-3b0f4fece050_SetDate">
    <vt:lpwstr>2023-04-11T09:52:03Z</vt:lpwstr>
  </property>
  <property fmtid="{D5CDD505-2E9C-101B-9397-08002B2CF9AE}" pid="4" name="MSIP_Label_a7295cc1-d279-42ac-ab4d-3b0f4fece050_Method">
    <vt:lpwstr>Standard</vt:lpwstr>
  </property>
  <property fmtid="{D5CDD505-2E9C-101B-9397-08002B2CF9AE}" pid="5" name="MSIP_Label_a7295cc1-d279-42ac-ab4d-3b0f4fece050_Name">
    <vt:lpwstr>FUJITSU-RESTRICTED​</vt:lpwstr>
  </property>
  <property fmtid="{D5CDD505-2E9C-101B-9397-08002B2CF9AE}" pid="6" name="MSIP_Label_a7295cc1-d279-42ac-ab4d-3b0f4fece050_SiteId">
    <vt:lpwstr>a19f121d-81e1-4858-a9d8-736e267fd4c7</vt:lpwstr>
  </property>
  <property fmtid="{D5CDD505-2E9C-101B-9397-08002B2CF9AE}" pid="7" name="MSIP_Label_a7295cc1-d279-42ac-ab4d-3b0f4fece050_ActionId">
    <vt:lpwstr>a5e45781-1632-45b0-871e-0e26456b3925</vt:lpwstr>
  </property>
  <property fmtid="{D5CDD505-2E9C-101B-9397-08002B2CF9AE}" pid="8" name="MSIP_Label_a7295cc1-d279-42ac-ab4d-3b0f4fece050_ContentBits">
    <vt:lpwstr>0</vt:lpwstr>
  </property>
  <property fmtid="{D5CDD505-2E9C-101B-9397-08002B2CF9AE}" pid="9" name="ContentTypeId">
    <vt:lpwstr>0x01010075AB57F64D97924F8097D0A9A36D8640</vt:lpwstr>
  </property>
  <property fmtid="{D5CDD505-2E9C-101B-9397-08002B2CF9AE}" pid="10" name="MediaServiceImageTags">
    <vt:lpwstr/>
  </property>
</Properties>
</file>