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F4"/>
    <a:srgbClr val="FF6913"/>
    <a:srgbClr val="9A2323"/>
    <a:srgbClr val="0C2340"/>
    <a:srgbClr val="FBD872"/>
    <a:srgbClr val="ECBAA8"/>
    <a:srgbClr val="D0D1AB"/>
    <a:srgbClr val="D5BED7"/>
    <a:srgbClr val="B8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7FD224-3645-45EC-9441-EBADC0C57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063EE9C-3988-43C0-963F-13E637381A43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18A3604-E879-4A83-B871-10AB95D2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50ED1-6CAF-44B0-9B2A-B373F1EAE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141885-9E51-49E0-91BB-E1041B460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44BA202-8B0E-4635-A40D-7E74CCCC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2D0B2EF-D8EA-4FD7-A43B-09E72A146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13652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9FC9EA-550B-4671-A896-AE073ACAD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70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3CA030-6B8F-4760-AA3D-B385F9059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AE9BF5-EFED-467E-A81D-276F381F0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17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DBDF5EA-9074-4B75-A72A-580727557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453AC8-89B4-4821-9224-326B4FC5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0E4B0A-303F-417A-9D25-FBA5B842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956A9A6-6DFA-47F1-9E02-E0968D03E22D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3EEAFF9-F581-453D-9718-1D0FD41B0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3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56DFD6B-4097-4659-A20B-321C135FF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78F69D-972C-49E4-978F-5624BF1C4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97B40FE-B931-486A-84F6-27E30977F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FA3C0-0F27-4F92-B7C7-23E9C70E3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C95079-9F6F-42BD-90DE-3A26292DA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1" y="471993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9F8AFF3-0063-4A85-BCF7-9D940A54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17" y="135465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9CA66F-33DF-4DF4-AE73-A7C8E8258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6B73302-C337-45F9-BFF9-9B16E25EE462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4DA7459-BAAF-4C60-B489-A518DD2C4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9" y="35487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5B8EB8C-6835-4846-9832-359632898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0" y="438194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D2F0010-D32D-480D-BD5C-BB215D12B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7820F2E-3F50-460B-AFDF-D8D5237EEEF9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4909C7-5158-48B5-8CC9-D82C3E78FF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BF3D893-E596-465C-AB24-BC2C4960BF0F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8891FFF-B341-4D1A-8C8A-F5740F325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7EB9F2C-4431-4AE3-ABDE-F1B11B648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A053154-3B33-4B1E-B92B-88D2DC172B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3D6D56E-17AC-41C8-A310-E2F68F6FF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8.11.2024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50" r:id="rId6"/>
    <p:sldLayoutId id="2147483662" r:id="rId7"/>
    <p:sldLayoutId id="2147483671" r:id="rId8"/>
    <p:sldLayoutId id="2147483676" r:id="rId9"/>
    <p:sldLayoutId id="2147483677" r:id="rId10"/>
    <p:sldLayoutId id="2147483689" r:id="rId11"/>
    <p:sldLayoutId id="2147483664" r:id="rId12"/>
    <p:sldLayoutId id="2147483665" r:id="rId13"/>
    <p:sldLayoutId id="2147483666" r:id="rId14"/>
    <p:sldLayoutId id="2147483668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63" r:id="rId29"/>
    <p:sldLayoutId id="2147483654" r:id="rId30"/>
    <p:sldLayoutId id="2147483655" r:id="rId31"/>
    <p:sldLayoutId id="2147483670" r:id="rId3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A415C2-D490-89A6-785D-6526B0A9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24" y="140814"/>
            <a:ext cx="3178784" cy="769029"/>
          </a:xfrm>
        </p:spPr>
        <p:txBody>
          <a:bodyPr/>
          <a:lstStyle/>
          <a:p>
            <a:r>
              <a:rPr lang="fi-FI" sz="2400" dirty="0"/>
              <a:t>Kävijöiden kokemukset;</a:t>
            </a:r>
            <a:br>
              <a:rPr lang="fi-FI" sz="2400" dirty="0"/>
            </a:br>
            <a:r>
              <a:rPr lang="fi-FI" sz="2400" dirty="0"/>
              <a:t>kyselyt ja keskustelut 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B43695FC-DF5B-24BD-363F-E93F3ADE7813}"/>
              </a:ext>
            </a:extLst>
          </p:cNvPr>
          <p:cNvSpPr/>
          <p:nvPr/>
        </p:nvSpPr>
        <p:spPr>
          <a:xfrm>
            <a:off x="4405686" y="3295876"/>
            <a:ext cx="2084138" cy="1053601"/>
          </a:xfrm>
          <a:prstGeom prst="rect">
            <a:avLst/>
          </a:prstGeom>
          <a:solidFill>
            <a:srgbClr val="D0D1AB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PÄIVÄKESKUSKÄVIJÄ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5EE103DC-4F3D-6309-8040-CE6BB83307E1}"/>
              </a:ext>
            </a:extLst>
          </p:cNvPr>
          <p:cNvSpPr/>
          <p:nvPr/>
        </p:nvSpPr>
        <p:spPr>
          <a:xfrm>
            <a:off x="5209026" y="1930988"/>
            <a:ext cx="1624613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Ravinto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072D50DB-CEF5-BA60-674B-D8D543F93252}"/>
              </a:ext>
            </a:extLst>
          </p:cNvPr>
          <p:cNvSpPr/>
          <p:nvPr/>
        </p:nvSpPr>
        <p:spPr>
          <a:xfrm>
            <a:off x="3125669" y="2220716"/>
            <a:ext cx="1775534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Kohtaami-nen</a:t>
            </a:r>
            <a:endParaRPr lang="fi-FI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AD3C82A-BEFA-5B59-AAD6-6A1031F71B58}"/>
              </a:ext>
            </a:extLst>
          </p:cNvPr>
          <p:cNvSpPr/>
          <p:nvPr/>
        </p:nvSpPr>
        <p:spPr>
          <a:xfrm>
            <a:off x="369588" y="1017440"/>
            <a:ext cx="2180502" cy="1195247"/>
          </a:xfrm>
          <a:prstGeom prst="ellipse">
            <a:avLst/>
          </a:prstGeom>
          <a:solidFill>
            <a:srgbClr val="D5BED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Kuuluvuuden tunne/</a:t>
            </a:r>
          </a:p>
          <a:p>
            <a:pPr algn="ctr"/>
            <a:r>
              <a:rPr lang="fi-FI" dirty="0"/>
              <a:t>yhteisöllisyys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3DC65D-DDC7-A922-FBC0-C737583C3046}"/>
              </a:ext>
            </a:extLst>
          </p:cNvPr>
          <p:cNvSpPr/>
          <p:nvPr/>
        </p:nvSpPr>
        <p:spPr>
          <a:xfrm>
            <a:off x="7280178" y="5813839"/>
            <a:ext cx="1729663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Hyvä </a:t>
            </a:r>
            <a:r>
              <a:rPr lang="fi-FI" dirty="0" err="1"/>
              <a:t>kohtaami-nen</a:t>
            </a:r>
            <a:r>
              <a:rPr lang="fi-FI" dirty="0"/>
              <a:t> 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BE0EA583-74A9-1166-F9C7-B97DCDD56795}"/>
              </a:ext>
            </a:extLst>
          </p:cNvPr>
          <p:cNvSpPr/>
          <p:nvPr/>
        </p:nvSpPr>
        <p:spPr>
          <a:xfrm>
            <a:off x="6190194" y="4578561"/>
            <a:ext cx="1544713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Lepo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3A6C7F20-93CE-6AD0-50BA-704059F10A0E}"/>
              </a:ext>
            </a:extLst>
          </p:cNvPr>
          <p:cNvSpPr/>
          <p:nvPr/>
        </p:nvSpPr>
        <p:spPr>
          <a:xfrm>
            <a:off x="10092429" y="5097202"/>
            <a:ext cx="1630534" cy="7498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Tekemistä päivään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871310A5-F04F-C2AB-89D7-33D3B67A3E0A}"/>
              </a:ext>
            </a:extLst>
          </p:cNvPr>
          <p:cNvSpPr/>
          <p:nvPr/>
        </p:nvSpPr>
        <p:spPr>
          <a:xfrm>
            <a:off x="10217174" y="3308964"/>
            <a:ext cx="1834720" cy="6519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Turvallisuus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F9824E5-A03F-41B8-6134-1C9FB59EC5AD}"/>
              </a:ext>
            </a:extLst>
          </p:cNvPr>
          <p:cNvSpPr/>
          <p:nvPr/>
        </p:nvSpPr>
        <p:spPr>
          <a:xfrm>
            <a:off x="1085060" y="2287672"/>
            <a:ext cx="1704513" cy="914400"/>
          </a:xfrm>
          <a:prstGeom prst="ellipse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Vertaistuki</a:t>
            </a: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A2CED2CC-AFA1-A7A6-0CB4-C13B9C568279}"/>
              </a:ext>
            </a:extLst>
          </p:cNvPr>
          <p:cNvSpPr/>
          <p:nvPr/>
        </p:nvSpPr>
        <p:spPr>
          <a:xfrm>
            <a:off x="138163" y="3178029"/>
            <a:ext cx="1814746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Palveluihin </a:t>
            </a:r>
            <a:r>
              <a:rPr lang="fi-FI" dirty="0" err="1"/>
              <a:t>ohjautumi-nen</a:t>
            </a:r>
            <a:endParaRPr lang="fi-FI" dirty="0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B408F60F-2658-04AE-2117-3E903E091BAF}"/>
              </a:ext>
            </a:extLst>
          </p:cNvPr>
          <p:cNvSpPr/>
          <p:nvPr/>
        </p:nvSpPr>
        <p:spPr>
          <a:xfrm>
            <a:off x="7965669" y="983981"/>
            <a:ext cx="2229035" cy="914400"/>
          </a:xfrm>
          <a:prstGeom prst="ellipse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Rikollisuuden väheneminen</a:t>
            </a: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4D04F587-FFE8-3633-805B-E73DFEF70A3A}"/>
              </a:ext>
            </a:extLst>
          </p:cNvPr>
          <p:cNvSpPr/>
          <p:nvPr/>
        </p:nvSpPr>
        <p:spPr>
          <a:xfrm>
            <a:off x="9216958" y="5983362"/>
            <a:ext cx="1917576" cy="805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Elämänlaatu parantunut</a:t>
            </a:r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3D85B91C-56CC-530D-310E-D22343B5373D}"/>
              </a:ext>
            </a:extLst>
          </p:cNvPr>
          <p:cNvSpPr/>
          <p:nvPr/>
        </p:nvSpPr>
        <p:spPr>
          <a:xfrm>
            <a:off x="7999955" y="4762046"/>
            <a:ext cx="1941249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Tarpeellinen paikka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8B40F51F-5BC7-6968-03DF-BF0A203577E1}"/>
              </a:ext>
            </a:extLst>
          </p:cNvPr>
          <p:cNvSpPr/>
          <p:nvPr/>
        </p:nvSpPr>
        <p:spPr>
          <a:xfrm>
            <a:off x="8281078" y="1992715"/>
            <a:ext cx="1344384" cy="71512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Vaate-jakelu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D3A28E05-5141-FF20-42A6-C3EB9FC14759}"/>
              </a:ext>
            </a:extLst>
          </p:cNvPr>
          <p:cNvSpPr/>
          <p:nvPr/>
        </p:nvSpPr>
        <p:spPr>
          <a:xfrm>
            <a:off x="4075014" y="4773508"/>
            <a:ext cx="1409591" cy="6810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Sosiaali-ohjaus</a:t>
            </a: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05E9985-AD73-B742-B580-D5A554B020D6}"/>
              </a:ext>
            </a:extLst>
          </p:cNvPr>
          <p:cNvSpPr/>
          <p:nvPr/>
        </p:nvSpPr>
        <p:spPr>
          <a:xfrm>
            <a:off x="2716092" y="822348"/>
            <a:ext cx="1500331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Vierailijat</a:t>
            </a:r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0F210005-809C-8D0B-ADF2-4BDEF746E151}"/>
              </a:ext>
            </a:extLst>
          </p:cNvPr>
          <p:cNvSpPr/>
          <p:nvPr/>
        </p:nvSpPr>
        <p:spPr>
          <a:xfrm>
            <a:off x="4402014" y="732143"/>
            <a:ext cx="1381852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Lounas</a:t>
            </a:r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EEFC0D8B-574A-887A-AAEB-402F14C60A51}"/>
              </a:ext>
            </a:extLst>
          </p:cNvPr>
          <p:cNvSpPr/>
          <p:nvPr/>
        </p:nvSpPr>
        <p:spPr>
          <a:xfrm>
            <a:off x="2517952" y="5068962"/>
            <a:ext cx="1500331" cy="914400"/>
          </a:xfrm>
          <a:prstGeom prst="ellipse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Arjen taidot</a:t>
            </a:r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C3591D72-7EC5-ECD9-A975-A8D1F3E7ABBE}"/>
              </a:ext>
            </a:extLst>
          </p:cNvPr>
          <p:cNvSpPr/>
          <p:nvPr/>
        </p:nvSpPr>
        <p:spPr>
          <a:xfrm>
            <a:off x="10118278" y="4183378"/>
            <a:ext cx="1729664" cy="7286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Mielekkyys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BFBFD50C-AEE8-D520-C3CC-A5E356B176E0}"/>
              </a:ext>
            </a:extLst>
          </p:cNvPr>
          <p:cNvCxnSpPr>
            <a:cxnSpLocks/>
            <a:stCxn id="9" idx="5"/>
            <a:endCxn id="7" idx="0"/>
          </p:cNvCxnSpPr>
          <p:nvPr/>
        </p:nvCxnSpPr>
        <p:spPr>
          <a:xfrm>
            <a:off x="4641182" y="3001205"/>
            <a:ext cx="806573" cy="29467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A1D97F51-340C-7AF2-281D-25A617DC0016}"/>
              </a:ext>
            </a:extLst>
          </p:cNvPr>
          <p:cNvCxnSpPr>
            <a:cxnSpLocks/>
            <a:stCxn id="8" idx="3"/>
            <a:endCxn id="7" idx="0"/>
          </p:cNvCxnSpPr>
          <p:nvPr/>
        </p:nvCxnSpPr>
        <p:spPr>
          <a:xfrm>
            <a:off x="5446945" y="2711477"/>
            <a:ext cx="810" cy="5843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F2BA3716-3228-B364-3C44-C3105E9E3826}"/>
              </a:ext>
            </a:extLst>
          </p:cNvPr>
          <p:cNvCxnSpPr>
            <a:cxnSpLocks/>
            <a:stCxn id="15" idx="1"/>
            <a:endCxn id="7" idx="2"/>
          </p:cNvCxnSpPr>
          <p:nvPr/>
        </p:nvCxnSpPr>
        <p:spPr>
          <a:xfrm flipH="1" flipV="1">
            <a:off x="5447755" y="4349477"/>
            <a:ext cx="968657" cy="36299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C3F3CAE1-C861-02D1-F052-21E3F5AE80A4}"/>
              </a:ext>
            </a:extLst>
          </p:cNvPr>
          <p:cNvCxnSpPr>
            <a:cxnSpLocks/>
            <a:stCxn id="7" idx="2"/>
            <a:endCxn id="24" idx="0"/>
          </p:cNvCxnSpPr>
          <p:nvPr/>
        </p:nvCxnSpPr>
        <p:spPr>
          <a:xfrm flipH="1">
            <a:off x="4779810" y="4349477"/>
            <a:ext cx="667945" cy="4240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87004F4F-9BEA-F1C2-FABF-12513F429B1A}"/>
              </a:ext>
            </a:extLst>
          </p:cNvPr>
          <p:cNvCxnSpPr>
            <a:cxnSpLocks/>
            <a:stCxn id="23" idx="4"/>
            <a:endCxn id="260" idx="0"/>
          </p:cNvCxnSpPr>
          <p:nvPr/>
        </p:nvCxnSpPr>
        <p:spPr>
          <a:xfrm>
            <a:off x="8953270" y="2707835"/>
            <a:ext cx="439645" cy="9616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AB169D5A-2708-7837-83F4-A9FE4F99D36E}"/>
              </a:ext>
            </a:extLst>
          </p:cNvPr>
          <p:cNvCxnSpPr>
            <a:cxnSpLocks/>
            <a:stCxn id="8" idx="6"/>
            <a:endCxn id="20" idx="3"/>
          </p:cNvCxnSpPr>
          <p:nvPr/>
        </p:nvCxnSpPr>
        <p:spPr>
          <a:xfrm flipV="1">
            <a:off x="6833639" y="1764470"/>
            <a:ext cx="1458465" cy="6237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i 57">
            <a:extLst>
              <a:ext uri="{FF2B5EF4-FFF2-40B4-BE49-F238E27FC236}">
                <a16:creationId xmlns:a16="http://schemas.microsoft.com/office/drawing/2014/main" id="{FBB2F381-D70F-7713-9C58-7FB4E3E5138C}"/>
              </a:ext>
            </a:extLst>
          </p:cNvPr>
          <p:cNvSpPr/>
          <p:nvPr/>
        </p:nvSpPr>
        <p:spPr>
          <a:xfrm>
            <a:off x="5715956" y="180805"/>
            <a:ext cx="1381853" cy="666053"/>
          </a:xfrm>
          <a:prstGeom prst="ellipse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Ruoka-rytmi</a:t>
            </a:r>
          </a:p>
        </p:txBody>
      </p:sp>
      <p:cxnSp>
        <p:nvCxnSpPr>
          <p:cNvPr id="60" name="Suora yhdysviiva 59">
            <a:extLst>
              <a:ext uri="{FF2B5EF4-FFF2-40B4-BE49-F238E27FC236}">
                <a16:creationId xmlns:a16="http://schemas.microsoft.com/office/drawing/2014/main" id="{5C5F5AD3-DF5D-A867-7A45-5A105F906B0B}"/>
              </a:ext>
            </a:extLst>
          </p:cNvPr>
          <p:cNvCxnSpPr>
            <a:cxnSpLocks/>
            <a:stCxn id="26" idx="4"/>
            <a:endCxn id="8" idx="1"/>
          </p:cNvCxnSpPr>
          <p:nvPr/>
        </p:nvCxnSpPr>
        <p:spPr>
          <a:xfrm>
            <a:off x="5092940" y="1646543"/>
            <a:ext cx="354005" cy="4183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yhdysviiva 63">
            <a:extLst>
              <a:ext uri="{FF2B5EF4-FFF2-40B4-BE49-F238E27FC236}">
                <a16:creationId xmlns:a16="http://schemas.microsoft.com/office/drawing/2014/main" id="{A3E42A7C-DB5E-1350-8365-059AF69BB0C4}"/>
              </a:ext>
            </a:extLst>
          </p:cNvPr>
          <p:cNvCxnSpPr>
            <a:cxnSpLocks/>
            <a:stCxn id="58" idx="4"/>
            <a:endCxn id="8" idx="0"/>
          </p:cNvCxnSpPr>
          <p:nvPr/>
        </p:nvCxnSpPr>
        <p:spPr>
          <a:xfrm flipH="1">
            <a:off x="6021333" y="846858"/>
            <a:ext cx="385550" cy="10841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uora yhdysviiva 75">
            <a:extLst>
              <a:ext uri="{FF2B5EF4-FFF2-40B4-BE49-F238E27FC236}">
                <a16:creationId xmlns:a16="http://schemas.microsoft.com/office/drawing/2014/main" id="{E3965280-8821-0BF7-6D50-8CE02BE0969D}"/>
              </a:ext>
            </a:extLst>
          </p:cNvPr>
          <p:cNvCxnSpPr>
            <a:cxnSpLocks/>
            <a:stCxn id="7" idx="3"/>
            <a:endCxn id="22" idx="1"/>
          </p:cNvCxnSpPr>
          <p:nvPr/>
        </p:nvCxnSpPr>
        <p:spPr>
          <a:xfrm>
            <a:off x="6489824" y="3822677"/>
            <a:ext cx="1794420" cy="1073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uora yhdysviiva 90">
            <a:extLst>
              <a:ext uri="{FF2B5EF4-FFF2-40B4-BE49-F238E27FC236}">
                <a16:creationId xmlns:a16="http://schemas.microsoft.com/office/drawing/2014/main" id="{57166E00-D715-1B4F-DF37-B3AFA8515E19}"/>
              </a:ext>
            </a:extLst>
          </p:cNvPr>
          <p:cNvCxnSpPr>
            <a:cxnSpLocks/>
            <a:stCxn id="19" idx="6"/>
            <a:endCxn id="7" idx="1"/>
          </p:cNvCxnSpPr>
          <p:nvPr/>
        </p:nvCxnSpPr>
        <p:spPr>
          <a:xfrm>
            <a:off x="1952909" y="3635229"/>
            <a:ext cx="2452777" cy="1874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uora yhdysviiva 101">
            <a:extLst>
              <a:ext uri="{FF2B5EF4-FFF2-40B4-BE49-F238E27FC236}">
                <a16:creationId xmlns:a16="http://schemas.microsoft.com/office/drawing/2014/main" id="{9817A59B-34E1-EA0D-8126-6AC527EA7E6D}"/>
              </a:ext>
            </a:extLst>
          </p:cNvPr>
          <p:cNvCxnSpPr>
            <a:cxnSpLocks/>
            <a:stCxn id="13" idx="4"/>
            <a:endCxn id="18" idx="1"/>
          </p:cNvCxnSpPr>
          <p:nvPr/>
        </p:nvCxnSpPr>
        <p:spPr>
          <a:xfrm flipH="1">
            <a:off x="1334680" y="2212687"/>
            <a:ext cx="125159" cy="2088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uora yhdysviiva 113">
            <a:extLst>
              <a:ext uri="{FF2B5EF4-FFF2-40B4-BE49-F238E27FC236}">
                <a16:creationId xmlns:a16="http://schemas.microsoft.com/office/drawing/2014/main" id="{802ED0D5-B933-E702-70A5-FCA77FD8E134}"/>
              </a:ext>
            </a:extLst>
          </p:cNvPr>
          <p:cNvCxnSpPr>
            <a:cxnSpLocks/>
            <a:stCxn id="13" idx="6"/>
            <a:endCxn id="9" idx="1"/>
          </p:cNvCxnSpPr>
          <p:nvPr/>
        </p:nvCxnSpPr>
        <p:spPr>
          <a:xfrm>
            <a:off x="2550090" y="1615064"/>
            <a:ext cx="835600" cy="7395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lipsi 130">
            <a:extLst>
              <a:ext uri="{FF2B5EF4-FFF2-40B4-BE49-F238E27FC236}">
                <a16:creationId xmlns:a16="http://schemas.microsoft.com/office/drawing/2014/main" id="{FF8CF1E3-F6F0-117A-D648-6BB977E444A8}"/>
              </a:ext>
            </a:extLst>
          </p:cNvPr>
          <p:cNvSpPr/>
          <p:nvPr/>
        </p:nvSpPr>
        <p:spPr>
          <a:xfrm>
            <a:off x="7004979" y="2414383"/>
            <a:ext cx="1213914" cy="618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Suihku</a:t>
            </a:r>
          </a:p>
        </p:txBody>
      </p:sp>
      <p:cxnSp>
        <p:nvCxnSpPr>
          <p:cNvPr id="139" name="Suora yhdysviiva 138">
            <a:extLst>
              <a:ext uri="{FF2B5EF4-FFF2-40B4-BE49-F238E27FC236}">
                <a16:creationId xmlns:a16="http://schemas.microsoft.com/office/drawing/2014/main" id="{695EC674-D7B0-C4B9-087E-7BE1B2268CE5}"/>
              </a:ext>
            </a:extLst>
          </p:cNvPr>
          <p:cNvCxnSpPr>
            <a:cxnSpLocks/>
            <a:stCxn id="7" idx="3"/>
            <a:endCxn id="131" idx="2"/>
          </p:cNvCxnSpPr>
          <p:nvPr/>
        </p:nvCxnSpPr>
        <p:spPr>
          <a:xfrm flipV="1">
            <a:off x="6489824" y="2723554"/>
            <a:ext cx="515155" cy="10991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i 152">
            <a:extLst>
              <a:ext uri="{FF2B5EF4-FFF2-40B4-BE49-F238E27FC236}">
                <a16:creationId xmlns:a16="http://schemas.microsoft.com/office/drawing/2014/main" id="{84083BC6-AEF5-F304-3884-052E443F80F6}"/>
              </a:ext>
            </a:extLst>
          </p:cNvPr>
          <p:cNvSpPr/>
          <p:nvPr/>
        </p:nvSpPr>
        <p:spPr>
          <a:xfrm>
            <a:off x="9916330" y="1922075"/>
            <a:ext cx="1701243" cy="70110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Hygienia-tarvikkeet</a:t>
            </a:r>
          </a:p>
        </p:txBody>
      </p:sp>
      <p:sp>
        <p:nvSpPr>
          <p:cNvPr id="260" name="Ellipsi 259">
            <a:extLst>
              <a:ext uri="{FF2B5EF4-FFF2-40B4-BE49-F238E27FC236}">
                <a16:creationId xmlns:a16="http://schemas.microsoft.com/office/drawing/2014/main" id="{84D4ECBC-1F3F-84C8-596D-B77CEED067BB}"/>
              </a:ext>
            </a:extLst>
          </p:cNvPr>
          <p:cNvSpPr/>
          <p:nvPr/>
        </p:nvSpPr>
        <p:spPr>
          <a:xfrm>
            <a:off x="8713610" y="2804000"/>
            <a:ext cx="1358609" cy="694603"/>
          </a:xfrm>
          <a:prstGeom prst="ellipse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Puhtaus</a:t>
            </a:r>
          </a:p>
        </p:txBody>
      </p:sp>
      <p:cxnSp>
        <p:nvCxnSpPr>
          <p:cNvPr id="267" name="Suora yhdysviiva 266">
            <a:extLst>
              <a:ext uri="{FF2B5EF4-FFF2-40B4-BE49-F238E27FC236}">
                <a16:creationId xmlns:a16="http://schemas.microsoft.com/office/drawing/2014/main" id="{8307CA30-31CD-D08E-A065-768207C52543}"/>
              </a:ext>
            </a:extLst>
          </p:cNvPr>
          <p:cNvCxnSpPr>
            <a:cxnSpLocks/>
            <a:stCxn id="153" idx="3"/>
            <a:endCxn id="260" idx="7"/>
          </p:cNvCxnSpPr>
          <p:nvPr/>
        </p:nvCxnSpPr>
        <p:spPr>
          <a:xfrm flipH="1">
            <a:off x="9873255" y="2520506"/>
            <a:ext cx="292216" cy="385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uora yhdysviiva 295">
            <a:extLst>
              <a:ext uri="{FF2B5EF4-FFF2-40B4-BE49-F238E27FC236}">
                <a16:creationId xmlns:a16="http://schemas.microsoft.com/office/drawing/2014/main" id="{0A7841DE-0960-96E4-F406-16DADEBE11A1}"/>
              </a:ext>
            </a:extLst>
          </p:cNvPr>
          <p:cNvCxnSpPr>
            <a:cxnSpLocks/>
            <a:stCxn id="260" idx="2"/>
            <a:endCxn id="131" idx="6"/>
          </p:cNvCxnSpPr>
          <p:nvPr/>
        </p:nvCxnSpPr>
        <p:spPr>
          <a:xfrm flipH="1" flipV="1">
            <a:off x="8218893" y="2723554"/>
            <a:ext cx="494717" cy="4277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Ellipsi 303">
            <a:extLst>
              <a:ext uri="{FF2B5EF4-FFF2-40B4-BE49-F238E27FC236}">
                <a16:creationId xmlns:a16="http://schemas.microsoft.com/office/drawing/2014/main" id="{F2A7CCC2-E221-3576-1382-6EEFE646827D}"/>
              </a:ext>
            </a:extLst>
          </p:cNvPr>
          <p:cNvSpPr/>
          <p:nvPr/>
        </p:nvSpPr>
        <p:spPr>
          <a:xfrm>
            <a:off x="5998538" y="978043"/>
            <a:ext cx="1729664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Aamupala ja kahvi</a:t>
            </a:r>
          </a:p>
        </p:txBody>
      </p:sp>
      <p:cxnSp>
        <p:nvCxnSpPr>
          <p:cNvPr id="310" name="Suora yhdysviiva 309">
            <a:extLst>
              <a:ext uri="{FF2B5EF4-FFF2-40B4-BE49-F238E27FC236}">
                <a16:creationId xmlns:a16="http://schemas.microsoft.com/office/drawing/2014/main" id="{0963C392-BFB3-935E-1367-352A05339A7E}"/>
              </a:ext>
            </a:extLst>
          </p:cNvPr>
          <p:cNvCxnSpPr>
            <a:cxnSpLocks/>
            <a:stCxn id="26" idx="7"/>
            <a:endCxn id="58" idx="2"/>
          </p:cNvCxnSpPr>
          <p:nvPr/>
        </p:nvCxnSpPr>
        <p:spPr>
          <a:xfrm flipV="1">
            <a:off x="5581498" y="513832"/>
            <a:ext cx="134458" cy="3522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Ellipsi 322">
            <a:extLst>
              <a:ext uri="{FF2B5EF4-FFF2-40B4-BE49-F238E27FC236}">
                <a16:creationId xmlns:a16="http://schemas.microsoft.com/office/drawing/2014/main" id="{B227D0EE-45FB-4516-54AD-8E8B1661D7C1}"/>
              </a:ext>
            </a:extLst>
          </p:cNvPr>
          <p:cNvSpPr/>
          <p:nvPr/>
        </p:nvSpPr>
        <p:spPr>
          <a:xfrm>
            <a:off x="3837091" y="5702891"/>
            <a:ext cx="1651247" cy="914400"/>
          </a:xfrm>
          <a:prstGeom prst="ellipse">
            <a:avLst/>
          </a:prstGeom>
          <a:solidFill>
            <a:srgbClr val="D5BED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Asioiden hoito</a:t>
            </a:r>
          </a:p>
        </p:txBody>
      </p:sp>
      <p:cxnSp>
        <p:nvCxnSpPr>
          <p:cNvPr id="330" name="Suora yhdysviiva 329">
            <a:extLst>
              <a:ext uri="{FF2B5EF4-FFF2-40B4-BE49-F238E27FC236}">
                <a16:creationId xmlns:a16="http://schemas.microsoft.com/office/drawing/2014/main" id="{FFFEC1AB-9553-889D-02DE-1841DB5EB3FA}"/>
              </a:ext>
            </a:extLst>
          </p:cNvPr>
          <p:cNvCxnSpPr>
            <a:cxnSpLocks/>
            <a:stCxn id="27" idx="7"/>
            <a:endCxn id="24" idx="2"/>
          </p:cNvCxnSpPr>
          <p:nvPr/>
        </p:nvCxnSpPr>
        <p:spPr>
          <a:xfrm flipV="1">
            <a:off x="3798565" y="5114048"/>
            <a:ext cx="276449" cy="888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uora yhdysviiva 349">
            <a:extLst>
              <a:ext uri="{FF2B5EF4-FFF2-40B4-BE49-F238E27FC236}">
                <a16:creationId xmlns:a16="http://schemas.microsoft.com/office/drawing/2014/main" id="{B1ED50AE-152D-827D-B06D-7C28D4AC7B6D}"/>
              </a:ext>
            </a:extLst>
          </p:cNvPr>
          <p:cNvCxnSpPr>
            <a:cxnSpLocks/>
            <a:stCxn id="25" idx="5"/>
            <a:endCxn id="9" idx="0"/>
          </p:cNvCxnSpPr>
          <p:nvPr/>
        </p:nvCxnSpPr>
        <p:spPr>
          <a:xfrm>
            <a:off x="3996705" y="1602837"/>
            <a:ext cx="16731" cy="6178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uora yhdysviiva 401">
            <a:extLst>
              <a:ext uri="{FF2B5EF4-FFF2-40B4-BE49-F238E27FC236}">
                <a16:creationId xmlns:a16="http://schemas.microsoft.com/office/drawing/2014/main" id="{86132C67-6D8A-77CC-67FA-20FA1615922A}"/>
              </a:ext>
            </a:extLst>
          </p:cNvPr>
          <p:cNvCxnSpPr>
            <a:cxnSpLocks/>
            <a:stCxn id="24" idx="4"/>
            <a:endCxn id="323" idx="0"/>
          </p:cNvCxnSpPr>
          <p:nvPr/>
        </p:nvCxnSpPr>
        <p:spPr>
          <a:xfrm flipH="1">
            <a:off x="4662715" y="5454587"/>
            <a:ext cx="117095" cy="2483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Ellipsi 419">
            <a:extLst>
              <a:ext uri="{FF2B5EF4-FFF2-40B4-BE49-F238E27FC236}">
                <a16:creationId xmlns:a16="http://schemas.microsoft.com/office/drawing/2014/main" id="{3C958DC9-3147-CD53-34CD-7E2B306C9020}"/>
              </a:ext>
            </a:extLst>
          </p:cNvPr>
          <p:cNvSpPr/>
          <p:nvPr/>
        </p:nvSpPr>
        <p:spPr>
          <a:xfrm>
            <a:off x="7000020" y="3180920"/>
            <a:ext cx="1412977" cy="641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Pyykin-pesu</a:t>
            </a:r>
          </a:p>
        </p:txBody>
      </p:sp>
      <p:cxnSp>
        <p:nvCxnSpPr>
          <p:cNvPr id="422" name="Suora yhdysviiva 421">
            <a:extLst>
              <a:ext uri="{FF2B5EF4-FFF2-40B4-BE49-F238E27FC236}">
                <a16:creationId xmlns:a16="http://schemas.microsoft.com/office/drawing/2014/main" id="{E9A04010-556A-ABC1-8491-EA32087E6110}"/>
              </a:ext>
            </a:extLst>
          </p:cNvPr>
          <p:cNvCxnSpPr>
            <a:cxnSpLocks/>
            <a:stCxn id="7" idx="3"/>
            <a:endCxn id="420" idx="2"/>
          </p:cNvCxnSpPr>
          <p:nvPr/>
        </p:nvCxnSpPr>
        <p:spPr>
          <a:xfrm flipV="1">
            <a:off x="6489824" y="3501798"/>
            <a:ext cx="510196" cy="3208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uora yhdysviiva 425">
            <a:extLst>
              <a:ext uri="{FF2B5EF4-FFF2-40B4-BE49-F238E27FC236}">
                <a16:creationId xmlns:a16="http://schemas.microsoft.com/office/drawing/2014/main" id="{427BED21-028C-5B9B-950D-D3891C760864}"/>
              </a:ext>
            </a:extLst>
          </p:cNvPr>
          <p:cNvCxnSpPr>
            <a:cxnSpLocks/>
            <a:stCxn id="260" idx="2"/>
            <a:endCxn id="420" idx="7"/>
          </p:cNvCxnSpPr>
          <p:nvPr/>
        </p:nvCxnSpPr>
        <p:spPr>
          <a:xfrm flipH="1">
            <a:off x="8206071" y="3151302"/>
            <a:ext cx="507539" cy="12360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Ellipsi 428">
            <a:extLst>
              <a:ext uri="{FF2B5EF4-FFF2-40B4-BE49-F238E27FC236}">
                <a16:creationId xmlns:a16="http://schemas.microsoft.com/office/drawing/2014/main" id="{FD4541B8-01CD-E7FA-B317-D8A3A13A2EC9}"/>
              </a:ext>
            </a:extLst>
          </p:cNvPr>
          <p:cNvSpPr/>
          <p:nvPr/>
        </p:nvSpPr>
        <p:spPr>
          <a:xfrm>
            <a:off x="2225022" y="3891162"/>
            <a:ext cx="1587183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Terveys-neuvonta</a:t>
            </a:r>
          </a:p>
        </p:txBody>
      </p:sp>
      <p:cxnSp>
        <p:nvCxnSpPr>
          <p:cNvPr id="431" name="Suora yhdysviiva 430">
            <a:extLst>
              <a:ext uri="{FF2B5EF4-FFF2-40B4-BE49-F238E27FC236}">
                <a16:creationId xmlns:a16="http://schemas.microsoft.com/office/drawing/2014/main" id="{34FDFC89-DEF2-253E-EF9D-8A72D544B9EF}"/>
              </a:ext>
            </a:extLst>
          </p:cNvPr>
          <p:cNvCxnSpPr>
            <a:cxnSpLocks/>
            <a:stCxn id="429" idx="7"/>
            <a:endCxn id="7" idx="1"/>
          </p:cNvCxnSpPr>
          <p:nvPr/>
        </p:nvCxnSpPr>
        <p:spPr>
          <a:xfrm flipV="1">
            <a:off x="3579767" y="3822677"/>
            <a:ext cx="825919" cy="2023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Ellipsi 437">
            <a:extLst>
              <a:ext uri="{FF2B5EF4-FFF2-40B4-BE49-F238E27FC236}">
                <a16:creationId xmlns:a16="http://schemas.microsoft.com/office/drawing/2014/main" id="{D49A12C2-7B10-546D-981D-1C81574BED8D}"/>
              </a:ext>
            </a:extLst>
          </p:cNvPr>
          <p:cNvSpPr/>
          <p:nvPr/>
        </p:nvSpPr>
        <p:spPr>
          <a:xfrm>
            <a:off x="177555" y="4410561"/>
            <a:ext cx="1681576" cy="82403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Mittaukset</a:t>
            </a:r>
          </a:p>
        </p:txBody>
      </p:sp>
      <p:cxnSp>
        <p:nvCxnSpPr>
          <p:cNvPr id="440" name="Suora yhdysviiva 439">
            <a:extLst>
              <a:ext uri="{FF2B5EF4-FFF2-40B4-BE49-F238E27FC236}">
                <a16:creationId xmlns:a16="http://schemas.microsoft.com/office/drawing/2014/main" id="{C3714381-CF18-5AAB-8B23-51753ACCB075}"/>
              </a:ext>
            </a:extLst>
          </p:cNvPr>
          <p:cNvCxnSpPr>
            <a:cxnSpLocks/>
            <a:stCxn id="429" idx="3"/>
            <a:endCxn id="438" idx="6"/>
          </p:cNvCxnSpPr>
          <p:nvPr/>
        </p:nvCxnSpPr>
        <p:spPr>
          <a:xfrm flipH="1">
            <a:off x="1859131" y="4671651"/>
            <a:ext cx="598329" cy="1509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Ellipsi 444">
            <a:extLst>
              <a:ext uri="{FF2B5EF4-FFF2-40B4-BE49-F238E27FC236}">
                <a16:creationId xmlns:a16="http://schemas.microsoft.com/office/drawing/2014/main" id="{653590CE-6C4C-D775-E6EE-E516EA7F7424}"/>
              </a:ext>
            </a:extLst>
          </p:cNvPr>
          <p:cNvSpPr/>
          <p:nvPr/>
        </p:nvSpPr>
        <p:spPr>
          <a:xfrm>
            <a:off x="180858" y="5385018"/>
            <a:ext cx="1967975" cy="47504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Pistovälineet</a:t>
            </a:r>
          </a:p>
        </p:txBody>
      </p:sp>
      <p:cxnSp>
        <p:nvCxnSpPr>
          <p:cNvPr id="449" name="Suora yhdysviiva 448">
            <a:extLst>
              <a:ext uri="{FF2B5EF4-FFF2-40B4-BE49-F238E27FC236}">
                <a16:creationId xmlns:a16="http://schemas.microsoft.com/office/drawing/2014/main" id="{A412D038-4522-11C3-1673-D52B682924C8}"/>
              </a:ext>
            </a:extLst>
          </p:cNvPr>
          <p:cNvCxnSpPr>
            <a:cxnSpLocks/>
            <a:stCxn id="429" idx="3"/>
            <a:endCxn id="445" idx="7"/>
          </p:cNvCxnSpPr>
          <p:nvPr/>
        </p:nvCxnSpPr>
        <p:spPr>
          <a:xfrm flipH="1">
            <a:off x="1860630" y="4671651"/>
            <a:ext cx="596830" cy="7829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uora yhdysviiva 498">
            <a:extLst>
              <a:ext uri="{FF2B5EF4-FFF2-40B4-BE49-F238E27FC236}">
                <a16:creationId xmlns:a16="http://schemas.microsoft.com/office/drawing/2014/main" id="{B69FD978-52B2-65A4-295D-D920A93F6284}"/>
              </a:ext>
            </a:extLst>
          </p:cNvPr>
          <p:cNvCxnSpPr>
            <a:cxnSpLocks/>
            <a:stCxn id="18" idx="6"/>
            <a:endCxn id="9" idx="3"/>
          </p:cNvCxnSpPr>
          <p:nvPr/>
        </p:nvCxnSpPr>
        <p:spPr>
          <a:xfrm>
            <a:off x="2789573" y="2744872"/>
            <a:ext cx="596117" cy="2563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Ellipsi 504">
            <a:extLst>
              <a:ext uri="{FF2B5EF4-FFF2-40B4-BE49-F238E27FC236}">
                <a16:creationId xmlns:a16="http://schemas.microsoft.com/office/drawing/2014/main" id="{858BF7C2-A24F-C5EB-CB48-5538739C327E}"/>
              </a:ext>
            </a:extLst>
          </p:cNvPr>
          <p:cNvSpPr/>
          <p:nvPr/>
        </p:nvSpPr>
        <p:spPr>
          <a:xfrm>
            <a:off x="5570714" y="5783407"/>
            <a:ext cx="1544713" cy="740821"/>
          </a:xfrm>
          <a:prstGeom prst="ellipse">
            <a:avLst/>
          </a:prstGeom>
          <a:solidFill>
            <a:srgbClr val="D5BED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Hyvin-          vointi</a:t>
            </a:r>
          </a:p>
        </p:txBody>
      </p:sp>
      <p:cxnSp>
        <p:nvCxnSpPr>
          <p:cNvPr id="509" name="Suora yhdysviiva 508">
            <a:extLst>
              <a:ext uri="{FF2B5EF4-FFF2-40B4-BE49-F238E27FC236}">
                <a16:creationId xmlns:a16="http://schemas.microsoft.com/office/drawing/2014/main" id="{C22B4496-CC66-7D94-B414-253F74B29080}"/>
              </a:ext>
            </a:extLst>
          </p:cNvPr>
          <p:cNvCxnSpPr>
            <a:cxnSpLocks/>
            <a:stCxn id="15" idx="4"/>
            <a:endCxn id="505" idx="7"/>
          </p:cNvCxnSpPr>
          <p:nvPr/>
        </p:nvCxnSpPr>
        <p:spPr>
          <a:xfrm flipH="1">
            <a:off x="6889209" y="5492961"/>
            <a:ext cx="73342" cy="39893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i 34">
            <a:extLst>
              <a:ext uri="{FF2B5EF4-FFF2-40B4-BE49-F238E27FC236}">
                <a16:creationId xmlns:a16="http://schemas.microsoft.com/office/drawing/2014/main" id="{5E61A5D2-1EA1-FEFF-492C-7CC8D418F428}"/>
              </a:ext>
            </a:extLst>
          </p:cNvPr>
          <p:cNvSpPr/>
          <p:nvPr/>
        </p:nvSpPr>
        <p:spPr>
          <a:xfrm>
            <a:off x="8172813" y="3654184"/>
            <a:ext cx="1814746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Tuki toipumisessa</a:t>
            </a:r>
          </a:p>
        </p:txBody>
      </p:sp>
      <p:cxnSp>
        <p:nvCxnSpPr>
          <p:cNvPr id="38" name="Suora yhdysviiva 37">
            <a:extLst>
              <a:ext uri="{FF2B5EF4-FFF2-40B4-BE49-F238E27FC236}">
                <a16:creationId xmlns:a16="http://schemas.microsoft.com/office/drawing/2014/main" id="{E4E33EBA-BAE1-742F-5F3F-EE7987CB74C5}"/>
              </a:ext>
            </a:extLst>
          </p:cNvPr>
          <p:cNvCxnSpPr>
            <a:cxnSpLocks/>
            <a:stCxn id="35" idx="2"/>
            <a:endCxn id="7" idx="3"/>
          </p:cNvCxnSpPr>
          <p:nvPr/>
        </p:nvCxnSpPr>
        <p:spPr>
          <a:xfrm flipH="1" flipV="1">
            <a:off x="6489824" y="3822677"/>
            <a:ext cx="1682989" cy="2887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Ellipsi 450">
            <a:extLst>
              <a:ext uri="{FF2B5EF4-FFF2-40B4-BE49-F238E27FC236}">
                <a16:creationId xmlns:a16="http://schemas.microsoft.com/office/drawing/2014/main" id="{FF46B924-065D-E8EB-969D-E0FB4CD855C3}"/>
              </a:ext>
            </a:extLst>
          </p:cNvPr>
          <p:cNvSpPr/>
          <p:nvPr/>
        </p:nvSpPr>
        <p:spPr>
          <a:xfrm>
            <a:off x="2160406" y="6040826"/>
            <a:ext cx="250217" cy="288039"/>
          </a:xfrm>
          <a:prstGeom prst="ellipse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2" name="Ellipsi 451">
            <a:extLst>
              <a:ext uri="{FF2B5EF4-FFF2-40B4-BE49-F238E27FC236}">
                <a16:creationId xmlns:a16="http://schemas.microsoft.com/office/drawing/2014/main" id="{0307EE20-0E29-7A8B-7114-0BB142731DE6}"/>
              </a:ext>
            </a:extLst>
          </p:cNvPr>
          <p:cNvSpPr/>
          <p:nvPr/>
        </p:nvSpPr>
        <p:spPr>
          <a:xfrm>
            <a:off x="243582" y="6408856"/>
            <a:ext cx="264016" cy="28803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3" name="Ellipsi 452">
            <a:extLst>
              <a:ext uri="{FF2B5EF4-FFF2-40B4-BE49-F238E27FC236}">
                <a16:creationId xmlns:a16="http://schemas.microsoft.com/office/drawing/2014/main" id="{98407A40-DCC7-3B52-07C8-C60B7E9ED4AF}"/>
              </a:ext>
            </a:extLst>
          </p:cNvPr>
          <p:cNvSpPr/>
          <p:nvPr/>
        </p:nvSpPr>
        <p:spPr>
          <a:xfrm>
            <a:off x="1856395" y="6411876"/>
            <a:ext cx="250218" cy="28803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4" name="Ellipsi 453">
            <a:extLst>
              <a:ext uri="{FF2B5EF4-FFF2-40B4-BE49-F238E27FC236}">
                <a16:creationId xmlns:a16="http://schemas.microsoft.com/office/drawing/2014/main" id="{D2978446-DE1A-4CFB-6F70-F89548CF6B18}"/>
              </a:ext>
            </a:extLst>
          </p:cNvPr>
          <p:cNvSpPr/>
          <p:nvPr/>
        </p:nvSpPr>
        <p:spPr>
          <a:xfrm>
            <a:off x="473502" y="6040826"/>
            <a:ext cx="250218" cy="2880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7" name="Tekstiruutu 456">
            <a:extLst>
              <a:ext uri="{FF2B5EF4-FFF2-40B4-BE49-F238E27FC236}">
                <a16:creationId xmlns:a16="http://schemas.microsoft.com/office/drawing/2014/main" id="{CCA970F7-F56A-1A91-C309-40E2F8413F51}"/>
              </a:ext>
            </a:extLst>
          </p:cNvPr>
          <p:cNvSpPr txBox="1"/>
          <p:nvPr/>
        </p:nvSpPr>
        <p:spPr>
          <a:xfrm>
            <a:off x="2446578" y="6075260"/>
            <a:ext cx="8215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Vaikutukset</a:t>
            </a:r>
          </a:p>
        </p:txBody>
      </p:sp>
      <p:sp>
        <p:nvSpPr>
          <p:cNvPr id="458" name="Tekstiruutu 457">
            <a:extLst>
              <a:ext uri="{FF2B5EF4-FFF2-40B4-BE49-F238E27FC236}">
                <a16:creationId xmlns:a16="http://schemas.microsoft.com/office/drawing/2014/main" id="{18F4B1C4-DDFF-F172-1EE5-A9DC8457F732}"/>
              </a:ext>
            </a:extLst>
          </p:cNvPr>
          <p:cNvSpPr txBox="1"/>
          <p:nvPr/>
        </p:nvSpPr>
        <p:spPr>
          <a:xfrm>
            <a:off x="484111" y="6422509"/>
            <a:ext cx="13614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Konkreettiset asiat</a:t>
            </a:r>
          </a:p>
        </p:txBody>
      </p:sp>
      <p:sp>
        <p:nvSpPr>
          <p:cNvPr id="459" name="Tekstiruutu 458">
            <a:extLst>
              <a:ext uri="{FF2B5EF4-FFF2-40B4-BE49-F238E27FC236}">
                <a16:creationId xmlns:a16="http://schemas.microsoft.com/office/drawing/2014/main" id="{C8892191-BE8D-9081-E7B6-6CBCD2F940A3}"/>
              </a:ext>
            </a:extLst>
          </p:cNvPr>
          <p:cNvSpPr txBox="1"/>
          <p:nvPr/>
        </p:nvSpPr>
        <p:spPr>
          <a:xfrm>
            <a:off x="2086107" y="6408213"/>
            <a:ext cx="15003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Kokemukset ja hyödyt</a:t>
            </a:r>
          </a:p>
        </p:txBody>
      </p:sp>
      <p:sp>
        <p:nvSpPr>
          <p:cNvPr id="460" name="Tekstiruutu 459">
            <a:extLst>
              <a:ext uri="{FF2B5EF4-FFF2-40B4-BE49-F238E27FC236}">
                <a16:creationId xmlns:a16="http://schemas.microsoft.com/office/drawing/2014/main" id="{8D4909E4-C567-C1DF-E7BD-E1F16D7896A1}"/>
              </a:ext>
            </a:extLst>
          </p:cNvPr>
          <p:cNvSpPr txBox="1"/>
          <p:nvPr/>
        </p:nvSpPr>
        <p:spPr>
          <a:xfrm>
            <a:off x="735134" y="6075260"/>
            <a:ext cx="13242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Päiväkeskuspalvelut</a:t>
            </a:r>
          </a:p>
        </p:txBody>
      </p:sp>
    </p:spTree>
    <p:extLst>
      <p:ext uri="{BB962C8B-B14F-4D97-AF65-F5344CB8AC3E}">
        <p14:creationId xmlns:p14="http://schemas.microsoft.com/office/powerpoint/2010/main" val="2096063171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</Template>
  <TotalTime>42</TotalTime>
  <Words>60</Words>
  <Application>Microsoft Office PowerPoint</Application>
  <PresentationFormat>Laajakuva</PresentationFormat>
  <Paragraphs>37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Soite</vt:lpstr>
      <vt:lpstr>Kävijöiden kokemukset; kyselyt ja keskustelut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magna dolor esityksen otsikko amet diam</dc:title>
  <dc:creator>Kämäräinen Petra-Maria</dc:creator>
  <cp:lastModifiedBy>Pylväinen Hanna</cp:lastModifiedBy>
  <cp:revision>7</cp:revision>
  <dcterms:created xsi:type="dcterms:W3CDTF">2023-02-15T08:44:56Z</dcterms:created>
  <dcterms:modified xsi:type="dcterms:W3CDTF">2024-11-08T08:31:04Z</dcterms:modified>
</cp:coreProperties>
</file>