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8" r:id="rId4"/>
  </p:sldMasterIdLst>
  <p:notesMasterIdLst>
    <p:notesMasterId r:id="rId6"/>
  </p:notesMasterIdLst>
  <p:sldIdLst>
    <p:sldId id="267" r:id="rId5"/>
  </p:sldIdLst>
  <p:sldSz cx="9144000" cy="5143500" type="screen16x9"/>
  <p:notesSz cx="6742113" cy="9872663"/>
  <p:defaultText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imetön osa" id="{7A738614-CD9E-8046-9548-56783A98168C}">
          <p14:sldIdLst>
            <p14:sldId id="267"/>
          </p14:sldIdLst>
        </p14:section>
      </p14:sectionLst>
    </p:ext>
    <p:ext uri="{EFAFB233-063F-42B5-8137-9DF3F51BA10A}">
      <p15:sldGuideLst xmlns:p15="http://schemas.microsoft.com/office/powerpoint/2012/main">
        <p15:guide id="1" orient="horz" pos="1597">
          <p15:clr>
            <a:srgbClr val="A4A3A4"/>
          </p15:clr>
        </p15:guide>
        <p15:guide id="2" pos="288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inonen Jenni" initials="HJ" lastIdx="5" clrIdx="0">
    <p:extLst>
      <p:ext uri="{19B8F6BF-5375-455C-9EA6-DF929625EA0E}">
        <p15:presenceInfo xmlns:p15="http://schemas.microsoft.com/office/powerpoint/2012/main" userId="S-1-5-21-1935655697-1202660629-725345543-88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E82"/>
    <a:srgbClr val="FFC210"/>
    <a:srgbClr val="111D27"/>
    <a:srgbClr val="E95D3B"/>
    <a:srgbClr val="7FC34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6" autoAdjust="0"/>
    <p:restoredTop sz="94674"/>
  </p:normalViewPr>
  <p:slideViewPr>
    <p:cSldViewPr snapToGrid="0" snapToObjects="1" showGuides="1">
      <p:cViewPr varScale="1">
        <p:scale>
          <a:sx n="150" d="100"/>
          <a:sy n="150" d="100"/>
        </p:scale>
        <p:origin x="510" y="126"/>
      </p:cViewPr>
      <p:guideLst>
        <p:guide orient="horz" pos="1597"/>
        <p:guide pos="288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commentAuthors" Target="commen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534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8971" y="0"/>
            <a:ext cx="2921582" cy="495348"/>
          </a:xfrm>
          <a:prstGeom prst="rect">
            <a:avLst/>
          </a:prstGeom>
        </p:spPr>
        <p:txBody>
          <a:bodyPr vert="horz" lIns="91440" tIns="45720" rIns="91440" bIns="45720" rtlCol="0"/>
          <a:lstStyle>
            <a:lvl1pPr algn="r">
              <a:defRPr sz="1200"/>
            </a:lvl1pPr>
          </a:lstStyle>
          <a:p>
            <a:fld id="{8D37C73D-50CA-B643-85E2-0CA15924C399}" type="datetimeFigureOut">
              <a:rPr lang="en-US" smtClean="0"/>
              <a:t>12/3/2024</a:t>
            </a:fld>
            <a:endParaRPr lang="en-US"/>
          </a:p>
        </p:txBody>
      </p:sp>
      <p:sp>
        <p:nvSpPr>
          <p:cNvPr id="4" name="Slide Image Placeholder 3"/>
          <p:cNvSpPr>
            <a:spLocks noGrp="1" noRot="1" noChangeAspect="1"/>
          </p:cNvSpPr>
          <p:nvPr>
            <p:ph type="sldImg" idx="2"/>
          </p:nvPr>
        </p:nvSpPr>
        <p:spPr>
          <a:xfrm>
            <a:off x="409575" y="1233488"/>
            <a:ext cx="5922963" cy="33321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4212" y="4751219"/>
            <a:ext cx="5393690" cy="38873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7317"/>
            <a:ext cx="2921582" cy="49534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8971" y="9377317"/>
            <a:ext cx="2921582" cy="495347"/>
          </a:xfrm>
          <a:prstGeom prst="rect">
            <a:avLst/>
          </a:prstGeom>
        </p:spPr>
        <p:txBody>
          <a:bodyPr vert="horz" lIns="91440" tIns="45720" rIns="91440" bIns="45720" rtlCol="0" anchor="b"/>
          <a:lstStyle>
            <a:lvl1pPr algn="r">
              <a:defRPr sz="1200"/>
            </a:lvl1pPr>
          </a:lstStyle>
          <a:p>
            <a:fld id="{8B71CD63-185B-DD4B-99D1-D172D2298746}" type="slidenum">
              <a:rPr lang="en-US" smtClean="0"/>
              <a:t>‹#›</a:t>
            </a:fld>
            <a:endParaRPr lang="en-US"/>
          </a:p>
        </p:txBody>
      </p:sp>
    </p:spTree>
    <p:extLst>
      <p:ext uri="{BB962C8B-B14F-4D97-AF65-F5344CB8AC3E}">
        <p14:creationId xmlns:p14="http://schemas.microsoft.com/office/powerpoint/2010/main" val="1962009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Otsikko_1">
    <p:bg>
      <p:bgPr>
        <a:solidFill>
          <a:schemeClr val="accent1"/>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1597819"/>
            <a:ext cx="7772400" cy="1102519"/>
          </a:xfrm>
        </p:spPr>
        <p:txBody>
          <a:bodyPr/>
          <a:lstStyle>
            <a:lvl1pPr algn="l">
              <a:defRPr>
                <a:solidFill>
                  <a:schemeClr val="bg1"/>
                </a:solidFill>
              </a:defRPr>
            </a:lvl1pPr>
          </a:lstStyle>
          <a:p>
            <a:r>
              <a:rPr lang="fi-FI"/>
              <a:t>Muokkaa ots. perustyyl. napsautt.</a:t>
            </a:r>
            <a:endParaRPr lang="fi-FI" dirty="0"/>
          </a:p>
        </p:txBody>
      </p:sp>
      <p:sp>
        <p:nvSpPr>
          <p:cNvPr id="3" name="Alaotsikko 2"/>
          <p:cNvSpPr>
            <a:spLocks noGrp="1"/>
          </p:cNvSpPr>
          <p:nvPr>
            <p:ph type="subTitle" idx="1"/>
          </p:nvPr>
        </p:nvSpPr>
        <p:spPr>
          <a:xfrm>
            <a:off x="685800" y="2914650"/>
            <a:ext cx="7772400" cy="895578"/>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sp>
        <p:nvSpPr>
          <p:cNvPr id="4" name="Päivämäärän paikkamerkki 3"/>
          <p:cNvSpPr>
            <a:spLocks noGrp="1"/>
          </p:cNvSpPr>
          <p:nvPr>
            <p:ph type="dt" sz="half" idx="10"/>
          </p:nvPr>
        </p:nvSpPr>
        <p:spPr>
          <a:xfrm>
            <a:off x="685800" y="4027413"/>
            <a:ext cx="2133600" cy="273844"/>
          </a:xfrm>
        </p:spPr>
        <p:txBody>
          <a:bodyPr/>
          <a:lstStyle>
            <a:lvl1pPr>
              <a:defRPr>
                <a:solidFill>
                  <a:srgbClr val="FFFFFF"/>
                </a:solidFill>
                <a:latin typeface="Arial" panose="020B0604020202020204" pitchFamily="34" charset="0"/>
                <a:cs typeface="Arial" panose="020B0604020202020204" pitchFamily="34" charset="0"/>
              </a:defRPr>
            </a:lvl1pPr>
          </a:lstStyle>
          <a:p>
            <a:fld id="{A6A152BC-6A4F-844F-B41A-6E1504337BFF}" type="datetime1">
              <a:rPr lang="en-US" smtClean="0"/>
              <a:t>12/3/2024</a:t>
            </a:fld>
            <a:endParaRPr lang="fi-FI" dirty="0"/>
          </a:p>
        </p:txBody>
      </p:sp>
      <p:pic>
        <p:nvPicPr>
          <p:cNvPr id="7" name="Picture 5">
            <a:extLst>
              <a:ext uri="{FF2B5EF4-FFF2-40B4-BE49-F238E27FC236}">
                <a16:creationId xmlns:a16="http://schemas.microsoft.com/office/drawing/2014/main" id="{4FB39AF9-8649-CC47-A10C-96A2C007C96B}"/>
              </a:ext>
            </a:extLst>
          </p:cNvPr>
          <p:cNvPicPr>
            <a:picLocks noChangeAspect="1"/>
          </p:cNvPicPr>
          <p:nvPr/>
        </p:nvPicPr>
        <p:blipFill>
          <a:blip r:embed="rId2"/>
          <a:srcRect/>
          <a:stretch/>
        </p:blipFill>
        <p:spPr>
          <a:xfrm>
            <a:off x="595424" y="540065"/>
            <a:ext cx="1520456" cy="739955"/>
          </a:xfrm>
          <a:prstGeom prst="rect">
            <a:avLst/>
          </a:prstGeom>
        </p:spPr>
      </p:pic>
    </p:spTree>
    <p:extLst>
      <p:ext uri="{BB962C8B-B14F-4D97-AF65-F5344CB8AC3E}">
        <p14:creationId xmlns:p14="http://schemas.microsoft.com/office/powerpoint/2010/main" val="4032833240"/>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Sisältö_yksi-palsta_4">
    <p:bg>
      <p:bgPr>
        <a:solidFill>
          <a:srgbClr val="674DA1"/>
        </a:solidFill>
        <a:effectLst/>
      </p:bgPr>
    </p:bg>
    <p:spTree>
      <p:nvGrpSpPr>
        <p:cNvPr id="1" name=""/>
        <p:cNvGrpSpPr/>
        <p:nvPr/>
      </p:nvGrpSpPr>
      <p:grpSpPr>
        <a:xfrm>
          <a:off x="0" y="0"/>
          <a:ext cx="0" cy="0"/>
          <a:chOff x="0" y="0"/>
          <a:chExt cx="0" cy="0"/>
        </a:xfrm>
      </p:grpSpPr>
      <p:sp>
        <p:nvSpPr>
          <p:cNvPr id="7" name="Otsikko 1">
            <a:extLst>
              <a:ext uri="{FF2B5EF4-FFF2-40B4-BE49-F238E27FC236}">
                <a16:creationId xmlns:a16="http://schemas.microsoft.com/office/drawing/2014/main" id="{05F289BF-3569-A645-BC4F-24483AD53E47}"/>
              </a:ext>
            </a:extLst>
          </p:cNvPr>
          <p:cNvSpPr>
            <a:spLocks noGrp="1"/>
          </p:cNvSpPr>
          <p:nvPr>
            <p:ph type="title"/>
          </p:nvPr>
        </p:nvSpPr>
        <p:spPr>
          <a:xfrm>
            <a:off x="457200" y="300436"/>
            <a:ext cx="8229600" cy="857250"/>
          </a:xfrm>
        </p:spPr>
        <p:txBody>
          <a:bodyPr/>
          <a:lstStyle>
            <a:lvl1pPr algn="l">
              <a:defRPr>
                <a:solidFill>
                  <a:schemeClr val="tx1"/>
                </a:solidFill>
              </a:defRPr>
            </a:lvl1pPr>
          </a:lstStyle>
          <a:p>
            <a:r>
              <a:rPr lang="fi-FI"/>
              <a:t>Muokkaa ots. perustyyl. napsautt.</a:t>
            </a:r>
            <a:endParaRPr lang="fi-FI" dirty="0"/>
          </a:p>
        </p:txBody>
      </p:sp>
      <p:sp>
        <p:nvSpPr>
          <p:cNvPr id="9" name="Sisällön paikkamerkki 2">
            <a:extLst>
              <a:ext uri="{FF2B5EF4-FFF2-40B4-BE49-F238E27FC236}">
                <a16:creationId xmlns:a16="http://schemas.microsoft.com/office/drawing/2014/main" id="{1B2DD203-A47F-B248-ABE8-CE8CDDEF965C}"/>
              </a:ext>
            </a:extLst>
          </p:cNvPr>
          <p:cNvSpPr>
            <a:spLocks noGrp="1"/>
          </p:cNvSpPr>
          <p:nvPr>
            <p:ph idx="1"/>
          </p:nvPr>
        </p:nvSpPr>
        <p:spPr>
          <a:xfrm>
            <a:off x="457200" y="1391460"/>
            <a:ext cx="8229600" cy="3101251"/>
          </a:xfrm>
        </p:spPr>
        <p:txBody>
          <a:bodyPr/>
          <a:lstStyle>
            <a:lvl1pPr algn="l">
              <a:defRPr>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pic>
        <p:nvPicPr>
          <p:cNvPr id="5" name="Picture 5">
            <a:extLst>
              <a:ext uri="{FF2B5EF4-FFF2-40B4-BE49-F238E27FC236}">
                <a16:creationId xmlns:a16="http://schemas.microsoft.com/office/drawing/2014/main" id="{338D85FA-54B3-4FD7-B978-77D584FBB617}"/>
              </a:ext>
            </a:extLst>
          </p:cNvPr>
          <p:cNvPicPr>
            <a:picLocks noChangeAspect="1"/>
          </p:cNvPicPr>
          <p:nvPr/>
        </p:nvPicPr>
        <p:blipFill>
          <a:blip r:embed="rId2"/>
          <a:srcRect/>
          <a:stretch/>
        </p:blipFill>
        <p:spPr>
          <a:xfrm>
            <a:off x="7815719" y="4485757"/>
            <a:ext cx="1351528" cy="657743"/>
          </a:xfrm>
          <a:prstGeom prst="rect">
            <a:avLst/>
          </a:prstGeom>
        </p:spPr>
      </p:pic>
    </p:spTree>
    <p:extLst>
      <p:ext uri="{BB962C8B-B14F-4D97-AF65-F5344CB8AC3E}">
        <p14:creationId xmlns:p14="http://schemas.microsoft.com/office/powerpoint/2010/main" val="1736037381"/>
      </p:ext>
    </p:extLst>
  </p:cSld>
  <p:clrMapOvr>
    <a:overrideClrMapping bg1="dk1" tx1="lt1" bg2="dk2" tx2="lt2" accent1="accent1" accent2="accent2" accent3="accent3" accent4="accent4" accent5="accent5" accent6="accent6" hlink="hlink" folHlink="folHlink"/>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Sisältö_kaksi-palstaa_1">
    <p:spTree>
      <p:nvGrpSpPr>
        <p:cNvPr id="1" name=""/>
        <p:cNvGrpSpPr/>
        <p:nvPr/>
      </p:nvGrpSpPr>
      <p:grpSpPr>
        <a:xfrm>
          <a:off x="0" y="0"/>
          <a:ext cx="0" cy="0"/>
          <a:chOff x="0" y="0"/>
          <a:chExt cx="0" cy="0"/>
        </a:xfrm>
      </p:grpSpPr>
      <p:pic>
        <p:nvPicPr>
          <p:cNvPr id="7" name="Picture 5">
            <a:extLst>
              <a:ext uri="{FF2B5EF4-FFF2-40B4-BE49-F238E27FC236}">
                <a16:creationId xmlns:a16="http://schemas.microsoft.com/office/drawing/2014/main" id="{356943EF-2F5C-E54F-96A5-D7A0AA67E743}"/>
              </a:ext>
            </a:extLst>
          </p:cNvPr>
          <p:cNvPicPr>
            <a:picLocks noChangeAspect="1"/>
          </p:cNvPicPr>
          <p:nvPr/>
        </p:nvPicPr>
        <p:blipFill>
          <a:blip r:embed="rId2"/>
          <a:srcRect/>
          <a:stretch/>
        </p:blipFill>
        <p:spPr>
          <a:xfrm>
            <a:off x="7792472" y="4485756"/>
            <a:ext cx="1351528" cy="657744"/>
          </a:xfrm>
          <a:prstGeom prst="rect">
            <a:avLst/>
          </a:prstGeom>
        </p:spPr>
      </p:pic>
      <p:sp>
        <p:nvSpPr>
          <p:cNvPr id="8" name="Otsikko 1">
            <a:extLst>
              <a:ext uri="{FF2B5EF4-FFF2-40B4-BE49-F238E27FC236}">
                <a16:creationId xmlns:a16="http://schemas.microsoft.com/office/drawing/2014/main" id="{C4322BF1-BA6F-CC41-B9D7-9D01CF89E925}"/>
              </a:ext>
            </a:extLst>
          </p:cNvPr>
          <p:cNvSpPr>
            <a:spLocks noGrp="1"/>
          </p:cNvSpPr>
          <p:nvPr>
            <p:ph type="title"/>
          </p:nvPr>
        </p:nvSpPr>
        <p:spPr>
          <a:xfrm>
            <a:off x="457200" y="300436"/>
            <a:ext cx="8229600" cy="857250"/>
          </a:xfrm>
        </p:spPr>
        <p:txBody>
          <a:bodyPr/>
          <a:lstStyle>
            <a:lvl1pPr algn="l">
              <a:defRPr/>
            </a:lvl1pPr>
          </a:lstStyle>
          <a:p>
            <a:r>
              <a:rPr lang="fi-FI"/>
              <a:t>Muokkaa ots. perustyyl. napsautt.</a:t>
            </a:r>
            <a:endParaRPr lang="fi-FI" dirty="0"/>
          </a:p>
        </p:txBody>
      </p:sp>
      <p:sp>
        <p:nvSpPr>
          <p:cNvPr id="11" name="Sisällön paikkamerkki 3">
            <a:extLst>
              <a:ext uri="{FF2B5EF4-FFF2-40B4-BE49-F238E27FC236}">
                <a16:creationId xmlns:a16="http://schemas.microsoft.com/office/drawing/2014/main" id="{82A46413-DB72-EB45-B175-472423C99C93}"/>
              </a:ext>
            </a:extLst>
          </p:cNvPr>
          <p:cNvSpPr>
            <a:spLocks noGrp="1"/>
          </p:cNvSpPr>
          <p:nvPr>
            <p:ph sz="half" idx="2"/>
          </p:nvPr>
        </p:nvSpPr>
        <p:spPr>
          <a:xfrm>
            <a:off x="4648200" y="1391460"/>
            <a:ext cx="4038600" cy="3103495"/>
          </a:xfrm>
        </p:spPr>
        <p:txBody>
          <a:bodyPr>
            <a:normAutofit/>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2" name="Sisällön paikkamerkki 2">
            <a:extLst>
              <a:ext uri="{FF2B5EF4-FFF2-40B4-BE49-F238E27FC236}">
                <a16:creationId xmlns:a16="http://schemas.microsoft.com/office/drawing/2014/main" id="{EA7A3A1D-520B-5048-B608-D81DA810332D}"/>
              </a:ext>
            </a:extLst>
          </p:cNvPr>
          <p:cNvSpPr>
            <a:spLocks noGrp="1"/>
          </p:cNvSpPr>
          <p:nvPr>
            <p:ph idx="1"/>
          </p:nvPr>
        </p:nvSpPr>
        <p:spPr>
          <a:xfrm>
            <a:off x="457201" y="1391460"/>
            <a:ext cx="4038600" cy="3101251"/>
          </a:xfrm>
        </p:spPr>
        <p:txBody>
          <a:bodyPr/>
          <a:lstStyle>
            <a:lvl1pPr algn="l">
              <a:defRPr/>
            </a:lvl1pPr>
            <a:lvl2pPr algn="l">
              <a:defRPr/>
            </a:lvl2pPr>
            <a:lvl3pPr algn="l">
              <a:defRPr/>
            </a:lvl3pPr>
            <a:lvl4pPr algn="l">
              <a:defRPr/>
            </a:lvl4pPr>
            <a:lvl5pPr algn="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2838163517"/>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_Sisältö_kaksi-palstaa_2">
    <p:bg>
      <p:bgRef idx="1001">
        <a:schemeClr val="bg2"/>
      </p:bgRef>
    </p:bg>
    <p:spTree>
      <p:nvGrpSpPr>
        <p:cNvPr id="1" name=""/>
        <p:cNvGrpSpPr/>
        <p:nvPr/>
      </p:nvGrpSpPr>
      <p:grpSpPr>
        <a:xfrm>
          <a:off x="0" y="0"/>
          <a:ext cx="0" cy="0"/>
          <a:chOff x="0" y="0"/>
          <a:chExt cx="0" cy="0"/>
        </a:xfrm>
      </p:grpSpPr>
      <p:sp>
        <p:nvSpPr>
          <p:cNvPr id="8" name="Otsikko 1">
            <a:extLst>
              <a:ext uri="{FF2B5EF4-FFF2-40B4-BE49-F238E27FC236}">
                <a16:creationId xmlns:a16="http://schemas.microsoft.com/office/drawing/2014/main" id="{C4322BF1-BA6F-CC41-B9D7-9D01CF89E925}"/>
              </a:ext>
            </a:extLst>
          </p:cNvPr>
          <p:cNvSpPr>
            <a:spLocks noGrp="1"/>
          </p:cNvSpPr>
          <p:nvPr>
            <p:ph type="title"/>
          </p:nvPr>
        </p:nvSpPr>
        <p:spPr>
          <a:xfrm>
            <a:off x="457200" y="300436"/>
            <a:ext cx="8229600" cy="857250"/>
          </a:xfrm>
        </p:spPr>
        <p:txBody>
          <a:bodyPr/>
          <a:lstStyle>
            <a:lvl1pPr algn="l">
              <a:defRPr>
                <a:solidFill>
                  <a:schemeClr val="bg1"/>
                </a:solidFill>
              </a:defRPr>
            </a:lvl1pPr>
          </a:lstStyle>
          <a:p>
            <a:r>
              <a:rPr lang="fi-FI"/>
              <a:t>Muokkaa ots. perustyyl. napsautt.</a:t>
            </a:r>
            <a:endParaRPr lang="fi-FI" dirty="0"/>
          </a:p>
        </p:txBody>
      </p:sp>
      <p:sp>
        <p:nvSpPr>
          <p:cNvPr id="11" name="Sisällön paikkamerkki 3">
            <a:extLst>
              <a:ext uri="{FF2B5EF4-FFF2-40B4-BE49-F238E27FC236}">
                <a16:creationId xmlns:a16="http://schemas.microsoft.com/office/drawing/2014/main" id="{82A46413-DB72-EB45-B175-472423C99C93}"/>
              </a:ext>
            </a:extLst>
          </p:cNvPr>
          <p:cNvSpPr>
            <a:spLocks noGrp="1"/>
          </p:cNvSpPr>
          <p:nvPr>
            <p:ph sz="half" idx="2"/>
          </p:nvPr>
        </p:nvSpPr>
        <p:spPr>
          <a:xfrm>
            <a:off x="4648200" y="1391460"/>
            <a:ext cx="4038600" cy="3103495"/>
          </a:xfrm>
        </p:spPr>
        <p:txBody>
          <a:bodyPr>
            <a:normAutofit/>
          </a:bodyPr>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2" name="Sisällön paikkamerkki 2">
            <a:extLst>
              <a:ext uri="{FF2B5EF4-FFF2-40B4-BE49-F238E27FC236}">
                <a16:creationId xmlns:a16="http://schemas.microsoft.com/office/drawing/2014/main" id="{EA7A3A1D-520B-5048-B608-D81DA810332D}"/>
              </a:ext>
            </a:extLst>
          </p:cNvPr>
          <p:cNvSpPr>
            <a:spLocks noGrp="1"/>
          </p:cNvSpPr>
          <p:nvPr>
            <p:ph idx="1"/>
          </p:nvPr>
        </p:nvSpPr>
        <p:spPr>
          <a:xfrm>
            <a:off x="457201" y="1391460"/>
            <a:ext cx="4038600" cy="3101251"/>
          </a:xfrm>
        </p:spPr>
        <p:txBody>
          <a:bodyPr/>
          <a:lstStyle>
            <a:lvl1pPr algn="l">
              <a:defRPr>
                <a:solidFill>
                  <a:schemeClr val="bg1"/>
                </a:solidFill>
              </a:defRPr>
            </a:lvl1pPr>
            <a:lvl2pPr algn="l">
              <a:defRPr>
                <a:solidFill>
                  <a:schemeClr val="bg1"/>
                </a:solidFill>
              </a:defRPr>
            </a:lvl2pPr>
            <a:lvl3pPr algn="l">
              <a:defRPr>
                <a:solidFill>
                  <a:schemeClr val="bg1"/>
                </a:solidFill>
              </a:defRPr>
            </a:lvl3pPr>
            <a:lvl4pPr algn="l">
              <a:defRPr>
                <a:solidFill>
                  <a:schemeClr val="bg1"/>
                </a:solidFill>
              </a:defRPr>
            </a:lvl4pPr>
            <a:lvl5pPr algn="l">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pic>
        <p:nvPicPr>
          <p:cNvPr id="6" name="Picture 5">
            <a:extLst>
              <a:ext uri="{FF2B5EF4-FFF2-40B4-BE49-F238E27FC236}">
                <a16:creationId xmlns:a16="http://schemas.microsoft.com/office/drawing/2014/main" id="{3B143C48-40E7-40CA-AD2D-D16F3F1A51C4}"/>
              </a:ext>
            </a:extLst>
          </p:cNvPr>
          <p:cNvPicPr>
            <a:picLocks noChangeAspect="1"/>
          </p:cNvPicPr>
          <p:nvPr/>
        </p:nvPicPr>
        <p:blipFill>
          <a:blip r:embed="rId2"/>
          <a:srcRect/>
          <a:stretch/>
        </p:blipFill>
        <p:spPr>
          <a:xfrm>
            <a:off x="7815719" y="4485757"/>
            <a:ext cx="1351528" cy="657743"/>
          </a:xfrm>
          <a:prstGeom prst="rect">
            <a:avLst/>
          </a:prstGeom>
        </p:spPr>
      </p:pic>
    </p:spTree>
    <p:extLst>
      <p:ext uri="{BB962C8B-B14F-4D97-AF65-F5344CB8AC3E}">
        <p14:creationId xmlns:p14="http://schemas.microsoft.com/office/powerpoint/2010/main" val="1857465764"/>
      </p:ext>
    </p:extLst>
  </p:cSld>
  <p:clrMapOvr>
    <a:overrideClrMapping bg1="lt1" tx1="dk1" bg2="lt2" tx2="dk2" accent1="accent1" accent2="accent2" accent3="accent3" accent4="accent4" accent5="accent5" accent6="accent6" hlink="hlink" folHlink="folHlink"/>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_Sisältö_kaksi-palstaa_3">
    <p:bg>
      <p:bgRef idx="1001">
        <a:schemeClr val="bg2"/>
      </p:bgRef>
    </p:bg>
    <p:spTree>
      <p:nvGrpSpPr>
        <p:cNvPr id="1" name=""/>
        <p:cNvGrpSpPr/>
        <p:nvPr/>
      </p:nvGrpSpPr>
      <p:grpSpPr>
        <a:xfrm>
          <a:off x="0" y="0"/>
          <a:ext cx="0" cy="0"/>
          <a:chOff x="0" y="0"/>
          <a:chExt cx="0" cy="0"/>
        </a:xfrm>
      </p:grpSpPr>
      <p:sp>
        <p:nvSpPr>
          <p:cNvPr id="8" name="Otsikko 1">
            <a:extLst>
              <a:ext uri="{FF2B5EF4-FFF2-40B4-BE49-F238E27FC236}">
                <a16:creationId xmlns:a16="http://schemas.microsoft.com/office/drawing/2014/main" id="{C4322BF1-BA6F-CC41-B9D7-9D01CF89E925}"/>
              </a:ext>
            </a:extLst>
          </p:cNvPr>
          <p:cNvSpPr>
            <a:spLocks noGrp="1"/>
          </p:cNvSpPr>
          <p:nvPr>
            <p:ph type="title"/>
          </p:nvPr>
        </p:nvSpPr>
        <p:spPr>
          <a:xfrm>
            <a:off x="457200" y="300436"/>
            <a:ext cx="8229600" cy="857250"/>
          </a:xfrm>
        </p:spPr>
        <p:txBody>
          <a:bodyPr/>
          <a:lstStyle>
            <a:lvl1pPr algn="l">
              <a:defRPr>
                <a:solidFill>
                  <a:schemeClr val="tx1"/>
                </a:solidFill>
              </a:defRPr>
            </a:lvl1pPr>
          </a:lstStyle>
          <a:p>
            <a:r>
              <a:rPr lang="fi-FI"/>
              <a:t>Muokkaa ots. perustyyl. napsautt.</a:t>
            </a:r>
            <a:endParaRPr lang="fi-FI" dirty="0"/>
          </a:p>
        </p:txBody>
      </p:sp>
      <p:sp>
        <p:nvSpPr>
          <p:cNvPr id="11" name="Sisällön paikkamerkki 3">
            <a:extLst>
              <a:ext uri="{FF2B5EF4-FFF2-40B4-BE49-F238E27FC236}">
                <a16:creationId xmlns:a16="http://schemas.microsoft.com/office/drawing/2014/main" id="{82A46413-DB72-EB45-B175-472423C99C93}"/>
              </a:ext>
            </a:extLst>
          </p:cNvPr>
          <p:cNvSpPr>
            <a:spLocks noGrp="1"/>
          </p:cNvSpPr>
          <p:nvPr>
            <p:ph sz="half" idx="2"/>
          </p:nvPr>
        </p:nvSpPr>
        <p:spPr>
          <a:xfrm>
            <a:off x="4648200" y="1391460"/>
            <a:ext cx="4038600" cy="3103495"/>
          </a:xfrm>
        </p:spPr>
        <p:txBody>
          <a:bodyPr>
            <a:normAutofit/>
          </a:bodyPr>
          <a:lstStyle>
            <a:lvl1pPr>
              <a:defRPr sz="14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2" name="Sisällön paikkamerkki 2">
            <a:extLst>
              <a:ext uri="{FF2B5EF4-FFF2-40B4-BE49-F238E27FC236}">
                <a16:creationId xmlns:a16="http://schemas.microsoft.com/office/drawing/2014/main" id="{EA7A3A1D-520B-5048-B608-D81DA810332D}"/>
              </a:ext>
            </a:extLst>
          </p:cNvPr>
          <p:cNvSpPr>
            <a:spLocks noGrp="1"/>
          </p:cNvSpPr>
          <p:nvPr>
            <p:ph idx="1"/>
          </p:nvPr>
        </p:nvSpPr>
        <p:spPr>
          <a:xfrm>
            <a:off x="457201" y="1391460"/>
            <a:ext cx="4038600" cy="3101251"/>
          </a:xfrm>
        </p:spPr>
        <p:txBody>
          <a:bodyPr/>
          <a:lstStyle>
            <a:lvl1pPr algn="l">
              <a:defRPr>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pic>
        <p:nvPicPr>
          <p:cNvPr id="6" name="Picture 5">
            <a:extLst>
              <a:ext uri="{FF2B5EF4-FFF2-40B4-BE49-F238E27FC236}">
                <a16:creationId xmlns:a16="http://schemas.microsoft.com/office/drawing/2014/main" id="{3B143C48-40E7-40CA-AD2D-D16F3F1A51C4}"/>
              </a:ext>
            </a:extLst>
          </p:cNvPr>
          <p:cNvPicPr>
            <a:picLocks noChangeAspect="1"/>
          </p:cNvPicPr>
          <p:nvPr/>
        </p:nvPicPr>
        <p:blipFill>
          <a:blip r:embed="rId2"/>
          <a:srcRect/>
          <a:stretch/>
        </p:blipFill>
        <p:spPr>
          <a:xfrm>
            <a:off x="7815719" y="4485757"/>
            <a:ext cx="1351528" cy="657743"/>
          </a:xfrm>
          <a:prstGeom prst="rect">
            <a:avLst/>
          </a:prstGeom>
        </p:spPr>
      </p:pic>
    </p:spTree>
    <p:extLst>
      <p:ext uri="{BB962C8B-B14F-4D97-AF65-F5344CB8AC3E}">
        <p14:creationId xmlns:p14="http://schemas.microsoft.com/office/powerpoint/2010/main" val="1345784956"/>
      </p:ext>
    </p:extLst>
  </p:cSld>
  <p:clrMapOvr>
    <a:overrideClrMapping bg1="dk1" tx1="lt1" bg2="dk2" tx2="lt2" accent1="accent1" accent2="accent2" accent3="accent3" accent4="accent4" accent5="accent5" accent6="accent6" hlink="hlink" folHlink="folHlink"/>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Sisältö_kaksi-palstaa_4">
    <p:bg>
      <p:bgPr>
        <a:solidFill>
          <a:srgbClr val="674DA1"/>
        </a:solidFill>
        <a:effectLst/>
      </p:bgPr>
    </p:bg>
    <p:spTree>
      <p:nvGrpSpPr>
        <p:cNvPr id="1" name=""/>
        <p:cNvGrpSpPr/>
        <p:nvPr/>
      </p:nvGrpSpPr>
      <p:grpSpPr>
        <a:xfrm>
          <a:off x="0" y="0"/>
          <a:ext cx="0" cy="0"/>
          <a:chOff x="0" y="0"/>
          <a:chExt cx="0" cy="0"/>
        </a:xfrm>
      </p:grpSpPr>
      <p:sp>
        <p:nvSpPr>
          <p:cNvPr id="8" name="Otsikko 1">
            <a:extLst>
              <a:ext uri="{FF2B5EF4-FFF2-40B4-BE49-F238E27FC236}">
                <a16:creationId xmlns:a16="http://schemas.microsoft.com/office/drawing/2014/main" id="{C4322BF1-BA6F-CC41-B9D7-9D01CF89E925}"/>
              </a:ext>
            </a:extLst>
          </p:cNvPr>
          <p:cNvSpPr>
            <a:spLocks noGrp="1"/>
          </p:cNvSpPr>
          <p:nvPr>
            <p:ph type="title"/>
          </p:nvPr>
        </p:nvSpPr>
        <p:spPr>
          <a:xfrm>
            <a:off x="457200" y="300436"/>
            <a:ext cx="8229600" cy="857250"/>
          </a:xfrm>
        </p:spPr>
        <p:txBody>
          <a:bodyPr/>
          <a:lstStyle>
            <a:lvl1pPr algn="l">
              <a:defRPr>
                <a:solidFill>
                  <a:schemeClr val="tx1"/>
                </a:solidFill>
              </a:defRPr>
            </a:lvl1pPr>
          </a:lstStyle>
          <a:p>
            <a:r>
              <a:rPr lang="fi-FI"/>
              <a:t>Muokkaa ots. perustyyl. napsautt.</a:t>
            </a:r>
            <a:endParaRPr lang="fi-FI" dirty="0"/>
          </a:p>
        </p:txBody>
      </p:sp>
      <p:sp>
        <p:nvSpPr>
          <p:cNvPr id="11" name="Sisällön paikkamerkki 3">
            <a:extLst>
              <a:ext uri="{FF2B5EF4-FFF2-40B4-BE49-F238E27FC236}">
                <a16:creationId xmlns:a16="http://schemas.microsoft.com/office/drawing/2014/main" id="{82A46413-DB72-EB45-B175-472423C99C93}"/>
              </a:ext>
            </a:extLst>
          </p:cNvPr>
          <p:cNvSpPr>
            <a:spLocks noGrp="1"/>
          </p:cNvSpPr>
          <p:nvPr>
            <p:ph sz="half" idx="2"/>
          </p:nvPr>
        </p:nvSpPr>
        <p:spPr>
          <a:xfrm>
            <a:off x="4648200" y="1391460"/>
            <a:ext cx="4038600" cy="3103495"/>
          </a:xfrm>
        </p:spPr>
        <p:txBody>
          <a:bodyPr>
            <a:normAutofit/>
          </a:bodyPr>
          <a:lstStyle>
            <a:lvl1pPr>
              <a:defRPr sz="14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2" name="Sisällön paikkamerkki 2">
            <a:extLst>
              <a:ext uri="{FF2B5EF4-FFF2-40B4-BE49-F238E27FC236}">
                <a16:creationId xmlns:a16="http://schemas.microsoft.com/office/drawing/2014/main" id="{EA7A3A1D-520B-5048-B608-D81DA810332D}"/>
              </a:ext>
            </a:extLst>
          </p:cNvPr>
          <p:cNvSpPr>
            <a:spLocks noGrp="1"/>
          </p:cNvSpPr>
          <p:nvPr>
            <p:ph idx="1"/>
          </p:nvPr>
        </p:nvSpPr>
        <p:spPr>
          <a:xfrm>
            <a:off x="457201" y="1391460"/>
            <a:ext cx="4038600" cy="3101251"/>
          </a:xfrm>
        </p:spPr>
        <p:txBody>
          <a:bodyPr/>
          <a:lstStyle>
            <a:lvl1pPr algn="l">
              <a:defRPr>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pic>
        <p:nvPicPr>
          <p:cNvPr id="6" name="Picture 5">
            <a:extLst>
              <a:ext uri="{FF2B5EF4-FFF2-40B4-BE49-F238E27FC236}">
                <a16:creationId xmlns:a16="http://schemas.microsoft.com/office/drawing/2014/main" id="{3B143C48-40E7-40CA-AD2D-D16F3F1A51C4}"/>
              </a:ext>
            </a:extLst>
          </p:cNvPr>
          <p:cNvPicPr>
            <a:picLocks noChangeAspect="1"/>
          </p:cNvPicPr>
          <p:nvPr/>
        </p:nvPicPr>
        <p:blipFill>
          <a:blip r:embed="rId2"/>
          <a:srcRect/>
          <a:stretch/>
        </p:blipFill>
        <p:spPr>
          <a:xfrm>
            <a:off x="7815719" y="4485757"/>
            <a:ext cx="1351528" cy="657743"/>
          </a:xfrm>
          <a:prstGeom prst="rect">
            <a:avLst/>
          </a:prstGeom>
        </p:spPr>
      </p:pic>
    </p:spTree>
    <p:extLst>
      <p:ext uri="{BB962C8B-B14F-4D97-AF65-F5344CB8AC3E}">
        <p14:creationId xmlns:p14="http://schemas.microsoft.com/office/powerpoint/2010/main" val="287386233"/>
      </p:ext>
    </p:extLst>
  </p:cSld>
  <p:clrMapOvr>
    <a:overrideClrMapping bg1="dk1" tx1="lt1" bg2="dk2" tx2="lt2" accent1="accent1" accent2="accent2" accent3="accent3" accent4="accent4" accent5="accent5" accent6="accent6" hlink="hlink" folHlink="folHlink"/>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_Sisältö_tyhjä_1">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18F5E282-95CB-4E3B-9304-BC1D99949A1E}"/>
              </a:ext>
            </a:extLst>
          </p:cNvPr>
          <p:cNvPicPr>
            <a:picLocks noChangeAspect="1"/>
          </p:cNvPicPr>
          <p:nvPr/>
        </p:nvPicPr>
        <p:blipFill>
          <a:blip r:embed="rId2"/>
          <a:srcRect/>
          <a:stretch/>
        </p:blipFill>
        <p:spPr>
          <a:xfrm>
            <a:off x="7792472" y="4485756"/>
            <a:ext cx="1351528" cy="657744"/>
          </a:xfrm>
          <a:prstGeom prst="rect">
            <a:avLst/>
          </a:prstGeom>
        </p:spPr>
      </p:pic>
    </p:spTree>
    <p:extLst>
      <p:ext uri="{BB962C8B-B14F-4D97-AF65-F5344CB8AC3E}">
        <p14:creationId xmlns:p14="http://schemas.microsoft.com/office/powerpoint/2010/main" val="2613565647"/>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_Sisältö_kuva_1">
    <p:spTree>
      <p:nvGrpSpPr>
        <p:cNvPr id="1" name=""/>
        <p:cNvGrpSpPr/>
        <p:nvPr/>
      </p:nvGrpSpPr>
      <p:grpSpPr>
        <a:xfrm>
          <a:off x="0" y="0"/>
          <a:ext cx="0" cy="0"/>
          <a:chOff x="0" y="0"/>
          <a:chExt cx="0" cy="0"/>
        </a:xfrm>
      </p:grpSpPr>
      <p:pic>
        <p:nvPicPr>
          <p:cNvPr id="5" name="Kuva 4"/>
          <p:cNvPicPr>
            <a:picLocks noChangeAspect="1"/>
          </p:cNvPicPr>
          <p:nvPr/>
        </p:nvPicPr>
        <p:blipFill rotWithShape="1">
          <a:blip r:embed="rId2">
            <a:extLst>
              <a:ext uri="{28A0092B-C50C-407E-A947-70E740481C1C}">
                <a14:useLocalDpi xmlns:a14="http://schemas.microsoft.com/office/drawing/2010/main" val="0"/>
              </a:ext>
            </a:extLst>
          </a:blip>
          <a:srcRect l="19463" r="20985"/>
          <a:stretch/>
        </p:blipFill>
        <p:spPr>
          <a:xfrm>
            <a:off x="6365461" y="1376994"/>
            <a:ext cx="2778539" cy="3115717"/>
          </a:xfrm>
          <a:prstGeom prst="rect">
            <a:avLst/>
          </a:prstGeom>
        </p:spPr>
      </p:pic>
      <p:pic>
        <p:nvPicPr>
          <p:cNvPr id="6" name="Picture 5">
            <a:extLst>
              <a:ext uri="{FF2B5EF4-FFF2-40B4-BE49-F238E27FC236}">
                <a16:creationId xmlns:a16="http://schemas.microsoft.com/office/drawing/2014/main" id="{9AA3D4E2-9165-4543-AB3D-D9F27A8B2250}"/>
              </a:ext>
            </a:extLst>
          </p:cNvPr>
          <p:cNvPicPr>
            <a:picLocks noChangeAspect="1"/>
          </p:cNvPicPr>
          <p:nvPr/>
        </p:nvPicPr>
        <p:blipFill>
          <a:blip r:embed="rId3"/>
          <a:srcRect/>
          <a:stretch/>
        </p:blipFill>
        <p:spPr>
          <a:xfrm>
            <a:off x="7792472" y="4485756"/>
            <a:ext cx="1351528" cy="657744"/>
          </a:xfrm>
          <a:prstGeom prst="rect">
            <a:avLst/>
          </a:prstGeom>
        </p:spPr>
      </p:pic>
      <p:sp>
        <p:nvSpPr>
          <p:cNvPr id="8" name="Otsikko 1">
            <a:extLst>
              <a:ext uri="{FF2B5EF4-FFF2-40B4-BE49-F238E27FC236}">
                <a16:creationId xmlns:a16="http://schemas.microsoft.com/office/drawing/2014/main" id="{D092C85D-E574-BC4C-91B6-1B82B3BFF26C}"/>
              </a:ext>
            </a:extLst>
          </p:cNvPr>
          <p:cNvSpPr>
            <a:spLocks noGrp="1"/>
          </p:cNvSpPr>
          <p:nvPr>
            <p:ph type="title"/>
          </p:nvPr>
        </p:nvSpPr>
        <p:spPr>
          <a:xfrm>
            <a:off x="457200" y="300436"/>
            <a:ext cx="8229600" cy="857250"/>
          </a:xfrm>
        </p:spPr>
        <p:txBody>
          <a:bodyPr/>
          <a:lstStyle>
            <a:lvl1pPr algn="l">
              <a:defRPr/>
            </a:lvl1pPr>
          </a:lstStyle>
          <a:p>
            <a:r>
              <a:rPr lang="fi-FI"/>
              <a:t>Muokkaa ots. perustyyl. napsautt.</a:t>
            </a:r>
            <a:endParaRPr lang="fi-FI" dirty="0"/>
          </a:p>
        </p:txBody>
      </p:sp>
      <p:sp>
        <p:nvSpPr>
          <p:cNvPr id="9" name="Sisällön paikkamerkki 2">
            <a:extLst>
              <a:ext uri="{FF2B5EF4-FFF2-40B4-BE49-F238E27FC236}">
                <a16:creationId xmlns:a16="http://schemas.microsoft.com/office/drawing/2014/main" id="{9C79FF4A-16A2-544F-8173-F346BDAB05FD}"/>
              </a:ext>
            </a:extLst>
          </p:cNvPr>
          <p:cNvSpPr>
            <a:spLocks noGrp="1"/>
          </p:cNvSpPr>
          <p:nvPr>
            <p:ph idx="1"/>
          </p:nvPr>
        </p:nvSpPr>
        <p:spPr>
          <a:xfrm>
            <a:off x="457200" y="1391460"/>
            <a:ext cx="5749235" cy="3101251"/>
          </a:xfrm>
        </p:spPr>
        <p:txBody>
          <a:bodyPr/>
          <a:lstStyle>
            <a:lvl1pPr algn="l">
              <a:defRPr/>
            </a:lvl1pPr>
            <a:lvl2pPr algn="l">
              <a:defRPr/>
            </a:lvl2pPr>
            <a:lvl3pPr algn="l">
              <a:defRPr/>
            </a:lvl3pPr>
            <a:lvl4pPr algn="l">
              <a:defRPr/>
            </a:lvl4pPr>
            <a:lvl5pPr algn="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4292367913"/>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_Sisältö_kuva_2">
    <p:spTree>
      <p:nvGrpSpPr>
        <p:cNvPr id="1" name=""/>
        <p:cNvGrpSpPr/>
        <p:nvPr/>
      </p:nvGrpSpPr>
      <p:grpSpPr>
        <a:xfrm>
          <a:off x="0" y="0"/>
          <a:ext cx="0" cy="0"/>
          <a:chOff x="0" y="0"/>
          <a:chExt cx="0" cy="0"/>
        </a:xfrm>
      </p:grpSpPr>
      <p:sp>
        <p:nvSpPr>
          <p:cNvPr id="2" name="Otsikko 1"/>
          <p:cNvSpPr>
            <a:spLocks noGrp="1"/>
          </p:cNvSpPr>
          <p:nvPr>
            <p:ph type="title"/>
          </p:nvPr>
        </p:nvSpPr>
        <p:spPr>
          <a:xfrm>
            <a:off x="457200" y="300436"/>
            <a:ext cx="8229600" cy="857250"/>
          </a:xfrm>
        </p:spPr>
        <p:txBody>
          <a:bodyPr/>
          <a:lstStyle>
            <a:lvl1pPr algn="l">
              <a:defRPr/>
            </a:lvl1pPr>
          </a:lstStyle>
          <a:p>
            <a:r>
              <a:rPr lang="fi-FI"/>
              <a:t>Muokkaa ots. perustyyl. napsautt.</a:t>
            </a:r>
            <a:endParaRPr lang="fi-FI" dirty="0"/>
          </a:p>
        </p:txBody>
      </p:sp>
      <p:pic>
        <p:nvPicPr>
          <p:cNvPr id="6" name="Picture 5">
            <a:extLst>
              <a:ext uri="{FF2B5EF4-FFF2-40B4-BE49-F238E27FC236}">
                <a16:creationId xmlns:a16="http://schemas.microsoft.com/office/drawing/2014/main" id="{9AA3D4E2-9165-4543-AB3D-D9F27A8B2250}"/>
              </a:ext>
            </a:extLst>
          </p:cNvPr>
          <p:cNvPicPr>
            <a:picLocks noChangeAspect="1"/>
          </p:cNvPicPr>
          <p:nvPr/>
        </p:nvPicPr>
        <p:blipFill>
          <a:blip r:embed="rId2"/>
          <a:srcRect/>
          <a:stretch/>
        </p:blipFill>
        <p:spPr>
          <a:xfrm>
            <a:off x="7792472" y="4485756"/>
            <a:ext cx="1351528" cy="657744"/>
          </a:xfrm>
          <a:prstGeom prst="rect">
            <a:avLst/>
          </a:prstGeom>
        </p:spPr>
      </p:pic>
      <p:pic>
        <p:nvPicPr>
          <p:cNvPr id="7" name="Kuva 6">
            <a:extLst>
              <a:ext uri="{FF2B5EF4-FFF2-40B4-BE49-F238E27FC236}">
                <a16:creationId xmlns:a16="http://schemas.microsoft.com/office/drawing/2014/main" id="{8F50C90E-D883-3C49-AEEE-EF9E13C3511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365461" y="1391460"/>
            <a:ext cx="2778539" cy="3101251"/>
          </a:xfrm>
          <a:prstGeom prst="rect">
            <a:avLst/>
          </a:prstGeom>
        </p:spPr>
      </p:pic>
      <p:sp>
        <p:nvSpPr>
          <p:cNvPr id="8" name="Sisällön paikkamerkki 2">
            <a:extLst>
              <a:ext uri="{FF2B5EF4-FFF2-40B4-BE49-F238E27FC236}">
                <a16:creationId xmlns:a16="http://schemas.microsoft.com/office/drawing/2014/main" id="{6A206211-A7BF-974B-8B37-579F00D85F6A}"/>
              </a:ext>
            </a:extLst>
          </p:cNvPr>
          <p:cNvSpPr>
            <a:spLocks noGrp="1"/>
          </p:cNvSpPr>
          <p:nvPr>
            <p:ph idx="1"/>
          </p:nvPr>
        </p:nvSpPr>
        <p:spPr>
          <a:xfrm>
            <a:off x="457200" y="1391460"/>
            <a:ext cx="5749235" cy="3101251"/>
          </a:xfrm>
        </p:spPr>
        <p:txBody>
          <a:bodyPr/>
          <a:lstStyle>
            <a:lvl1pPr algn="l">
              <a:defRPr/>
            </a:lvl1pPr>
            <a:lvl2pPr algn="l">
              <a:defRPr/>
            </a:lvl2pPr>
            <a:lvl3pPr algn="l">
              <a:defRPr/>
            </a:lvl3pPr>
            <a:lvl4pPr algn="l">
              <a:defRPr/>
            </a:lvl4pPr>
            <a:lvl5pPr algn="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2808425741"/>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_Sisältö_kuva_3">
    <p:spTree>
      <p:nvGrpSpPr>
        <p:cNvPr id="1" name=""/>
        <p:cNvGrpSpPr/>
        <p:nvPr/>
      </p:nvGrpSpPr>
      <p:grpSpPr>
        <a:xfrm>
          <a:off x="0" y="0"/>
          <a:ext cx="0" cy="0"/>
          <a:chOff x="0" y="0"/>
          <a:chExt cx="0" cy="0"/>
        </a:xfrm>
      </p:grpSpPr>
      <p:pic>
        <p:nvPicPr>
          <p:cNvPr id="8" name="Kuva 7"/>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365460" y="1391460"/>
            <a:ext cx="2778539" cy="3112097"/>
          </a:xfrm>
          <a:prstGeom prst="rect">
            <a:avLst/>
          </a:prstGeom>
        </p:spPr>
      </p:pic>
      <p:pic>
        <p:nvPicPr>
          <p:cNvPr id="6" name="Picture 5">
            <a:extLst>
              <a:ext uri="{FF2B5EF4-FFF2-40B4-BE49-F238E27FC236}">
                <a16:creationId xmlns:a16="http://schemas.microsoft.com/office/drawing/2014/main" id="{6A99549C-2D41-A14A-9CF2-6FF90EC21900}"/>
              </a:ext>
            </a:extLst>
          </p:cNvPr>
          <p:cNvPicPr>
            <a:picLocks noChangeAspect="1"/>
          </p:cNvPicPr>
          <p:nvPr/>
        </p:nvPicPr>
        <p:blipFill>
          <a:blip r:embed="rId3"/>
          <a:srcRect/>
          <a:stretch/>
        </p:blipFill>
        <p:spPr>
          <a:xfrm>
            <a:off x="7792472" y="4485756"/>
            <a:ext cx="1351528" cy="657744"/>
          </a:xfrm>
          <a:prstGeom prst="rect">
            <a:avLst/>
          </a:prstGeom>
        </p:spPr>
      </p:pic>
      <p:sp>
        <p:nvSpPr>
          <p:cNvPr id="9" name="Otsikko 1">
            <a:extLst>
              <a:ext uri="{FF2B5EF4-FFF2-40B4-BE49-F238E27FC236}">
                <a16:creationId xmlns:a16="http://schemas.microsoft.com/office/drawing/2014/main" id="{9D20BBAD-7EB0-A642-97F0-BEEE1090F8BC}"/>
              </a:ext>
            </a:extLst>
          </p:cNvPr>
          <p:cNvSpPr>
            <a:spLocks noGrp="1"/>
          </p:cNvSpPr>
          <p:nvPr>
            <p:ph type="title"/>
          </p:nvPr>
        </p:nvSpPr>
        <p:spPr>
          <a:xfrm>
            <a:off x="457200" y="300436"/>
            <a:ext cx="8229600" cy="857250"/>
          </a:xfrm>
        </p:spPr>
        <p:txBody>
          <a:bodyPr/>
          <a:lstStyle>
            <a:lvl1pPr algn="l">
              <a:defRPr/>
            </a:lvl1pPr>
          </a:lstStyle>
          <a:p>
            <a:r>
              <a:rPr lang="fi-FI"/>
              <a:t>Muokkaa ots. perustyyl. napsautt.</a:t>
            </a:r>
            <a:endParaRPr lang="fi-FI" dirty="0"/>
          </a:p>
        </p:txBody>
      </p:sp>
      <p:sp>
        <p:nvSpPr>
          <p:cNvPr id="12" name="Sisällön paikkamerkki 2">
            <a:extLst>
              <a:ext uri="{FF2B5EF4-FFF2-40B4-BE49-F238E27FC236}">
                <a16:creationId xmlns:a16="http://schemas.microsoft.com/office/drawing/2014/main" id="{AA36467E-3EB8-A542-8933-96A4607C0E33}"/>
              </a:ext>
            </a:extLst>
          </p:cNvPr>
          <p:cNvSpPr>
            <a:spLocks noGrp="1"/>
          </p:cNvSpPr>
          <p:nvPr>
            <p:ph idx="1"/>
          </p:nvPr>
        </p:nvSpPr>
        <p:spPr>
          <a:xfrm>
            <a:off x="457200" y="1391460"/>
            <a:ext cx="5749235" cy="3101251"/>
          </a:xfrm>
        </p:spPr>
        <p:txBody>
          <a:bodyPr/>
          <a:lstStyle>
            <a:lvl1pPr algn="l">
              <a:defRPr/>
            </a:lvl1pPr>
            <a:lvl2pPr algn="l">
              <a:defRPr/>
            </a:lvl2pPr>
            <a:lvl3pPr algn="l">
              <a:defRPr/>
            </a:lvl3pPr>
            <a:lvl4pPr algn="l">
              <a:defRPr/>
            </a:lvl4pPr>
            <a:lvl5pPr algn="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1643483983"/>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_Sisältö_kuva_4">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AA3D4E2-9165-4543-AB3D-D9F27A8B2250}"/>
              </a:ext>
            </a:extLst>
          </p:cNvPr>
          <p:cNvPicPr>
            <a:picLocks noChangeAspect="1"/>
          </p:cNvPicPr>
          <p:nvPr/>
        </p:nvPicPr>
        <p:blipFill>
          <a:blip r:embed="rId2"/>
          <a:srcRect/>
          <a:stretch/>
        </p:blipFill>
        <p:spPr>
          <a:xfrm>
            <a:off x="7792472" y="4485756"/>
            <a:ext cx="1351528" cy="657744"/>
          </a:xfrm>
          <a:prstGeom prst="rect">
            <a:avLst/>
          </a:prstGeom>
        </p:spPr>
      </p:pic>
      <p:sp>
        <p:nvSpPr>
          <p:cNvPr id="8" name="Otsikko 1">
            <a:extLst>
              <a:ext uri="{FF2B5EF4-FFF2-40B4-BE49-F238E27FC236}">
                <a16:creationId xmlns:a16="http://schemas.microsoft.com/office/drawing/2014/main" id="{D092C85D-E574-BC4C-91B6-1B82B3BFF26C}"/>
              </a:ext>
            </a:extLst>
          </p:cNvPr>
          <p:cNvSpPr>
            <a:spLocks noGrp="1"/>
          </p:cNvSpPr>
          <p:nvPr>
            <p:ph type="title"/>
          </p:nvPr>
        </p:nvSpPr>
        <p:spPr>
          <a:xfrm>
            <a:off x="457200" y="300436"/>
            <a:ext cx="8229600" cy="857250"/>
          </a:xfrm>
        </p:spPr>
        <p:txBody>
          <a:bodyPr/>
          <a:lstStyle>
            <a:lvl1pPr algn="l">
              <a:defRPr/>
            </a:lvl1pPr>
          </a:lstStyle>
          <a:p>
            <a:r>
              <a:rPr lang="fi-FI"/>
              <a:t>Muokkaa ots. perustyyl. napsautt.</a:t>
            </a:r>
            <a:endParaRPr lang="fi-FI" dirty="0"/>
          </a:p>
        </p:txBody>
      </p:sp>
      <p:sp>
        <p:nvSpPr>
          <p:cNvPr id="9" name="Sisällön paikkamerkki 2">
            <a:extLst>
              <a:ext uri="{FF2B5EF4-FFF2-40B4-BE49-F238E27FC236}">
                <a16:creationId xmlns:a16="http://schemas.microsoft.com/office/drawing/2014/main" id="{9C79FF4A-16A2-544F-8173-F346BDAB05FD}"/>
              </a:ext>
            </a:extLst>
          </p:cNvPr>
          <p:cNvSpPr>
            <a:spLocks noGrp="1"/>
          </p:cNvSpPr>
          <p:nvPr>
            <p:ph idx="1"/>
          </p:nvPr>
        </p:nvSpPr>
        <p:spPr>
          <a:xfrm>
            <a:off x="457200" y="1391460"/>
            <a:ext cx="5749235" cy="3101251"/>
          </a:xfrm>
        </p:spPr>
        <p:txBody>
          <a:bodyPr/>
          <a:lstStyle>
            <a:lvl1pPr algn="l">
              <a:defRPr/>
            </a:lvl1pPr>
            <a:lvl2pPr algn="l">
              <a:defRPr/>
            </a:lvl2pPr>
            <a:lvl3pPr algn="l">
              <a:defRPr/>
            </a:lvl3pPr>
            <a:lvl4pPr algn="l">
              <a:defRPr/>
            </a:lvl4pPr>
            <a:lvl5pPr algn="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pic>
        <p:nvPicPr>
          <p:cNvPr id="4" name="Kuva 3" descr="Kuva, joka sisältää kohteen sisä, istuminen, henkilö, kannettava&#10;&#10;Kuvaus luotu automaattisesti">
            <a:extLst>
              <a:ext uri="{FF2B5EF4-FFF2-40B4-BE49-F238E27FC236}">
                <a16:creationId xmlns:a16="http://schemas.microsoft.com/office/drawing/2014/main" id="{2D048192-26F8-4885-AA7D-B543B085E2E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2"/>
          <a:stretch/>
        </p:blipFill>
        <p:spPr>
          <a:xfrm>
            <a:off x="6400800" y="1391459"/>
            <a:ext cx="2743200" cy="3101251"/>
          </a:xfrm>
          <a:prstGeom prst="rect">
            <a:avLst/>
          </a:prstGeom>
        </p:spPr>
      </p:pic>
    </p:spTree>
    <p:extLst>
      <p:ext uri="{BB962C8B-B14F-4D97-AF65-F5344CB8AC3E}">
        <p14:creationId xmlns:p14="http://schemas.microsoft.com/office/powerpoint/2010/main" val="194667202"/>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Otsikko_2">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1597819"/>
            <a:ext cx="7772400" cy="1102519"/>
          </a:xfrm>
        </p:spPr>
        <p:txBody>
          <a:bodyPr/>
          <a:lstStyle>
            <a:lvl1pPr algn="l">
              <a:defRPr>
                <a:solidFill>
                  <a:schemeClr val="tx1"/>
                </a:solidFill>
              </a:defRPr>
            </a:lvl1pPr>
          </a:lstStyle>
          <a:p>
            <a:r>
              <a:rPr lang="fi-FI"/>
              <a:t>Muokkaa ots. perustyyl. napsautt.</a:t>
            </a:r>
            <a:endParaRPr lang="fi-FI" dirty="0"/>
          </a:p>
        </p:txBody>
      </p:sp>
      <p:sp>
        <p:nvSpPr>
          <p:cNvPr id="3" name="Alaotsikko 2"/>
          <p:cNvSpPr>
            <a:spLocks noGrp="1"/>
          </p:cNvSpPr>
          <p:nvPr>
            <p:ph type="subTitle" idx="1"/>
          </p:nvPr>
        </p:nvSpPr>
        <p:spPr>
          <a:xfrm>
            <a:off x="685800" y="2914650"/>
            <a:ext cx="7772400" cy="895578"/>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sp>
        <p:nvSpPr>
          <p:cNvPr id="4" name="Päivämäärän paikkamerkki 3"/>
          <p:cNvSpPr>
            <a:spLocks noGrp="1"/>
          </p:cNvSpPr>
          <p:nvPr>
            <p:ph type="dt" sz="half" idx="10"/>
          </p:nvPr>
        </p:nvSpPr>
        <p:spPr>
          <a:xfrm>
            <a:off x="685800" y="4027413"/>
            <a:ext cx="2133600" cy="273844"/>
          </a:xfrm>
        </p:spPr>
        <p:txBody>
          <a:bodyPr/>
          <a:lstStyle>
            <a:lvl1pPr>
              <a:defRPr>
                <a:latin typeface="Arial" panose="020B0604020202020204" pitchFamily="34" charset="0"/>
                <a:cs typeface="Arial" panose="020B0604020202020204" pitchFamily="34" charset="0"/>
              </a:defRPr>
            </a:lvl1pPr>
          </a:lstStyle>
          <a:p>
            <a:fld id="{A6A152BC-6A4F-844F-B41A-6E1504337BFF}" type="datetime1">
              <a:rPr lang="en-US" smtClean="0"/>
              <a:t>12/3/2024</a:t>
            </a:fld>
            <a:endParaRPr lang="fi-FI" dirty="0"/>
          </a:p>
        </p:txBody>
      </p:sp>
      <p:pic>
        <p:nvPicPr>
          <p:cNvPr id="7" name="Picture 5">
            <a:extLst>
              <a:ext uri="{FF2B5EF4-FFF2-40B4-BE49-F238E27FC236}">
                <a16:creationId xmlns:a16="http://schemas.microsoft.com/office/drawing/2014/main" id="{8B1DB216-86B6-CA4C-BE60-6B717738BBB3}"/>
              </a:ext>
            </a:extLst>
          </p:cNvPr>
          <p:cNvPicPr>
            <a:picLocks noChangeAspect="1"/>
          </p:cNvPicPr>
          <p:nvPr/>
        </p:nvPicPr>
        <p:blipFill>
          <a:blip r:embed="rId2"/>
          <a:srcRect/>
          <a:stretch/>
        </p:blipFill>
        <p:spPr>
          <a:xfrm>
            <a:off x="595424" y="540065"/>
            <a:ext cx="1520455" cy="739955"/>
          </a:xfrm>
          <a:prstGeom prst="rect">
            <a:avLst/>
          </a:prstGeom>
        </p:spPr>
      </p:pic>
    </p:spTree>
    <p:extLst>
      <p:ext uri="{BB962C8B-B14F-4D97-AF65-F5344CB8AC3E}">
        <p14:creationId xmlns:p14="http://schemas.microsoft.com/office/powerpoint/2010/main" val="1396780516"/>
      </p:ext>
    </p:extLst>
  </p:cSld>
  <p:clrMapOvr>
    <a:masterClrMapping/>
  </p:clrMapOvr>
  <p:hf hdr="0" dt="0"/>
  <p:extLst>
    <p:ext uri="{DCECCB84-F9BA-43D5-87BE-67443E8EF086}">
      <p15:sldGuideLst xmlns:p15="http://schemas.microsoft.com/office/powerpoint/2012/main">
        <p15:guide id="1" orient="horz" pos="1620">
          <p15:clr>
            <a:srgbClr val="FBAE40"/>
          </p15:clr>
        </p15:guide>
        <p15:guide id="2" pos="2880">
          <p15:clr>
            <a:srgbClr val="FBAE40"/>
          </p15:clr>
        </p15:guide>
        <p15:guide id="3" pos="43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_Sisältö_kuva_5">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AA3D4E2-9165-4543-AB3D-D9F27A8B2250}"/>
              </a:ext>
            </a:extLst>
          </p:cNvPr>
          <p:cNvPicPr>
            <a:picLocks noChangeAspect="1"/>
          </p:cNvPicPr>
          <p:nvPr/>
        </p:nvPicPr>
        <p:blipFill>
          <a:blip r:embed="rId2"/>
          <a:srcRect/>
          <a:stretch/>
        </p:blipFill>
        <p:spPr>
          <a:xfrm>
            <a:off x="7792472" y="4485756"/>
            <a:ext cx="1351528" cy="657744"/>
          </a:xfrm>
          <a:prstGeom prst="rect">
            <a:avLst/>
          </a:prstGeom>
        </p:spPr>
      </p:pic>
      <p:sp>
        <p:nvSpPr>
          <p:cNvPr id="8" name="Otsikko 1">
            <a:extLst>
              <a:ext uri="{FF2B5EF4-FFF2-40B4-BE49-F238E27FC236}">
                <a16:creationId xmlns:a16="http://schemas.microsoft.com/office/drawing/2014/main" id="{D092C85D-E574-BC4C-91B6-1B82B3BFF26C}"/>
              </a:ext>
            </a:extLst>
          </p:cNvPr>
          <p:cNvSpPr>
            <a:spLocks noGrp="1"/>
          </p:cNvSpPr>
          <p:nvPr>
            <p:ph type="title"/>
          </p:nvPr>
        </p:nvSpPr>
        <p:spPr>
          <a:xfrm>
            <a:off x="457200" y="300436"/>
            <a:ext cx="8229600" cy="857250"/>
          </a:xfrm>
        </p:spPr>
        <p:txBody>
          <a:bodyPr/>
          <a:lstStyle>
            <a:lvl1pPr algn="l">
              <a:defRPr/>
            </a:lvl1pPr>
          </a:lstStyle>
          <a:p>
            <a:r>
              <a:rPr lang="fi-FI"/>
              <a:t>Muokkaa ots. perustyyl. napsautt.</a:t>
            </a:r>
            <a:endParaRPr lang="fi-FI" dirty="0"/>
          </a:p>
        </p:txBody>
      </p:sp>
      <p:sp>
        <p:nvSpPr>
          <p:cNvPr id="9" name="Sisällön paikkamerkki 2">
            <a:extLst>
              <a:ext uri="{FF2B5EF4-FFF2-40B4-BE49-F238E27FC236}">
                <a16:creationId xmlns:a16="http://schemas.microsoft.com/office/drawing/2014/main" id="{9C79FF4A-16A2-544F-8173-F346BDAB05FD}"/>
              </a:ext>
            </a:extLst>
          </p:cNvPr>
          <p:cNvSpPr>
            <a:spLocks noGrp="1"/>
          </p:cNvSpPr>
          <p:nvPr>
            <p:ph idx="1"/>
          </p:nvPr>
        </p:nvSpPr>
        <p:spPr>
          <a:xfrm>
            <a:off x="457200" y="1391460"/>
            <a:ext cx="5749235" cy="3101251"/>
          </a:xfrm>
        </p:spPr>
        <p:txBody>
          <a:bodyPr/>
          <a:lstStyle>
            <a:lvl1pPr algn="l">
              <a:defRPr/>
            </a:lvl1pPr>
            <a:lvl2pPr algn="l">
              <a:defRPr/>
            </a:lvl2pPr>
            <a:lvl3pPr algn="l">
              <a:defRPr/>
            </a:lvl3pPr>
            <a:lvl4pPr algn="l">
              <a:defRPr/>
            </a:lvl4pPr>
            <a:lvl5pPr algn="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pic>
        <p:nvPicPr>
          <p:cNvPr id="11" name="Kuva 10" descr="Kuva, joka sisältää kohteen henkilö, sisä, pöytä, nainen&#10;&#10;Kuvaus luotu automaattisesti">
            <a:extLst>
              <a:ext uri="{FF2B5EF4-FFF2-40B4-BE49-F238E27FC236}">
                <a16:creationId xmlns:a16="http://schemas.microsoft.com/office/drawing/2014/main" id="{01EAB103-283B-4F95-AC16-6B074818F9D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381750" y="1391460"/>
            <a:ext cx="2762250" cy="3101251"/>
          </a:xfrm>
          <a:prstGeom prst="rect">
            <a:avLst/>
          </a:prstGeom>
        </p:spPr>
      </p:pic>
    </p:spTree>
    <p:extLst>
      <p:ext uri="{BB962C8B-B14F-4D97-AF65-F5344CB8AC3E}">
        <p14:creationId xmlns:p14="http://schemas.microsoft.com/office/powerpoint/2010/main" val="906790496"/>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_Sisältö_kuva_6">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AA3D4E2-9165-4543-AB3D-D9F27A8B2250}"/>
              </a:ext>
            </a:extLst>
          </p:cNvPr>
          <p:cNvPicPr>
            <a:picLocks noChangeAspect="1"/>
          </p:cNvPicPr>
          <p:nvPr/>
        </p:nvPicPr>
        <p:blipFill>
          <a:blip r:embed="rId2"/>
          <a:srcRect/>
          <a:stretch/>
        </p:blipFill>
        <p:spPr>
          <a:xfrm>
            <a:off x="7792472" y="4485756"/>
            <a:ext cx="1351528" cy="657744"/>
          </a:xfrm>
          <a:prstGeom prst="rect">
            <a:avLst/>
          </a:prstGeom>
        </p:spPr>
      </p:pic>
      <p:sp>
        <p:nvSpPr>
          <p:cNvPr id="8" name="Otsikko 1">
            <a:extLst>
              <a:ext uri="{FF2B5EF4-FFF2-40B4-BE49-F238E27FC236}">
                <a16:creationId xmlns:a16="http://schemas.microsoft.com/office/drawing/2014/main" id="{D092C85D-E574-BC4C-91B6-1B82B3BFF26C}"/>
              </a:ext>
            </a:extLst>
          </p:cNvPr>
          <p:cNvSpPr>
            <a:spLocks noGrp="1"/>
          </p:cNvSpPr>
          <p:nvPr>
            <p:ph type="title"/>
          </p:nvPr>
        </p:nvSpPr>
        <p:spPr>
          <a:xfrm>
            <a:off x="457200" y="300436"/>
            <a:ext cx="8229600" cy="857250"/>
          </a:xfrm>
        </p:spPr>
        <p:txBody>
          <a:bodyPr/>
          <a:lstStyle>
            <a:lvl1pPr algn="l">
              <a:defRPr/>
            </a:lvl1pPr>
          </a:lstStyle>
          <a:p>
            <a:r>
              <a:rPr lang="fi-FI"/>
              <a:t>Muokkaa ots. perustyyl. napsautt.</a:t>
            </a:r>
            <a:endParaRPr lang="fi-FI" dirty="0"/>
          </a:p>
        </p:txBody>
      </p:sp>
      <p:sp>
        <p:nvSpPr>
          <p:cNvPr id="9" name="Sisällön paikkamerkki 2">
            <a:extLst>
              <a:ext uri="{FF2B5EF4-FFF2-40B4-BE49-F238E27FC236}">
                <a16:creationId xmlns:a16="http://schemas.microsoft.com/office/drawing/2014/main" id="{9C79FF4A-16A2-544F-8173-F346BDAB05FD}"/>
              </a:ext>
            </a:extLst>
          </p:cNvPr>
          <p:cNvSpPr>
            <a:spLocks noGrp="1"/>
          </p:cNvSpPr>
          <p:nvPr>
            <p:ph idx="1"/>
          </p:nvPr>
        </p:nvSpPr>
        <p:spPr>
          <a:xfrm>
            <a:off x="457200" y="1391460"/>
            <a:ext cx="5749235" cy="3101251"/>
          </a:xfrm>
        </p:spPr>
        <p:txBody>
          <a:bodyPr/>
          <a:lstStyle>
            <a:lvl1pPr algn="l">
              <a:defRPr/>
            </a:lvl1pPr>
            <a:lvl2pPr algn="l">
              <a:defRPr/>
            </a:lvl2pPr>
            <a:lvl3pPr algn="l">
              <a:defRPr/>
            </a:lvl3pPr>
            <a:lvl4pPr algn="l">
              <a:defRPr/>
            </a:lvl4pPr>
            <a:lvl5pPr algn="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pic>
        <p:nvPicPr>
          <p:cNvPr id="3" name="Kuva 2" descr="Kuva, joka sisältää kohteen kannettava, henkilö, tietokone, sisä&#10;&#10;Kuvaus luotu automaattisesti">
            <a:extLst>
              <a:ext uri="{FF2B5EF4-FFF2-40B4-BE49-F238E27FC236}">
                <a16:creationId xmlns:a16="http://schemas.microsoft.com/office/drawing/2014/main" id="{5D5F4583-07AE-4C08-BBB6-526E73172F2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370865" y="1380027"/>
            <a:ext cx="2773135" cy="3105729"/>
          </a:xfrm>
          <a:prstGeom prst="rect">
            <a:avLst/>
          </a:prstGeom>
        </p:spPr>
      </p:pic>
    </p:spTree>
    <p:extLst>
      <p:ext uri="{BB962C8B-B14F-4D97-AF65-F5344CB8AC3E}">
        <p14:creationId xmlns:p14="http://schemas.microsoft.com/office/powerpoint/2010/main" val="3250184061"/>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4_Väliotsikko_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2F3A0F-104C-B44A-B128-74862735CEA6}"/>
              </a:ext>
            </a:extLst>
          </p:cNvPr>
          <p:cNvPicPr>
            <a:picLocks noChangeAspect="1"/>
          </p:cNvPicPr>
          <p:nvPr/>
        </p:nvPicPr>
        <p:blipFill>
          <a:blip r:embed="rId2"/>
          <a:srcRect/>
          <a:stretch/>
        </p:blipFill>
        <p:spPr>
          <a:xfrm>
            <a:off x="7792472" y="4485756"/>
            <a:ext cx="1351528" cy="657744"/>
          </a:xfrm>
          <a:prstGeom prst="rect">
            <a:avLst/>
          </a:prstGeom>
        </p:spPr>
      </p:pic>
      <p:sp>
        <p:nvSpPr>
          <p:cNvPr id="7" name="Otsikko 1">
            <a:extLst>
              <a:ext uri="{FF2B5EF4-FFF2-40B4-BE49-F238E27FC236}">
                <a16:creationId xmlns:a16="http://schemas.microsoft.com/office/drawing/2014/main" id="{05F289BF-3569-A645-BC4F-24483AD53E47}"/>
              </a:ext>
            </a:extLst>
          </p:cNvPr>
          <p:cNvSpPr>
            <a:spLocks noGrp="1"/>
          </p:cNvSpPr>
          <p:nvPr>
            <p:ph type="title"/>
          </p:nvPr>
        </p:nvSpPr>
        <p:spPr>
          <a:xfrm>
            <a:off x="685801" y="1580266"/>
            <a:ext cx="5750859" cy="857250"/>
          </a:xfrm>
        </p:spPr>
        <p:txBody>
          <a:bodyPr/>
          <a:lstStyle>
            <a:lvl1pPr algn="l">
              <a:defRPr/>
            </a:lvl1pPr>
          </a:lstStyle>
          <a:p>
            <a:r>
              <a:rPr lang="fi-FI"/>
              <a:t>Muokkaa ots. perustyyl. napsautt.</a:t>
            </a:r>
            <a:endParaRPr lang="fi-FI" dirty="0"/>
          </a:p>
        </p:txBody>
      </p:sp>
      <p:sp>
        <p:nvSpPr>
          <p:cNvPr id="5" name="Alaotsikko 2">
            <a:extLst>
              <a:ext uri="{FF2B5EF4-FFF2-40B4-BE49-F238E27FC236}">
                <a16:creationId xmlns:a16="http://schemas.microsoft.com/office/drawing/2014/main" id="{7B56866C-69C1-470A-858A-9A00BCEF71EF}"/>
              </a:ext>
            </a:extLst>
          </p:cNvPr>
          <p:cNvSpPr>
            <a:spLocks noGrp="1"/>
          </p:cNvSpPr>
          <p:nvPr>
            <p:ph type="subTitle" idx="1"/>
          </p:nvPr>
        </p:nvSpPr>
        <p:spPr>
          <a:xfrm>
            <a:off x="685801" y="2589797"/>
            <a:ext cx="5750859" cy="895578"/>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pic>
        <p:nvPicPr>
          <p:cNvPr id="3" name="Kuva 2" descr="Kuva, joka sisältää kohteen piirtäminen&#10;&#10;Kuvaus luotu automaattisesti">
            <a:extLst>
              <a:ext uri="{FF2B5EF4-FFF2-40B4-BE49-F238E27FC236}">
                <a16:creationId xmlns:a16="http://schemas.microsoft.com/office/drawing/2014/main" id="{E52B31F8-CD86-4D9B-AEF0-0D34EBB06969}"/>
              </a:ext>
            </a:extLst>
          </p:cNvPr>
          <p:cNvPicPr>
            <a:picLocks noChangeAspect="1"/>
          </p:cNvPicPr>
          <p:nvPr/>
        </p:nvPicPr>
        <p:blipFill>
          <a:blip r:embed="rId3">
            <a:clrChange>
              <a:clrFrom>
                <a:srgbClr val="FFFFFF"/>
              </a:clrFrom>
              <a:clrTo>
                <a:srgbClr val="FFFFFF">
                  <a:alpha val="0"/>
                </a:srgbClr>
              </a:clrTo>
            </a:clrChange>
          </a:blip>
          <a:stretch>
            <a:fillRect/>
          </a:stretch>
        </p:blipFill>
        <p:spPr>
          <a:xfrm rot="16200000">
            <a:off x="5312851" y="1590592"/>
            <a:ext cx="3553928" cy="1693848"/>
          </a:xfrm>
          <a:prstGeom prst="rect">
            <a:avLst/>
          </a:prstGeom>
        </p:spPr>
      </p:pic>
    </p:spTree>
    <p:extLst>
      <p:ext uri="{BB962C8B-B14F-4D97-AF65-F5344CB8AC3E}">
        <p14:creationId xmlns:p14="http://schemas.microsoft.com/office/powerpoint/2010/main" val="376125034"/>
      </p:ext>
    </p:extLst>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4_Väliotsikko_2">
    <p:bg>
      <p:bgRef idx="1001">
        <a:schemeClr val="bg2"/>
      </p:bgRef>
    </p:bg>
    <p:spTree>
      <p:nvGrpSpPr>
        <p:cNvPr id="1" name=""/>
        <p:cNvGrpSpPr/>
        <p:nvPr/>
      </p:nvGrpSpPr>
      <p:grpSpPr>
        <a:xfrm>
          <a:off x="0" y="0"/>
          <a:ext cx="0" cy="0"/>
          <a:chOff x="0" y="0"/>
          <a:chExt cx="0" cy="0"/>
        </a:xfrm>
      </p:grpSpPr>
      <p:sp>
        <p:nvSpPr>
          <p:cNvPr id="7" name="Otsikko 1">
            <a:extLst>
              <a:ext uri="{FF2B5EF4-FFF2-40B4-BE49-F238E27FC236}">
                <a16:creationId xmlns:a16="http://schemas.microsoft.com/office/drawing/2014/main" id="{05F289BF-3569-A645-BC4F-24483AD53E47}"/>
              </a:ext>
            </a:extLst>
          </p:cNvPr>
          <p:cNvSpPr>
            <a:spLocks noGrp="1"/>
          </p:cNvSpPr>
          <p:nvPr>
            <p:ph type="title"/>
          </p:nvPr>
        </p:nvSpPr>
        <p:spPr>
          <a:xfrm>
            <a:off x="685801" y="1580266"/>
            <a:ext cx="5750859" cy="857250"/>
          </a:xfrm>
        </p:spPr>
        <p:txBody>
          <a:bodyPr/>
          <a:lstStyle>
            <a:lvl1pPr algn="l">
              <a:defRPr>
                <a:solidFill>
                  <a:schemeClr val="bg1"/>
                </a:solidFill>
              </a:defRPr>
            </a:lvl1pPr>
          </a:lstStyle>
          <a:p>
            <a:r>
              <a:rPr lang="fi-FI"/>
              <a:t>Muokkaa ots. perustyyl. napsautt.</a:t>
            </a:r>
            <a:endParaRPr lang="fi-FI" dirty="0"/>
          </a:p>
        </p:txBody>
      </p:sp>
      <p:sp>
        <p:nvSpPr>
          <p:cNvPr id="5" name="Alaotsikko 2">
            <a:extLst>
              <a:ext uri="{FF2B5EF4-FFF2-40B4-BE49-F238E27FC236}">
                <a16:creationId xmlns:a16="http://schemas.microsoft.com/office/drawing/2014/main" id="{7B56866C-69C1-470A-858A-9A00BCEF71EF}"/>
              </a:ext>
            </a:extLst>
          </p:cNvPr>
          <p:cNvSpPr>
            <a:spLocks noGrp="1"/>
          </p:cNvSpPr>
          <p:nvPr>
            <p:ph type="subTitle" idx="1"/>
          </p:nvPr>
        </p:nvSpPr>
        <p:spPr>
          <a:xfrm>
            <a:off x="685801" y="2589797"/>
            <a:ext cx="5750859" cy="895578"/>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pic>
        <p:nvPicPr>
          <p:cNvPr id="3" name="Kuva 2" descr="Kuva, joka sisältää kohteen piirtäminen&#10;&#10;Kuvaus luotu automaattisesti">
            <a:extLst>
              <a:ext uri="{FF2B5EF4-FFF2-40B4-BE49-F238E27FC236}">
                <a16:creationId xmlns:a16="http://schemas.microsoft.com/office/drawing/2014/main" id="{E52B31F8-CD86-4D9B-AEF0-0D34EBB06969}"/>
              </a:ext>
            </a:extLst>
          </p:cNvPr>
          <p:cNvPicPr>
            <a:picLocks noChangeAspect="1"/>
          </p:cNvPicPr>
          <p:nvPr/>
        </p:nvPicPr>
        <p:blipFill>
          <a:blip r:embed="rId2">
            <a:clrChange>
              <a:clrFrom>
                <a:srgbClr val="FFFFFF"/>
              </a:clrFrom>
              <a:clrTo>
                <a:srgbClr val="FFFFFF">
                  <a:alpha val="0"/>
                </a:srgbClr>
              </a:clrTo>
            </a:clrChange>
            <a:biLevel thresh="50000"/>
          </a:blip>
          <a:stretch>
            <a:fillRect/>
          </a:stretch>
        </p:blipFill>
        <p:spPr>
          <a:xfrm rot="16200000">
            <a:off x="5324883" y="1590592"/>
            <a:ext cx="3553928" cy="1693848"/>
          </a:xfrm>
          <a:prstGeom prst="rect">
            <a:avLst/>
          </a:prstGeom>
        </p:spPr>
      </p:pic>
      <p:pic>
        <p:nvPicPr>
          <p:cNvPr id="8" name="Picture 5">
            <a:extLst>
              <a:ext uri="{FF2B5EF4-FFF2-40B4-BE49-F238E27FC236}">
                <a16:creationId xmlns:a16="http://schemas.microsoft.com/office/drawing/2014/main" id="{9C2097D8-D332-4631-8515-7B0007D7C070}"/>
              </a:ext>
            </a:extLst>
          </p:cNvPr>
          <p:cNvPicPr>
            <a:picLocks noChangeAspect="1"/>
          </p:cNvPicPr>
          <p:nvPr/>
        </p:nvPicPr>
        <p:blipFill>
          <a:blip r:embed="rId3"/>
          <a:srcRect/>
          <a:stretch/>
        </p:blipFill>
        <p:spPr>
          <a:xfrm>
            <a:off x="7815719" y="4485757"/>
            <a:ext cx="1351528" cy="657743"/>
          </a:xfrm>
          <a:prstGeom prst="rect">
            <a:avLst/>
          </a:prstGeom>
        </p:spPr>
      </p:pic>
    </p:spTree>
    <p:extLst>
      <p:ext uri="{BB962C8B-B14F-4D97-AF65-F5344CB8AC3E}">
        <p14:creationId xmlns:p14="http://schemas.microsoft.com/office/powerpoint/2010/main" val="2077801315"/>
      </p:ext>
    </p:extLst>
  </p:cSld>
  <p:clrMapOvr>
    <a:overrideClrMapping bg1="lt1" tx1="dk1" bg2="lt2" tx2="dk2" accent1="accent1" accent2="accent2" accent3="accent3" accent4="accent4" accent5="accent5" accent6="accent6" hlink="hlink" folHlink="folHlink"/>
  </p:clrMapOvr>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4_Väliotsikko_3">
    <p:bg>
      <p:bgRef idx="1001">
        <a:schemeClr val="bg2"/>
      </p:bgRef>
    </p:bg>
    <p:spTree>
      <p:nvGrpSpPr>
        <p:cNvPr id="1" name=""/>
        <p:cNvGrpSpPr/>
        <p:nvPr/>
      </p:nvGrpSpPr>
      <p:grpSpPr>
        <a:xfrm>
          <a:off x="0" y="0"/>
          <a:ext cx="0" cy="0"/>
          <a:chOff x="0" y="0"/>
          <a:chExt cx="0" cy="0"/>
        </a:xfrm>
      </p:grpSpPr>
      <p:sp>
        <p:nvSpPr>
          <p:cNvPr id="7" name="Otsikko 1">
            <a:extLst>
              <a:ext uri="{FF2B5EF4-FFF2-40B4-BE49-F238E27FC236}">
                <a16:creationId xmlns:a16="http://schemas.microsoft.com/office/drawing/2014/main" id="{05F289BF-3569-A645-BC4F-24483AD53E47}"/>
              </a:ext>
            </a:extLst>
          </p:cNvPr>
          <p:cNvSpPr>
            <a:spLocks noGrp="1"/>
          </p:cNvSpPr>
          <p:nvPr>
            <p:ph type="title"/>
          </p:nvPr>
        </p:nvSpPr>
        <p:spPr>
          <a:xfrm>
            <a:off x="685801" y="1580266"/>
            <a:ext cx="5750859" cy="857250"/>
          </a:xfrm>
        </p:spPr>
        <p:txBody>
          <a:bodyPr/>
          <a:lstStyle>
            <a:lvl1pPr algn="l">
              <a:defRPr>
                <a:solidFill>
                  <a:schemeClr val="tx1"/>
                </a:solidFill>
              </a:defRPr>
            </a:lvl1pPr>
          </a:lstStyle>
          <a:p>
            <a:r>
              <a:rPr lang="fi-FI"/>
              <a:t>Muokkaa ots. perustyyl. napsautt.</a:t>
            </a:r>
            <a:endParaRPr lang="fi-FI" dirty="0"/>
          </a:p>
        </p:txBody>
      </p:sp>
      <p:sp>
        <p:nvSpPr>
          <p:cNvPr id="5" name="Alaotsikko 2">
            <a:extLst>
              <a:ext uri="{FF2B5EF4-FFF2-40B4-BE49-F238E27FC236}">
                <a16:creationId xmlns:a16="http://schemas.microsoft.com/office/drawing/2014/main" id="{7B56866C-69C1-470A-858A-9A00BCEF71EF}"/>
              </a:ext>
            </a:extLst>
          </p:cNvPr>
          <p:cNvSpPr>
            <a:spLocks noGrp="1"/>
          </p:cNvSpPr>
          <p:nvPr>
            <p:ph type="subTitle" idx="1"/>
          </p:nvPr>
        </p:nvSpPr>
        <p:spPr>
          <a:xfrm>
            <a:off x="594933" y="2705985"/>
            <a:ext cx="5750859" cy="895578"/>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pic>
        <p:nvPicPr>
          <p:cNvPr id="3" name="Kuva 2" descr="Kuva, joka sisältää kohteen piirtäminen&#10;&#10;Kuvaus luotu automaattisesti">
            <a:extLst>
              <a:ext uri="{FF2B5EF4-FFF2-40B4-BE49-F238E27FC236}">
                <a16:creationId xmlns:a16="http://schemas.microsoft.com/office/drawing/2014/main" id="{E52B31F8-CD86-4D9B-AEF0-0D34EBB06969}"/>
              </a:ext>
            </a:extLst>
          </p:cNvPr>
          <p:cNvPicPr>
            <a:picLocks noChangeAspect="1"/>
          </p:cNvPicPr>
          <p:nvPr/>
        </p:nvPicPr>
        <p:blipFill>
          <a:blip r:embed="rId2">
            <a:clrChange>
              <a:clrFrom>
                <a:srgbClr val="FFFFFF"/>
              </a:clrFrom>
              <a:clrTo>
                <a:srgbClr val="FFFFFF">
                  <a:alpha val="0"/>
                </a:srgbClr>
              </a:clrTo>
            </a:clrChange>
            <a:biLevel thresh="50000"/>
          </a:blip>
          <a:stretch>
            <a:fillRect/>
          </a:stretch>
        </p:blipFill>
        <p:spPr>
          <a:xfrm rot="16200000">
            <a:off x="5324883" y="1590592"/>
            <a:ext cx="3553928" cy="1693848"/>
          </a:xfrm>
          <a:prstGeom prst="rect">
            <a:avLst/>
          </a:prstGeom>
        </p:spPr>
      </p:pic>
      <p:pic>
        <p:nvPicPr>
          <p:cNvPr id="8" name="Picture 5">
            <a:extLst>
              <a:ext uri="{FF2B5EF4-FFF2-40B4-BE49-F238E27FC236}">
                <a16:creationId xmlns:a16="http://schemas.microsoft.com/office/drawing/2014/main" id="{438CA128-6ECC-4625-B53E-96E4B6E00ED5}"/>
              </a:ext>
            </a:extLst>
          </p:cNvPr>
          <p:cNvPicPr>
            <a:picLocks noChangeAspect="1"/>
          </p:cNvPicPr>
          <p:nvPr/>
        </p:nvPicPr>
        <p:blipFill>
          <a:blip r:embed="rId3"/>
          <a:srcRect/>
          <a:stretch/>
        </p:blipFill>
        <p:spPr>
          <a:xfrm>
            <a:off x="7815719" y="4485757"/>
            <a:ext cx="1351528" cy="657743"/>
          </a:xfrm>
          <a:prstGeom prst="rect">
            <a:avLst/>
          </a:prstGeom>
        </p:spPr>
      </p:pic>
    </p:spTree>
    <p:extLst>
      <p:ext uri="{BB962C8B-B14F-4D97-AF65-F5344CB8AC3E}">
        <p14:creationId xmlns:p14="http://schemas.microsoft.com/office/powerpoint/2010/main" val="1617804556"/>
      </p:ext>
    </p:extLst>
  </p:cSld>
  <p:clrMapOvr>
    <a:overrideClrMapping bg1="dk1" tx1="lt1" bg2="dk2" tx2="lt2" accent1="accent1" accent2="accent2" accent3="accent3" accent4="accent4" accent5="accent5" accent6="accent6" hlink="hlink" folHlink="folHlink"/>
  </p:clrMapOvr>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4_Väliotsikko_4">
    <p:bg>
      <p:bgPr>
        <a:solidFill>
          <a:srgbClr val="674DA1"/>
        </a:solidFill>
        <a:effectLst/>
      </p:bgPr>
    </p:bg>
    <p:spTree>
      <p:nvGrpSpPr>
        <p:cNvPr id="1" name=""/>
        <p:cNvGrpSpPr/>
        <p:nvPr/>
      </p:nvGrpSpPr>
      <p:grpSpPr>
        <a:xfrm>
          <a:off x="0" y="0"/>
          <a:ext cx="0" cy="0"/>
          <a:chOff x="0" y="0"/>
          <a:chExt cx="0" cy="0"/>
        </a:xfrm>
      </p:grpSpPr>
      <p:sp>
        <p:nvSpPr>
          <p:cNvPr id="7" name="Otsikko 1">
            <a:extLst>
              <a:ext uri="{FF2B5EF4-FFF2-40B4-BE49-F238E27FC236}">
                <a16:creationId xmlns:a16="http://schemas.microsoft.com/office/drawing/2014/main" id="{05F289BF-3569-A645-BC4F-24483AD53E47}"/>
              </a:ext>
            </a:extLst>
          </p:cNvPr>
          <p:cNvSpPr>
            <a:spLocks noGrp="1"/>
          </p:cNvSpPr>
          <p:nvPr>
            <p:ph type="title"/>
          </p:nvPr>
        </p:nvSpPr>
        <p:spPr>
          <a:xfrm>
            <a:off x="685801" y="1580266"/>
            <a:ext cx="5750859" cy="857250"/>
          </a:xfrm>
        </p:spPr>
        <p:txBody>
          <a:bodyPr/>
          <a:lstStyle>
            <a:lvl1pPr algn="l">
              <a:defRPr>
                <a:solidFill>
                  <a:schemeClr val="tx1"/>
                </a:solidFill>
              </a:defRPr>
            </a:lvl1pPr>
          </a:lstStyle>
          <a:p>
            <a:r>
              <a:rPr lang="fi-FI"/>
              <a:t>Muokkaa ots. perustyyl. napsautt.</a:t>
            </a:r>
            <a:endParaRPr lang="fi-FI" dirty="0"/>
          </a:p>
        </p:txBody>
      </p:sp>
      <p:sp>
        <p:nvSpPr>
          <p:cNvPr id="5" name="Alaotsikko 2">
            <a:extLst>
              <a:ext uri="{FF2B5EF4-FFF2-40B4-BE49-F238E27FC236}">
                <a16:creationId xmlns:a16="http://schemas.microsoft.com/office/drawing/2014/main" id="{7B56866C-69C1-470A-858A-9A00BCEF71EF}"/>
              </a:ext>
            </a:extLst>
          </p:cNvPr>
          <p:cNvSpPr>
            <a:spLocks noGrp="1"/>
          </p:cNvSpPr>
          <p:nvPr>
            <p:ph type="subTitle" idx="1"/>
          </p:nvPr>
        </p:nvSpPr>
        <p:spPr>
          <a:xfrm>
            <a:off x="594933" y="2705985"/>
            <a:ext cx="5750859" cy="895578"/>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pic>
        <p:nvPicPr>
          <p:cNvPr id="3" name="Kuva 2" descr="Kuva, joka sisältää kohteen piirtäminen&#10;&#10;Kuvaus luotu automaattisesti">
            <a:extLst>
              <a:ext uri="{FF2B5EF4-FFF2-40B4-BE49-F238E27FC236}">
                <a16:creationId xmlns:a16="http://schemas.microsoft.com/office/drawing/2014/main" id="{E52B31F8-CD86-4D9B-AEF0-0D34EBB06969}"/>
              </a:ext>
            </a:extLst>
          </p:cNvPr>
          <p:cNvPicPr>
            <a:picLocks noChangeAspect="1"/>
          </p:cNvPicPr>
          <p:nvPr/>
        </p:nvPicPr>
        <p:blipFill>
          <a:blip r:embed="rId2">
            <a:clrChange>
              <a:clrFrom>
                <a:srgbClr val="FFFFFF"/>
              </a:clrFrom>
              <a:clrTo>
                <a:srgbClr val="FFFFFF">
                  <a:alpha val="0"/>
                </a:srgbClr>
              </a:clrTo>
            </a:clrChange>
            <a:biLevel thresh="50000"/>
          </a:blip>
          <a:stretch>
            <a:fillRect/>
          </a:stretch>
        </p:blipFill>
        <p:spPr>
          <a:xfrm rot="16200000">
            <a:off x="5324883" y="1590592"/>
            <a:ext cx="3553928" cy="1693848"/>
          </a:xfrm>
          <a:prstGeom prst="rect">
            <a:avLst/>
          </a:prstGeom>
        </p:spPr>
      </p:pic>
      <p:pic>
        <p:nvPicPr>
          <p:cNvPr id="8" name="Picture 5">
            <a:extLst>
              <a:ext uri="{FF2B5EF4-FFF2-40B4-BE49-F238E27FC236}">
                <a16:creationId xmlns:a16="http://schemas.microsoft.com/office/drawing/2014/main" id="{438CA128-6ECC-4625-B53E-96E4B6E00ED5}"/>
              </a:ext>
            </a:extLst>
          </p:cNvPr>
          <p:cNvPicPr>
            <a:picLocks noChangeAspect="1"/>
          </p:cNvPicPr>
          <p:nvPr/>
        </p:nvPicPr>
        <p:blipFill>
          <a:blip r:embed="rId3"/>
          <a:srcRect/>
          <a:stretch/>
        </p:blipFill>
        <p:spPr>
          <a:xfrm>
            <a:off x="7815719" y="4485757"/>
            <a:ext cx="1351528" cy="657743"/>
          </a:xfrm>
          <a:prstGeom prst="rect">
            <a:avLst/>
          </a:prstGeom>
        </p:spPr>
      </p:pic>
    </p:spTree>
    <p:extLst>
      <p:ext uri="{BB962C8B-B14F-4D97-AF65-F5344CB8AC3E}">
        <p14:creationId xmlns:p14="http://schemas.microsoft.com/office/powerpoint/2010/main" val="690242656"/>
      </p:ext>
    </p:extLst>
  </p:cSld>
  <p:clrMapOvr>
    <a:overrideClrMapping bg1="dk1" tx1="lt1" bg2="dk2" tx2="lt2" accent1="accent1" accent2="accent2" accent3="accent3" accent4="accent4" accent5="accent5" accent6="accent6" hlink="hlink" folHlink="folHlink"/>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4_Koko_kuva">
    <p:spTree>
      <p:nvGrpSpPr>
        <p:cNvPr id="1" name=""/>
        <p:cNvGrpSpPr/>
        <p:nvPr/>
      </p:nvGrpSpPr>
      <p:grpSpPr>
        <a:xfrm>
          <a:off x="0" y="0"/>
          <a:ext cx="0" cy="0"/>
          <a:chOff x="0" y="0"/>
          <a:chExt cx="0" cy="0"/>
        </a:xfrm>
      </p:grpSpPr>
      <p:pic>
        <p:nvPicPr>
          <p:cNvPr id="2" name="Kuva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0"/>
            <a:ext cx="9144001" cy="5143500"/>
          </a:xfrm>
          <a:prstGeom prst="rect">
            <a:avLst/>
          </a:prstGeom>
        </p:spPr>
      </p:pic>
      <p:pic>
        <p:nvPicPr>
          <p:cNvPr id="4" name="Picture 5">
            <a:extLst>
              <a:ext uri="{FF2B5EF4-FFF2-40B4-BE49-F238E27FC236}">
                <a16:creationId xmlns:a16="http://schemas.microsoft.com/office/drawing/2014/main" id="{E0CA1A7E-FE1D-E04C-85F9-36EA49C326E1}"/>
              </a:ext>
            </a:extLst>
          </p:cNvPr>
          <p:cNvPicPr>
            <a:picLocks noChangeAspect="1"/>
          </p:cNvPicPr>
          <p:nvPr/>
        </p:nvPicPr>
        <p:blipFill>
          <a:blip r:embed="rId3"/>
          <a:srcRect/>
          <a:stretch/>
        </p:blipFill>
        <p:spPr>
          <a:xfrm>
            <a:off x="7815719" y="4485757"/>
            <a:ext cx="1351528" cy="657743"/>
          </a:xfrm>
          <a:prstGeom prst="rect">
            <a:avLst/>
          </a:prstGeom>
        </p:spPr>
      </p:pic>
    </p:spTree>
    <p:extLst>
      <p:ext uri="{BB962C8B-B14F-4D97-AF65-F5344CB8AC3E}">
        <p14:creationId xmlns:p14="http://schemas.microsoft.com/office/powerpoint/2010/main" val="111313243"/>
      </p:ext>
    </p:extLst>
  </p:cSld>
  <p:clrMapOvr>
    <a:masterClrMapping/>
  </p:clrMapOvr>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4_Koko_kuva_brändi">
    <p:spTree>
      <p:nvGrpSpPr>
        <p:cNvPr id="1" name=""/>
        <p:cNvGrpSpPr/>
        <p:nvPr/>
      </p:nvGrpSpPr>
      <p:grpSpPr>
        <a:xfrm>
          <a:off x="0" y="0"/>
          <a:ext cx="0" cy="0"/>
          <a:chOff x="0" y="0"/>
          <a:chExt cx="0" cy="0"/>
        </a:xfrm>
      </p:grpSpPr>
      <p:pic>
        <p:nvPicPr>
          <p:cNvPr id="2" name="Kuva 1"/>
          <p:cNvPicPr>
            <a:picLocks noChangeAspect="1"/>
          </p:cNvPicPr>
          <p:nvPr/>
        </p:nvPicPr>
        <p:blipFill>
          <a:blip r:embed="rId2"/>
          <a:srcRect/>
          <a:stretch/>
        </p:blipFill>
        <p:spPr>
          <a:xfrm>
            <a:off x="0" y="10535"/>
            <a:ext cx="9144000" cy="5143500"/>
          </a:xfrm>
          <a:prstGeom prst="rect">
            <a:avLst/>
          </a:prstGeom>
        </p:spPr>
      </p:pic>
      <p:pic>
        <p:nvPicPr>
          <p:cNvPr id="6" name="Picture 5">
            <a:extLst>
              <a:ext uri="{FF2B5EF4-FFF2-40B4-BE49-F238E27FC236}">
                <a16:creationId xmlns:a16="http://schemas.microsoft.com/office/drawing/2014/main" id="{B87F970D-BA41-3E47-8DDB-7AA11D664517}"/>
              </a:ext>
            </a:extLst>
          </p:cNvPr>
          <p:cNvPicPr>
            <a:picLocks noChangeAspect="1"/>
          </p:cNvPicPr>
          <p:nvPr/>
        </p:nvPicPr>
        <p:blipFill>
          <a:blip r:embed="rId3"/>
          <a:srcRect/>
          <a:stretch/>
        </p:blipFill>
        <p:spPr>
          <a:xfrm>
            <a:off x="7823469" y="4485756"/>
            <a:ext cx="1351528" cy="657743"/>
          </a:xfrm>
          <a:prstGeom prst="rect">
            <a:avLst/>
          </a:prstGeom>
        </p:spPr>
      </p:pic>
    </p:spTree>
    <p:extLst>
      <p:ext uri="{BB962C8B-B14F-4D97-AF65-F5344CB8AC3E}">
        <p14:creationId xmlns:p14="http://schemas.microsoft.com/office/powerpoint/2010/main" val="1547277547"/>
      </p:ext>
    </p:extLst>
  </p:cSld>
  <p:clrMapOvr>
    <a:masterClrMapping/>
  </p:clrMapOvr>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4_Lopetus_1">
    <p:bg>
      <p:bgPr>
        <a:solidFill>
          <a:schemeClr val="bg2"/>
        </a:solidFill>
        <a:effectLst/>
      </p:bgPr>
    </p:bg>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B55DF93A-7905-374C-8DFD-2CE245770045}"/>
              </a:ext>
            </a:extLst>
          </p:cNvPr>
          <p:cNvPicPr>
            <a:picLocks noChangeAspect="1"/>
          </p:cNvPicPr>
          <p:nvPr/>
        </p:nvPicPr>
        <p:blipFill>
          <a:blip r:embed="rId2"/>
          <a:stretch>
            <a:fillRect/>
          </a:stretch>
        </p:blipFill>
        <p:spPr>
          <a:xfrm>
            <a:off x="3436207" y="1265767"/>
            <a:ext cx="2271583" cy="1405103"/>
          </a:xfrm>
          <a:prstGeom prst="rect">
            <a:avLst/>
          </a:prstGeom>
        </p:spPr>
      </p:pic>
      <p:sp>
        <p:nvSpPr>
          <p:cNvPr id="6" name="Alaotsikko 2">
            <a:extLst>
              <a:ext uri="{FF2B5EF4-FFF2-40B4-BE49-F238E27FC236}">
                <a16:creationId xmlns:a16="http://schemas.microsoft.com/office/drawing/2014/main" id="{D06A8E40-647D-694F-ADBA-418FB7169867}"/>
              </a:ext>
            </a:extLst>
          </p:cNvPr>
          <p:cNvSpPr txBox="1">
            <a:spLocks/>
          </p:cNvSpPr>
          <p:nvPr/>
        </p:nvSpPr>
        <p:spPr>
          <a:xfrm>
            <a:off x="685799" y="4284134"/>
            <a:ext cx="7772400" cy="486833"/>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1400" kern="1200">
                <a:solidFill>
                  <a:schemeClr val="bg1"/>
                </a:solidFill>
                <a:latin typeface="Arial"/>
                <a:ea typeface="+mn-ea"/>
                <a:cs typeface="Arial"/>
              </a:defRPr>
            </a:lvl1pPr>
            <a:lvl2pPr marL="457200" indent="0" algn="ctr" defTabSz="457200" rtl="0" eaLnBrk="1" latinLnBrk="0" hangingPunct="1">
              <a:spcBef>
                <a:spcPct val="20000"/>
              </a:spcBef>
              <a:buFont typeface="Arial"/>
              <a:buNone/>
              <a:defRPr sz="1400" kern="1200">
                <a:solidFill>
                  <a:schemeClr val="tx1">
                    <a:tint val="75000"/>
                  </a:schemeClr>
                </a:solidFill>
                <a:latin typeface="Arial"/>
                <a:ea typeface="+mn-ea"/>
                <a:cs typeface="Arial"/>
              </a:defRPr>
            </a:lvl2pPr>
            <a:lvl3pPr marL="914400" indent="0" algn="ctr" defTabSz="457200" rtl="0" eaLnBrk="1" latinLnBrk="0" hangingPunct="1">
              <a:spcBef>
                <a:spcPct val="20000"/>
              </a:spcBef>
              <a:buFont typeface="Arial"/>
              <a:buNone/>
              <a:defRPr sz="1400" kern="1200">
                <a:solidFill>
                  <a:schemeClr val="tx1">
                    <a:tint val="75000"/>
                  </a:schemeClr>
                </a:solidFill>
                <a:latin typeface="Arial"/>
                <a:ea typeface="+mn-ea"/>
                <a:cs typeface="Arial"/>
              </a:defRPr>
            </a:lvl3pPr>
            <a:lvl4pPr marL="1371600" indent="0" algn="ctr" defTabSz="457200" rtl="0" eaLnBrk="1" latinLnBrk="0" hangingPunct="1">
              <a:spcBef>
                <a:spcPct val="20000"/>
              </a:spcBef>
              <a:buFont typeface="Arial"/>
              <a:buNone/>
              <a:defRPr sz="1400" kern="1200">
                <a:solidFill>
                  <a:schemeClr val="tx1">
                    <a:tint val="75000"/>
                  </a:schemeClr>
                </a:solidFill>
                <a:latin typeface="Arial"/>
                <a:ea typeface="+mn-ea"/>
                <a:cs typeface="Arial"/>
              </a:defRPr>
            </a:lvl4pPr>
            <a:lvl5pPr marL="1828800" indent="0" algn="ctr" defTabSz="457200" rtl="0" eaLnBrk="1" latinLnBrk="0" hangingPunct="1">
              <a:spcBef>
                <a:spcPct val="20000"/>
              </a:spcBef>
              <a:buFont typeface="Arial"/>
              <a:buNone/>
              <a:defRPr sz="140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lang="fi-FI" sz="1100" b="0" i="0" kern="1200" dirty="0">
                <a:solidFill>
                  <a:schemeClr val="bg1"/>
                </a:solidFill>
                <a:effectLst/>
                <a:latin typeface="Arial"/>
                <a:ea typeface="+mn-ea"/>
                <a:cs typeface="Arial"/>
              </a:rPr>
              <a:t>Espoo • Kuopio • Oulu • Tampere • Turku</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lang="fi-FI" sz="1100" b="1" dirty="0" err="1">
                <a:solidFill>
                  <a:schemeClr val="bg1"/>
                </a:solidFill>
              </a:rPr>
              <a:t>rastorinst.fi</a:t>
            </a:r>
            <a:endParaRPr lang="fi-FI" sz="1100" b="1" dirty="0">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4116973928"/>
      </p:ext>
    </p:extLst>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4_Lopetus_2">
    <p:bg>
      <p:bgPr>
        <a:solidFill>
          <a:schemeClr val="bg2"/>
        </a:solidFill>
        <a:effectLst/>
      </p:bgPr>
    </p:bg>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D47A4B1D-9802-4C47-8011-17F6FAAD3C76}"/>
              </a:ext>
            </a:extLst>
          </p:cNvPr>
          <p:cNvPicPr>
            <a:picLocks noChangeAspect="1"/>
          </p:cNvPicPr>
          <p:nvPr/>
        </p:nvPicPr>
        <p:blipFill>
          <a:blip r:embed="rId2"/>
          <a:stretch>
            <a:fillRect/>
          </a:stretch>
        </p:blipFill>
        <p:spPr>
          <a:xfrm>
            <a:off x="1533945" y="1421086"/>
            <a:ext cx="2777180" cy="1717843"/>
          </a:xfrm>
          <a:prstGeom prst="rect">
            <a:avLst/>
          </a:prstGeom>
        </p:spPr>
      </p:pic>
      <p:sp>
        <p:nvSpPr>
          <p:cNvPr id="7" name="Alaotsikko 2">
            <a:extLst>
              <a:ext uri="{FF2B5EF4-FFF2-40B4-BE49-F238E27FC236}">
                <a16:creationId xmlns:a16="http://schemas.microsoft.com/office/drawing/2014/main" id="{5FAC18F6-8252-FD4F-A8B8-6348338974FE}"/>
              </a:ext>
            </a:extLst>
          </p:cNvPr>
          <p:cNvSpPr txBox="1">
            <a:spLocks/>
          </p:cNvSpPr>
          <p:nvPr/>
        </p:nvSpPr>
        <p:spPr>
          <a:xfrm>
            <a:off x="4758519" y="1534807"/>
            <a:ext cx="3024461" cy="1490400"/>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1400" kern="1200">
                <a:solidFill>
                  <a:schemeClr val="bg1"/>
                </a:solidFill>
                <a:latin typeface="Arial"/>
                <a:ea typeface="+mn-ea"/>
                <a:cs typeface="Arial"/>
              </a:defRPr>
            </a:lvl1pPr>
            <a:lvl2pPr marL="457200" indent="0" algn="ctr" defTabSz="457200" rtl="0" eaLnBrk="1" latinLnBrk="0" hangingPunct="1">
              <a:spcBef>
                <a:spcPct val="20000"/>
              </a:spcBef>
              <a:buFont typeface="Arial"/>
              <a:buNone/>
              <a:defRPr sz="1400" kern="1200">
                <a:solidFill>
                  <a:schemeClr val="tx1">
                    <a:tint val="75000"/>
                  </a:schemeClr>
                </a:solidFill>
                <a:latin typeface="Arial"/>
                <a:ea typeface="+mn-ea"/>
                <a:cs typeface="Arial"/>
              </a:defRPr>
            </a:lvl2pPr>
            <a:lvl3pPr marL="914400" indent="0" algn="ctr" defTabSz="457200" rtl="0" eaLnBrk="1" latinLnBrk="0" hangingPunct="1">
              <a:spcBef>
                <a:spcPct val="20000"/>
              </a:spcBef>
              <a:buFont typeface="Arial"/>
              <a:buNone/>
              <a:defRPr sz="1400" kern="1200">
                <a:solidFill>
                  <a:schemeClr val="tx1">
                    <a:tint val="75000"/>
                  </a:schemeClr>
                </a:solidFill>
                <a:latin typeface="Arial"/>
                <a:ea typeface="+mn-ea"/>
                <a:cs typeface="Arial"/>
              </a:defRPr>
            </a:lvl3pPr>
            <a:lvl4pPr marL="1371600" indent="0" algn="ctr" defTabSz="457200" rtl="0" eaLnBrk="1" latinLnBrk="0" hangingPunct="1">
              <a:spcBef>
                <a:spcPct val="20000"/>
              </a:spcBef>
              <a:buFont typeface="Arial"/>
              <a:buNone/>
              <a:defRPr sz="1400" kern="1200">
                <a:solidFill>
                  <a:schemeClr val="tx1">
                    <a:tint val="75000"/>
                  </a:schemeClr>
                </a:solidFill>
                <a:latin typeface="Arial"/>
                <a:ea typeface="+mn-ea"/>
                <a:cs typeface="Arial"/>
              </a:defRPr>
            </a:lvl4pPr>
            <a:lvl5pPr marL="1828800" indent="0" algn="ctr" defTabSz="457200" rtl="0" eaLnBrk="1" latinLnBrk="0" hangingPunct="1">
              <a:spcBef>
                <a:spcPct val="20000"/>
              </a:spcBef>
              <a:buFont typeface="Arial"/>
              <a:buNone/>
              <a:defRPr sz="140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fi-FI" sz="1100" b="0" i="0" kern="1200" dirty="0">
                <a:solidFill>
                  <a:schemeClr val="bg1"/>
                </a:solidFill>
                <a:effectLst/>
                <a:latin typeface="Arial"/>
                <a:ea typeface="+mn-ea"/>
                <a:cs typeface="Arial"/>
              </a:rPr>
              <a:t>Revontulentie 7, 02100 Espoo</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fi-FI" sz="1100" b="0" i="0" kern="1200" dirty="0" err="1">
                <a:solidFill>
                  <a:schemeClr val="bg1"/>
                </a:solidFill>
                <a:effectLst/>
                <a:latin typeface="Arial"/>
                <a:ea typeface="+mn-ea"/>
                <a:cs typeface="Arial"/>
              </a:rPr>
              <a:t>Microkatu</a:t>
            </a:r>
            <a:r>
              <a:rPr lang="fi-FI" sz="1100" b="0" i="0" kern="1200" dirty="0">
                <a:solidFill>
                  <a:schemeClr val="bg1"/>
                </a:solidFill>
                <a:effectLst/>
                <a:latin typeface="Arial"/>
                <a:ea typeface="+mn-ea"/>
                <a:cs typeface="Arial"/>
              </a:rPr>
              <a:t> 1, 70210 Kuopio</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fi-FI" sz="1100" b="0" i="0" kern="1200" dirty="0">
                <a:solidFill>
                  <a:schemeClr val="bg1"/>
                </a:solidFill>
                <a:effectLst/>
                <a:latin typeface="Arial"/>
                <a:ea typeface="+mn-ea"/>
                <a:cs typeface="Arial"/>
              </a:rPr>
              <a:t>Sepänkatu 20, 90100 Oulu</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fi-FI" sz="1100" b="0" i="0" kern="1200" dirty="0">
                <a:solidFill>
                  <a:schemeClr val="bg1"/>
                </a:solidFill>
                <a:effectLst/>
                <a:latin typeface="Arial"/>
                <a:ea typeface="+mn-ea"/>
                <a:cs typeface="Arial"/>
              </a:rPr>
              <a:t>Kalevantie 2, 33100 Tampere</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fi-FI" sz="1100" b="0" i="0" kern="1200" dirty="0">
                <a:solidFill>
                  <a:schemeClr val="bg1"/>
                </a:solidFill>
                <a:effectLst/>
                <a:latin typeface="Arial"/>
                <a:ea typeface="+mn-ea"/>
                <a:cs typeface="Arial"/>
              </a:rPr>
              <a:t>Köydenpunojankatu 14, 20100 Turku</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fi-FI" sz="1100" b="0" i="0" kern="1200" dirty="0">
              <a:solidFill>
                <a:schemeClr val="bg1"/>
              </a:solidFill>
              <a:effectLst/>
              <a:latin typeface="Arial"/>
              <a:ea typeface="+mn-ea"/>
              <a:cs typeface="Arial"/>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fi-FI" sz="1100" b="1" i="0" kern="1200" dirty="0" err="1">
                <a:solidFill>
                  <a:schemeClr val="bg1"/>
                </a:solidFill>
                <a:effectLst/>
                <a:latin typeface="Arial"/>
                <a:ea typeface="+mn-ea"/>
                <a:cs typeface="Arial"/>
              </a:rPr>
              <a:t>www.rastorinst.fi</a:t>
            </a:r>
            <a:endParaRPr lang="fi-FI" sz="1100" b="1" i="0" kern="1200" dirty="0">
              <a:solidFill>
                <a:schemeClr val="bg1"/>
              </a:solidFill>
              <a:effectLst/>
              <a:latin typeface="Arial"/>
              <a:ea typeface="+mn-ea"/>
              <a:cs typeface="Arial"/>
            </a:endParaRPr>
          </a:p>
        </p:txBody>
      </p:sp>
      <p:cxnSp>
        <p:nvCxnSpPr>
          <p:cNvPr id="8" name="Suora yhdysviiva 7">
            <a:extLst>
              <a:ext uri="{FF2B5EF4-FFF2-40B4-BE49-F238E27FC236}">
                <a16:creationId xmlns:a16="http://schemas.microsoft.com/office/drawing/2014/main" id="{2D7933CB-3EE4-E04C-94A3-2148DBB1A1E0}"/>
              </a:ext>
            </a:extLst>
          </p:cNvPr>
          <p:cNvCxnSpPr>
            <a:cxnSpLocks/>
          </p:cNvCxnSpPr>
          <p:nvPr/>
        </p:nvCxnSpPr>
        <p:spPr>
          <a:xfrm flipV="1">
            <a:off x="4421650" y="1383441"/>
            <a:ext cx="0" cy="1793133"/>
          </a:xfrm>
          <a:prstGeom prst="line">
            <a:avLst/>
          </a:prstGeom>
          <a:ln w="22225">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0272061"/>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Otsikko_kuva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a:xfrm>
            <a:off x="685800" y="4027413"/>
            <a:ext cx="2133600" cy="273844"/>
          </a:xfrm>
        </p:spPr>
        <p:txBody>
          <a:bodyPr/>
          <a:lstStyle>
            <a:lvl1pPr>
              <a:defRPr>
                <a:solidFill>
                  <a:schemeClr val="bg1"/>
                </a:solidFill>
                <a:latin typeface="Arial" panose="020B0604020202020204" pitchFamily="34" charset="0"/>
                <a:cs typeface="Arial" panose="020B0604020202020204" pitchFamily="34" charset="0"/>
              </a:defRPr>
            </a:lvl1pPr>
          </a:lstStyle>
          <a:p>
            <a:fld id="{A6A152BC-6A4F-844F-B41A-6E1504337BFF}" type="datetime1">
              <a:rPr lang="en-US" smtClean="0"/>
              <a:t>12/3/2024</a:t>
            </a:fld>
            <a:endParaRPr lang="fi-FI" dirty="0"/>
          </a:p>
        </p:txBody>
      </p:sp>
      <p:pic>
        <p:nvPicPr>
          <p:cNvPr id="7" name="Picture 5">
            <a:extLst>
              <a:ext uri="{FF2B5EF4-FFF2-40B4-BE49-F238E27FC236}">
                <a16:creationId xmlns:a16="http://schemas.microsoft.com/office/drawing/2014/main" id="{92FB7BB7-85A7-A847-A55B-BC76DF488F23}"/>
              </a:ext>
            </a:extLst>
          </p:cNvPr>
          <p:cNvPicPr>
            <a:picLocks noChangeAspect="1"/>
          </p:cNvPicPr>
          <p:nvPr/>
        </p:nvPicPr>
        <p:blipFill>
          <a:blip r:embed="rId3"/>
          <a:srcRect/>
          <a:stretch/>
        </p:blipFill>
        <p:spPr>
          <a:xfrm>
            <a:off x="595424" y="540065"/>
            <a:ext cx="1520456" cy="739955"/>
          </a:xfrm>
          <a:prstGeom prst="rect">
            <a:avLst/>
          </a:prstGeom>
        </p:spPr>
      </p:pic>
      <p:sp>
        <p:nvSpPr>
          <p:cNvPr id="6" name="Otsikko 1">
            <a:extLst>
              <a:ext uri="{FF2B5EF4-FFF2-40B4-BE49-F238E27FC236}">
                <a16:creationId xmlns:a16="http://schemas.microsoft.com/office/drawing/2014/main" id="{2EBC670A-EAE0-DF4C-B53E-B02DEF6A56C3}"/>
              </a:ext>
            </a:extLst>
          </p:cNvPr>
          <p:cNvSpPr>
            <a:spLocks noGrp="1"/>
          </p:cNvSpPr>
          <p:nvPr>
            <p:ph type="ctrTitle"/>
          </p:nvPr>
        </p:nvSpPr>
        <p:spPr>
          <a:xfrm>
            <a:off x="685800" y="1597819"/>
            <a:ext cx="5594567" cy="1102519"/>
          </a:xfrm>
        </p:spPr>
        <p:txBody>
          <a:bodyPr/>
          <a:lstStyle>
            <a:lvl1pPr algn="l">
              <a:defRPr>
                <a:solidFill>
                  <a:schemeClr val="bg1"/>
                </a:solidFill>
              </a:defRPr>
            </a:lvl1pPr>
          </a:lstStyle>
          <a:p>
            <a:r>
              <a:rPr lang="fi-FI"/>
              <a:t>Muokkaa ots. perustyyl. napsautt.</a:t>
            </a:r>
            <a:endParaRPr lang="fi-FI" dirty="0"/>
          </a:p>
        </p:txBody>
      </p:sp>
      <p:sp>
        <p:nvSpPr>
          <p:cNvPr id="8" name="Alaotsikko 2">
            <a:extLst>
              <a:ext uri="{FF2B5EF4-FFF2-40B4-BE49-F238E27FC236}">
                <a16:creationId xmlns:a16="http://schemas.microsoft.com/office/drawing/2014/main" id="{D06346BC-A551-0B41-836A-3C3B1B4B0E7C}"/>
              </a:ext>
            </a:extLst>
          </p:cNvPr>
          <p:cNvSpPr>
            <a:spLocks noGrp="1"/>
          </p:cNvSpPr>
          <p:nvPr>
            <p:ph type="subTitle" idx="1"/>
          </p:nvPr>
        </p:nvSpPr>
        <p:spPr>
          <a:xfrm>
            <a:off x="685800" y="2914650"/>
            <a:ext cx="5594567" cy="895578"/>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spTree>
    <p:extLst>
      <p:ext uri="{BB962C8B-B14F-4D97-AF65-F5344CB8AC3E}">
        <p14:creationId xmlns:p14="http://schemas.microsoft.com/office/powerpoint/2010/main" val="192296261"/>
      </p:ext>
    </p:extLst>
  </p:cSld>
  <p:clrMapOvr>
    <a:masterClrMapping/>
  </p:clrMapOvr>
  <p:hf hdr="0" dt="0"/>
  <p:extLst>
    <p:ext uri="{DCECCB84-F9BA-43D5-87BE-67443E8EF086}">
      <p15:sldGuideLst xmlns:p15="http://schemas.microsoft.com/office/powerpoint/2012/main">
        <p15:guide id="1" orient="horz" pos="1620">
          <p15:clr>
            <a:srgbClr val="FBAE40"/>
          </p15:clr>
        </p15:guide>
        <p15:guide id="2" pos="2880">
          <p15:clr>
            <a:srgbClr val="FBAE40"/>
          </p15:clr>
        </p15:guide>
        <p15:guide id="3" pos="43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lgn="l">
              <a:defRPr/>
            </a:lvl1pPr>
          </a:lstStyle>
          <a:p>
            <a:r>
              <a:rPr lang="fi-FI" dirty="0"/>
              <a:t>Muokkaa perustyylejä naps.</a:t>
            </a:r>
          </a:p>
        </p:txBody>
      </p:sp>
      <p:sp>
        <p:nvSpPr>
          <p:cNvPr id="3" name="Sisällön paikkamerkki 2"/>
          <p:cNvSpPr>
            <a:spLocks noGrp="1"/>
          </p:cNvSpPr>
          <p:nvPr>
            <p:ph sz="half" idx="1"/>
          </p:nvPr>
        </p:nvSpPr>
        <p:spPr>
          <a:xfrm>
            <a:off x="457200" y="1200151"/>
            <a:ext cx="4038600" cy="3208337"/>
          </a:xfrm>
        </p:spPr>
        <p:txBody>
          <a:bodyPr>
            <a:normAutofit/>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p:cNvSpPr>
            <a:spLocks noGrp="1"/>
          </p:cNvSpPr>
          <p:nvPr>
            <p:ph sz="half" idx="2"/>
          </p:nvPr>
        </p:nvSpPr>
        <p:spPr>
          <a:xfrm>
            <a:off x="4648200" y="1200151"/>
            <a:ext cx="4038600" cy="3208337"/>
          </a:xfrm>
        </p:spPr>
        <p:txBody>
          <a:bodyPr>
            <a:normAutofit/>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3383" y="4432407"/>
            <a:ext cx="1214174" cy="623764"/>
          </a:xfrm>
          <a:prstGeom prst="rect">
            <a:avLst/>
          </a:prstGeom>
        </p:spPr>
      </p:pic>
    </p:spTree>
    <p:extLst>
      <p:ext uri="{BB962C8B-B14F-4D97-AF65-F5344CB8AC3E}">
        <p14:creationId xmlns:p14="http://schemas.microsoft.com/office/powerpoint/2010/main" val="42442141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yhjä">
    <p:bg>
      <p:bgPr>
        <a:solidFill>
          <a:srgbClr val="FFC210"/>
        </a:solidFill>
        <a:effectLst/>
      </p:bgPr>
    </p:bg>
    <p:spTree>
      <p:nvGrpSpPr>
        <p:cNvPr id="1" name=""/>
        <p:cNvGrpSpPr/>
        <p:nvPr/>
      </p:nvGrpSpPr>
      <p:grpSpPr>
        <a:xfrm>
          <a:off x="0" y="0"/>
          <a:ext cx="0" cy="0"/>
          <a:chOff x="0" y="0"/>
          <a:chExt cx="0" cy="0"/>
        </a:xfrm>
      </p:grpSpPr>
      <p:pic>
        <p:nvPicPr>
          <p:cNvPr id="2" name="Kuva 1" descr="iso_kaari_valkoine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50486" y="568407"/>
            <a:ext cx="1243028" cy="3357691"/>
          </a:xfrm>
          <a:prstGeom prst="rect">
            <a:avLst/>
          </a:prstGeom>
        </p:spPr>
      </p:pic>
      <p:sp>
        <p:nvSpPr>
          <p:cNvPr id="4" name="Otsikko 1"/>
          <p:cNvSpPr>
            <a:spLocks noGrp="1"/>
          </p:cNvSpPr>
          <p:nvPr>
            <p:ph type="title"/>
          </p:nvPr>
        </p:nvSpPr>
        <p:spPr>
          <a:xfrm>
            <a:off x="2210815" y="4006870"/>
            <a:ext cx="4722370" cy="857250"/>
          </a:xfrm>
        </p:spPr>
        <p:txBody>
          <a:bodyPr>
            <a:normAutofit/>
          </a:bodyPr>
          <a:lstStyle>
            <a:lvl1pPr algn="ctr">
              <a:defRPr sz="1400">
                <a:solidFill>
                  <a:srgbClr val="FFFFFF"/>
                </a:solidFill>
              </a:defRPr>
            </a:lvl1pPr>
          </a:lstStyle>
          <a:p>
            <a:r>
              <a:rPr lang="fi-FI" dirty="0"/>
              <a:t>Muokkaa perustyylejä naps.</a:t>
            </a:r>
          </a:p>
        </p:txBody>
      </p:sp>
    </p:spTree>
    <p:extLst>
      <p:ext uri="{BB962C8B-B14F-4D97-AF65-F5344CB8AC3E}">
        <p14:creationId xmlns:p14="http://schemas.microsoft.com/office/powerpoint/2010/main" val="26616243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Tyhjä">
    <p:bg>
      <p:bgPr>
        <a:solidFill>
          <a:srgbClr val="006E82"/>
        </a:solidFill>
        <a:effectLst/>
      </p:bgPr>
    </p:bg>
    <p:spTree>
      <p:nvGrpSpPr>
        <p:cNvPr id="1" name=""/>
        <p:cNvGrpSpPr/>
        <p:nvPr/>
      </p:nvGrpSpPr>
      <p:grpSpPr>
        <a:xfrm>
          <a:off x="0" y="0"/>
          <a:ext cx="0" cy="0"/>
          <a:chOff x="0" y="0"/>
          <a:chExt cx="0" cy="0"/>
        </a:xfrm>
      </p:grpSpPr>
      <p:pic>
        <p:nvPicPr>
          <p:cNvPr id="2" name="Kuva 1" descr="iso_kaari_valkoine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50486" y="568407"/>
            <a:ext cx="1243028" cy="3357691"/>
          </a:xfrm>
          <a:prstGeom prst="rect">
            <a:avLst/>
          </a:prstGeom>
        </p:spPr>
      </p:pic>
      <p:sp>
        <p:nvSpPr>
          <p:cNvPr id="4" name="Otsikko 1"/>
          <p:cNvSpPr>
            <a:spLocks noGrp="1"/>
          </p:cNvSpPr>
          <p:nvPr>
            <p:ph type="title"/>
          </p:nvPr>
        </p:nvSpPr>
        <p:spPr>
          <a:xfrm>
            <a:off x="2210815" y="4006870"/>
            <a:ext cx="4722370" cy="857250"/>
          </a:xfrm>
        </p:spPr>
        <p:txBody>
          <a:bodyPr>
            <a:normAutofit/>
          </a:bodyPr>
          <a:lstStyle>
            <a:lvl1pPr algn="ctr">
              <a:defRPr sz="1400">
                <a:solidFill>
                  <a:srgbClr val="FFFFFF"/>
                </a:solidFill>
              </a:defRPr>
            </a:lvl1pPr>
          </a:lstStyle>
          <a:p>
            <a:r>
              <a:rPr lang="fi-FI" dirty="0"/>
              <a:t>Muokkaa perustyylejä naps.</a:t>
            </a:r>
          </a:p>
        </p:txBody>
      </p:sp>
    </p:spTree>
    <p:extLst>
      <p:ext uri="{BB962C8B-B14F-4D97-AF65-F5344CB8AC3E}">
        <p14:creationId xmlns:p14="http://schemas.microsoft.com/office/powerpoint/2010/main" val="17357398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Mukautettu asette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Muokkaa </a:t>
            </a:r>
            <a:r>
              <a:rPr lang="fi-FI" dirty="0" err="1"/>
              <a:t>perustyyl</a:t>
            </a:r>
            <a:r>
              <a:rPr lang="fi-FI" dirty="0"/>
              <a:t>. </a:t>
            </a:r>
            <a:r>
              <a:rPr lang="fi-FI" dirty="0" err="1"/>
              <a:t>napsautt</a:t>
            </a:r>
            <a:r>
              <a:rPr lang="fi-FI" dirty="0"/>
              <a:t>.</a:t>
            </a:r>
          </a:p>
        </p:txBody>
      </p:sp>
      <p:grpSp>
        <p:nvGrpSpPr>
          <p:cNvPr id="5" name="Ryhmä 4"/>
          <p:cNvGrpSpPr/>
          <p:nvPr userDrawn="1"/>
        </p:nvGrpSpPr>
        <p:grpSpPr>
          <a:xfrm rot="17254824">
            <a:off x="1726731" y="2885954"/>
            <a:ext cx="120684" cy="3774981"/>
            <a:chOff x="6770722" y="-12062"/>
            <a:chExt cx="1074228" cy="6985752"/>
          </a:xfrm>
        </p:grpSpPr>
        <p:cxnSp>
          <p:nvCxnSpPr>
            <p:cNvPr id="6" name="Suora yhdysviiva 5"/>
            <p:cNvCxnSpPr/>
            <p:nvPr userDrawn="1"/>
          </p:nvCxnSpPr>
          <p:spPr>
            <a:xfrm>
              <a:off x="6800872" y="-12062"/>
              <a:ext cx="1044078" cy="6985752"/>
            </a:xfrm>
            <a:prstGeom prst="line">
              <a:avLst/>
            </a:prstGeom>
            <a:ln w="7620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7" name="Suora yhdysviiva 6"/>
            <p:cNvCxnSpPr/>
            <p:nvPr userDrawn="1"/>
          </p:nvCxnSpPr>
          <p:spPr>
            <a:xfrm>
              <a:off x="6770722" y="-12062"/>
              <a:ext cx="1036454" cy="6985067"/>
            </a:xfrm>
            <a:prstGeom prst="line">
              <a:avLst/>
            </a:prstGeom>
            <a:ln w="762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pic>
        <p:nvPicPr>
          <p:cNvPr id="8" name="Kuva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9619" y="4720226"/>
            <a:ext cx="1096117" cy="313508"/>
          </a:xfrm>
          <a:prstGeom prst="rect">
            <a:avLst/>
          </a:prstGeom>
        </p:spPr>
      </p:pic>
      <p:sp>
        <p:nvSpPr>
          <p:cNvPr id="9" name="Sisällön paikkamerkki 8"/>
          <p:cNvSpPr>
            <a:spLocks noGrp="1"/>
          </p:cNvSpPr>
          <p:nvPr>
            <p:ph sz="quarter" idx="10"/>
          </p:nvPr>
        </p:nvSpPr>
        <p:spPr>
          <a:xfrm>
            <a:off x="457200" y="1292469"/>
            <a:ext cx="8229600" cy="3121270"/>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8715889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Otsikko_kuva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a:xfrm>
            <a:off x="685800" y="4027413"/>
            <a:ext cx="2133600" cy="273844"/>
          </a:xfrm>
        </p:spPr>
        <p:txBody>
          <a:bodyPr/>
          <a:lstStyle>
            <a:lvl1pPr>
              <a:defRPr>
                <a:solidFill>
                  <a:schemeClr val="bg1"/>
                </a:solidFill>
                <a:latin typeface="Arial" panose="020B0604020202020204" pitchFamily="34" charset="0"/>
                <a:cs typeface="Arial" panose="020B0604020202020204" pitchFamily="34" charset="0"/>
              </a:defRPr>
            </a:lvl1pPr>
          </a:lstStyle>
          <a:p>
            <a:fld id="{A6A152BC-6A4F-844F-B41A-6E1504337BFF}" type="datetime1">
              <a:rPr lang="en-US" smtClean="0"/>
              <a:t>12/3/2024</a:t>
            </a:fld>
            <a:endParaRPr lang="fi-FI" dirty="0"/>
          </a:p>
        </p:txBody>
      </p:sp>
      <p:pic>
        <p:nvPicPr>
          <p:cNvPr id="7" name="Picture 5">
            <a:extLst>
              <a:ext uri="{FF2B5EF4-FFF2-40B4-BE49-F238E27FC236}">
                <a16:creationId xmlns:a16="http://schemas.microsoft.com/office/drawing/2014/main" id="{3A348C56-97D5-5344-B3A0-20B51AF2F77B}"/>
              </a:ext>
            </a:extLst>
          </p:cNvPr>
          <p:cNvPicPr>
            <a:picLocks noChangeAspect="1"/>
          </p:cNvPicPr>
          <p:nvPr/>
        </p:nvPicPr>
        <p:blipFill>
          <a:blip r:embed="rId3"/>
          <a:srcRect/>
          <a:stretch/>
        </p:blipFill>
        <p:spPr>
          <a:xfrm>
            <a:off x="595424" y="540065"/>
            <a:ext cx="1520455" cy="739955"/>
          </a:xfrm>
          <a:prstGeom prst="rect">
            <a:avLst/>
          </a:prstGeom>
        </p:spPr>
      </p:pic>
      <p:sp>
        <p:nvSpPr>
          <p:cNvPr id="8" name="Otsikko 1">
            <a:extLst>
              <a:ext uri="{FF2B5EF4-FFF2-40B4-BE49-F238E27FC236}">
                <a16:creationId xmlns:a16="http://schemas.microsoft.com/office/drawing/2014/main" id="{68080D81-5DEF-D64D-A804-59695CF2AB2B}"/>
              </a:ext>
            </a:extLst>
          </p:cNvPr>
          <p:cNvSpPr>
            <a:spLocks noGrp="1"/>
          </p:cNvSpPr>
          <p:nvPr>
            <p:ph type="ctrTitle"/>
          </p:nvPr>
        </p:nvSpPr>
        <p:spPr>
          <a:xfrm>
            <a:off x="685800" y="1597819"/>
            <a:ext cx="5594567" cy="1102519"/>
          </a:xfrm>
        </p:spPr>
        <p:txBody>
          <a:bodyPr/>
          <a:lstStyle>
            <a:lvl1pPr algn="l">
              <a:defRPr>
                <a:solidFill>
                  <a:schemeClr val="bg1"/>
                </a:solidFill>
              </a:defRPr>
            </a:lvl1pPr>
          </a:lstStyle>
          <a:p>
            <a:r>
              <a:rPr lang="fi-FI"/>
              <a:t>Muokkaa ots. perustyyl. napsautt.</a:t>
            </a:r>
            <a:endParaRPr lang="fi-FI" dirty="0"/>
          </a:p>
        </p:txBody>
      </p:sp>
      <p:sp>
        <p:nvSpPr>
          <p:cNvPr id="9" name="Alaotsikko 2">
            <a:extLst>
              <a:ext uri="{FF2B5EF4-FFF2-40B4-BE49-F238E27FC236}">
                <a16:creationId xmlns:a16="http://schemas.microsoft.com/office/drawing/2014/main" id="{60AAB772-E574-CF42-A6ED-31F37CC99CB9}"/>
              </a:ext>
            </a:extLst>
          </p:cNvPr>
          <p:cNvSpPr>
            <a:spLocks noGrp="1"/>
          </p:cNvSpPr>
          <p:nvPr>
            <p:ph type="subTitle" idx="1"/>
          </p:nvPr>
        </p:nvSpPr>
        <p:spPr>
          <a:xfrm>
            <a:off x="685800" y="2914650"/>
            <a:ext cx="5594567" cy="895578"/>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spTree>
    <p:extLst>
      <p:ext uri="{BB962C8B-B14F-4D97-AF65-F5344CB8AC3E}">
        <p14:creationId xmlns:p14="http://schemas.microsoft.com/office/powerpoint/2010/main" val="1368743332"/>
      </p:ext>
    </p:extLst>
  </p:cSld>
  <p:clrMapOvr>
    <a:masterClrMapping/>
  </p:clrMapOvr>
  <p:hf hdr="0" dt="0"/>
  <p:extLst>
    <p:ext uri="{DCECCB84-F9BA-43D5-87BE-67443E8EF086}">
      <p15:sldGuideLst xmlns:p15="http://schemas.microsoft.com/office/powerpoint/2012/main">
        <p15:guide id="1" orient="horz" pos="1620">
          <p15:clr>
            <a:srgbClr val="FBAE40"/>
          </p15:clr>
        </p15:guide>
        <p15:guide id="2" pos="2880">
          <p15:clr>
            <a:srgbClr val="FBAE40"/>
          </p15:clr>
        </p15:guide>
        <p15:guide id="3" pos="43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Otsikko_kuva_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a:xfrm>
            <a:off x="685800" y="4027413"/>
            <a:ext cx="2133600" cy="273844"/>
          </a:xfrm>
        </p:spPr>
        <p:txBody>
          <a:bodyPr/>
          <a:lstStyle>
            <a:lvl1pPr>
              <a:defRPr>
                <a:solidFill>
                  <a:schemeClr val="bg1"/>
                </a:solidFill>
                <a:latin typeface="Arial" panose="020B0604020202020204" pitchFamily="34" charset="0"/>
                <a:cs typeface="Arial" panose="020B0604020202020204" pitchFamily="34" charset="0"/>
              </a:defRPr>
            </a:lvl1pPr>
          </a:lstStyle>
          <a:p>
            <a:fld id="{A6A152BC-6A4F-844F-B41A-6E1504337BFF}" type="datetime1">
              <a:rPr lang="en-US" smtClean="0"/>
              <a:t>12/3/2024</a:t>
            </a:fld>
            <a:endParaRPr lang="fi-FI" dirty="0"/>
          </a:p>
        </p:txBody>
      </p:sp>
      <p:pic>
        <p:nvPicPr>
          <p:cNvPr id="7" name="Picture 5">
            <a:extLst>
              <a:ext uri="{FF2B5EF4-FFF2-40B4-BE49-F238E27FC236}">
                <a16:creationId xmlns:a16="http://schemas.microsoft.com/office/drawing/2014/main" id="{4E30C8DD-8B67-7642-88A7-C2998DA3D102}"/>
              </a:ext>
            </a:extLst>
          </p:cNvPr>
          <p:cNvPicPr>
            <a:picLocks noChangeAspect="1"/>
          </p:cNvPicPr>
          <p:nvPr/>
        </p:nvPicPr>
        <p:blipFill>
          <a:blip r:embed="rId3"/>
          <a:srcRect/>
          <a:stretch/>
        </p:blipFill>
        <p:spPr>
          <a:xfrm>
            <a:off x="595424" y="540065"/>
            <a:ext cx="1520455" cy="739955"/>
          </a:xfrm>
          <a:prstGeom prst="rect">
            <a:avLst/>
          </a:prstGeom>
        </p:spPr>
      </p:pic>
      <p:sp>
        <p:nvSpPr>
          <p:cNvPr id="8" name="Otsikko 1">
            <a:extLst>
              <a:ext uri="{FF2B5EF4-FFF2-40B4-BE49-F238E27FC236}">
                <a16:creationId xmlns:a16="http://schemas.microsoft.com/office/drawing/2014/main" id="{F62AE6F1-4A0A-E44F-AE58-D999812E3FEF}"/>
              </a:ext>
            </a:extLst>
          </p:cNvPr>
          <p:cNvSpPr>
            <a:spLocks noGrp="1"/>
          </p:cNvSpPr>
          <p:nvPr>
            <p:ph type="ctrTitle"/>
          </p:nvPr>
        </p:nvSpPr>
        <p:spPr>
          <a:xfrm>
            <a:off x="685800" y="1597819"/>
            <a:ext cx="5594567" cy="1102519"/>
          </a:xfrm>
        </p:spPr>
        <p:txBody>
          <a:bodyPr/>
          <a:lstStyle>
            <a:lvl1pPr algn="l">
              <a:defRPr>
                <a:solidFill>
                  <a:schemeClr val="bg1"/>
                </a:solidFill>
              </a:defRPr>
            </a:lvl1pPr>
          </a:lstStyle>
          <a:p>
            <a:r>
              <a:rPr lang="fi-FI"/>
              <a:t>Muokkaa ots. perustyyl. napsautt.</a:t>
            </a:r>
            <a:endParaRPr lang="fi-FI" dirty="0"/>
          </a:p>
        </p:txBody>
      </p:sp>
      <p:sp>
        <p:nvSpPr>
          <p:cNvPr id="9" name="Alaotsikko 2">
            <a:extLst>
              <a:ext uri="{FF2B5EF4-FFF2-40B4-BE49-F238E27FC236}">
                <a16:creationId xmlns:a16="http://schemas.microsoft.com/office/drawing/2014/main" id="{238EFA31-35F0-A747-9E80-676D23EAE7B8}"/>
              </a:ext>
            </a:extLst>
          </p:cNvPr>
          <p:cNvSpPr>
            <a:spLocks noGrp="1"/>
          </p:cNvSpPr>
          <p:nvPr>
            <p:ph type="subTitle" idx="1"/>
          </p:nvPr>
        </p:nvSpPr>
        <p:spPr>
          <a:xfrm>
            <a:off x="685800" y="2914650"/>
            <a:ext cx="5594567" cy="895578"/>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spTree>
    <p:extLst>
      <p:ext uri="{BB962C8B-B14F-4D97-AF65-F5344CB8AC3E}">
        <p14:creationId xmlns:p14="http://schemas.microsoft.com/office/powerpoint/2010/main" val="1150543239"/>
      </p:ext>
    </p:extLst>
  </p:cSld>
  <p:clrMapOvr>
    <a:masterClrMapping/>
  </p:clrMapOvr>
  <p:hf hdr="0" dt="0"/>
  <p:extLst>
    <p:ext uri="{DCECCB84-F9BA-43D5-87BE-67443E8EF086}">
      <p15:sldGuideLst xmlns:p15="http://schemas.microsoft.com/office/powerpoint/2012/main">
        <p15:guide id="1" orient="horz" pos="1620">
          <p15:clr>
            <a:srgbClr val="FBAE40"/>
          </p15:clr>
        </p15:guide>
        <p15:guide id="2" pos="2880">
          <p15:clr>
            <a:srgbClr val="FBAE40"/>
          </p15:clr>
        </p15:guide>
        <p15:guide id="3" pos="43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Otsikko_kuva_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a:xfrm>
            <a:off x="685800" y="4027413"/>
            <a:ext cx="2133600" cy="273844"/>
          </a:xfrm>
        </p:spPr>
        <p:txBody>
          <a:bodyPr/>
          <a:lstStyle>
            <a:lvl1pPr>
              <a:defRPr>
                <a:solidFill>
                  <a:schemeClr val="bg1"/>
                </a:solidFill>
                <a:latin typeface="Arial" panose="020B0604020202020204" pitchFamily="34" charset="0"/>
                <a:cs typeface="Arial" panose="020B0604020202020204" pitchFamily="34" charset="0"/>
              </a:defRPr>
            </a:lvl1pPr>
          </a:lstStyle>
          <a:p>
            <a:fld id="{A6A152BC-6A4F-844F-B41A-6E1504337BFF}" type="datetime1">
              <a:rPr lang="en-US" smtClean="0"/>
              <a:t>12/3/2024</a:t>
            </a:fld>
            <a:endParaRPr lang="fi-FI" dirty="0"/>
          </a:p>
        </p:txBody>
      </p:sp>
      <p:sp>
        <p:nvSpPr>
          <p:cNvPr id="7" name="Otsikko 1">
            <a:extLst>
              <a:ext uri="{FF2B5EF4-FFF2-40B4-BE49-F238E27FC236}">
                <a16:creationId xmlns:a16="http://schemas.microsoft.com/office/drawing/2014/main" id="{B4D641CB-DE8D-3543-A21B-F918E7D3DF7B}"/>
              </a:ext>
            </a:extLst>
          </p:cNvPr>
          <p:cNvSpPr>
            <a:spLocks noGrp="1"/>
          </p:cNvSpPr>
          <p:nvPr>
            <p:ph type="ctrTitle"/>
          </p:nvPr>
        </p:nvSpPr>
        <p:spPr>
          <a:xfrm>
            <a:off x="685800" y="1597819"/>
            <a:ext cx="5594567" cy="1102519"/>
          </a:xfrm>
        </p:spPr>
        <p:txBody>
          <a:bodyPr/>
          <a:lstStyle>
            <a:lvl1pPr algn="l">
              <a:defRPr>
                <a:solidFill>
                  <a:schemeClr val="bg1"/>
                </a:solidFill>
              </a:defRPr>
            </a:lvl1pPr>
          </a:lstStyle>
          <a:p>
            <a:r>
              <a:rPr lang="fi-FI"/>
              <a:t>Muokkaa ots. perustyyl. napsautt.</a:t>
            </a:r>
            <a:endParaRPr lang="fi-FI" dirty="0"/>
          </a:p>
        </p:txBody>
      </p:sp>
      <p:sp>
        <p:nvSpPr>
          <p:cNvPr id="8" name="Alaotsikko 2">
            <a:extLst>
              <a:ext uri="{FF2B5EF4-FFF2-40B4-BE49-F238E27FC236}">
                <a16:creationId xmlns:a16="http://schemas.microsoft.com/office/drawing/2014/main" id="{65810AF9-9F5F-FB4E-B917-E173E15F5ECB}"/>
              </a:ext>
            </a:extLst>
          </p:cNvPr>
          <p:cNvSpPr>
            <a:spLocks noGrp="1"/>
          </p:cNvSpPr>
          <p:nvPr>
            <p:ph type="subTitle" idx="1"/>
          </p:nvPr>
        </p:nvSpPr>
        <p:spPr>
          <a:xfrm>
            <a:off x="685800" y="2914650"/>
            <a:ext cx="5594567" cy="895578"/>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pic>
        <p:nvPicPr>
          <p:cNvPr id="9" name="Picture 5">
            <a:extLst>
              <a:ext uri="{FF2B5EF4-FFF2-40B4-BE49-F238E27FC236}">
                <a16:creationId xmlns:a16="http://schemas.microsoft.com/office/drawing/2014/main" id="{A6BCCA64-5B57-104E-8325-6A4F37E9997B}"/>
              </a:ext>
            </a:extLst>
          </p:cNvPr>
          <p:cNvPicPr>
            <a:picLocks noChangeAspect="1"/>
          </p:cNvPicPr>
          <p:nvPr/>
        </p:nvPicPr>
        <p:blipFill>
          <a:blip r:embed="rId3"/>
          <a:srcRect/>
          <a:stretch/>
        </p:blipFill>
        <p:spPr>
          <a:xfrm>
            <a:off x="595424" y="540065"/>
            <a:ext cx="1520455" cy="739955"/>
          </a:xfrm>
          <a:prstGeom prst="rect">
            <a:avLst/>
          </a:prstGeom>
        </p:spPr>
      </p:pic>
    </p:spTree>
    <p:extLst>
      <p:ext uri="{BB962C8B-B14F-4D97-AF65-F5344CB8AC3E}">
        <p14:creationId xmlns:p14="http://schemas.microsoft.com/office/powerpoint/2010/main" val="1701615004"/>
      </p:ext>
    </p:extLst>
  </p:cSld>
  <p:clrMapOvr>
    <a:masterClrMapping/>
  </p:clrMapOvr>
  <p:hf hdr="0" dt="0"/>
  <p:extLst>
    <p:ext uri="{DCECCB84-F9BA-43D5-87BE-67443E8EF086}">
      <p15:sldGuideLst xmlns:p15="http://schemas.microsoft.com/office/powerpoint/2012/main">
        <p15:guide id="1" orient="horz" pos="1620">
          <p15:clr>
            <a:srgbClr val="FBAE40"/>
          </p15:clr>
        </p15:guide>
        <p15:guide id="2" pos="2880">
          <p15:clr>
            <a:srgbClr val="FBAE40"/>
          </p15:clr>
        </p15:guide>
        <p15:guide id="3" pos="43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Sisältö_yksi-palsta_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2F3A0F-104C-B44A-B128-74862735CEA6}"/>
              </a:ext>
            </a:extLst>
          </p:cNvPr>
          <p:cNvPicPr>
            <a:picLocks noChangeAspect="1"/>
          </p:cNvPicPr>
          <p:nvPr/>
        </p:nvPicPr>
        <p:blipFill>
          <a:blip r:embed="rId2"/>
          <a:srcRect/>
          <a:stretch/>
        </p:blipFill>
        <p:spPr>
          <a:xfrm>
            <a:off x="7792472" y="4485756"/>
            <a:ext cx="1351528" cy="657744"/>
          </a:xfrm>
          <a:prstGeom prst="rect">
            <a:avLst/>
          </a:prstGeom>
        </p:spPr>
      </p:pic>
      <p:sp>
        <p:nvSpPr>
          <p:cNvPr id="7" name="Otsikko 1">
            <a:extLst>
              <a:ext uri="{FF2B5EF4-FFF2-40B4-BE49-F238E27FC236}">
                <a16:creationId xmlns:a16="http://schemas.microsoft.com/office/drawing/2014/main" id="{05F289BF-3569-A645-BC4F-24483AD53E47}"/>
              </a:ext>
            </a:extLst>
          </p:cNvPr>
          <p:cNvSpPr>
            <a:spLocks noGrp="1"/>
          </p:cNvSpPr>
          <p:nvPr>
            <p:ph type="title"/>
          </p:nvPr>
        </p:nvSpPr>
        <p:spPr>
          <a:xfrm>
            <a:off x="457200" y="300436"/>
            <a:ext cx="8229600" cy="857250"/>
          </a:xfrm>
        </p:spPr>
        <p:txBody>
          <a:bodyPr/>
          <a:lstStyle>
            <a:lvl1pPr algn="l">
              <a:defRPr/>
            </a:lvl1pPr>
          </a:lstStyle>
          <a:p>
            <a:r>
              <a:rPr lang="fi-FI"/>
              <a:t>Muokkaa ots. perustyyl. napsautt.</a:t>
            </a:r>
            <a:endParaRPr lang="fi-FI" dirty="0"/>
          </a:p>
        </p:txBody>
      </p:sp>
      <p:sp>
        <p:nvSpPr>
          <p:cNvPr id="9" name="Sisällön paikkamerkki 2">
            <a:extLst>
              <a:ext uri="{FF2B5EF4-FFF2-40B4-BE49-F238E27FC236}">
                <a16:creationId xmlns:a16="http://schemas.microsoft.com/office/drawing/2014/main" id="{1B2DD203-A47F-B248-ABE8-CE8CDDEF965C}"/>
              </a:ext>
            </a:extLst>
          </p:cNvPr>
          <p:cNvSpPr>
            <a:spLocks noGrp="1"/>
          </p:cNvSpPr>
          <p:nvPr>
            <p:ph idx="1"/>
          </p:nvPr>
        </p:nvSpPr>
        <p:spPr>
          <a:xfrm>
            <a:off x="457200" y="1391460"/>
            <a:ext cx="8229600" cy="3101251"/>
          </a:xfrm>
        </p:spPr>
        <p:txBody>
          <a:bodyPr/>
          <a:lstStyle>
            <a:lvl1pPr algn="l">
              <a:defRPr/>
            </a:lvl1pPr>
            <a:lvl2pPr algn="l">
              <a:defRPr/>
            </a:lvl2pPr>
            <a:lvl3pPr algn="l">
              <a:defRPr/>
            </a:lvl3pPr>
            <a:lvl4pPr algn="l">
              <a:defRPr/>
            </a:lvl4pPr>
            <a:lvl5pPr algn="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3074939775"/>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Sisältö_yksi-palsta_2">
    <p:bg>
      <p:bgRef idx="1001">
        <a:schemeClr val="bg2"/>
      </p:bgRef>
    </p:bg>
    <p:spTree>
      <p:nvGrpSpPr>
        <p:cNvPr id="1" name=""/>
        <p:cNvGrpSpPr/>
        <p:nvPr/>
      </p:nvGrpSpPr>
      <p:grpSpPr>
        <a:xfrm>
          <a:off x="0" y="0"/>
          <a:ext cx="0" cy="0"/>
          <a:chOff x="0" y="0"/>
          <a:chExt cx="0" cy="0"/>
        </a:xfrm>
      </p:grpSpPr>
      <p:sp>
        <p:nvSpPr>
          <p:cNvPr id="7" name="Otsikko 1">
            <a:extLst>
              <a:ext uri="{FF2B5EF4-FFF2-40B4-BE49-F238E27FC236}">
                <a16:creationId xmlns:a16="http://schemas.microsoft.com/office/drawing/2014/main" id="{05F289BF-3569-A645-BC4F-24483AD53E47}"/>
              </a:ext>
            </a:extLst>
          </p:cNvPr>
          <p:cNvSpPr>
            <a:spLocks noGrp="1"/>
          </p:cNvSpPr>
          <p:nvPr>
            <p:ph type="title"/>
          </p:nvPr>
        </p:nvSpPr>
        <p:spPr>
          <a:xfrm>
            <a:off x="457200" y="300436"/>
            <a:ext cx="8229600" cy="857250"/>
          </a:xfrm>
        </p:spPr>
        <p:txBody>
          <a:bodyPr/>
          <a:lstStyle>
            <a:lvl1pPr algn="l">
              <a:defRPr>
                <a:solidFill>
                  <a:schemeClr val="bg1"/>
                </a:solidFill>
              </a:defRPr>
            </a:lvl1pPr>
          </a:lstStyle>
          <a:p>
            <a:r>
              <a:rPr lang="fi-FI"/>
              <a:t>Muokkaa ots. perustyyl. napsautt.</a:t>
            </a:r>
            <a:endParaRPr lang="fi-FI" dirty="0"/>
          </a:p>
        </p:txBody>
      </p:sp>
      <p:sp>
        <p:nvSpPr>
          <p:cNvPr id="9" name="Sisällön paikkamerkki 2">
            <a:extLst>
              <a:ext uri="{FF2B5EF4-FFF2-40B4-BE49-F238E27FC236}">
                <a16:creationId xmlns:a16="http://schemas.microsoft.com/office/drawing/2014/main" id="{1B2DD203-A47F-B248-ABE8-CE8CDDEF965C}"/>
              </a:ext>
            </a:extLst>
          </p:cNvPr>
          <p:cNvSpPr>
            <a:spLocks noGrp="1"/>
          </p:cNvSpPr>
          <p:nvPr>
            <p:ph idx="1"/>
          </p:nvPr>
        </p:nvSpPr>
        <p:spPr>
          <a:xfrm>
            <a:off x="457200" y="1391460"/>
            <a:ext cx="8229600" cy="3101251"/>
          </a:xfrm>
        </p:spPr>
        <p:txBody>
          <a:bodyPr/>
          <a:lstStyle>
            <a:lvl1pPr algn="l">
              <a:defRPr>
                <a:solidFill>
                  <a:schemeClr val="bg1"/>
                </a:solidFill>
              </a:defRPr>
            </a:lvl1pPr>
            <a:lvl2pPr algn="l">
              <a:defRPr>
                <a:solidFill>
                  <a:schemeClr val="bg1"/>
                </a:solidFill>
              </a:defRPr>
            </a:lvl2pPr>
            <a:lvl3pPr algn="l">
              <a:defRPr>
                <a:solidFill>
                  <a:schemeClr val="bg1"/>
                </a:solidFill>
              </a:defRPr>
            </a:lvl3pPr>
            <a:lvl4pPr algn="l">
              <a:defRPr>
                <a:solidFill>
                  <a:schemeClr val="bg1"/>
                </a:solidFill>
              </a:defRPr>
            </a:lvl4pPr>
            <a:lvl5pPr algn="l">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pic>
        <p:nvPicPr>
          <p:cNvPr id="5" name="Picture 5">
            <a:extLst>
              <a:ext uri="{FF2B5EF4-FFF2-40B4-BE49-F238E27FC236}">
                <a16:creationId xmlns:a16="http://schemas.microsoft.com/office/drawing/2014/main" id="{338D85FA-54B3-4FD7-B978-77D584FBB617}"/>
              </a:ext>
            </a:extLst>
          </p:cNvPr>
          <p:cNvPicPr>
            <a:picLocks noChangeAspect="1"/>
          </p:cNvPicPr>
          <p:nvPr/>
        </p:nvPicPr>
        <p:blipFill>
          <a:blip r:embed="rId2"/>
          <a:srcRect/>
          <a:stretch/>
        </p:blipFill>
        <p:spPr>
          <a:xfrm>
            <a:off x="7815719" y="4485757"/>
            <a:ext cx="1351528" cy="657743"/>
          </a:xfrm>
          <a:prstGeom prst="rect">
            <a:avLst/>
          </a:prstGeom>
        </p:spPr>
      </p:pic>
    </p:spTree>
    <p:extLst>
      <p:ext uri="{BB962C8B-B14F-4D97-AF65-F5344CB8AC3E}">
        <p14:creationId xmlns:p14="http://schemas.microsoft.com/office/powerpoint/2010/main" val="651686513"/>
      </p:ext>
    </p:extLst>
  </p:cSld>
  <p:clrMapOvr>
    <a:overrideClrMapping bg1="lt1" tx1="dk1" bg2="lt2" tx2="dk2" accent1="accent1" accent2="accent2" accent3="accent3" accent4="accent4" accent5="accent5" accent6="accent6" hlink="hlink" folHlink="folHlink"/>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Sisältö_yksi-palsta_3">
    <p:bg>
      <p:bgRef idx="1001">
        <a:schemeClr val="bg2"/>
      </p:bgRef>
    </p:bg>
    <p:spTree>
      <p:nvGrpSpPr>
        <p:cNvPr id="1" name=""/>
        <p:cNvGrpSpPr/>
        <p:nvPr/>
      </p:nvGrpSpPr>
      <p:grpSpPr>
        <a:xfrm>
          <a:off x="0" y="0"/>
          <a:ext cx="0" cy="0"/>
          <a:chOff x="0" y="0"/>
          <a:chExt cx="0" cy="0"/>
        </a:xfrm>
      </p:grpSpPr>
      <p:sp>
        <p:nvSpPr>
          <p:cNvPr id="7" name="Otsikko 1">
            <a:extLst>
              <a:ext uri="{FF2B5EF4-FFF2-40B4-BE49-F238E27FC236}">
                <a16:creationId xmlns:a16="http://schemas.microsoft.com/office/drawing/2014/main" id="{05F289BF-3569-A645-BC4F-24483AD53E47}"/>
              </a:ext>
            </a:extLst>
          </p:cNvPr>
          <p:cNvSpPr>
            <a:spLocks noGrp="1"/>
          </p:cNvSpPr>
          <p:nvPr>
            <p:ph type="title"/>
          </p:nvPr>
        </p:nvSpPr>
        <p:spPr>
          <a:xfrm>
            <a:off x="457200" y="300436"/>
            <a:ext cx="8229600" cy="857250"/>
          </a:xfrm>
        </p:spPr>
        <p:txBody>
          <a:bodyPr/>
          <a:lstStyle>
            <a:lvl1pPr algn="l">
              <a:defRPr>
                <a:solidFill>
                  <a:schemeClr val="tx1"/>
                </a:solidFill>
              </a:defRPr>
            </a:lvl1pPr>
          </a:lstStyle>
          <a:p>
            <a:r>
              <a:rPr lang="fi-FI"/>
              <a:t>Muokkaa ots. perustyyl. napsautt.</a:t>
            </a:r>
            <a:endParaRPr lang="fi-FI" dirty="0"/>
          </a:p>
        </p:txBody>
      </p:sp>
      <p:sp>
        <p:nvSpPr>
          <p:cNvPr id="9" name="Sisällön paikkamerkki 2">
            <a:extLst>
              <a:ext uri="{FF2B5EF4-FFF2-40B4-BE49-F238E27FC236}">
                <a16:creationId xmlns:a16="http://schemas.microsoft.com/office/drawing/2014/main" id="{1B2DD203-A47F-B248-ABE8-CE8CDDEF965C}"/>
              </a:ext>
            </a:extLst>
          </p:cNvPr>
          <p:cNvSpPr>
            <a:spLocks noGrp="1"/>
          </p:cNvSpPr>
          <p:nvPr>
            <p:ph idx="1"/>
          </p:nvPr>
        </p:nvSpPr>
        <p:spPr>
          <a:xfrm>
            <a:off x="457200" y="1391460"/>
            <a:ext cx="8229600" cy="3101251"/>
          </a:xfrm>
        </p:spPr>
        <p:txBody>
          <a:bodyPr/>
          <a:lstStyle>
            <a:lvl1pPr algn="l">
              <a:defRPr>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pic>
        <p:nvPicPr>
          <p:cNvPr id="5" name="Picture 5">
            <a:extLst>
              <a:ext uri="{FF2B5EF4-FFF2-40B4-BE49-F238E27FC236}">
                <a16:creationId xmlns:a16="http://schemas.microsoft.com/office/drawing/2014/main" id="{338D85FA-54B3-4FD7-B978-77D584FBB617}"/>
              </a:ext>
            </a:extLst>
          </p:cNvPr>
          <p:cNvPicPr>
            <a:picLocks noChangeAspect="1"/>
          </p:cNvPicPr>
          <p:nvPr/>
        </p:nvPicPr>
        <p:blipFill>
          <a:blip r:embed="rId2"/>
          <a:srcRect/>
          <a:stretch/>
        </p:blipFill>
        <p:spPr>
          <a:xfrm>
            <a:off x="7815719" y="4485757"/>
            <a:ext cx="1351528" cy="657743"/>
          </a:xfrm>
          <a:prstGeom prst="rect">
            <a:avLst/>
          </a:prstGeom>
        </p:spPr>
      </p:pic>
    </p:spTree>
    <p:extLst>
      <p:ext uri="{BB962C8B-B14F-4D97-AF65-F5344CB8AC3E}">
        <p14:creationId xmlns:p14="http://schemas.microsoft.com/office/powerpoint/2010/main" val="1216361614"/>
      </p:ext>
    </p:extLst>
  </p:cSld>
  <p:clrMapOvr>
    <a:overrideClrMapping bg1="dk1" tx1="lt1" bg2="dk2" tx2="lt2" accent1="accent1" accent2="accent2" accent3="accent3" accent4="accent4" accent5="accent5" accent6="accent6" hlink="hlink" folHlink="folHlink"/>
  </p:clrMapOvr>
  <p:hf hd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fi-FI" dirty="0"/>
              <a:t>Muokkaa perustyylejä naps.</a:t>
            </a:r>
          </a:p>
        </p:txBody>
      </p:sp>
      <p:sp>
        <p:nvSpPr>
          <p:cNvPr id="3" name="Tekstin paikkamerkki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A6A152BC-6A4F-844F-B41A-6E1504337BFF}" type="datetime1">
              <a:rPr lang="en-US" smtClean="0"/>
              <a:t>12/3/2024</a:t>
            </a:fld>
            <a:endParaRPr lang="fi-FI" dirty="0"/>
          </a:p>
        </p:txBody>
      </p:sp>
      <p:sp>
        <p:nvSpPr>
          <p:cNvPr id="6" name="Dian numeron paikkamerkki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CEF6043-AD66-7C45-BBEE-05C49369A603}" type="slidenum">
              <a:rPr lang="fi-FI" smtClean="0"/>
              <a:t>‹#›</a:t>
            </a:fld>
            <a:endParaRPr lang="fi-FI"/>
          </a:p>
        </p:txBody>
      </p:sp>
    </p:spTree>
    <p:extLst>
      <p:ext uri="{BB962C8B-B14F-4D97-AF65-F5344CB8AC3E}">
        <p14:creationId xmlns:p14="http://schemas.microsoft.com/office/powerpoint/2010/main" val="262938757"/>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 id="2147483709" r:id="rId21"/>
    <p:sldLayoutId id="2147483710" r:id="rId22"/>
    <p:sldLayoutId id="2147483711" r:id="rId23"/>
    <p:sldLayoutId id="2147483712" r:id="rId24"/>
    <p:sldLayoutId id="2147483713" r:id="rId25"/>
    <p:sldLayoutId id="2147483714" r:id="rId26"/>
    <p:sldLayoutId id="2147483715" r:id="rId27"/>
    <p:sldLayoutId id="2147483716" r:id="rId28"/>
    <p:sldLayoutId id="2147483717" r:id="rId29"/>
    <p:sldLayoutId id="2147483718" r:id="rId30"/>
    <p:sldLayoutId id="2147483674" r:id="rId31"/>
    <p:sldLayoutId id="2147483683" r:id="rId32"/>
    <p:sldLayoutId id="2147483687" r:id="rId33"/>
  </p:sldLayoutIdLst>
  <p:hf hdr="0" dt="0"/>
  <p:txStyles>
    <p:titleStyle>
      <a:lvl1pPr algn="ctr" defTabSz="457200" rtl="0" eaLnBrk="1" latinLnBrk="0" hangingPunct="1">
        <a:spcBef>
          <a:spcPct val="0"/>
        </a:spcBef>
        <a:buNone/>
        <a:defRPr sz="3600" kern="1200">
          <a:solidFill>
            <a:schemeClr val="tx1"/>
          </a:solidFill>
          <a:latin typeface="Arial Black"/>
          <a:ea typeface="+mj-ea"/>
          <a:cs typeface="Arial Black"/>
        </a:defRPr>
      </a:lvl1pPr>
    </p:titleStyle>
    <p:bodyStyle>
      <a:lvl1pPr marL="177800" indent="-177800" algn="l" defTabSz="457200" rtl="0" eaLnBrk="1" latinLnBrk="0" hangingPunct="1">
        <a:spcBef>
          <a:spcPct val="20000"/>
        </a:spcBef>
        <a:buFont typeface="Arial"/>
        <a:buChar char="•"/>
        <a:defRPr sz="1400" kern="1200">
          <a:solidFill>
            <a:schemeClr val="tx1"/>
          </a:solidFill>
          <a:latin typeface="Arial"/>
          <a:ea typeface="+mn-ea"/>
          <a:cs typeface="Arial"/>
        </a:defRPr>
      </a:lvl1pPr>
      <a:lvl2pPr marL="627063" indent="-169863" algn="l" defTabSz="457200" rtl="0" eaLnBrk="1" latinLnBrk="0" hangingPunct="1">
        <a:spcBef>
          <a:spcPct val="20000"/>
        </a:spcBef>
        <a:buFont typeface="Arial"/>
        <a:buChar char="–"/>
        <a:tabLst>
          <a:tab pos="627063" algn="l"/>
        </a:tabLst>
        <a:defRPr sz="1400" kern="1200">
          <a:solidFill>
            <a:schemeClr val="tx1"/>
          </a:solidFill>
          <a:latin typeface="Arial"/>
          <a:ea typeface="+mn-ea"/>
          <a:cs typeface="Arial"/>
        </a:defRPr>
      </a:lvl2pPr>
      <a:lvl3pPr marL="1077913" indent="-163513" algn="l" defTabSz="457200" rtl="0" eaLnBrk="1" latinLnBrk="0" hangingPunct="1">
        <a:spcBef>
          <a:spcPct val="20000"/>
        </a:spcBef>
        <a:buFont typeface="Arial"/>
        <a:buChar char="•"/>
        <a:defRPr sz="1400" kern="1200">
          <a:solidFill>
            <a:schemeClr val="tx1"/>
          </a:solidFill>
          <a:latin typeface="Arial"/>
          <a:ea typeface="+mn-ea"/>
          <a:cs typeface="Arial"/>
        </a:defRPr>
      </a:lvl3pPr>
      <a:lvl4pPr marL="1524000" indent="-152400" algn="l" defTabSz="457200" rtl="0" eaLnBrk="1" latinLnBrk="0" hangingPunct="1">
        <a:spcBef>
          <a:spcPct val="20000"/>
        </a:spcBef>
        <a:buFont typeface="Arial"/>
        <a:buChar char="–"/>
        <a:defRPr sz="1400" kern="1200">
          <a:solidFill>
            <a:schemeClr val="tx1"/>
          </a:solidFill>
          <a:latin typeface="Arial"/>
          <a:ea typeface="+mn-ea"/>
          <a:cs typeface="Arial"/>
        </a:defRPr>
      </a:lvl4pPr>
      <a:lvl5pPr marL="1974850" indent="-14605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Ryhmä 1"/>
          <p:cNvGrpSpPr/>
          <p:nvPr/>
        </p:nvGrpSpPr>
        <p:grpSpPr>
          <a:xfrm>
            <a:off x="201327" y="638218"/>
            <a:ext cx="8539360" cy="4418572"/>
            <a:chOff x="284526" y="638218"/>
            <a:chExt cx="8539360" cy="4418572"/>
          </a:xfrm>
        </p:grpSpPr>
        <p:sp>
          <p:nvSpPr>
            <p:cNvPr id="7" name="Suorakulmio 6"/>
            <p:cNvSpPr/>
            <p:nvPr/>
          </p:nvSpPr>
          <p:spPr>
            <a:xfrm>
              <a:off x="444939" y="746905"/>
              <a:ext cx="1592825" cy="2859943"/>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lstStyle/>
            <a:p>
              <a:r>
                <a:rPr lang="fi-FI" sz="1000" b="1" dirty="0">
                  <a:solidFill>
                    <a:schemeClr val="tx1"/>
                  </a:solidFill>
                </a:rPr>
                <a:t>7. Kumppanit</a:t>
              </a:r>
            </a:p>
            <a:p>
              <a:pPr marL="171450" indent="-171450">
                <a:buFont typeface="Arial" panose="020B0604020202020204" pitchFamily="34" charset="0"/>
                <a:buChar char="•"/>
              </a:pPr>
              <a:r>
                <a:rPr lang="fi-FI" sz="800" dirty="0">
                  <a:solidFill>
                    <a:schemeClr val="tx1"/>
                  </a:solidFill>
                </a:rPr>
                <a:t>Koko </a:t>
              </a:r>
              <a:r>
                <a:rPr lang="fi-FI" sz="800" dirty="0" err="1">
                  <a:solidFill>
                    <a:schemeClr val="tx1"/>
                  </a:solidFill>
                </a:rPr>
                <a:t>Soiten</a:t>
              </a:r>
              <a:r>
                <a:rPr lang="fi-FI" sz="800" dirty="0">
                  <a:solidFill>
                    <a:schemeClr val="tx1"/>
                  </a:solidFill>
                </a:rPr>
                <a:t> palvelutuotanto</a:t>
              </a:r>
            </a:p>
            <a:p>
              <a:pPr marL="171450" indent="-171450">
                <a:buFont typeface="Arial" panose="020B0604020202020204" pitchFamily="34" charset="0"/>
                <a:buChar char="•"/>
              </a:pPr>
              <a:r>
                <a:rPr lang="fi-FI" sz="800" dirty="0">
                  <a:solidFill>
                    <a:schemeClr val="tx1"/>
                  </a:solidFill>
                </a:rPr>
                <a:t>Yksityiset sote-toimijat</a:t>
              </a:r>
            </a:p>
            <a:p>
              <a:pPr marL="171450" indent="-171450">
                <a:buFont typeface="Arial" panose="020B0604020202020204" pitchFamily="34" charset="0"/>
                <a:buChar char="•"/>
              </a:pPr>
              <a:r>
                <a:rPr lang="fi-FI" sz="800" dirty="0">
                  <a:solidFill>
                    <a:schemeClr val="tx1"/>
                  </a:solidFill>
                </a:rPr>
                <a:t>3. sektorin toimijat</a:t>
              </a:r>
            </a:p>
            <a:p>
              <a:pPr marL="171450" indent="-171450">
                <a:buFont typeface="Arial" panose="020B0604020202020204" pitchFamily="34" charset="0"/>
                <a:buChar char="•"/>
              </a:pPr>
              <a:r>
                <a:rPr lang="fi-FI" sz="800" dirty="0">
                  <a:solidFill>
                    <a:schemeClr val="tx1"/>
                  </a:solidFill>
                </a:rPr>
                <a:t>Järjestelmätoimittajat</a:t>
              </a:r>
            </a:p>
            <a:p>
              <a:pPr marL="171450" indent="-171450">
                <a:buFont typeface="Arial" panose="020B0604020202020204" pitchFamily="34" charset="0"/>
                <a:buChar char="•"/>
              </a:pPr>
              <a:r>
                <a:rPr lang="fi-FI" sz="800" dirty="0" err="1">
                  <a:solidFill>
                    <a:schemeClr val="tx1"/>
                  </a:solidFill>
                </a:rPr>
                <a:t>Soiten</a:t>
              </a:r>
              <a:r>
                <a:rPr lang="fi-FI" sz="800" dirty="0">
                  <a:solidFill>
                    <a:schemeClr val="tx1"/>
                  </a:solidFill>
                </a:rPr>
                <a:t> sovellustuki ja puhelinpalvelut</a:t>
              </a:r>
            </a:p>
            <a:p>
              <a:pPr marL="171450" indent="-171450">
                <a:buFont typeface="Arial" panose="020B0604020202020204" pitchFamily="34" charset="0"/>
                <a:buChar char="•"/>
              </a:pPr>
              <a:r>
                <a:rPr lang="fi-FI" sz="800" dirty="0">
                  <a:solidFill>
                    <a:schemeClr val="tx1"/>
                  </a:solidFill>
                </a:rPr>
                <a:t>RRP Suomen kestävän kasvun ohjelma (STM ja THL)</a:t>
              </a:r>
            </a:p>
            <a:p>
              <a:pPr marL="171450" indent="-171450">
                <a:buFont typeface="Arial" panose="020B0604020202020204" pitchFamily="34" charset="0"/>
                <a:buChar char="•"/>
              </a:pPr>
              <a:r>
                <a:rPr lang="fi-FI" sz="800" dirty="0">
                  <a:solidFill>
                    <a:schemeClr val="tx1"/>
                  </a:solidFill>
                </a:rPr>
                <a:t>TKIO ja osallisuus kehittämisyksikkö </a:t>
              </a:r>
            </a:p>
            <a:p>
              <a:pPr marL="171450" indent="-171450">
                <a:buFont typeface="Arial" panose="020B0604020202020204" pitchFamily="34" charset="0"/>
                <a:buChar char="•"/>
              </a:pPr>
              <a:r>
                <a:rPr lang="fi-FI" sz="800" dirty="0">
                  <a:solidFill>
                    <a:schemeClr val="tx1"/>
                  </a:solidFill>
                </a:rPr>
                <a:t>RRF2 K-P ohjausryhmä</a:t>
              </a:r>
            </a:p>
            <a:p>
              <a:pPr marL="171450" indent="-171450">
                <a:buFont typeface="Arial" panose="020B0604020202020204" pitchFamily="34" charset="0"/>
                <a:buChar char="•"/>
              </a:pPr>
              <a:r>
                <a:rPr lang="fi-FI" sz="800" dirty="0">
                  <a:solidFill>
                    <a:schemeClr val="tx1"/>
                  </a:solidFill>
                </a:rPr>
                <a:t>RRF2 hankekehittäjät</a:t>
              </a:r>
            </a:p>
            <a:p>
              <a:pPr marL="171450" indent="-171450">
                <a:buFont typeface="Arial" panose="020B0604020202020204" pitchFamily="34" charset="0"/>
                <a:buChar char="•"/>
              </a:pPr>
              <a:r>
                <a:rPr lang="fi-FI" sz="800" dirty="0">
                  <a:solidFill>
                    <a:schemeClr val="tx1"/>
                  </a:solidFill>
                </a:rPr>
                <a:t>Kokemusasiantuntijat</a:t>
              </a:r>
            </a:p>
            <a:p>
              <a:endParaRPr lang="fi-FI" sz="800" dirty="0">
                <a:solidFill>
                  <a:schemeClr val="tx1"/>
                </a:solidFill>
              </a:endParaRPr>
            </a:p>
            <a:p>
              <a:endParaRPr lang="fi-FI" sz="800" dirty="0">
                <a:solidFill>
                  <a:schemeClr val="tx1"/>
                </a:solidFill>
              </a:endParaRPr>
            </a:p>
            <a:p>
              <a:endParaRPr lang="fi-FI" sz="800" dirty="0">
                <a:solidFill>
                  <a:schemeClr val="tx1"/>
                </a:solidFill>
              </a:endParaRPr>
            </a:p>
            <a:p>
              <a:endParaRPr lang="fi-FI" sz="800" dirty="0">
                <a:solidFill>
                  <a:schemeClr val="tx1"/>
                </a:solidFill>
              </a:endParaRPr>
            </a:p>
            <a:p>
              <a:endParaRPr lang="fi-FI" sz="800" dirty="0">
                <a:solidFill>
                  <a:schemeClr val="tx1"/>
                </a:solidFill>
              </a:endParaRPr>
            </a:p>
            <a:p>
              <a:endParaRPr lang="fi-FI" sz="800" dirty="0">
                <a:solidFill>
                  <a:schemeClr val="tx1"/>
                </a:solidFill>
              </a:endParaRPr>
            </a:p>
            <a:p>
              <a:endParaRPr lang="fi-FI" sz="800" dirty="0">
                <a:solidFill>
                  <a:schemeClr val="tx1"/>
                </a:solidFill>
              </a:endParaRPr>
            </a:p>
            <a:p>
              <a:pPr algn="ctr"/>
              <a:endParaRPr lang="fi-FI" sz="1000" dirty="0">
                <a:solidFill>
                  <a:schemeClr val="tx1"/>
                </a:solidFill>
              </a:endParaRPr>
            </a:p>
            <a:p>
              <a:pPr algn="ctr"/>
              <a:endParaRPr lang="fi-FI" sz="1000" dirty="0">
                <a:solidFill>
                  <a:schemeClr val="tx1"/>
                </a:solidFill>
              </a:endParaRPr>
            </a:p>
          </p:txBody>
        </p:sp>
        <p:sp>
          <p:nvSpPr>
            <p:cNvPr id="8" name="Suorakulmio 7"/>
            <p:cNvSpPr/>
            <p:nvPr/>
          </p:nvSpPr>
          <p:spPr>
            <a:xfrm>
              <a:off x="2130058" y="638218"/>
              <a:ext cx="1592825" cy="1665539"/>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lstStyle/>
            <a:p>
              <a:r>
                <a:rPr lang="fi-FI" sz="1000" b="1" dirty="0">
                  <a:solidFill>
                    <a:schemeClr val="tx1"/>
                  </a:solidFill>
                </a:rPr>
                <a:t>5. Ydintoiminnot</a:t>
              </a:r>
              <a:endParaRPr lang="fi-FI" sz="800" dirty="0">
                <a:solidFill>
                  <a:schemeClr val="tx1"/>
                </a:solidFill>
              </a:endParaRPr>
            </a:p>
            <a:p>
              <a:pPr marL="171450" indent="-171450">
                <a:buFont typeface="Arial" panose="020B0604020202020204" pitchFamily="34" charset="0"/>
                <a:buChar char="•"/>
              </a:pPr>
              <a:r>
                <a:rPr lang="fi-FI" sz="800" dirty="0">
                  <a:solidFill>
                    <a:schemeClr val="tx1"/>
                  </a:solidFill>
                </a:rPr>
                <a:t>Asiakkaiden kysymyksiin vastaaminen, neuvonta ja ohjaus eri kanavissa. </a:t>
              </a:r>
            </a:p>
            <a:p>
              <a:pPr marL="171450" indent="-171450">
                <a:buFont typeface="Arial" panose="020B0604020202020204" pitchFamily="34" charset="0"/>
                <a:buChar char="•"/>
              </a:pPr>
              <a:r>
                <a:rPr lang="fi-FI" sz="800" dirty="0">
                  <a:solidFill>
                    <a:schemeClr val="tx1"/>
                  </a:solidFill>
                </a:rPr>
                <a:t>Asiakkaiden ohjaaminen järjestelmän sisällä ja </a:t>
              </a:r>
              <a:r>
                <a:rPr lang="fi-FI" sz="800" dirty="0" err="1">
                  <a:solidFill>
                    <a:schemeClr val="tx1"/>
                  </a:solidFill>
                </a:rPr>
                <a:t>tarvit</a:t>
              </a:r>
              <a:r>
                <a:rPr lang="fi-FI" sz="800" dirty="0">
                  <a:solidFill>
                    <a:schemeClr val="tx1"/>
                  </a:solidFill>
                </a:rPr>
                <a:t>-tavien tahojen konsultointi</a:t>
              </a:r>
            </a:p>
            <a:p>
              <a:pPr marL="171450" indent="-171450">
                <a:buFont typeface="Arial" panose="020B0604020202020204" pitchFamily="34" charset="0"/>
                <a:buChar char="•"/>
              </a:pPr>
              <a:r>
                <a:rPr lang="fi-FI" sz="800" dirty="0">
                  <a:solidFill>
                    <a:schemeClr val="tx1"/>
                  </a:solidFill>
                </a:rPr>
                <a:t>Palvelun viestintä ja markkinointi</a:t>
              </a:r>
            </a:p>
            <a:p>
              <a:pPr marL="171450" indent="-171450">
                <a:buFont typeface="Arial" panose="020B0604020202020204" pitchFamily="34" charset="0"/>
                <a:buChar char="•"/>
              </a:pPr>
              <a:r>
                <a:rPr lang="fi-FI" sz="800" dirty="0">
                  <a:solidFill>
                    <a:schemeClr val="tx1"/>
                  </a:solidFill>
                </a:rPr>
                <a:t>Kirjaaminen ja tilastointi</a:t>
              </a:r>
            </a:p>
            <a:p>
              <a:pPr marL="171450" indent="-171450">
                <a:buFont typeface="Arial" panose="020B0604020202020204" pitchFamily="34" charset="0"/>
                <a:buChar char="•"/>
              </a:pPr>
              <a:r>
                <a:rPr lang="fi-FI" sz="800" dirty="0">
                  <a:solidFill>
                    <a:schemeClr val="tx1"/>
                  </a:solidFill>
                </a:rPr>
                <a:t>Asiakaspalautteen </a:t>
              </a:r>
              <a:r>
                <a:rPr lang="fi-FI" sz="800" dirty="0" err="1">
                  <a:solidFill>
                    <a:schemeClr val="tx1"/>
                  </a:solidFill>
                </a:rPr>
                <a:t>keräämi-nen</a:t>
              </a:r>
              <a:r>
                <a:rPr lang="fi-FI" sz="800" dirty="0">
                  <a:solidFill>
                    <a:schemeClr val="tx1"/>
                  </a:solidFill>
                </a:rPr>
                <a:t> ja palvelun jatkuva </a:t>
              </a:r>
              <a:r>
                <a:rPr lang="fi-FI" sz="800" dirty="0" err="1">
                  <a:solidFill>
                    <a:schemeClr val="tx1"/>
                  </a:solidFill>
                </a:rPr>
                <a:t>kehit-täminen</a:t>
              </a:r>
              <a:endParaRPr lang="fi-FI" sz="800" dirty="0">
                <a:solidFill>
                  <a:schemeClr val="tx1"/>
                </a:solidFill>
              </a:endParaRPr>
            </a:p>
            <a:p>
              <a:endParaRPr lang="fi-FI" sz="800" dirty="0">
                <a:solidFill>
                  <a:schemeClr val="tx1"/>
                </a:solidFill>
              </a:endParaRPr>
            </a:p>
            <a:p>
              <a:endParaRPr lang="fi-FI" sz="800" dirty="0">
                <a:solidFill>
                  <a:schemeClr val="tx1"/>
                </a:solidFill>
              </a:endParaRPr>
            </a:p>
            <a:p>
              <a:pPr algn="ctr"/>
              <a:endParaRPr lang="fi-FI" sz="1000" dirty="0">
                <a:solidFill>
                  <a:schemeClr val="tx1"/>
                </a:solidFill>
              </a:endParaRPr>
            </a:p>
          </p:txBody>
        </p:sp>
        <p:sp>
          <p:nvSpPr>
            <p:cNvPr id="10" name="Suorakulmio 9"/>
            <p:cNvSpPr/>
            <p:nvPr/>
          </p:nvSpPr>
          <p:spPr>
            <a:xfrm>
              <a:off x="2130057" y="2303756"/>
              <a:ext cx="1592825" cy="153804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lstStyle/>
            <a:p>
              <a:r>
                <a:rPr lang="fi-FI" sz="1000" b="1" dirty="0">
                  <a:solidFill>
                    <a:schemeClr val="tx1"/>
                  </a:solidFill>
                </a:rPr>
                <a:t>6. Resurssit</a:t>
              </a:r>
            </a:p>
            <a:p>
              <a:pPr marL="171450" indent="-171450">
                <a:buFontTx/>
                <a:buChar char="-"/>
              </a:pPr>
              <a:r>
                <a:rPr lang="fi-FI" sz="800" dirty="0">
                  <a:solidFill>
                    <a:schemeClr val="tx1"/>
                  </a:solidFill>
                </a:rPr>
                <a:t>Riittävät, osaavat ja </a:t>
              </a:r>
              <a:r>
                <a:rPr lang="fi-FI" sz="800" dirty="0" err="1">
                  <a:solidFill>
                    <a:schemeClr val="tx1"/>
                  </a:solidFill>
                </a:rPr>
                <a:t>monialai</a:t>
              </a:r>
              <a:r>
                <a:rPr lang="fi-FI" sz="800" dirty="0">
                  <a:solidFill>
                    <a:schemeClr val="tx1"/>
                  </a:solidFill>
                </a:rPr>
                <a:t>-</a:t>
              </a:r>
            </a:p>
            <a:p>
              <a:r>
                <a:rPr lang="fi-FI" sz="800" dirty="0">
                  <a:solidFill>
                    <a:schemeClr val="tx1"/>
                  </a:solidFill>
                </a:rPr>
                <a:t>        set henkilöstöresurssit</a:t>
              </a:r>
            </a:p>
            <a:p>
              <a:pPr marL="171450" indent="-171450">
                <a:buFontTx/>
                <a:buChar char="-"/>
              </a:pPr>
              <a:r>
                <a:rPr lang="fi-FI" sz="800" dirty="0">
                  <a:solidFill>
                    <a:schemeClr val="tx1"/>
                  </a:solidFill>
                </a:rPr>
                <a:t>Toimivat digityövälineet</a:t>
              </a:r>
            </a:p>
            <a:p>
              <a:pPr marL="171450" indent="-171450">
                <a:buFontTx/>
                <a:buChar char="-"/>
              </a:pPr>
              <a:r>
                <a:rPr lang="fi-FI" sz="800" dirty="0">
                  <a:solidFill>
                    <a:schemeClr val="tx1"/>
                  </a:solidFill>
                </a:rPr>
                <a:t>Digitaaliset järjestelmät ja oi-</a:t>
              </a:r>
              <a:r>
                <a:rPr lang="fi-FI" sz="800" dirty="0" err="1">
                  <a:solidFill>
                    <a:schemeClr val="tx1"/>
                  </a:solidFill>
                </a:rPr>
                <a:t>keudet</a:t>
              </a:r>
              <a:r>
                <a:rPr lang="fi-FI" sz="800" dirty="0">
                  <a:solidFill>
                    <a:schemeClr val="tx1"/>
                  </a:solidFill>
                </a:rPr>
                <a:t>, joilla palvelu tuote-</a:t>
              </a:r>
              <a:r>
                <a:rPr lang="fi-FI" sz="800" dirty="0" err="1">
                  <a:solidFill>
                    <a:schemeClr val="tx1"/>
                  </a:solidFill>
                </a:rPr>
                <a:t>taan</a:t>
              </a:r>
              <a:r>
                <a:rPr lang="fi-FI" sz="800" dirty="0">
                  <a:solidFill>
                    <a:schemeClr val="tx1"/>
                  </a:solidFill>
                </a:rPr>
                <a:t> (Telia Ace, LifeCare Omahoito, Terveys-kylän Omaolo, </a:t>
              </a:r>
              <a:r>
                <a:rPr lang="fi-FI" sz="800" dirty="0" err="1">
                  <a:solidFill>
                    <a:schemeClr val="tx1"/>
                  </a:solidFill>
                </a:rPr>
                <a:t>eKonsultaatio</a:t>
              </a:r>
              <a:r>
                <a:rPr lang="fi-FI" sz="800" dirty="0">
                  <a:solidFill>
                    <a:schemeClr val="tx1"/>
                  </a:solidFill>
                </a:rPr>
                <a:t> </a:t>
              </a:r>
              <a:r>
                <a:rPr lang="fi-FI" sz="800" dirty="0" err="1">
                  <a:solidFill>
                    <a:schemeClr val="tx1"/>
                  </a:solidFill>
                </a:rPr>
                <a:t>chat</a:t>
              </a:r>
              <a:r>
                <a:rPr lang="fi-FI" sz="800" dirty="0">
                  <a:solidFill>
                    <a:schemeClr val="tx1"/>
                  </a:solidFill>
                </a:rPr>
                <a:t>, </a:t>
              </a:r>
              <a:r>
                <a:rPr lang="fi-FI" sz="800" dirty="0" err="1">
                  <a:solidFill>
                    <a:schemeClr val="tx1"/>
                  </a:solidFill>
                </a:rPr>
                <a:t>Sosiaali</a:t>
              </a:r>
              <a:r>
                <a:rPr lang="fi-FI" sz="800" dirty="0">
                  <a:solidFill>
                    <a:schemeClr val="tx1"/>
                  </a:solidFill>
                </a:rPr>
                <a:t> Life Care)</a:t>
              </a:r>
            </a:p>
            <a:p>
              <a:pPr marL="171450" indent="-171450">
                <a:buFontTx/>
                <a:buChar char="-"/>
              </a:pPr>
              <a:r>
                <a:rPr lang="fi-FI" sz="800" dirty="0">
                  <a:solidFill>
                    <a:schemeClr val="tx1"/>
                  </a:solidFill>
                </a:rPr>
                <a:t>Toimivat konsultaatio ja -ohjauskanavat </a:t>
              </a:r>
            </a:p>
            <a:p>
              <a:pPr marL="171450" indent="-171450">
                <a:buFontTx/>
                <a:buChar char="-"/>
              </a:pPr>
              <a:endParaRPr lang="fi-FI" sz="800" dirty="0">
                <a:solidFill>
                  <a:schemeClr val="tx1"/>
                </a:solidFill>
              </a:endParaRPr>
            </a:p>
            <a:p>
              <a:pPr marL="171450" indent="-171450">
                <a:buFontTx/>
                <a:buChar char="-"/>
              </a:pPr>
              <a:endParaRPr lang="fi-FI" sz="800" dirty="0">
                <a:solidFill>
                  <a:schemeClr val="tx1"/>
                </a:solidFill>
              </a:endParaRPr>
            </a:p>
            <a:p>
              <a:pPr marL="171450" indent="-171450">
                <a:buFontTx/>
                <a:buChar char="-"/>
              </a:pPr>
              <a:endParaRPr lang="fi-FI" sz="800" dirty="0">
                <a:solidFill>
                  <a:schemeClr val="tx1"/>
                </a:solidFill>
              </a:endParaRPr>
            </a:p>
            <a:p>
              <a:endParaRPr lang="fi-FI" sz="1000" dirty="0">
                <a:solidFill>
                  <a:schemeClr val="tx1"/>
                </a:solidFill>
              </a:endParaRPr>
            </a:p>
          </p:txBody>
        </p:sp>
        <p:sp>
          <p:nvSpPr>
            <p:cNvPr id="11" name="Suorakulmio 10"/>
            <p:cNvSpPr/>
            <p:nvPr/>
          </p:nvSpPr>
          <p:spPr>
            <a:xfrm>
              <a:off x="3797734" y="746904"/>
              <a:ext cx="1592825" cy="2859943"/>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lstStyle/>
            <a:p>
              <a:r>
                <a:rPr lang="fi-FI" sz="1000" b="1" dirty="0">
                  <a:solidFill>
                    <a:schemeClr val="tx1"/>
                  </a:solidFill>
                </a:rPr>
                <a:t>1. Arvolupaus</a:t>
              </a:r>
              <a:endParaRPr lang="fi-FI" sz="800" dirty="0">
                <a:solidFill>
                  <a:schemeClr val="tx1"/>
                </a:solidFill>
              </a:endParaRPr>
            </a:p>
            <a:p>
              <a:pPr marL="171450" indent="-171450">
                <a:buFont typeface="Arial" panose="020B0604020202020204" pitchFamily="34" charset="0"/>
                <a:buChar char="•"/>
              </a:pPr>
              <a:r>
                <a:rPr lang="fi-FI" sz="800" dirty="0">
                  <a:solidFill>
                    <a:schemeClr val="tx1"/>
                  </a:solidFill>
                </a:rPr>
                <a:t>Asiakas saa nopeasti ja vaivattomasti yhdellä </a:t>
              </a:r>
              <a:r>
                <a:rPr lang="fi-FI" sz="800" dirty="0" err="1">
                  <a:solidFill>
                    <a:schemeClr val="tx1"/>
                  </a:solidFill>
                </a:rPr>
                <a:t>yhtey-denotolla</a:t>
              </a:r>
              <a:r>
                <a:rPr lang="fi-FI" sz="800" dirty="0">
                  <a:solidFill>
                    <a:schemeClr val="tx1"/>
                  </a:solidFill>
                </a:rPr>
                <a:t> tarvitsemansa avun tai ohjauksen oikean palvelun piiriin. </a:t>
              </a:r>
            </a:p>
            <a:p>
              <a:pPr marL="171450" indent="-171450">
                <a:buFont typeface="Arial" panose="020B0604020202020204" pitchFamily="34" charset="0"/>
                <a:buChar char="•"/>
              </a:pPr>
              <a:r>
                <a:rPr lang="fi-FI" sz="800" dirty="0">
                  <a:solidFill>
                    <a:schemeClr val="tx1"/>
                  </a:solidFill>
                </a:rPr>
                <a:t>Monialainen asiakasohjaus antaa väestölle tietoa ja apukeinoja arjessa </a:t>
              </a:r>
              <a:r>
                <a:rPr lang="fi-FI" sz="800" dirty="0" err="1">
                  <a:solidFill>
                    <a:schemeClr val="tx1"/>
                  </a:solidFill>
                </a:rPr>
                <a:t>selviytymi-seen</a:t>
              </a:r>
              <a:r>
                <a:rPr lang="fi-FI" sz="800" dirty="0">
                  <a:solidFill>
                    <a:schemeClr val="tx1"/>
                  </a:solidFill>
                </a:rPr>
                <a:t>, terveyden- ja sairaan-hoitoon, sosiaaliturvaan sekä haastaviin elämäntilanteisiin liittyvissä asioissa.</a:t>
              </a:r>
            </a:p>
            <a:p>
              <a:pPr marL="171450" indent="-171450">
                <a:buFont typeface="Arial" panose="020B0604020202020204" pitchFamily="34" charset="0"/>
                <a:buChar char="•"/>
              </a:pPr>
              <a:r>
                <a:rPr lang="fi-FI" sz="800" dirty="0">
                  <a:solidFill>
                    <a:schemeClr val="tx1"/>
                  </a:solidFill>
                </a:rPr>
                <a:t>Toimii jokaisena arkipäivänä puhelimitse, </a:t>
              </a:r>
              <a:r>
                <a:rPr lang="fi-FI" sz="800" dirty="0" err="1">
                  <a:solidFill>
                    <a:schemeClr val="tx1"/>
                  </a:solidFill>
                </a:rPr>
                <a:t>chatissa</a:t>
              </a:r>
              <a:r>
                <a:rPr lang="fi-FI" sz="800" dirty="0">
                  <a:solidFill>
                    <a:schemeClr val="tx1"/>
                  </a:solidFill>
                </a:rPr>
                <a:t> sekä sähköisin omahoitoviestein.</a:t>
              </a:r>
            </a:p>
            <a:p>
              <a:pPr marL="171450" indent="-171450">
                <a:buFont typeface="Arial" panose="020B0604020202020204" pitchFamily="34" charset="0"/>
                <a:buChar char="•"/>
              </a:pPr>
              <a:r>
                <a:rPr lang="fi-FI" sz="800" dirty="0">
                  <a:solidFill>
                    <a:schemeClr val="tx1"/>
                  </a:solidFill>
                </a:rPr>
                <a:t>Matalan kynnyksen joustava ja nopea palvelu, mikä näyt-täytyy asiakkaalle ”yhtenä luukkuna”, josta asia lähtee pompottelematta </a:t>
              </a:r>
              <a:r>
                <a:rPr lang="fi-FI" sz="800" dirty="0" err="1">
                  <a:solidFill>
                    <a:schemeClr val="tx1"/>
                  </a:solidFill>
                </a:rPr>
                <a:t>järjestel-män</a:t>
              </a:r>
              <a:r>
                <a:rPr lang="fi-FI" sz="800" dirty="0">
                  <a:solidFill>
                    <a:schemeClr val="tx1"/>
                  </a:solidFill>
                </a:rPr>
                <a:t> sisällä etenemään.</a:t>
              </a:r>
            </a:p>
            <a:p>
              <a:endParaRPr lang="fi-FI" sz="800" dirty="0">
                <a:solidFill>
                  <a:schemeClr val="tx1"/>
                </a:solidFill>
              </a:endParaRPr>
            </a:p>
            <a:p>
              <a:endParaRPr lang="fi-FI" sz="1000" dirty="0">
                <a:solidFill>
                  <a:schemeClr val="tx1"/>
                </a:solidFill>
              </a:endParaRPr>
            </a:p>
          </p:txBody>
        </p:sp>
        <p:sp>
          <p:nvSpPr>
            <p:cNvPr id="12" name="Suorakulmio 11"/>
            <p:cNvSpPr/>
            <p:nvPr/>
          </p:nvSpPr>
          <p:spPr>
            <a:xfrm>
              <a:off x="5514402" y="638218"/>
              <a:ext cx="1592825" cy="1665538"/>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lstStyle/>
            <a:p>
              <a:r>
                <a:rPr lang="fi-FI" sz="1000" b="1" dirty="0">
                  <a:solidFill>
                    <a:schemeClr val="tx1"/>
                  </a:solidFill>
                </a:rPr>
                <a:t>4. Asiakassuhde</a:t>
              </a:r>
            </a:p>
            <a:p>
              <a:pPr marL="171450" indent="-171450">
                <a:buFont typeface="Arial" panose="020B0604020202020204" pitchFamily="34" charset="0"/>
                <a:buChar char="•"/>
              </a:pPr>
              <a:r>
                <a:rPr lang="fi-FI" sz="800" dirty="0">
                  <a:solidFill>
                    <a:schemeClr val="tx1"/>
                  </a:solidFill>
                </a:rPr>
                <a:t>Rakennetaan ystävällinen ja kynnyksetön asiakaspalvelu, jossa ammattitaitoiset sote-henkilöt kuuntelevat, tekevät ensiarvion ja ohjaavat eteenpäin omahoitoon tai omiin/yksityisiin palveluihin. </a:t>
              </a:r>
            </a:p>
            <a:p>
              <a:pPr marL="171450" indent="-171450">
                <a:buFont typeface="Arial" panose="020B0604020202020204" pitchFamily="34" charset="0"/>
                <a:buChar char="•"/>
              </a:pPr>
              <a:r>
                <a:rPr lang="fi-FI" sz="800" dirty="0">
                  <a:solidFill>
                    <a:schemeClr val="tx1"/>
                  </a:solidFill>
                </a:rPr>
                <a:t>Toimitaan ensilinjassa, jossa pysyviä asiakkuuksia ei synny, mutta jonne asiakkaat voivat olla helposti uudelleen yhteyksissä. </a:t>
              </a:r>
            </a:p>
            <a:p>
              <a:endParaRPr lang="fi-FI" sz="800" dirty="0">
                <a:solidFill>
                  <a:schemeClr val="tx1"/>
                </a:solidFill>
              </a:endParaRPr>
            </a:p>
            <a:p>
              <a:endParaRPr lang="fi-FI" sz="800" dirty="0">
                <a:solidFill>
                  <a:schemeClr val="tx1"/>
                </a:solidFill>
              </a:endParaRPr>
            </a:p>
            <a:p>
              <a:endParaRPr lang="fi-FI" sz="800" dirty="0">
                <a:solidFill>
                  <a:schemeClr val="tx1"/>
                </a:solidFill>
              </a:endParaRPr>
            </a:p>
            <a:p>
              <a:pPr algn="ctr"/>
              <a:endParaRPr lang="fi-FI" sz="1000" dirty="0">
                <a:solidFill>
                  <a:schemeClr val="tx1"/>
                </a:solidFill>
              </a:endParaRPr>
            </a:p>
          </p:txBody>
        </p:sp>
        <p:sp>
          <p:nvSpPr>
            <p:cNvPr id="13" name="Suorakulmio 12"/>
            <p:cNvSpPr/>
            <p:nvPr/>
          </p:nvSpPr>
          <p:spPr>
            <a:xfrm>
              <a:off x="5514401" y="2303757"/>
              <a:ext cx="1592825" cy="130309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lstStyle/>
            <a:p>
              <a:r>
                <a:rPr lang="fi-FI" sz="1000" b="1" dirty="0">
                  <a:solidFill>
                    <a:schemeClr val="tx1"/>
                  </a:solidFill>
                </a:rPr>
                <a:t>3. Kanavat</a:t>
              </a:r>
            </a:p>
            <a:p>
              <a:pPr marL="171450" indent="-171450">
                <a:buFont typeface="Arial" panose="020B0604020202020204" pitchFamily="34" charset="0"/>
                <a:buChar char="•"/>
              </a:pPr>
              <a:r>
                <a:rPr lang="fi-FI" sz="800" dirty="0">
                  <a:solidFill>
                    <a:schemeClr val="tx1"/>
                  </a:solidFill>
                </a:rPr>
                <a:t>Palvelun kanavina toimii puhelin, Omahoito-viestit, Omaolo-viestit + </a:t>
              </a:r>
              <a:r>
                <a:rPr lang="fi-FI" sz="800" dirty="0" err="1">
                  <a:solidFill>
                    <a:schemeClr val="tx1"/>
                  </a:solidFill>
                </a:rPr>
                <a:t>chat</a:t>
              </a:r>
              <a:r>
                <a:rPr lang="fi-FI" sz="800" dirty="0">
                  <a:solidFill>
                    <a:schemeClr val="tx1"/>
                  </a:solidFill>
                </a:rPr>
                <a:t>, jossa mahdollisuus videoyhteyteen ja tiedostojen lähettämiseen.</a:t>
              </a:r>
            </a:p>
            <a:p>
              <a:pPr marL="171450" indent="-171450">
                <a:buFont typeface="Arial" panose="020B0604020202020204" pitchFamily="34" charset="0"/>
                <a:buChar char="•"/>
              </a:pPr>
              <a:r>
                <a:rPr lang="fi-FI" sz="800" dirty="0">
                  <a:solidFill>
                    <a:schemeClr val="tx1"/>
                  </a:solidFill>
                </a:rPr>
                <a:t>Tarkoituksena rakentaa täysin digitaalinen ja koko hyvinvointialuetta tasa-arvoisesti palveleva palvelu.</a:t>
              </a:r>
            </a:p>
            <a:p>
              <a:endParaRPr lang="fi-FI" sz="800" dirty="0">
                <a:solidFill>
                  <a:schemeClr val="tx1"/>
                </a:solidFill>
              </a:endParaRPr>
            </a:p>
            <a:p>
              <a:pPr algn="ctr"/>
              <a:endParaRPr lang="fi-FI" sz="1000" dirty="0">
                <a:solidFill>
                  <a:schemeClr val="tx1"/>
                </a:solidFill>
              </a:endParaRPr>
            </a:p>
          </p:txBody>
        </p:sp>
        <p:sp>
          <p:nvSpPr>
            <p:cNvPr id="14" name="Suorakulmio 13"/>
            <p:cNvSpPr/>
            <p:nvPr/>
          </p:nvSpPr>
          <p:spPr>
            <a:xfrm>
              <a:off x="7231061" y="746903"/>
              <a:ext cx="1592825" cy="2859943"/>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lstStyle/>
            <a:p>
              <a:r>
                <a:rPr lang="fi-FI" sz="1000" b="1" dirty="0">
                  <a:solidFill>
                    <a:schemeClr val="tx1"/>
                  </a:solidFill>
                </a:rPr>
                <a:t>2. Asiakasryhmät</a:t>
              </a:r>
            </a:p>
            <a:p>
              <a:pPr marL="171450" indent="-171450">
                <a:buFont typeface="Arial" panose="020B0604020202020204" pitchFamily="34" charset="0"/>
                <a:buChar char="•"/>
              </a:pPr>
              <a:r>
                <a:rPr lang="fi-FI" sz="800" dirty="0">
                  <a:solidFill>
                    <a:schemeClr val="tx1"/>
                  </a:solidFill>
                </a:rPr>
                <a:t>Asiakkaina ovat koko K-P:n hyvinvointialueen asukkaat, omaiset ja sote-työntekijät </a:t>
              </a:r>
            </a:p>
            <a:p>
              <a:pPr marL="171450" indent="-171450">
                <a:buFont typeface="Arial" panose="020B0604020202020204" pitchFamily="34" charset="0"/>
                <a:buChar char="•"/>
              </a:pPr>
              <a:r>
                <a:rPr lang="fi-FI" sz="800" dirty="0">
                  <a:solidFill>
                    <a:schemeClr val="tx1"/>
                  </a:solidFill>
                </a:rPr>
                <a:t>Palvellaan myös alueen ulkopuolisia tahoja, joilla on apua tarvitseva läheinen tällä alueella. </a:t>
              </a:r>
            </a:p>
            <a:p>
              <a:pPr marL="171450" indent="-171450">
                <a:buFont typeface="Arial" panose="020B0604020202020204" pitchFamily="34" charset="0"/>
                <a:buChar char="•"/>
              </a:pPr>
              <a:r>
                <a:rPr lang="fi-FI" sz="800" dirty="0">
                  <a:solidFill>
                    <a:schemeClr val="tx1"/>
                  </a:solidFill>
                </a:rPr>
                <a:t>Erityisenä asiakasryhmänä tavoitellaan heikossa ja haavoittuvassa asemassa olevia asiakasryhmiä, joilla ei ole voimavaroja etsiä, hakea apua ja vaatia tarvitsemiaan palveluja nykyisessä palvelujärjestelmässä, mikä näkyy yhteiskunnassamme eriarvoistumisena. (esim. lapset, nuoret, pienituloiset, pitkäaikaissairaat, päihde- ja </a:t>
              </a:r>
              <a:r>
                <a:rPr lang="fi-FI" sz="800" dirty="0" err="1">
                  <a:solidFill>
                    <a:schemeClr val="tx1"/>
                  </a:solidFill>
                </a:rPr>
                <a:t>mt</a:t>
              </a:r>
              <a:r>
                <a:rPr lang="fi-FI" sz="800" dirty="0">
                  <a:solidFill>
                    <a:schemeClr val="tx1"/>
                  </a:solidFill>
                </a:rPr>
                <a:t>-ongelmaiset, vammaiset, maahanmuuttajat, vanhukset)</a:t>
              </a:r>
            </a:p>
            <a:p>
              <a:endParaRPr lang="fi-FI" sz="800" dirty="0">
                <a:solidFill>
                  <a:schemeClr val="tx1"/>
                </a:solidFill>
              </a:endParaRPr>
            </a:p>
            <a:p>
              <a:endParaRPr lang="fi-FI" sz="800" dirty="0">
                <a:solidFill>
                  <a:schemeClr val="tx1"/>
                </a:solidFill>
              </a:endParaRPr>
            </a:p>
            <a:p>
              <a:pPr algn="ctr"/>
              <a:endParaRPr lang="fi-FI" sz="1000" dirty="0">
                <a:solidFill>
                  <a:schemeClr val="tx1"/>
                </a:solidFill>
              </a:endParaRPr>
            </a:p>
          </p:txBody>
        </p:sp>
        <p:sp>
          <p:nvSpPr>
            <p:cNvPr id="15" name="Suorakulmio 14"/>
            <p:cNvSpPr/>
            <p:nvPr/>
          </p:nvSpPr>
          <p:spPr>
            <a:xfrm>
              <a:off x="284526" y="3842742"/>
              <a:ext cx="4050862" cy="1000433"/>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lstStyle/>
            <a:p>
              <a:r>
                <a:rPr lang="fi-FI" sz="1000" b="1" dirty="0">
                  <a:solidFill>
                    <a:schemeClr val="tx1"/>
                  </a:solidFill>
                </a:rPr>
                <a:t>9. Kulurakenne</a:t>
              </a:r>
            </a:p>
            <a:p>
              <a:pPr marL="171450" indent="-171450">
                <a:buFont typeface="Arial" panose="020B0604020202020204" pitchFamily="34" charset="0"/>
                <a:buChar char="•"/>
              </a:pPr>
              <a:r>
                <a:rPr lang="fi-FI" sz="800" dirty="0">
                  <a:solidFill>
                    <a:schemeClr val="tx1"/>
                  </a:solidFill>
                </a:rPr>
                <a:t>Henkilöstökulut</a:t>
              </a:r>
            </a:p>
            <a:p>
              <a:pPr marL="171450" indent="-171450">
                <a:buFont typeface="Arial" panose="020B0604020202020204" pitchFamily="34" charset="0"/>
                <a:buChar char="•"/>
              </a:pPr>
              <a:r>
                <a:rPr lang="fi-FI" sz="800" dirty="0">
                  <a:solidFill>
                    <a:schemeClr val="tx1"/>
                  </a:solidFill>
                </a:rPr>
                <a:t>IT- ja järjestelmäkulut</a:t>
              </a:r>
            </a:p>
            <a:p>
              <a:pPr marL="171450" indent="-171450">
                <a:buFont typeface="Arial" panose="020B0604020202020204" pitchFamily="34" charset="0"/>
                <a:buChar char="•"/>
              </a:pPr>
              <a:r>
                <a:rPr lang="fi-FI" sz="800" dirty="0">
                  <a:solidFill>
                    <a:schemeClr val="tx1"/>
                  </a:solidFill>
                </a:rPr>
                <a:t>Toimistokulut </a:t>
              </a:r>
            </a:p>
            <a:p>
              <a:pPr marL="171450" indent="-171450">
                <a:buFont typeface="Arial" panose="020B0604020202020204" pitchFamily="34" charset="0"/>
                <a:buChar char="•"/>
              </a:pPr>
              <a:r>
                <a:rPr lang="fi-FI" sz="800" dirty="0">
                  <a:solidFill>
                    <a:schemeClr val="tx1"/>
                  </a:solidFill>
                </a:rPr>
                <a:t>Viestintä- ja markkinointikulut</a:t>
              </a:r>
            </a:p>
            <a:p>
              <a:endParaRPr lang="fi-FI" sz="800" dirty="0">
                <a:solidFill>
                  <a:schemeClr val="tx1"/>
                </a:solidFill>
              </a:endParaRPr>
            </a:p>
            <a:p>
              <a:pPr algn="ctr"/>
              <a:endParaRPr lang="fi-FI" sz="1000" dirty="0">
                <a:solidFill>
                  <a:schemeClr val="tx1"/>
                </a:solidFill>
              </a:endParaRPr>
            </a:p>
          </p:txBody>
        </p:sp>
        <p:sp>
          <p:nvSpPr>
            <p:cNvPr id="16" name="Suorakulmio 15"/>
            <p:cNvSpPr/>
            <p:nvPr/>
          </p:nvSpPr>
          <p:spPr>
            <a:xfrm>
              <a:off x="4418586" y="3606849"/>
              <a:ext cx="4405300" cy="1449941"/>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lstStyle/>
            <a:p>
              <a:r>
                <a:rPr lang="fi-FI" sz="1000" b="1" dirty="0">
                  <a:solidFill>
                    <a:schemeClr val="tx1"/>
                  </a:solidFill>
                </a:rPr>
                <a:t>8. Tulovirrat</a:t>
              </a:r>
            </a:p>
            <a:p>
              <a:pPr marL="171450" indent="-171450" defTabSz="609585">
                <a:buFont typeface="Arial" panose="020B0604020202020204" pitchFamily="34" charset="0"/>
                <a:buChar char="•"/>
              </a:pPr>
              <a:r>
                <a:rPr lang="fi-FI" sz="800" dirty="0">
                  <a:solidFill>
                    <a:schemeClr val="tx1"/>
                  </a:solidFill>
                </a:rPr>
                <a:t>Monialaista asiakasohjausta kehitetään ja pilotoidaan hankerahoituksella ja kehitettävä palvelu on tarkoitus juurruttaa hyvinvointialueen toiminnaksi. Asukkaille palvelu on maksuton.</a:t>
              </a:r>
            </a:p>
            <a:p>
              <a:pPr marL="171450" indent="-171450" defTabSz="609585">
                <a:buFont typeface="Arial" panose="020B0604020202020204" pitchFamily="34" charset="0"/>
                <a:buChar char="•"/>
              </a:pPr>
              <a:r>
                <a:rPr lang="fi-FI" sz="800" dirty="0">
                  <a:solidFill>
                    <a:schemeClr val="tx1"/>
                  </a:solidFill>
                </a:rPr>
                <a:t>Toimiva asiakasohjausjärjestelmä ohjaa asiakkaat jo alun perin oikeaan paikkaan, mikä vähentää Sote-järjestelmän häiriökysyntää ja näkyy asiakkaalle sujuvampana ja nopeampana palveluna. </a:t>
              </a:r>
            </a:p>
            <a:p>
              <a:pPr marL="171450" indent="-171450" defTabSz="609585">
                <a:buFont typeface="Arial" panose="020B0604020202020204" pitchFamily="34" charset="0"/>
                <a:buChar char="•"/>
              </a:pPr>
              <a:r>
                <a:rPr lang="fi-FI" sz="800" dirty="0">
                  <a:solidFill>
                    <a:schemeClr val="tx1"/>
                  </a:solidFill>
                </a:rPr>
                <a:t>Helpot yhteydenottokanavat madaltavat asukkaiden kynnystä hakea apua kun ongelmat eivät ole vielä niin suuria. -&gt; Vähentää raskaiden ja kalliiden hoitojen tarvetta ja ohjaa omahoitoon + </a:t>
              </a:r>
              <a:r>
                <a:rPr lang="fi-FI" sz="800" dirty="0" err="1">
                  <a:solidFill>
                    <a:schemeClr val="tx1"/>
                  </a:solidFill>
                </a:rPr>
                <a:t>yksit</a:t>
              </a:r>
              <a:r>
                <a:rPr lang="fi-FI" sz="800" dirty="0">
                  <a:solidFill>
                    <a:schemeClr val="tx1"/>
                  </a:solidFill>
                </a:rPr>
                <a:t>.</a:t>
              </a:r>
            </a:p>
            <a:p>
              <a:pPr marL="171450" indent="-171450" defTabSz="609585">
                <a:buFont typeface="Arial" panose="020B0604020202020204" pitchFamily="34" charset="0"/>
                <a:buChar char="•"/>
              </a:pPr>
              <a:r>
                <a:rPr lang="fi-FI" sz="800" dirty="0">
                  <a:solidFill>
                    <a:schemeClr val="tx1"/>
                  </a:solidFill>
                </a:rPr>
                <a:t>Koko asiakasohjaus toimii digitaalisena, mikä vähentää mm. tilakustannuksia, siirtymisiin kuuluvaa aikaa ja lisää palvelujen tasa-arvoa koko hyvinvointialueella</a:t>
              </a:r>
            </a:p>
            <a:p>
              <a:pPr marL="171450" indent="-171450" defTabSz="609585">
                <a:buFont typeface="Arial" panose="020B0604020202020204" pitchFamily="34" charset="0"/>
                <a:buChar char="•"/>
              </a:pPr>
              <a:r>
                <a:rPr lang="fi-FI" sz="800" dirty="0">
                  <a:solidFill>
                    <a:schemeClr val="tx1"/>
                  </a:solidFill>
                </a:rPr>
                <a:t>Keskitettyyn monialaiseen asiakasohjaukseen integroidaan hajautetut asiakaspalvelupisteet,</a:t>
              </a:r>
            </a:p>
            <a:p>
              <a:pPr defTabSz="609585"/>
              <a:r>
                <a:rPr lang="fi-FI" sz="800" dirty="0">
                  <a:solidFill>
                    <a:schemeClr val="tx1"/>
                  </a:solidFill>
                </a:rPr>
                <a:t>jolloin saadaan poistettua päällekkäistä työtä ja lisätään samalla tehokkuutta.</a:t>
              </a:r>
            </a:p>
            <a:p>
              <a:pPr defTabSz="609585"/>
              <a:endParaRPr lang="fi-FI" sz="700" dirty="0">
                <a:solidFill>
                  <a:schemeClr val="tx1"/>
                </a:solidFill>
              </a:endParaRPr>
            </a:p>
            <a:p>
              <a:pPr defTabSz="609585"/>
              <a:endParaRPr lang="fi-FI" sz="700" dirty="0">
                <a:solidFill>
                  <a:schemeClr val="tx1"/>
                </a:solidFill>
              </a:endParaRPr>
            </a:p>
            <a:p>
              <a:endParaRPr lang="fi-FI" sz="800" dirty="0">
                <a:solidFill>
                  <a:schemeClr val="tx1"/>
                </a:solidFill>
              </a:endParaRPr>
            </a:p>
            <a:p>
              <a:endParaRPr lang="fi-FI" sz="800" dirty="0">
                <a:solidFill>
                  <a:schemeClr val="tx1"/>
                </a:solidFill>
              </a:endParaRPr>
            </a:p>
            <a:p>
              <a:pPr algn="ctr"/>
              <a:endParaRPr lang="fi-FI" sz="1000" dirty="0">
                <a:solidFill>
                  <a:schemeClr val="tx1"/>
                </a:solidFill>
              </a:endParaRPr>
            </a:p>
          </p:txBody>
        </p:sp>
      </p:grpSp>
      <p:sp>
        <p:nvSpPr>
          <p:cNvPr id="17" name="Tekstiruutu 16"/>
          <p:cNvSpPr txBox="1"/>
          <p:nvPr/>
        </p:nvSpPr>
        <p:spPr>
          <a:xfrm>
            <a:off x="342077" y="99609"/>
            <a:ext cx="8086337" cy="538609"/>
          </a:xfrm>
          <a:prstGeom prst="rect">
            <a:avLst/>
          </a:prstGeom>
          <a:noFill/>
        </p:spPr>
        <p:txBody>
          <a:bodyPr wrap="square" rtlCol="0">
            <a:spAutoFit/>
          </a:bodyPr>
          <a:lstStyle/>
          <a:p>
            <a:pPr algn="ctr"/>
            <a:r>
              <a:rPr lang="fi-FI" b="1" dirty="0"/>
              <a:t>Monialainen asiakasohjaus </a:t>
            </a:r>
            <a:r>
              <a:rPr lang="fi-FI" b="1" dirty="0" err="1"/>
              <a:t>Soitessa</a:t>
            </a:r>
            <a:endParaRPr lang="fi-FI" b="1" dirty="0"/>
          </a:p>
          <a:p>
            <a:pPr algn="ctr"/>
            <a:r>
              <a:rPr lang="fi-FI" sz="1100" b="1" dirty="0"/>
              <a:t> </a:t>
            </a:r>
          </a:p>
        </p:txBody>
      </p:sp>
      <p:sp>
        <p:nvSpPr>
          <p:cNvPr id="18" name="Tekstiruutu 17"/>
          <p:cNvSpPr txBox="1"/>
          <p:nvPr/>
        </p:nvSpPr>
        <p:spPr>
          <a:xfrm>
            <a:off x="444938" y="4841346"/>
            <a:ext cx="3646838" cy="215444"/>
          </a:xfrm>
          <a:prstGeom prst="rect">
            <a:avLst/>
          </a:prstGeom>
          <a:noFill/>
        </p:spPr>
        <p:txBody>
          <a:bodyPr wrap="square" rtlCol="0">
            <a:spAutoFit/>
          </a:bodyPr>
          <a:lstStyle/>
          <a:p>
            <a:r>
              <a:rPr lang="fi-FI" sz="800" dirty="0"/>
              <a:t>www.businessmodelgeneration.com</a:t>
            </a:r>
          </a:p>
        </p:txBody>
      </p:sp>
      <p:sp>
        <p:nvSpPr>
          <p:cNvPr id="19" name="Tekstiruutu 18"/>
          <p:cNvSpPr txBox="1"/>
          <p:nvPr/>
        </p:nvSpPr>
        <p:spPr>
          <a:xfrm>
            <a:off x="0" y="1012720"/>
            <a:ext cx="476862" cy="3077497"/>
          </a:xfrm>
          <a:prstGeom prst="rect">
            <a:avLst/>
          </a:prstGeom>
          <a:noFill/>
        </p:spPr>
        <p:txBody>
          <a:bodyPr vert="wordArtVert" wrap="square" rtlCol="0">
            <a:spAutoFit/>
          </a:bodyPr>
          <a:lstStyle/>
          <a:p>
            <a:r>
              <a:rPr lang="fi-FI" sz="1600" dirty="0">
                <a:solidFill>
                  <a:srgbClr val="0070C0"/>
                </a:solidFill>
              </a:rPr>
              <a:t>TEHOKKUUS</a:t>
            </a:r>
          </a:p>
        </p:txBody>
      </p:sp>
      <p:sp>
        <p:nvSpPr>
          <p:cNvPr id="20" name="Tekstiruutu 19"/>
          <p:cNvSpPr txBox="1"/>
          <p:nvPr/>
        </p:nvSpPr>
        <p:spPr>
          <a:xfrm>
            <a:off x="8740687" y="1605116"/>
            <a:ext cx="476862" cy="1538749"/>
          </a:xfrm>
          <a:prstGeom prst="rect">
            <a:avLst/>
          </a:prstGeom>
          <a:noFill/>
        </p:spPr>
        <p:txBody>
          <a:bodyPr vert="wordArtVert" wrap="square" rtlCol="0">
            <a:spAutoFit/>
          </a:bodyPr>
          <a:lstStyle/>
          <a:p>
            <a:r>
              <a:rPr lang="fi-FI" sz="1600" dirty="0">
                <a:solidFill>
                  <a:srgbClr val="0070C0"/>
                </a:solidFill>
              </a:rPr>
              <a:t>ARVO</a:t>
            </a:r>
          </a:p>
        </p:txBody>
      </p:sp>
      <p:pic>
        <p:nvPicPr>
          <p:cNvPr id="4" name="Kuva 3" descr="Kuva, joka sisältää kohteen teksti, kuvakaappaus, Fontti, Sähkönsininen&#10;&#10;Kuvaus luotu automaattisesti">
            <a:extLst>
              <a:ext uri="{FF2B5EF4-FFF2-40B4-BE49-F238E27FC236}">
                <a16:creationId xmlns:a16="http://schemas.microsoft.com/office/drawing/2014/main" id="{B5EAB43E-8373-FE8A-6CD0-465A407005F9}"/>
              </a:ext>
            </a:extLst>
          </p:cNvPr>
          <p:cNvPicPr>
            <a:picLocks noChangeAspect="1"/>
          </p:cNvPicPr>
          <p:nvPr/>
        </p:nvPicPr>
        <p:blipFill>
          <a:blip r:embed="rId2"/>
          <a:stretch>
            <a:fillRect/>
          </a:stretch>
        </p:blipFill>
        <p:spPr>
          <a:xfrm>
            <a:off x="715586" y="94584"/>
            <a:ext cx="1615443" cy="411481"/>
          </a:xfrm>
          <a:prstGeom prst="rect">
            <a:avLst/>
          </a:prstGeom>
        </p:spPr>
      </p:pic>
    </p:spTree>
    <p:extLst>
      <p:ext uri="{BB962C8B-B14F-4D97-AF65-F5344CB8AC3E}">
        <p14:creationId xmlns:p14="http://schemas.microsoft.com/office/powerpoint/2010/main" val="3874239670"/>
      </p:ext>
    </p:extLst>
  </p:cSld>
  <p:clrMapOvr>
    <a:masterClrMapping/>
  </p:clrMapOvr>
</p:sld>
</file>

<file path=ppt/theme/theme1.xml><?xml version="1.0" encoding="utf-8"?>
<a:theme xmlns:a="http://schemas.openxmlformats.org/drawingml/2006/main" name="Rastor-instituutti">
  <a:themeElements>
    <a:clrScheme name="Mukautettu 3">
      <a:dk1>
        <a:srgbClr val="00263A"/>
      </a:dk1>
      <a:lt1>
        <a:srgbClr val="FFFFFF"/>
      </a:lt1>
      <a:dk2>
        <a:srgbClr val="00657E"/>
      </a:dk2>
      <a:lt2>
        <a:srgbClr val="7DC359"/>
      </a:lt2>
      <a:accent1>
        <a:srgbClr val="7DC359"/>
      </a:accent1>
      <a:accent2>
        <a:srgbClr val="00657E"/>
      </a:accent2>
      <a:accent3>
        <a:srgbClr val="674DA1"/>
      </a:accent3>
      <a:accent4>
        <a:srgbClr val="E86B3C"/>
      </a:accent4>
      <a:accent5>
        <a:srgbClr val="00B5E2"/>
      </a:accent5>
      <a:accent6>
        <a:srgbClr val="FFB500"/>
      </a:accent6>
      <a:hlink>
        <a:srgbClr val="674DA1"/>
      </a:hlink>
      <a:folHlink>
        <a:srgbClr val="A290C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Rastor-instituutin_pohja_asiantuntijoille_012020" id="{3B121B97-D376-4B4A-A0F0-30DE77D44E26}" vid="{2CB26FBE-1F59-4D3A-A600-D7F6ABEFB3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466633D740D279479079A1457BAF796B" ma:contentTypeVersion="11" ma:contentTypeDescription="Luo uusi asiakirja." ma:contentTypeScope="" ma:versionID="7205bb554bd878ccbcff05694191e4b8">
  <xsd:schema xmlns:xsd="http://www.w3.org/2001/XMLSchema" xmlns:xs="http://www.w3.org/2001/XMLSchema" xmlns:p="http://schemas.microsoft.com/office/2006/metadata/properties" xmlns:ns3="47f8259b-7cbd-4724-8bef-ca0ad34214a5" xmlns:ns4="9beea228-c3ea-4ced-87c9-56e03247509b" targetNamespace="http://schemas.microsoft.com/office/2006/metadata/properties" ma:root="true" ma:fieldsID="fa5954c870d5e3612f4ed7444a33426d" ns3:_="" ns4:_="">
    <xsd:import namespace="47f8259b-7cbd-4724-8bef-ca0ad34214a5"/>
    <xsd:import namespace="9beea228-c3ea-4ced-87c9-56e03247509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4:SharedWithUsers" minOccurs="0"/>
                <xsd:element ref="ns4:SharedWithDetails" minOccurs="0"/>
                <xsd:element ref="ns4:SharingHintHash"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f8259b-7cbd-4724-8bef-ca0ad34214a5"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beea228-c3ea-4ced-87c9-56e03247509b" elementFormDefault="qualified">
    <xsd:import namespace="http://schemas.microsoft.com/office/2006/documentManagement/types"/>
    <xsd:import namespace="http://schemas.microsoft.com/office/infopath/2007/PartnerControls"/>
    <xsd:element name="SharedWithUsers" ma:index="13"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Jakamisen tiedot" ma:internalName="SharedWithDetails" ma:readOnly="true">
      <xsd:simpleType>
        <xsd:restriction base="dms:Note">
          <xsd:maxLength value="255"/>
        </xsd:restriction>
      </xsd:simpleType>
    </xsd:element>
    <xsd:element name="SharingHintHash" ma:index="15" nillable="true" ma:displayName="Jakamisvihjeen hajautus"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371CD1F-EBC4-4605-B421-AA02810C8E26}">
  <ds:schemaRefs>
    <ds:schemaRef ds:uri="http://schemas.microsoft.com/sharepoint/v3/contenttype/forms"/>
  </ds:schemaRefs>
</ds:datastoreItem>
</file>

<file path=customXml/itemProps2.xml><?xml version="1.0" encoding="utf-8"?>
<ds:datastoreItem xmlns:ds="http://schemas.openxmlformats.org/officeDocument/2006/customXml" ds:itemID="{BBF79AF9-AFDF-46F8-B2C8-447E592C7A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f8259b-7cbd-4724-8bef-ca0ad34214a5"/>
    <ds:schemaRef ds:uri="9beea228-c3ea-4ced-87c9-56e0324750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3AF5675-12A8-4C79-8B38-69EB27EE337B}">
  <ds:schemaRefs>
    <ds:schemaRef ds:uri="http://purl.org/dc/elements/1.1/"/>
    <ds:schemaRef ds:uri="http://schemas.microsoft.com/office/2006/documentManagement/types"/>
    <ds:schemaRef ds:uri="http://schemas.microsoft.com/office/2006/metadata/properties"/>
    <ds:schemaRef ds:uri="47f8259b-7cbd-4724-8bef-ca0ad34214a5"/>
    <ds:schemaRef ds:uri="http://purl.org/dc/dcmitype/"/>
    <ds:schemaRef ds:uri="http://www.w3.org/XML/1998/namespace"/>
    <ds:schemaRef ds:uri="http://schemas.openxmlformats.org/package/2006/metadata/core-properties"/>
    <ds:schemaRef ds:uri="http://purl.org/dc/terms/"/>
    <ds:schemaRef ds:uri="http://schemas.microsoft.com/office/infopath/2007/PartnerControls"/>
    <ds:schemaRef ds:uri="9beea228-c3ea-4ced-87c9-56e03247509b"/>
  </ds:schemaRefs>
</ds:datastoreItem>
</file>

<file path=docProps/app.xml><?xml version="1.0" encoding="utf-8"?>
<Properties xmlns="http://schemas.openxmlformats.org/officeDocument/2006/extended-properties" xmlns:vt="http://schemas.openxmlformats.org/officeDocument/2006/docPropsVTypes">
  <Template>Rastor-instituutin diapohja</Template>
  <TotalTime>4108</TotalTime>
  <Words>473</Words>
  <Application>Microsoft Office PowerPoint</Application>
  <PresentationFormat>Näytössä katseltava esitys (16:9)</PresentationFormat>
  <Paragraphs>71</Paragraphs>
  <Slides>1</Slides>
  <Notes>0</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vt:i4>
      </vt:variant>
    </vt:vector>
  </HeadingPairs>
  <TitlesOfParts>
    <vt:vector size="5" baseType="lpstr">
      <vt:lpstr>Arial</vt:lpstr>
      <vt:lpstr>Arial Black</vt:lpstr>
      <vt:lpstr>Calibri</vt:lpstr>
      <vt:lpstr>Rastor-instituutti</vt:lpstr>
      <vt:lpstr>PowerPoint-esitys</vt:lpstr>
    </vt:vector>
  </TitlesOfParts>
  <Company>Staart Oy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Veli-Matti Lahdenniemi</dc:creator>
  <cp:lastModifiedBy>Marjakangas Satu</cp:lastModifiedBy>
  <cp:revision>279</cp:revision>
  <cp:lastPrinted>2024-03-12T06:12:17Z</cp:lastPrinted>
  <dcterms:created xsi:type="dcterms:W3CDTF">2017-06-15T09:02:50Z</dcterms:created>
  <dcterms:modified xsi:type="dcterms:W3CDTF">2024-12-03T14:00:24Z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0x010100466633D740D279479079A1457BAF796B</vt:lpwstr>
  </property>
</Properties>
</file>