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28" r:id="rId5"/>
    <p:sldId id="331" r:id="rId6"/>
    <p:sldId id="337" r:id="rId7"/>
    <p:sldId id="336" r:id="rId8"/>
    <p:sldId id="320" r:id="rId9"/>
    <p:sldId id="321" r:id="rId10"/>
    <p:sldId id="322" r:id="rId11"/>
    <p:sldId id="323" r:id="rId12"/>
    <p:sldId id="324" r:id="rId13"/>
    <p:sldId id="325" r:id="rId14"/>
    <p:sldId id="315" r:id="rId15"/>
    <p:sldId id="339" r:id="rId16"/>
    <p:sldId id="326" r:id="rId17"/>
    <p:sldId id="338" r:id="rId18"/>
    <p:sldId id="317" r:id="rId19"/>
    <p:sldId id="319" r:id="rId20"/>
    <p:sldId id="318" r:id="rId21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BAA8"/>
    <a:srgbClr val="85DFE9"/>
    <a:srgbClr val="FBF8F4"/>
    <a:srgbClr val="FF6913"/>
    <a:srgbClr val="9A2323"/>
    <a:srgbClr val="0C2340"/>
    <a:srgbClr val="FBD872"/>
    <a:srgbClr val="D0D1AB"/>
    <a:srgbClr val="D5BED7"/>
    <a:srgbClr val="B8D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4" autoAdjust="0"/>
    <p:restoredTop sz="94676" autoAdjust="0"/>
  </p:normalViewPr>
  <p:slideViewPr>
    <p:cSldViewPr snapToGrid="0">
      <p:cViewPr varScale="1">
        <p:scale>
          <a:sx n="101" d="100"/>
          <a:sy n="101" d="100"/>
        </p:scale>
        <p:origin x="72" y="2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te.fi/" TargetMode="External"/><Relationship Id="rId1" Type="http://schemas.openxmlformats.org/officeDocument/2006/relationships/hyperlink" Target="https://soite.fi/asiointiopas/lomakkeet-ja-hakemukset/sosiaalipalveluiden-lomakkeet/" TargetMode="Externa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hyperlink" Target="https://ensijaturvakotienliitto.fi/kokkolanensiturvakoti/" TargetMode="Externa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s://ensijaturvakotienliitto.fi/kokkolanensiturvakoti/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etuni.sukunimi@soite.fi" TargetMode="Externa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mailto:ankkuritiimi@kokkola.fi" TargetMode="External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te.fi/" TargetMode="External"/><Relationship Id="rId1" Type="http://schemas.openxmlformats.org/officeDocument/2006/relationships/hyperlink" Target="https://soite.fi/asiointiopas/lomakkeet-ja-hakemukset/sosiaalipalveluiden-lomakkeet/" TargetMode="External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hyperlink" Target="https://ensijaturvakotienliitto.fi/kokkolanensiturvakoti/" TargetMode="External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s://ensijaturvakotienliitto.fi/kokkolanensiturvakoti/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etuni.sukunimi@soite.fi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mailto:ankkuritiimi@kokkola.fi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8337B3-4CBA-40BC-AAB9-CED8455C9CCB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5152D63F-B6DE-4C45-A11E-C46632A684A1}">
      <dgm:prSet phldrT="[Teksti]" custT="1"/>
      <dgm:spPr/>
      <dgm:t>
        <a:bodyPr/>
        <a:lstStyle/>
        <a:p>
          <a:r>
            <a:rPr lang="fi-FI" sz="1400" b="1" dirty="0"/>
            <a:t>Toiminta-mahdollisuudet </a:t>
          </a:r>
        </a:p>
      </dgm:t>
    </dgm:pt>
    <dgm:pt modelId="{CD256114-D91B-4F3D-ACF6-86FC65CFB57D}" type="parTrans" cxnId="{61F82904-BFEE-468B-9A99-F74F46FDBCD7}">
      <dgm:prSet/>
      <dgm:spPr/>
      <dgm:t>
        <a:bodyPr/>
        <a:lstStyle/>
        <a:p>
          <a:endParaRPr lang="fi-FI"/>
        </a:p>
      </dgm:t>
    </dgm:pt>
    <dgm:pt modelId="{B9DBA657-3EFB-4113-A680-46DC46E63797}" type="sibTrans" cxnId="{61F82904-BFEE-468B-9A99-F74F46FDBCD7}">
      <dgm:prSet/>
      <dgm:spPr/>
      <dgm:t>
        <a:bodyPr/>
        <a:lstStyle/>
        <a:p>
          <a:endParaRPr lang="fi-FI"/>
        </a:p>
      </dgm:t>
    </dgm:pt>
    <dgm:pt modelId="{830C5C9D-3C66-4EC6-855E-C5F034EE9997}">
      <dgm:prSet phldrT="[Teksti]" custT="1"/>
      <dgm:spPr/>
      <dgm:t>
        <a:bodyPr/>
        <a:lstStyle/>
        <a:p>
          <a:r>
            <a:rPr lang="fi-FI" sz="1400" b="1" dirty="0"/>
            <a:t>Yhteistyö-toimija</a:t>
          </a:r>
        </a:p>
      </dgm:t>
    </dgm:pt>
    <dgm:pt modelId="{95F1333A-2027-4108-9600-CBB4F0F9744D}" type="parTrans" cxnId="{402DA4A8-E9F6-42C5-BC4B-44161EAE2A7D}">
      <dgm:prSet/>
      <dgm:spPr/>
      <dgm:t>
        <a:bodyPr/>
        <a:lstStyle/>
        <a:p>
          <a:endParaRPr lang="fi-FI"/>
        </a:p>
      </dgm:t>
    </dgm:pt>
    <dgm:pt modelId="{2C653121-CDDC-4564-A2BE-08401BE5FF3C}" type="sibTrans" cxnId="{402DA4A8-E9F6-42C5-BC4B-44161EAE2A7D}">
      <dgm:prSet/>
      <dgm:spPr/>
      <dgm:t>
        <a:bodyPr/>
        <a:lstStyle/>
        <a:p>
          <a:endParaRPr lang="fi-FI"/>
        </a:p>
      </dgm:t>
    </dgm:pt>
    <dgm:pt modelId="{A8CF90AE-6A13-479D-8F5C-A7C67FBD5444}">
      <dgm:prSet phldrT="[Teksti]" custT="1"/>
      <dgm:spPr/>
      <dgm:t>
        <a:bodyPr/>
        <a:lstStyle/>
        <a:p>
          <a:r>
            <a:rPr lang="fi-FI" sz="1200" b="1" dirty="0"/>
            <a:t>Yhteistyötoimijan tuki</a:t>
          </a:r>
        </a:p>
      </dgm:t>
    </dgm:pt>
    <dgm:pt modelId="{B269765B-1F07-4618-AB30-A2BF3B7F9789}" type="parTrans" cxnId="{EDC09F30-2668-4AAC-8A75-A4CF1B573457}">
      <dgm:prSet/>
      <dgm:spPr/>
      <dgm:t>
        <a:bodyPr/>
        <a:lstStyle/>
        <a:p>
          <a:endParaRPr lang="fi-FI"/>
        </a:p>
      </dgm:t>
    </dgm:pt>
    <dgm:pt modelId="{4D6E6588-8024-44C2-8F1F-AEC5474AEE6F}" type="sibTrans" cxnId="{EDC09F30-2668-4AAC-8A75-A4CF1B573457}">
      <dgm:prSet/>
      <dgm:spPr/>
      <dgm:t>
        <a:bodyPr/>
        <a:lstStyle/>
        <a:p>
          <a:endParaRPr lang="fi-FI"/>
        </a:p>
      </dgm:t>
    </dgm:pt>
    <dgm:pt modelId="{819B0150-5B40-4E92-9DA8-D91CD1F6B8AB}">
      <dgm:prSet custT="1"/>
      <dgm:spPr/>
      <dgm:t>
        <a:bodyPr/>
        <a:lstStyle/>
        <a:p>
          <a:r>
            <a:rPr lang="fi-FI" sz="1200" b="1" dirty="0"/>
            <a:t>Yhteistyöskentelyn suunnittelu</a:t>
          </a:r>
        </a:p>
      </dgm:t>
    </dgm:pt>
    <dgm:pt modelId="{F68E32C4-4B96-411F-8D7A-8DC1039FFAF5}" type="parTrans" cxnId="{420C486B-C794-499A-B033-EDBA0003250A}">
      <dgm:prSet/>
      <dgm:spPr/>
      <dgm:t>
        <a:bodyPr/>
        <a:lstStyle/>
        <a:p>
          <a:endParaRPr lang="fi-FI"/>
        </a:p>
      </dgm:t>
    </dgm:pt>
    <dgm:pt modelId="{674C30CE-2F35-4A3E-A936-751EF1A3FCA8}" type="sibTrans" cxnId="{420C486B-C794-499A-B033-EDBA0003250A}">
      <dgm:prSet/>
      <dgm:spPr/>
      <dgm:t>
        <a:bodyPr/>
        <a:lstStyle/>
        <a:p>
          <a:endParaRPr lang="fi-FI"/>
        </a:p>
      </dgm:t>
    </dgm:pt>
    <dgm:pt modelId="{8A42F5CA-9287-4229-ABF1-2DD863EC163D}">
      <dgm:prSet custT="1"/>
      <dgm:spPr/>
      <dgm:t>
        <a:bodyPr/>
        <a:lstStyle/>
        <a:p>
          <a:r>
            <a:rPr lang="fi-FI" sz="1200" b="1" dirty="0"/>
            <a:t>Vaikuttavuuden arviointi</a:t>
          </a:r>
        </a:p>
      </dgm:t>
    </dgm:pt>
    <dgm:pt modelId="{7E9803C0-C479-4C48-931F-AC77347468A0}" type="parTrans" cxnId="{CD593A53-8C60-4956-849B-5B12726E4314}">
      <dgm:prSet/>
      <dgm:spPr/>
      <dgm:t>
        <a:bodyPr/>
        <a:lstStyle/>
        <a:p>
          <a:endParaRPr lang="fi-FI"/>
        </a:p>
      </dgm:t>
    </dgm:pt>
    <dgm:pt modelId="{8B9DF790-0EAD-4BB1-AF75-B37FC05F41AC}" type="sibTrans" cxnId="{CD593A53-8C60-4956-849B-5B12726E4314}">
      <dgm:prSet/>
      <dgm:spPr/>
      <dgm:t>
        <a:bodyPr/>
        <a:lstStyle/>
        <a:p>
          <a:endParaRPr lang="fi-FI"/>
        </a:p>
      </dgm:t>
    </dgm:pt>
    <dgm:pt modelId="{359AA512-B1CC-475B-A95D-57213BD97D7D}">
      <dgm:prSet phldrT="[Teksti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/>
            <a:t>Lapsen/ perheen kokonaistilanteen ja  lastensuojelutarpeen kartoittaminen sekä tuen tarpeen tunnistaminen</a:t>
          </a:r>
        </a:p>
      </dgm:t>
    </dgm:pt>
    <dgm:pt modelId="{3272590C-1910-49C6-8727-3AF421FC0B80}" type="parTrans" cxnId="{D3CD0423-3AED-4ADA-B90D-AD19E0784B4F}">
      <dgm:prSet/>
      <dgm:spPr/>
      <dgm:t>
        <a:bodyPr/>
        <a:lstStyle/>
        <a:p>
          <a:endParaRPr lang="fi-FI"/>
        </a:p>
      </dgm:t>
    </dgm:pt>
    <dgm:pt modelId="{A11AA5C1-87DF-47C9-B46A-BB3375070DC1}" type="sibTrans" cxnId="{D3CD0423-3AED-4ADA-B90D-AD19E0784B4F}">
      <dgm:prSet/>
      <dgm:spPr/>
      <dgm:t>
        <a:bodyPr/>
        <a:lstStyle/>
        <a:p>
          <a:endParaRPr lang="fi-FI"/>
        </a:p>
      </dgm:t>
    </dgm:pt>
    <dgm:pt modelId="{79D2A3B5-5B6C-45B7-83D5-A05ACC0AF51D}">
      <dgm:prSet phldrT="[Teksti]"/>
      <dgm:spPr/>
      <dgm:t>
        <a:bodyPr/>
        <a:lstStyle/>
        <a:p>
          <a:r>
            <a:rPr lang="fi-FI" dirty="0"/>
            <a:t>Arvioidaan verkostojen toimintamahdollisuuksia ja sitä, mikä ensisijaista, tarpeellista ja välttämätöntä </a:t>
          </a:r>
        </a:p>
      </dgm:t>
    </dgm:pt>
    <dgm:pt modelId="{87854B9A-9458-4822-81D4-85D7B7B42805}" type="parTrans" cxnId="{FB52606F-FD24-4DE7-8B5E-63F508CB1078}">
      <dgm:prSet/>
      <dgm:spPr/>
      <dgm:t>
        <a:bodyPr/>
        <a:lstStyle/>
        <a:p>
          <a:endParaRPr lang="fi-FI"/>
        </a:p>
      </dgm:t>
    </dgm:pt>
    <dgm:pt modelId="{940A157C-C672-4920-A3A5-31F0203892AE}" type="sibTrans" cxnId="{FB52606F-FD24-4DE7-8B5E-63F508CB1078}">
      <dgm:prSet/>
      <dgm:spPr/>
      <dgm:t>
        <a:bodyPr/>
        <a:lstStyle/>
        <a:p>
          <a:endParaRPr lang="fi-FI"/>
        </a:p>
      </dgm:t>
    </dgm:pt>
    <dgm:pt modelId="{983BFFBB-575F-4AEF-9AED-573150E40B21}">
      <dgm:prSet phldrT="[Teksti]"/>
      <dgm:spPr/>
      <dgm:t>
        <a:bodyPr/>
        <a:lstStyle/>
        <a:p>
          <a:r>
            <a:rPr lang="fi-FI" dirty="0"/>
            <a:t>Kutsutaan tarvittavat toimijat yhteistyöhön</a:t>
          </a:r>
        </a:p>
      </dgm:t>
    </dgm:pt>
    <dgm:pt modelId="{BB32A3BD-EC50-4DCA-AAB9-568319503676}" type="parTrans" cxnId="{FB6F7C6B-7017-40C2-A2D3-AA9C447086D1}">
      <dgm:prSet/>
      <dgm:spPr/>
      <dgm:t>
        <a:bodyPr/>
        <a:lstStyle/>
        <a:p>
          <a:endParaRPr lang="fi-FI"/>
        </a:p>
      </dgm:t>
    </dgm:pt>
    <dgm:pt modelId="{5D34F0AF-82CA-4980-8449-6F7FBAE72FAC}" type="sibTrans" cxnId="{FB6F7C6B-7017-40C2-A2D3-AA9C447086D1}">
      <dgm:prSet/>
      <dgm:spPr/>
      <dgm:t>
        <a:bodyPr/>
        <a:lstStyle/>
        <a:p>
          <a:endParaRPr lang="fi-FI"/>
        </a:p>
      </dgm:t>
    </dgm:pt>
    <dgm:pt modelId="{412C179A-48E7-454F-9766-AF4727EC5E84}">
      <dgm:prSet phldrT="[Teksti]"/>
      <dgm:spPr/>
      <dgm:t>
        <a:bodyPr/>
        <a:lstStyle/>
        <a:p>
          <a:r>
            <a:rPr lang="fi-FI" dirty="0"/>
            <a:t>Arvioidaan yhdessä mitä tukea lapsi/ perhe tarvitsee – tehdään monialainen asiakassuunnitelma</a:t>
          </a:r>
        </a:p>
      </dgm:t>
    </dgm:pt>
    <dgm:pt modelId="{8F8EBDB3-149E-4D17-8969-64348F48E6D7}" type="parTrans" cxnId="{B320D528-7192-4708-8AEE-06FDDC002227}">
      <dgm:prSet/>
      <dgm:spPr/>
      <dgm:t>
        <a:bodyPr/>
        <a:lstStyle/>
        <a:p>
          <a:endParaRPr lang="fi-FI"/>
        </a:p>
      </dgm:t>
    </dgm:pt>
    <dgm:pt modelId="{5574774A-03BF-4658-B94E-716DC1670A9D}" type="sibTrans" cxnId="{B320D528-7192-4708-8AEE-06FDDC002227}">
      <dgm:prSet/>
      <dgm:spPr/>
      <dgm:t>
        <a:bodyPr/>
        <a:lstStyle/>
        <a:p>
          <a:endParaRPr lang="fi-FI"/>
        </a:p>
      </dgm:t>
    </dgm:pt>
    <dgm:pt modelId="{F92A55C2-66CC-4610-9734-099514EC9C5B}">
      <dgm:prSet phldrT="[Teksti]"/>
      <dgm:spPr/>
      <dgm:t>
        <a:bodyPr/>
        <a:lstStyle/>
        <a:p>
          <a:r>
            <a:rPr lang="fi-FI" dirty="0"/>
            <a:t>Siirretään tieto ja suositukset perheelle ja yhteistyötoimijoille. </a:t>
          </a:r>
        </a:p>
        <a:p>
          <a:r>
            <a:rPr lang="fi-FI" dirty="0"/>
            <a:t>Sovitaan monialaisesta työskentelystä, vastuun jaosta ja seurannasta</a:t>
          </a:r>
        </a:p>
      </dgm:t>
    </dgm:pt>
    <dgm:pt modelId="{0B018643-224D-411F-8BEB-C4B0D69DC417}" type="parTrans" cxnId="{8AC27A6A-7D95-481D-A2D2-947652529AAA}">
      <dgm:prSet/>
      <dgm:spPr/>
      <dgm:t>
        <a:bodyPr/>
        <a:lstStyle/>
        <a:p>
          <a:endParaRPr lang="fi-FI"/>
        </a:p>
      </dgm:t>
    </dgm:pt>
    <dgm:pt modelId="{BD6E66B2-F66A-46C6-B38C-C3EEAB3007D9}" type="sibTrans" cxnId="{8AC27A6A-7D95-481D-A2D2-947652529AAA}">
      <dgm:prSet/>
      <dgm:spPr/>
      <dgm:t>
        <a:bodyPr/>
        <a:lstStyle/>
        <a:p>
          <a:endParaRPr lang="fi-FI"/>
        </a:p>
      </dgm:t>
    </dgm:pt>
    <dgm:pt modelId="{67B0D4A0-B43F-4B21-9E7C-ED4F0653842E}">
      <dgm:prSet phldrT="[Teksti]"/>
      <dgm:spPr/>
      <dgm:t>
        <a:bodyPr/>
        <a:lstStyle/>
        <a:p>
          <a:r>
            <a:rPr lang="fi-FI" dirty="0"/>
            <a:t>Monialaisen asiakassuunnitelman  toteutumisen ja  vaikuttavuuden arviointi sekä jatkosuunnitelma</a:t>
          </a:r>
        </a:p>
      </dgm:t>
    </dgm:pt>
    <dgm:pt modelId="{99BE7329-5094-4E47-927D-152134A58B95}" type="parTrans" cxnId="{35ACDC92-7279-45A6-9106-460247717D9B}">
      <dgm:prSet/>
      <dgm:spPr/>
      <dgm:t>
        <a:bodyPr/>
        <a:lstStyle/>
        <a:p>
          <a:endParaRPr lang="fi-FI"/>
        </a:p>
      </dgm:t>
    </dgm:pt>
    <dgm:pt modelId="{231A304F-6FE9-453E-9AD2-AFEE6D202326}" type="sibTrans" cxnId="{35ACDC92-7279-45A6-9106-460247717D9B}">
      <dgm:prSet/>
      <dgm:spPr/>
      <dgm:t>
        <a:bodyPr/>
        <a:lstStyle/>
        <a:p>
          <a:endParaRPr lang="fi-FI"/>
        </a:p>
      </dgm:t>
    </dgm:pt>
    <dgm:pt modelId="{31FFB0A8-3500-4A56-9E27-F5DD696B1F02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Monialainen palvelutarpeen tuki</a:t>
          </a:r>
        </a:p>
      </dgm:t>
    </dgm:pt>
    <dgm:pt modelId="{E066113B-9208-4865-9023-AE9A393D1131}" type="sibTrans" cxnId="{4FD90D25-AC6A-4161-8EA2-F71F195145EE}">
      <dgm:prSet/>
      <dgm:spPr/>
      <dgm:t>
        <a:bodyPr/>
        <a:lstStyle/>
        <a:p>
          <a:endParaRPr lang="fi-FI"/>
        </a:p>
      </dgm:t>
    </dgm:pt>
    <dgm:pt modelId="{131BEF85-F41E-41BD-9DBA-F3817AC20539}" type="parTrans" cxnId="{4FD90D25-AC6A-4161-8EA2-F71F195145EE}">
      <dgm:prSet/>
      <dgm:spPr/>
      <dgm:t>
        <a:bodyPr/>
        <a:lstStyle/>
        <a:p>
          <a:endParaRPr lang="fi-FI"/>
        </a:p>
      </dgm:t>
    </dgm:pt>
    <dgm:pt modelId="{DDE4E637-AF7D-44BF-A983-D60296FC0FD0}" type="pres">
      <dgm:prSet presAssocID="{F28337B3-4CBA-40BC-AAB9-CED8455C9CC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2FC47B5-E0C2-4877-9325-FF56FA21E507}" type="pres">
      <dgm:prSet presAssocID="{31FFB0A8-3500-4A56-9E27-F5DD696B1F02}" presName="horFlow" presStyleCnt="0"/>
      <dgm:spPr/>
    </dgm:pt>
    <dgm:pt modelId="{573824A0-35A3-44E1-A267-497C9DC47296}" type="pres">
      <dgm:prSet presAssocID="{31FFB0A8-3500-4A56-9E27-F5DD696B1F02}" presName="bigChev" presStyleLbl="node1" presStyleIdx="0" presStyleCnt="2"/>
      <dgm:spPr/>
    </dgm:pt>
    <dgm:pt modelId="{7B98FF1A-EE83-4CDD-8E24-14F0D63CD204}" type="pres">
      <dgm:prSet presAssocID="{CD256114-D91B-4F3D-ACF6-86FC65CFB57D}" presName="parTrans" presStyleCnt="0"/>
      <dgm:spPr/>
    </dgm:pt>
    <dgm:pt modelId="{200BFAB3-6B80-478B-BC51-16F1247417DC}" type="pres">
      <dgm:prSet presAssocID="{5152D63F-B6DE-4C45-A11E-C46632A684A1}" presName="node" presStyleLbl="alignAccFollowNode1" presStyleIdx="0" presStyleCnt="10">
        <dgm:presLayoutVars>
          <dgm:bulletEnabled val="1"/>
        </dgm:presLayoutVars>
      </dgm:prSet>
      <dgm:spPr/>
    </dgm:pt>
    <dgm:pt modelId="{EC2C6A4B-99D6-4777-989E-07E36981649F}" type="pres">
      <dgm:prSet presAssocID="{B9DBA657-3EFB-4113-A680-46DC46E63797}" presName="sibTrans" presStyleCnt="0"/>
      <dgm:spPr/>
    </dgm:pt>
    <dgm:pt modelId="{E0821327-1FCA-487E-9F7A-F96464D2A30E}" type="pres">
      <dgm:prSet presAssocID="{830C5C9D-3C66-4EC6-855E-C5F034EE9997}" presName="node" presStyleLbl="alignAccFollowNode1" presStyleIdx="1" presStyleCnt="10">
        <dgm:presLayoutVars>
          <dgm:bulletEnabled val="1"/>
        </dgm:presLayoutVars>
      </dgm:prSet>
      <dgm:spPr/>
    </dgm:pt>
    <dgm:pt modelId="{6872A9B4-EAD5-4557-81C7-87894C684708}" type="pres">
      <dgm:prSet presAssocID="{2C653121-CDDC-4564-A2BE-08401BE5FF3C}" presName="sibTrans" presStyleCnt="0"/>
      <dgm:spPr/>
    </dgm:pt>
    <dgm:pt modelId="{B96AFB0B-74F8-4B76-AED8-CEC50A238199}" type="pres">
      <dgm:prSet presAssocID="{A8CF90AE-6A13-479D-8F5C-A7C67FBD5444}" presName="node" presStyleLbl="alignAccFollowNode1" presStyleIdx="2" presStyleCnt="10">
        <dgm:presLayoutVars>
          <dgm:bulletEnabled val="1"/>
        </dgm:presLayoutVars>
      </dgm:prSet>
      <dgm:spPr/>
    </dgm:pt>
    <dgm:pt modelId="{42E29CBF-9E46-4694-9374-15B119B3A1CA}" type="pres">
      <dgm:prSet presAssocID="{4D6E6588-8024-44C2-8F1F-AEC5474AEE6F}" presName="sibTrans" presStyleCnt="0"/>
      <dgm:spPr/>
    </dgm:pt>
    <dgm:pt modelId="{30C481F9-DE3B-47BC-A01C-BF055786CD4B}" type="pres">
      <dgm:prSet presAssocID="{819B0150-5B40-4E92-9DA8-D91CD1F6B8AB}" presName="node" presStyleLbl="alignAccFollowNode1" presStyleIdx="3" presStyleCnt="10">
        <dgm:presLayoutVars>
          <dgm:bulletEnabled val="1"/>
        </dgm:presLayoutVars>
      </dgm:prSet>
      <dgm:spPr/>
    </dgm:pt>
    <dgm:pt modelId="{39ECFFC9-4AD4-4BBB-A8F4-D4A178C5EBDB}" type="pres">
      <dgm:prSet presAssocID="{674C30CE-2F35-4A3E-A936-751EF1A3FCA8}" presName="sibTrans" presStyleCnt="0"/>
      <dgm:spPr/>
    </dgm:pt>
    <dgm:pt modelId="{15F13575-288B-439B-94B6-872A2288CC01}" type="pres">
      <dgm:prSet presAssocID="{8A42F5CA-9287-4229-ABF1-2DD863EC163D}" presName="node" presStyleLbl="alignAccFollowNode1" presStyleIdx="4" presStyleCnt="10">
        <dgm:presLayoutVars>
          <dgm:bulletEnabled val="1"/>
        </dgm:presLayoutVars>
      </dgm:prSet>
      <dgm:spPr/>
    </dgm:pt>
    <dgm:pt modelId="{C98F1606-904F-4123-8349-E87081ECA82B}" type="pres">
      <dgm:prSet presAssocID="{31FFB0A8-3500-4A56-9E27-F5DD696B1F02}" presName="vSp" presStyleCnt="0"/>
      <dgm:spPr/>
    </dgm:pt>
    <dgm:pt modelId="{58270401-4821-4EB8-9EB9-007F34668813}" type="pres">
      <dgm:prSet presAssocID="{359AA512-B1CC-475B-A95D-57213BD97D7D}" presName="horFlow" presStyleCnt="0"/>
      <dgm:spPr/>
    </dgm:pt>
    <dgm:pt modelId="{8B4DC763-102E-4742-A4A9-F5695C3966E5}" type="pres">
      <dgm:prSet presAssocID="{359AA512-B1CC-475B-A95D-57213BD97D7D}" presName="bigChev" presStyleLbl="node1" presStyleIdx="1" presStyleCnt="2"/>
      <dgm:spPr/>
    </dgm:pt>
    <dgm:pt modelId="{B25A1973-6929-4BE8-91AB-7FC5C88E6DDE}" type="pres">
      <dgm:prSet presAssocID="{87854B9A-9458-4822-81D4-85D7B7B42805}" presName="parTrans" presStyleCnt="0"/>
      <dgm:spPr/>
    </dgm:pt>
    <dgm:pt modelId="{C78CEE95-5EDC-459E-9C95-511EF6E1B25A}" type="pres">
      <dgm:prSet presAssocID="{79D2A3B5-5B6C-45B7-83D5-A05ACC0AF51D}" presName="node" presStyleLbl="alignAccFollowNode1" presStyleIdx="5" presStyleCnt="10">
        <dgm:presLayoutVars>
          <dgm:bulletEnabled val="1"/>
        </dgm:presLayoutVars>
      </dgm:prSet>
      <dgm:spPr/>
    </dgm:pt>
    <dgm:pt modelId="{3F6A1D40-DD9C-4099-A60B-FA11B83EB53E}" type="pres">
      <dgm:prSet presAssocID="{940A157C-C672-4920-A3A5-31F0203892AE}" presName="sibTrans" presStyleCnt="0"/>
      <dgm:spPr/>
    </dgm:pt>
    <dgm:pt modelId="{9A8C20EC-68B4-442E-B8E5-6997607B97C3}" type="pres">
      <dgm:prSet presAssocID="{983BFFBB-575F-4AEF-9AED-573150E40B21}" presName="node" presStyleLbl="alignAccFollowNode1" presStyleIdx="6" presStyleCnt="10">
        <dgm:presLayoutVars>
          <dgm:bulletEnabled val="1"/>
        </dgm:presLayoutVars>
      </dgm:prSet>
      <dgm:spPr/>
    </dgm:pt>
    <dgm:pt modelId="{9DC3EAAF-DCEC-4787-8D60-C58C53472B42}" type="pres">
      <dgm:prSet presAssocID="{5D34F0AF-82CA-4980-8449-6F7FBAE72FAC}" presName="sibTrans" presStyleCnt="0"/>
      <dgm:spPr/>
    </dgm:pt>
    <dgm:pt modelId="{71952D79-F418-40FD-A4EB-A41D72093813}" type="pres">
      <dgm:prSet presAssocID="{412C179A-48E7-454F-9766-AF4727EC5E84}" presName="node" presStyleLbl="alignAccFollowNode1" presStyleIdx="7" presStyleCnt="10">
        <dgm:presLayoutVars>
          <dgm:bulletEnabled val="1"/>
        </dgm:presLayoutVars>
      </dgm:prSet>
      <dgm:spPr/>
    </dgm:pt>
    <dgm:pt modelId="{91297E09-B07C-45C0-9963-114E3449F6B0}" type="pres">
      <dgm:prSet presAssocID="{5574774A-03BF-4658-B94E-716DC1670A9D}" presName="sibTrans" presStyleCnt="0"/>
      <dgm:spPr/>
    </dgm:pt>
    <dgm:pt modelId="{F4853995-46BD-4BF3-B790-2C2A4659F828}" type="pres">
      <dgm:prSet presAssocID="{F92A55C2-66CC-4610-9734-099514EC9C5B}" presName="node" presStyleLbl="alignAccFollowNode1" presStyleIdx="8" presStyleCnt="10">
        <dgm:presLayoutVars>
          <dgm:bulletEnabled val="1"/>
        </dgm:presLayoutVars>
      </dgm:prSet>
      <dgm:spPr/>
    </dgm:pt>
    <dgm:pt modelId="{713369A9-B387-40AA-8FC3-1AEF0B61E301}" type="pres">
      <dgm:prSet presAssocID="{BD6E66B2-F66A-46C6-B38C-C3EEAB3007D9}" presName="sibTrans" presStyleCnt="0"/>
      <dgm:spPr/>
    </dgm:pt>
    <dgm:pt modelId="{3021D043-60C5-45CC-8C32-C62FE0B546FF}" type="pres">
      <dgm:prSet presAssocID="{67B0D4A0-B43F-4B21-9E7C-ED4F0653842E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61F82904-BFEE-468B-9A99-F74F46FDBCD7}" srcId="{31FFB0A8-3500-4A56-9E27-F5DD696B1F02}" destId="{5152D63F-B6DE-4C45-A11E-C46632A684A1}" srcOrd="0" destOrd="0" parTransId="{CD256114-D91B-4F3D-ACF6-86FC65CFB57D}" sibTransId="{B9DBA657-3EFB-4113-A680-46DC46E63797}"/>
    <dgm:cxn modelId="{CDFEED0D-24A3-4166-8B6A-1B7F565B47EF}" type="presOf" srcId="{412C179A-48E7-454F-9766-AF4727EC5E84}" destId="{71952D79-F418-40FD-A4EB-A41D72093813}" srcOrd="0" destOrd="0" presId="urn:microsoft.com/office/officeart/2005/8/layout/lProcess3"/>
    <dgm:cxn modelId="{D3CD0423-3AED-4ADA-B90D-AD19E0784B4F}" srcId="{F28337B3-4CBA-40BC-AAB9-CED8455C9CCB}" destId="{359AA512-B1CC-475B-A95D-57213BD97D7D}" srcOrd="1" destOrd="0" parTransId="{3272590C-1910-49C6-8727-3AF421FC0B80}" sibTransId="{A11AA5C1-87DF-47C9-B46A-BB3375070DC1}"/>
    <dgm:cxn modelId="{4FD90D25-AC6A-4161-8EA2-F71F195145EE}" srcId="{F28337B3-4CBA-40BC-AAB9-CED8455C9CCB}" destId="{31FFB0A8-3500-4A56-9E27-F5DD696B1F02}" srcOrd="0" destOrd="0" parTransId="{131BEF85-F41E-41BD-9DBA-F3817AC20539}" sibTransId="{E066113B-9208-4865-9023-AE9A393D1131}"/>
    <dgm:cxn modelId="{B320D528-7192-4708-8AEE-06FDDC002227}" srcId="{359AA512-B1CC-475B-A95D-57213BD97D7D}" destId="{412C179A-48E7-454F-9766-AF4727EC5E84}" srcOrd="2" destOrd="0" parTransId="{8F8EBDB3-149E-4D17-8969-64348F48E6D7}" sibTransId="{5574774A-03BF-4658-B94E-716DC1670A9D}"/>
    <dgm:cxn modelId="{0F6D2D2C-BFAA-43FE-9585-5F2A7E4222D7}" type="presOf" srcId="{67B0D4A0-B43F-4B21-9E7C-ED4F0653842E}" destId="{3021D043-60C5-45CC-8C32-C62FE0B546FF}" srcOrd="0" destOrd="0" presId="urn:microsoft.com/office/officeart/2005/8/layout/lProcess3"/>
    <dgm:cxn modelId="{D982A22D-FECD-4469-B7AC-4FF61CE941FA}" type="presOf" srcId="{A8CF90AE-6A13-479D-8F5C-A7C67FBD5444}" destId="{B96AFB0B-74F8-4B76-AED8-CEC50A238199}" srcOrd="0" destOrd="0" presId="urn:microsoft.com/office/officeart/2005/8/layout/lProcess3"/>
    <dgm:cxn modelId="{EDC09F30-2668-4AAC-8A75-A4CF1B573457}" srcId="{31FFB0A8-3500-4A56-9E27-F5DD696B1F02}" destId="{A8CF90AE-6A13-479D-8F5C-A7C67FBD5444}" srcOrd="2" destOrd="0" parTransId="{B269765B-1F07-4618-AB30-A2BF3B7F9789}" sibTransId="{4D6E6588-8024-44C2-8F1F-AEC5474AEE6F}"/>
    <dgm:cxn modelId="{8AC27A6A-7D95-481D-A2D2-947652529AAA}" srcId="{359AA512-B1CC-475B-A95D-57213BD97D7D}" destId="{F92A55C2-66CC-4610-9734-099514EC9C5B}" srcOrd="3" destOrd="0" parTransId="{0B018643-224D-411F-8BEB-C4B0D69DC417}" sibTransId="{BD6E66B2-F66A-46C6-B38C-C3EEAB3007D9}"/>
    <dgm:cxn modelId="{420C486B-C794-499A-B033-EDBA0003250A}" srcId="{31FFB0A8-3500-4A56-9E27-F5DD696B1F02}" destId="{819B0150-5B40-4E92-9DA8-D91CD1F6B8AB}" srcOrd="3" destOrd="0" parTransId="{F68E32C4-4B96-411F-8D7A-8DC1039FFAF5}" sibTransId="{674C30CE-2F35-4A3E-A936-751EF1A3FCA8}"/>
    <dgm:cxn modelId="{FB6F7C6B-7017-40C2-A2D3-AA9C447086D1}" srcId="{359AA512-B1CC-475B-A95D-57213BD97D7D}" destId="{983BFFBB-575F-4AEF-9AED-573150E40B21}" srcOrd="1" destOrd="0" parTransId="{BB32A3BD-EC50-4DCA-AAB9-568319503676}" sibTransId="{5D34F0AF-82CA-4980-8449-6F7FBAE72FAC}"/>
    <dgm:cxn modelId="{FB52606F-FD24-4DE7-8B5E-63F508CB1078}" srcId="{359AA512-B1CC-475B-A95D-57213BD97D7D}" destId="{79D2A3B5-5B6C-45B7-83D5-A05ACC0AF51D}" srcOrd="0" destOrd="0" parTransId="{87854B9A-9458-4822-81D4-85D7B7B42805}" sibTransId="{940A157C-C672-4920-A3A5-31F0203892AE}"/>
    <dgm:cxn modelId="{0DFAC250-1CD7-494F-83B5-A04EE1B2F55B}" type="presOf" srcId="{819B0150-5B40-4E92-9DA8-D91CD1F6B8AB}" destId="{30C481F9-DE3B-47BC-A01C-BF055786CD4B}" srcOrd="0" destOrd="0" presId="urn:microsoft.com/office/officeart/2005/8/layout/lProcess3"/>
    <dgm:cxn modelId="{CD593A53-8C60-4956-849B-5B12726E4314}" srcId="{31FFB0A8-3500-4A56-9E27-F5DD696B1F02}" destId="{8A42F5CA-9287-4229-ABF1-2DD863EC163D}" srcOrd="4" destOrd="0" parTransId="{7E9803C0-C479-4C48-931F-AC77347468A0}" sibTransId="{8B9DF790-0EAD-4BB1-AF75-B37FC05F41AC}"/>
    <dgm:cxn modelId="{9FEF1E75-D805-4892-9F5B-5CC76A689EFA}" type="presOf" srcId="{31FFB0A8-3500-4A56-9E27-F5DD696B1F02}" destId="{573824A0-35A3-44E1-A267-497C9DC47296}" srcOrd="0" destOrd="0" presId="urn:microsoft.com/office/officeart/2005/8/layout/lProcess3"/>
    <dgm:cxn modelId="{4FF9957A-05A4-4DC7-A963-2A320CBC2434}" type="presOf" srcId="{830C5C9D-3C66-4EC6-855E-C5F034EE9997}" destId="{E0821327-1FCA-487E-9F7A-F96464D2A30E}" srcOrd="0" destOrd="0" presId="urn:microsoft.com/office/officeart/2005/8/layout/lProcess3"/>
    <dgm:cxn modelId="{503F8689-DE9B-4509-BCF9-4343569DF03F}" type="presOf" srcId="{79D2A3B5-5B6C-45B7-83D5-A05ACC0AF51D}" destId="{C78CEE95-5EDC-459E-9C95-511EF6E1B25A}" srcOrd="0" destOrd="0" presId="urn:microsoft.com/office/officeart/2005/8/layout/lProcess3"/>
    <dgm:cxn modelId="{35ACDC92-7279-45A6-9106-460247717D9B}" srcId="{359AA512-B1CC-475B-A95D-57213BD97D7D}" destId="{67B0D4A0-B43F-4B21-9E7C-ED4F0653842E}" srcOrd="4" destOrd="0" parTransId="{99BE7329-5094-4E47-927D-152134A58B95}" sibTransId="{231A304F-6FE9-453E-9AD2-AFEE6D202326}"/>
    <dgm:cxn modelId="{C33E01A2-2F32-4D63-AF02-C5581C17120B}" type="presOf" srcId="{F28337B3-4CBA-40BC-AAB9-CED8455C9CCB}" destId="{DDE4E637-AF7D-44BF-A983-D60296FC0FD0}" srcOrd="0" destOrd="0" presId="urn:microsoft.com/office/officeart/2005/8/layout/lProcess3"/>
    <dgm:cxn modelId="{A3B65AA5-AD63-44F0-A2E0-A4B0B4D0A1C0}" type="presOf" srcId="{8A42F5CA-9287-4229-ABF1-2DD863EC163D}" destId="{15F13575-288B-439B-94B6-872A2288CC01}" srcOrd="0" destOrd="0" presId="urn:microsoft.com/office/officeart/2005/8/layout/lProcess3"/>
    <dgm:cxn modelId="{402DA4A8-E9F6-42C5-BC4B-44161EAE2A7D}" srcId="{31FFB0A8-3500-4A56-9E27-F5DD696B1F02}" destId="{830C5C9D-3C66-4EC6-855E-C5F034EE9997}" srcOrd="1" destOrd="0" parTransId="{95F1333A-2027-4108-9600-CBB4F0F9744D}" sibTransId="{2C653121-CDDC-4564-A2BE-08401BE5FF3C}"/>
    <dgm:cxn modelId="{963FF3B2-550E-4895-82F6-932A2945B322}" type="presOf" srcId="{359AA512-B1CC-475B-A95D-57213BD97D7D}" destId="{8B4DC763-102E-4742-A4A9-F5695C3966E5}" srcOrd="0" destOrd="0" presId="urn:microsoft.com/office/officeart/2005/8/layout/lProcess3"/>
    <dgm:cxn modelId="{E890EDB6-2D3C-4BB7-B2BA-FADCFBF0380F}" type="presOf" srcId="{F92A55C2-66CC-4610-9734-099514EC9C5B}" destId="{F4853995-46BD-4BF3-B790-2C2A4659F828}" srcOrd="0" destOrd="0" presId="urn:microsoft.com/office/officeart/2005/8/layout/lProcess3"/>
    <dgm:cxn modelId="{CCBEBDD1-D69D-41F1-996A-A4F7DFC1FD24}" type="presOf" srcId="{5152D63F-B6DE-4C45-A11E-C46632A684A1}" destId="{200BFAB3-6B80-478B-BC51-16F1247417DC}" srcOrd="0" destOrd="0" presId="urn:microsoft.com/office/officeart/2005/8/layout/lProcess3"/>
    <dgm:cxn modelId="{A33E4ED5-D88A-4629-8CBA-EFCFE4995500}" type="presOf" srcId="{983BFFBB-575F-4AEF-9AED-573150E40B21}" destId="{9A8C20EC-68B4-442E-B8E5-6997607B97C3}" srcOrd="0" destOrd="0" presId="urn:microsoft.com/office/officeart/2005/8/layout/lProcess3"/>
    <dgm:cxn modelId="{2E31B4AA-E653-4591-BF69-0C01E3C47BD7}" type="presParOf" srcId="{DDE4E637-AF7D-44BF-A983-D60296FC0FD0}" destId="{12FC47B5-E0C2-4877-9325-FF56FA21E507}" srcOrd="0" destOrd="0" presId="urn:microsoft.com/office/officeart/2005/8/layout/lProcess3"/>
    <dgm:cxn modelId="{F1C39BD1-EA01-452F-83B9-B907EF2AAB56}" type="presParOf" srcId="{12FC47B5-E0C2-4877-9325-FF56FA21E507}" destId="{573824A0-35A3-44E1-A267-497C9DC47296}" srcOrd="0" destOrd="0" presId="urn:microsoft.com/office/officeart/2005/8/layout/lProcess3"/>
    <dgm:cxn modelId="{2AEE632B-9540-4D48-B99A-DFB301543A21}" type="presParOf" srcId="{12FC47B5-E0C2-4877-9325-FF56FA21E507}" destId="{7B98FF1A-EE83-4CDD-8E24-14F0D63CD204}" srcOrd="1" destOrd="0" presId="urn:microsoft.com/office/officeart/2005/8/layout/lProcess3"/>
    <dgm:cxn modelId="{ABA11641-A235-4B3B-B738-A29BF9881AF8}" type="presParOf" srcId="{12FC47B5-E0C2-4877-9325-FF56FA21E507}" destId="{200BFAB3-6B80-478B-BC51-16F1247417DC}" srcOrd="2" destOrd="0" presId="urn:microsoft.com/office/officeart/2005/8/layout/lProcess3"/>
    <dgm:cxn modelId="{2F869F18-B4E2-4FC1-9503-53B9ED8BD934}" type="presParOf" srcId="{12FC47B5-E0C2-4877-9325-FF56FA21E507}" destId="{EC2C6A4B-99D6-4777-989E-07E36981649F}" srcOrd="3" destOrd="0" presId="urn:microsoft.com/office/officeart/2005/8/layout/lProcess3"/>
    <dgm:cxn modelId="{285D74D2-4F7D-4F92-B112-2C58AF89218D}" type="presParOf" srcId="{12FC47B5-E0C2-4877-9325-FF56FA21E507}" destId="{E0821327-1FCA-487E-9F7A-F96464D2A30E}" srcOrd="4" destOrd="0" presId="urn:microsoft.com/office/officeart/2005/8/layout/lProcess3"/>
    <dgm:cxn modelId="{BE608DDA-6796-4FE9-90F9-F7361C75ABA2}" type="presParOf" srcId="{12FC47B5-E0C2-4877-9325-FF56FA21E507}" destId="{6872A9B4-EAD5-4557-81C7-87894C684708}" srcOrd="5" destOrd="0" presId="urn:microsoft.com/office/officeart/2005/8/layout/lProcess3"/>
    <dgm:cxn modelId="{D11F8357-37CB-4CF0-BF9E-6BBD679B9BD3}" type="presParOf" srcId="{12FC47B5-E0C2-4877-9325-FF56FA21E507}" destId="{B96AFB0B-74F8-4B76-AED8-CEC50A238199}" srcOrd="6" destOrd="0" presId="urn:microsoft.com/office/officeart/2005/8/layout/lProcess3"/>
    <dgm:cxn modelId="{2D1BA1AF-2F2F-48F0-B466-802951136A53}" type="presParOf" srcId="{12FC47B5-E0C2-4877-9325-FF56FA21E507}" destId="{42E29CBF-9E46-4694-9374-15B119B3A1CA}" srcOrd="7" destOrd="0" presId="urn:microsoft.com/office/officeart/2005/8/layout/lProcess3"/>
    <dgm:cxn modelId="{8613B1A2-DD11-4661-8128-DDD55ECE757D}" type="presParOf" srcId="{12FC47B5-E0C2-4877-9325-FF56FA21E507}" destId="{30C481F9-DE3B-47BC-A01C-BF055786CD4B}" srcOrd="8" destOrd="0" presId="urn:microsoft.com/office/officeart/2005/8/layout/lProcess3"/>
    <dgm:cxn modelId="{644CBF97-BB20-4B81-ABD1-FF69DE6BE1B0}" type="presParOf" srcId="{12FC47B5-E0C2-4877-9325-FF56FA21E507}" destId="{39ECFFC9-4AD4-4BBB-A8F4-D4A178C5EBDB}" srcOrd="9" destOrd="0" presId="urn:microsoft.com/office/officeart/2005/8/layout/lProcess3"/>
    <dgm:cxn modelId="{FF701B4C-BD2C-4A3B-92C5-0A88A1F9DDD6}" type="presParOf" srcId="{12FC47B5-E0C2-4877-9325-FF56FA21E507}" destId="{15F13575-288B-439B-94B6-872A2288CC01}" srcOrd="10" destOrd="0" presId="urn:microsoft.com/office/officeart/2005/8/layout/lProcess3"/>
    <dgm:cxn modelId="{FBA97916-8BD0-485E-B595-FB301D5304B9}" type="presParOf" srcId="{DDE4E637-AF7D-44BF-A983-D60296FC0FD0}" destId="{C98F1606-904F-4123-8349-E87081ECA82B}" srcOrd="1" destOrd="0" presId="urn:microsoft.com/office/officeart/2005/8/layout/lProcess3"/>
    <dgm:cxn modelId="{D4B968A1-BB36-43F6-AD5F-1B592965EDCB}" type="presParOf" srcId="{DDE4E637-AF7D-44BF-A983-D60296FC0FD0}" destId="{58270401-4821-4EB8-9EB9-007F34668813}" srcOrd="2" destOrd="0" presId="urn:microsoft.com/office/officeart/2005/8/layout/lProcess3"/>
    <dgm:cxn modelId="{68297766-E0D3-42B3-9F80-AEE58BB4EF5B}" type="presParOf" srcId="{58270401-4821-4EB8-9EB9-007F34668813}" destId="{8B4DC763-102E-4742-A4A9-F5695C3966E5}" srcOrd="0" destOrd="0" presId="urn:microsoft.com/office/officeart/2005/8/layout/lProcess3"/>
    <dgm:cxn modelId="{161D5083-A9D1-4676-9631-12EFA71EB0E9}" type="presParOf" srcId="{58270401-4821-4EB8-9EB9-007F34668813}" destId="{B25A1973-6929-4BE8-91AB-7FC5C88E6DDE}" srcOrd="1" destOrd="0" presId="urn:microsoft.com/office/officeart/2005/8/layout/lProcess3"/>
    <dgm:cxn modelId="{67C4345E-9504-4D0A-851A-1B100BB9C7F3}" type="presParOf" srcId="{58270401-4821-4EB8-9EB9-007F34668813}" destId="{C78CEE95-5EDC-459E-9C95-511EF6E1B25A}" srcOrd="2" destOrd="0" presId="urn:microsoft.com/office/officeart/2005/8/layout/lProcess3"/>
    <dgm:cxn modelId="{FA5BA87B-0D7F-48A0-AF81-F2BF102EA1C0}" type="presParOf" srcId="{58270401-4821-4EB8-9EB9-007F34668813}" destId="{3F6A1D40-DD9C-4099-A60B-FA11B83EB53E}" srcOrd="3" destOrd="0" presId="urn:microsoft.com/office/officeart/2005/8/layout/lProcess3"/>
    <dgm:cxn modelId="{68BA56AE-73F3-437D-B048-34AA677DFA23}" type="presParOf" srcId="{58270401-4821-4EB8-9EB9-007F34668813}" destId="{9A8C20EC-68B4-442E-B8E5-6997607B97C3}" srcOrd="4" destOrd="0" presId="urn:microsoft.com/office/officeart/2005/8/layout/lProcess3"/>
    <dgm:cxn modelId="{E13208D1-6179-4114-A477-1A6F132AF427}" type="presParOf" srcId="{58270401-4821-4EB8-9EB9-007F34668813}" destId="{9DC3EAAF-DCEC-4787-8D60-C58C53472B42}" srcOrd="5" destOrd="0" presId="urn:microsoft.com/office/officeart/2005/8/layout/lProcess3"/>
    <dgm:cxn modelId="{35D016AC-7384-4BCC-8D4B-5A6220D56A2C}" type="presParOf" srcId="{58270401-4821-4EB8-9EB9-007F34668813}" destId="{71952D79-F418-40FD-A4EB-A41D72093813}" srcOrd="6" destOrd="0" presId="urn:microsoft.com/office/officeart/2005/8/layout/lProcess3"/>
    <dgm:cxn modelId="{4D23E63D-B474-4328-B79F-1A1F3A86E6AB}" type="presParOf" srcId="{58270401-4821-4EB8-9EB9-007F34668813}" destId="{91297E09-B07C-45C0-9963-114E3449F6B0}" srcOrd="7" destOrd="0" presId="urn:microsoft.com/office/officeart/2005/8/layout/lProcess3"/>
    <dgm:cxn modelId="{4092719E-8EF2-4CAB-9B60-61429EDF9A39}" type="presParOf" srcId="{58270401-4821-4EB8-9EB9-007F34668813}" destId="{F4853995-46BD-4BF3-B790-2C2A4659F828}" srcOrd="8" destOrd="0" presId="urn:microsoft.com/office/officeart/2005/8/layout/lProcess3"/>
    <dgm:cxn modelId="{11F20E85-949D-4972-B04D-0766622DB371}" type="presParOf" srcId="{58270401-4821-4EB8-9EB9-007F34668813}" destId="{713369A9-B387-40AA-8FC3-1AEF0B61E301}" srcOrd="9" destOrd="0" presId="urn:microsoft.com/office/officeart/2005/8/layout/lProcess3"/>
    <dgm:cxn modelId="{E1BE1EDC-AF93-48D4-9A09-D4A9A47B02F5}" type="presParOf" srcId="{58270401-4821-4EB8-9EB9-007F34668813}" destId="{3021D043-60C5-45CC-8C32-C62FE0B546FF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7A7EBF8A-0B77-4D26-945C-E6666469D92D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Aikuispsykiatrian avohoito</a:t>
          </a:r>
        </a:p>
      </dgm:t>
    </dgm:pt>
    <dgm:pt modelId="{2D048BC8-6F33-4AA3-B68C-7D97AB4D3808}" type="parTrans" cxnId="{77CCB9AF-A7E3-4FD9-BED7-9231B807E51C}">
      <dgm:prSet/>
      <dgm:spPr/>
      <dgm:t>
        <a:bodyPr/>
        <a:lstStyle/>
        <a:p>
          <a:endParaRPr lang="fi-FI" sz="700"/>
        </a:p>
      </dgm:t>
    </dgm:pt>
    <dgm:pt modelId="{463655FB-CA8C-4961-A97F-BADCDAB88D8E}" type="sibTrans" cxnId="{77CCB9AF-A7E3-4FD9-BED7-9231B807E51C}">
      <dgm:prSet/>
      <dgm:spPr/>
      <dgm:t>
        <a:bodyPr/>
        <a:lstStyle/>
        <a:p>
          <a:endParaRPr lang="fi-FI" sz="700"/>
        </a:p>
      </dgm:t>
    </dgm:pt>
    <dgm:pt modelId="{1A1B2AA5-6B62-49BA-A957-C3C82D4E5283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Yli 18-vuotiaiden mielenterveyden vahvistaminen</a:t>
          </a:r>
        </a:p>
      </dgm:t>
    </dgm:pt>
    <dgm:pt modelId="{D2B930E9-5B39-4E61-9669-3F44022A646D}" type="parTrans" cxnId="{5720EB63-002A-4591-8106-D35253057FB2}">
      <dgm:prSet/>
      <dgm:spPr/>
      <dgm:t>
        <a:bodyPr/>
        <a:lstStyle/>
        <a:p>
          <a:endParaRPr lang="fi-FI" sz="700"/>
        </a:p>
      </dgm:t>
    </dgm:pt>
    <dgm:pt modelId="{C58D591F-5DE0-4416-9298-FE6B571FCA97}" type="sibTrans" cxnId="{5720EB63-002A-4591-8106-D35253057FB2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/>
      <dgm:t>
        <a:bodyPr/>
        <a:lstStyle/>
        <a:p>
          <a:r>
            <a:rPr lang="fi-FI" sz="700" dirty="0">
              <a:solidFill>
                <a:schemeClr val="tx1"/>
              </a:solidFill>
            </a:rPr>
            <a:t>Pikaseulan tulokset ovat suuntaa antavia, eivätkä päteviä oikeudellisiin selvityksiin. Päihdelääkäri tulkitsee 1-2 viikon kuluttua saapuneen varmistetun tuloksen ja tämä potilaskirjaus toimitetaan viranomaisten tietoon</a:t>
          </a:r>
          <a:r>
            <a:rPr lang="fi-FI" sz="700" dirty="0"/>
            <a:t>.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D2BFCD8C-B292-4050-9595-EF05574CA3D8}">
      <dgm:prSet phldrT="[Teksti]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Aikuispsykiatrian avohoidon neuvonta- ja arviointipuhelin 044 730 7625</a:t>
          </a:r>
        </a:p>
        <a:p>
          <a:r>
            <a:rPr lang="fi-FI" sz="800" dirty="0">
              <a:solidFill>
                <a:schemeClr val="tx1"/>
              </a:solidFill>
            </a:rPr>
            <a:t>Sihteeri 040 653 4197</a:t>
          </a:r>
        </a:p>
        <a:p>
          <a:r>
            <a:rPr lang="fi-FI" sz="800" dirty="0">
              <a:solidFill>
                <a:schemeClr val="tx1"/>
              </a:solidFill>
            </a:rPr>
            <a:t>Päivystävä psykiatrinen sairaanhoitaja 040 652 4642 (24/7)</a:t>
          </a:r>
        </a:p>
      </dgm:t>
    </dgm:pt>
    <dgm:pt modelId="{7A58D4AC-1E97-470D-821F-BD6BB1E3089D}" type="parTrans" cxnId="{86010BDB-D14A-4F68-9BE7-31D8643DFAC5}">
      <dgm:prSet/>
      <dgm:spPr/>
      <dgm:t>
        <a:bodyPr/>
        <a:lstStyle/>
        <a:p>
          <a:endParaRPr lang="fi-FI" sz="700"/>
        </a:p>
      </dgm:t>
    </dgm:pt>
    <dgm:pt modelId="{ABEC9D98-C911-4D4C-8C69-CD0D01F11D22}" type="sibTrans" cxnId="{86010BDB-D14A-4F68-9BE7-31D8643DFAC5}">
      <dgm:prSet/>
      <dgm:spPr/>
      <dgm:t>
        <a:bodyPr/>
        <a:lstStyle/>
        <a:p>
          <a:endParaRPr lang="fi-FI" sz="700"/>
        </a:p>
      </dgm:t>
    </dgm:pt>
    <dgm:pt modelId="{BF3893C6-C540-41F3-AE47-A636CD26EAC5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Hoitoon/ asiakkuuteen liittyvät tarpeet</a:t>
          </a:r>
        </a:p>
      </dgm:t>
    </dgm:pt>
    <dgm:pt modelId="{9928B976-15E8-4489-ACFA-5049F9C0AED6}" type="parTrans" cxnId="{28C0EF80-1BFF-4C29-9D77-D8E274D00E68}">
      <dgm:prSet/>
      <dgm:spPr/>
      <dgm:t>
        <a:bodyPr/>
        <a:lstStyle/>
        <a:p>
          <a:endParaRPr lang="fi-FI" sz="700"/>
        </a:p>
      </dgm:t>
    </dgm:pt>
    <dgm:pt modelId="{8C079C41-862A-42C8-B691-29398E9C2187}" type="sibTrans" cxnId="{28C0EF80-1BFF-4C29-9D77-D8E274D00E68}">
      <dgm:prSet/>
      <dgm:spPr/>
      <dgm:t>
        <a:bodyPr/>
        <a:lstStyle/>
        <a:p>
          <a:endParaRPr lang="fi-FI" sz="700"/>
        </a:p>
      </dgm:t>
    </dgm:pt>
    <dgm:pt modelId="{21D97810-6165-46AF-B03E-A0B9D5ACE218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6DC77A97-CC75-4488-ACC0-1C69DC6FA93A}" type="parTrans" cxnId="{463DF529-6814-4321-80AA-6F60A6E2EB1A}">
      <dgm:prSet/>
      <dgm:spPr/>
      <dgm:t>
        <a:bodyPr/>
        <a:lstStyle/>
        <a:p>
          <a:endParaRPr lang="fi-FI" sz="700"/>
        </a:p>
      </dgm:t>
    </dgm:pt>
    <dgm:pt modelId="{EC43C0B1-0356-4AD7-BA33-B98DE482A166}" type="sibTrans" cxnId="{463DF529-6814-4321-80AA-6F60A6E2EB1A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/>
      <dgm:t>
        <a:bodyPr/>
        <a:lstStyle/>
        <a:p>
          <a:r>
            <a:rPr lang="fi-FI" sz="1400" dirty="0">
              <a:solidFill>
                <a:schemeClr val="tx1"/>
              </a:solidFill>
            </a:rPr>
            <a:t>Valvonnallinen huumetestaus</a:t>
          </a: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/>
      <dgm:t>
        <a:bodyPr/>
        <a:lstStyle/>
        <a:p>
          <a:r>
            <a:rPr lang="fi-FI" sz="700" dirty="0">
              <a:solidFill>
                <a:schemeClr val="tx1"/>
              </a:solidFill>
            </a:rPr>
            <a:t>Valvonnallista huumetestausta voi </a:t>
          </a:r>
          <a:r>
            <a:rPr lang="fi-FI" sz="700" b="1" dirty="0">
              <a:solidFill>
                <a:schemeClr val="tx1"/>
              </a:solidFill>
            </a:rPr>
            <a:t>mielenterveys- ja päihdepalveluiden avohoidosta </a:t>
          </a:r>
          <a:r>
            <a:rPr lang="fi-FI" sz="700" dirty="0">
              <a:solidFill>
                <a:schemeClr val="tx1"/>
              </a:solidFill>
            </a:rPr>
            <a:t>pyytää muu kuin terveydenhuollon toimija </a:t>
          </a:r>
          <a:r>
            <a:rPr lang="fi-FI" sz="700" dirty="0" err="1">
              <a:solidFill>
                <a:schemeClr val="tx1"/>
              </a:solidFill>
            </a:rPr>
            <a:t>esim</a:t>
          </a:r>
          <a:r>
            <a:rPr lang="fi-FI" sz="700" dirty="0">
              <a:solidFill>
                <a:schemeClr val="tx1"/>
              </a:solidFill>
            </a:rPr>
            <a:t>; lastensuojelu, </a:t>
          </a:r>
          <a:r>
            <a:rPr lang="fi-FI" sz="700" dirty="0" err="1">
              <a:solidFill>
                <a:schemeClr val="tx1"/>
              </a:solidFill>
            </a:rPr>
            <a:t>sosiaalipäivystys</a:t>
          </a:r>
          <a:r>
            <a:rPr lang="fi-FI" sz="700" dirty="0">
              <a:solidFill>
                <a:schemeClr val="tx1"/>
              </a:solidFill>
            </a:rPr>
            <a:t>, poliisi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696CC0D3-AF32-457F-A742-451E38D1310F}">
      <dgm:prSet phldrT="[Teksti]" custT="1"/>
      <dgm:spPr/>
      <dgm:t>
        <a:bodyPr/>
        <a:lstStyle/>
        <a:p>
          <a:r>
            <a:rPr lang="fi-FI" sz="900" b="1" dirty="0">
              <a:solidFill>
                <a:schemeClr val="tx1"/>
              </a:solidFill>
            </a:rPr>
            <a:t>0406524642</a:t>
          </a:r>
        </a:p>
        <a:p>
          <a:r>
            <a:rPr lang="fi-FI" sz="900" b="0" dirty="0">
              <a:solidFill>
                <a:schemeClr val="tx1"/>
              </a:solidFill>
            </a:rPr>
            <a:t>Arkisin klo 8-16</a:t>
          </a:r>
        </a:p>
        <a:p>
          <a:r>
            <a:rPr lang="fi-FI" sz="900" b="0" dirty="0">
              <a:solidFill>
                <a:schemeClr val="tx1"/>
              </a:solidFill>
            </a:rPr>
            <a:t>Viikonloppuisin/ arkipyhinä 12:30-13:30</a:t>
          </a:r>
        </a:p>
      </dgm:t>
    </dgm:pt>
    <dgm:pt modelId="{87E21C85-CD80-44E8-9D63-661FC95E5FEB}" type="parTrans" cxnId="{655FEDD9-5663-4058-A6B1-AE2EC0C4C56B}">
      <dgm:prSet/>
      <dgm:spPr/>
      <dgm:t>
        <a:bodyPr/>
        <a:lstStyle/>
        <a:p>
          <a:endParaRPr lang="fi-FI" sz="700"/>
        </a:p>
      </dgm:t>
    </dgm:pt>
    <dgm:pt modelId="{2BD481E4-53B3-4394-A5FE-3F22CCD84ABA}" type="sibTrans" cxnId="{655FEDD9-5663-4058-A6B1-AE2EC0C4C56B}">
      <dgm:prSet/>
      <dgm:spPr/>
      <dgm:t>
        <a:bodyPr/>
        <a:lstStyle/>
        <a:p>
          <a:endParaRPr lang="fi-FI" sz="700"/>
        </a:p>
      </dgm:t>
    </dgm:pt>
    <dgm:pt modelId="{11AC8F44-D088-437E-88B7-3424FA00FFB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Valvonnallinen huumetestaus toteutetaan </a:t>
          </a:r>
          <a:r>
            <a:rPr lang="fi-FI" sz="900" b="1" dirty="0" err="1">
              <a:solidFill>
                <a:schemeClr val="tx1"/>
              </a:solidFill>
            </a:rPr>
            <a:t>Nordlab</a:t>
          </a:r>
          <a:r>
            <a:rPr lang="fi-FI" sz="900" b="1" dirty="0">
              <a:solidFill>
                <a:schemeClr val="tx1"/>
              </a:solidFill>
            </a:rPr>
            <a:t> </a:t>
          </a:r>
          <a:r>
            <a:rPr lang="fi-FI" sz="900" dirty="0">
              <a:solidFill>
                <a:schemeClr val="tx1"/>
              </a:solidFill>
            </a:rPr>
            <a:t>prosessikaavion mukaan</a:t>
          </a:r>
        </a:p>
      </dgm:t>
    </dgm:pt>
    <dgm:pt modelId="{F1835368-DC51-4B65-9F6D-6C9DFE5530A9}" type="parTrans" cxnId="{263D9770-ADD5-454C-B0A1-0540DBF85E34}">
      <dgm:prSet/>
      <dgm:spPr/>
      <dgm:t>
        <a:bodyPr/>
        <a:lstStyle/>
        <a:p>
          <a:endParaRPr lang="fi-FI" sz="700"/>
        </a:p>
      </dgm:t>
    </dgm:pt>
    <dgm:pt modelId="{AA06F551-A5EC-4CF7-9A86-74B2B4D4B722}" type="sibTrans" cxnId="{263D9770-ADD5-454C-B0A1-0540DBF85E34}">
      <dgm:prSet/>
      <dgm:spPr/>
      <dgm:t>
        <a:bodyPr/>
        <a:lstStyle/>
        <a:p>
          <a:endParaRPr lang="fi-FI" sz="700"/>
        </a:p>
      </dgm:t>
    </dgm:pt>
    <dgm:pt modelId="{6E32F6FF-1ED8-4A22-B750-5BD5A9C63C63}">
      <dgm:prSet phldrT="[Teksti]" custT="1"/>
      <dgm:spPr/>
      <dgm:t>
        <a:bodyPr/>
        <a:lstStyle/>
        <a:p>
          <a:r>
            <a:rPr lang="fi-FI" sz="700" dirty="0">
              <a:solidFill>
                <a:schemeClr val="tx1"/>
              </a:solidFill>
            </a:rPr>
            <a:t>Vaatii potilaan suostumuksen suorittamaan huumetestauksen ja tulosten luovuttamisen viranomaiselle. </a:t>
          </a:r>
        </a:p>
        <a:p>
          <a:r>
            <a:rPr lang="fi-FI" sz="700" dirty="0">
              <a:solidFill>
                <a:schemeClr val="tx1"/>
              </a:solidFill>
            </a:rPr>
            <a:t>Pikaseulan tuloksen annetaan kirjallisesti viranomaiselle erillisellä lomakkeella. </a:t>
          </a:r>
        </a:p>
      </dgm:t>
    </dgm:pt>
    <dgm:pt modelId="{ECCE9A7E-70FF-4606-ABD4-2A90932001B5}" type="parTrans" cxnId="{CEC287C7-55CA-4DAE-BB63-9E19D2F1F231}">
      <dgm:prSet/>
      <dgm:spPr/>
      <dgm:t>
        <a:bodyPr/>
        <a:lstStyle/>
        <a:p>
          <a:endParaRPr lang="fi-FI" sz="700"/>
        </a:p>
      </dgm:t>
    </dgm:pt>
    <dgm:pt modelId="{A6C7205A-C4AE-4EB6-8C26-DCD5D42C22E1}" type="sibTrans" cxnId="{CEC287C7-55CA-4DAE-BB63-9E19D2F1F231}">
      <dgm:prSet/>
      <dgm:spPr/>
      <dgm:t>
        <a:bodyPr/>
        <a:lstStyle/>
        <a:p>
          <a:endParaRPr lang="fi-FI" sz="700"/>
        </a:p>
      </dgm:t>
    </dgm:pt>
    <dgm:pt modelId="{D036BD87-3B7E-4CBB-BA9C-34F30971776D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Psykiatrinen arviointi</a:t>
          </a:r>
        </a:p>
      </dgm:t>
    </dgm:pt>
    <dgm:pt modelId="{45D961E2-DC0A-43E1-8FC1-3B494329F7EE}" type="parTrans" cxnId="{ED950B72-45EC-4E56-82A7-094A25A213A1}">
      <dgm:prSet/>
      <dgm:spPr/>
      <dgm:t>
        <a:bodyPr/>
        <a:lstStyle/>
        <a:p>
          <a:endParaRPr lang="fi-FI"/>
        </a:p>
      </dgm:t>
    </dgm:pt>
    <dgm:pt modelId="{8EA677FD-A6EC-49B4-840C-0D4175374614}" type="sibTrans" cxnId="{ED950B72-45EC-4E56-82A7-094A25A213A1}">
      <dgm:prSet/>
      <dgm:spPr/>
      <dgm:t>
        <a:bodyPr/>
        <a:lstStyle/>
        <a:p>
          <a:endParaRPr lang="fi-FI"/>
        </a:p>
      </dgm:t>
    </dgm:pt>
    <dgm:pt modelId="{FD019EC2-A893-49E1-AE7D-72DFF5187A2F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Aikuispsykiatrian osastohoito</a:t>
          </a:r>
        </a:p>
      </dgm:t>
    </dgm:pt>
    <dgm:pt modelId="{7810B047-BBA5-484C-AD3F-0A4055BC78AC}" type="parTrans" cxnId="{71521D0E-BAF5-49EE-A3D2-A4079EF17EDD}">
      <dgm:prSet/>
      <dgm:spPr/>
      <dgm:t>
        <a:bodyPr/>
        <a:lstStyle/>
        <a:p>
          <a:endParaRPr lang="fi-FI"/>
        </a:p>
      </dgm:t>
    </dgm:pt>
    <dgm:pt modelId="{6D9C1484-AABD-4587-910A-A906A531749A}" type="sibTrans" cxnId="{71521D0E-BAF5-49EE-A3D2-A4079EF17EDD}">
      <dgm:prSet/>
      <dgm:spPr/>
      <dgm:t>
        <a:bodyPr/>
        <a:lstStyle/>
        <a:p>
          <a:endParaRPr lang="fi-FI"/>
        </a:p>
      </dgm:t>
    </dgm:pt>
    <dgm:pt modelId="{280FE98D-63C5-4E59-869A-D078EA99702B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Asiakassuunnitelman mukaisesti</a:t>
          </a:r>
        </a:p>
      </dgm:t>
    </dgm:pt>
    <dgm:pt modelId="{2154B14D-3289-4DC3-8D94-230EBF8592EB}" type="parTrans" cxnId="{2EB2258D-41D2-4057-B965-AD208DA6A2FA}">
      <dgm:prSet/>
      <dgm:spPr/>
      <dgm:t>
        <a:bodyPr/>
        <a:lstStyle/>
        <a:p>
          <a:endParaRPr lang="fi-FI"/>
        </a:p>
      </dgm:t>
    </dgm:pt>
    <dgm:pt modelId="{25C931FA-02E0-4488-B4B4-00CB4A01E00C}" type="sibTrans" cxnId="{2EB2258D-41D2-4057-B965-AD208DA6A2FA}">
      <dgm:prSet/>
      <dgm:spPr/>
      <dgm:t>
        <a:bodyPr/>
        <a:lstStyle/>
        <a:p>
          <a:endParaRPr lang="fi-FI"/>
        </a:p>
      </dgm:t>
    </dgm:pt>
    <dgm:pt modelId="{D38D4D81-9FCC-443B-8054-97A2F10D881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Vaikea elämänkriisi, mielenterveysongelma tai psyykkinen sairaus, kun avohoidon keinot eivät riitä</a:t>
          </a:r>
        </a:p>
      </dgm:t>
    </dgm:pt>
    <dgm:pt modelId="{526F8600-28AA-4F9F-AEBC-654E1BB63860}" type="parTrans" cxnId="{D2F6B43C-4E8F-483F-91F2-5A388A7CF772}">
      <dgm:prSet/>
      <dgm:spPr/>
      <dgm:t>
        <a:bodyPr/>
        <a:lstStyle/>
        <a:p>
          <a:endParaRPr lang="fi-FI"/>
        </a:p>
      </dgm:t>
    </dgm:pt>
    <dgm:pt modelId="{A42D6D82-0206-4B3D-BFE5-003AC2A14CF6}" type="sibTrans" cxnId="{D2F6B43C-4E8F-483F-91F2-5A388A7CF772}">
      <dgm:prSet/>
      <dgm:spPr/>
      <dgm:t>
        <a:bodyPr/>
        <a:lstStyle/>
        <a:p>
          <a:endParaRPr lang="fi-FI"/>
        </a:p>
      </dgm:t>
    </dgm:pt>
    <dgm:pt modelId="{C7E9A168-14A7-416A-8A83-F8D957ED541F}">
      <dgm:prSet phldrT="[Teksti]" custT="1"/>
      <dgm:spPr/>
      <dgm:t>
        <a:bodyPr/>
        <a:lstStyle/>
        <a:p>
          <a:pPr>
            <a:spcAft>
              <a:spcPct val="35000"/>
            </a:spcAft>
          </a:pPr>
          <a:endParaRPr lang="fi-FI" sz="800" dirty="0">
            <a:solidFill>
              <a:schemeClr val="tx1"/>
            </a:solidFill>
          </a:endParaRPr>
        </a:p>
        <a:p>
          <a:pPr>
            <a:spcAft>
              <a:spcPct val="35000"/>
            </a:spcAft>
          </a:pPr>
          <a:r>
            <a:rPr lang="fi-FI" sz="800" dirty="0">
              <a:solidFill>
                <a:schemeClr val="tx1"/>
              </a:solidFill>
            </a:rPr>
            <a:t>Psykiatrian osasto 15</a:t>
          </a:r>
        </a:p>
        <a:p>
          <a:pPr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Suljettu yksikkö 15/A, kanslia</a:t>
          </a:r>
        </a:p>
        <a:p>
          <a:pPr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040 653 4128</a:t>
          </a:r>
        </a:p>
        <a:p>
          <a:pPr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Suljettu yksikkö 15/B, kanslia</a:t>
          </a:r>
        </a:p>
        <a:p>
          <a:pPr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040 804 5536</a:t>
          </a:r>
        </a:p>
        <a:p>
          <a:pPr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Avoyksikkö 15/C </a:t>
          </a:r>
        </a:p>
        <a:p>
          <a:pPr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040 635 4130</a:t>
          </a:r>
        </a:p>
        <a:p>
          <a:pPr>
            <a:spcAft>
              <a:spcPct val="35000"/>
            </a:spcAft>
          </a:pPr>
          <a:endParaRPr lang="fi-FI" sz="700" dirty="0">
            <a:solidFill>
              <a:schemeClr val="tx1"/>
            </a:solidFill>
          </a:endParaRPr>
        </a:p>
      </dgm:t>
    </dgm:pt>
    <dgm:pt modelId="{77F9DF8E-C4E5-4AD7-A848-2535090078E2}" type="parTrans" cxnId="{0734DAC1-DA8D-46F1-981A-CE792F0F81B8}">
      <dgm:prSet/>
      <dgm:spPr/>
      <dgm:t>
        <a:bodyPr/>
        <a:lstStyle/>
        <a:p>
          <a:endParaRPr lang="fi-FI"/>
        </a:p>
      </dgm:t>
    </dgm:pt>
    <dgm:pt modelId="{94D6B6DD-F682-43AC-A2CD-1D712F51515C}" type="sibTrans" cxnId="{0734DAC1-DA8D-46F1-981A-CE792F0F81B8}">
      <dgm:prSet/>
      <dgm:spPr/>
      <dgm:t>
        <a:bodyPr/>
        <a:lstStyle/>
        <a:p>
          <a:endParaRPr lang="fi-FI"/>
        </a:p>
      </dgm:t>
    </dgm:pt>
    <dgm:pt modelId="{B4129799-64F1-45DD-9700-215891F8EA42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Yksilöllinen psykiatrinen hoidon suunnittelu</a:t>
          </a:r>
        </a:p>
      </dgm:t>
    </dgm:pt>
    <dgm:pt modelId="{F4C0B0D7-6150-4044-A622-F15D6ABB564B}" type="parTrans" cxnId="{245D3D7E-AD82-4BC1-84E4-15724255B781}">
      <dgm:prSet/>
      <dgm:spPr/>
      <dgm:t>
        <a:bodyPr/>
        <a:lstStyle/>
        <a:p>
          <a:endParaRPr lang="fi-FI"/>
        </a:p>
      </dgm:t>
    </dgm:pt>
    <dgm:pt modelId="{E6685F5F-F7F5-4AA9-86C7-B9EBEE9D955A}" type="sibTrans" cxnId="{245D3D7E-AD82-4BC1-84E4-15724255B781}">
      <dgm:prSet/>
      <dgm:spPr/>
      <dgm:t>
        <a:bodyPr/>
        <a:lstStyle/>
        <a:p>
          <a:endParaRPr lang="fi-FI"/>
        </a:p>
      </dgm:t>
    </dgm:pt>
    <dgm:pt modelId="{08B4958C-AF98-46B4-8835-E1C9075B8C1C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Hoitoon/ asiakkuuteen liittyvät yksilölliset tarpeet</a:t>
          </a:r>
        </a:p>
      </dgm:t>
    </dgm:pt>
    <dgm:pt modelId="{1F5670A7-7D23-49F8-A649-D496A0DA6D0C}" type="parTrans" cxnId="{28829D58-57AE-4152-AE35-C772D564CDE7}">
      <dgm:prSet/>
      <dgm:spPr/>
      <dgm:t>
        <a:bodyPr/>
        <a:lstStyle/>
        <a:p>
          <a:endParaRPr lang="fi-FI"/>
        </a:p>
      </dgm:t>
    </dgm:pt>
    <dgm:pt modelId="{F32AC701-484A-4386-BCE3-70E18530C7B1}" type="sibTrans" cxnId="{28829D58-57AE-4152-AE35-C772D564CDE7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4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2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2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2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2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2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F7BE057-7AA1-49E4-84F9-E56E2F364DE1}" type="pres">
      <dgm:prSet presAssocID="{7A7EBF8A-0B77-4D26-945C-E6666469D92D}" presName="horFlow" presStyleCnt="0"/>
      <dgm:spPr/>
    </dgm:pt>
    <dgm:pt modelId="{3D99F0FB-2743-4166-9789-27D6272B4271}" type="pres">
      <dgm:prSet presAssocID="{7A7EBF8A-0B77-4D26-945C-E6666469D92D}" presName="bigChev" presStyleLbl="node1" presStyleIdx="1" presStyleCnt="4"/>
      <dgm:spPr/>
    </dgm:pt>
    <dgm:pt modelId="{B8F762C0-E074-405F-BE3C-B432AA6F56B6}" type="pres">
      <dgm:prSet presAssocID="{D2B930E9-5B39-4E61-9669-3F44022A646D}" presName="parTrans" presStyleCnt="0"/>
      <dgm:spPr/>
    </dgm:pt>
    <dgm:pt modelId="{E1A7A679-4579-4904-8047-ED96582F2C2A}" type="pres">
      <dgm:prSet presAssocID="{1A1B2AA5-6B62-49BA-A957-C3C82D4E5283}" presName="node" presStyleLbl="alignAccFollowNode1" presStyleIdx="5" presStyleCnt="20">
        <dgm:presLayoutVars>
          <dgm:bulletEnabled val="1"/>
        </dgm:presLayoutVars>
      </dgm:prSet>
      <dgm:spPr/>
    </dgm:pt>
    <dgm:pt modelId="{9C1866C4-2907-48E0-A833-A7F8F4D7C740}" type="pres">
      <dgm:prSet presAssocID="{C58D591F-5DE0-4416-9298-FE6B571FCA97}" presName="sibTrans" presStyleCnt="0"/>
      <dgm:spPr/>
    </dgm:pt>
    <dgm:pt modelId="{2622B0DB-3A9D-48B9-9F54-E9B49926F3E6}" type="pres">
      <dgm:prSet presAssocID="{D2BFCD8C-B292-4050-9595-EF05574CA3D8}" presName="node" presStyleLbl="alignAccFollowNode1" presStyleIdx="6" presStyleCnt="20">
        <dgm:presLayoutVars>
          <dgm:bulletEnabled val="1"/>
        </dgm:presLayoutVars>
      </dgm:prSet>
      <dgm:spPr/>
    </dgm:pt>
    <dgm:pt modelId="{DA6136CF-B5C4-440F-84E8-F02DAF02B3D1}" type="pres">
      <dgm:prSet presAssocID="{ABEC9D98-C911-4D4C-8C69-CD0D01F11D22}" presName="sibTrans" presStyleCnt="0"/>
      <dgm:spPr/>
    </dgm:pt>
    <dgm:pt modelId="{4DEEBF1A-B5D4-4751-B1BA-F05E5F699EC4}" type="pres">
      <dgm:prSet presAssocID="{D036BD87-3B7E-4CBB-BA9C-34F30971776D}" presName="node" presStyleLbl="alignAccFollowNode1" presStyleIdx="7" presStyleCnt="20">
        <dgm:presLayoutVars>
          <dgm:bulletEnabled val="1"/>
        </dgm:presLayoutVars>
      </dgm:prSet>
      <dgm:spPr/>
    </dgm:pt>
    <dgm:pt modelId="{C6A3B954-6EBC-4A59-BE90-E7D99AC37BDC}" type="pres">
      <dgm:prSet presAssocID="{8EA677FD-A6EC-49B4-840C-0D4175374614}" presName="sibTrans" presStyleCnt="0"/>
      <dgm:spPr/>
    </dgm:pt>
    <dgm:pt modelId="{5E220174-4B52-48E0-90BF-D37124152A9A}" type="pres">
      <dgm:prSet presAssocID="{BF3893C6-C540-41F3-AE47-A636CD26EAC5}" presName="node" presStyleLbl="alignAccFollowNode1" presStyleIdx="8" presStyleCnt="20">
        <dgm:presLayoutVars>
          <dgm:bulletEnabled val="1"/>
        </dgm:presLayoutVars>
      </dgm:prSet>
      <dgm:spPr/>
    </dgm:pt>
    <dgm:pt modelId="{AC2F019B-E211-41E1-91D0-6ECCC3858702}" type="pres">
      <dgm:prSet presAssocID="{8C079C41-862A-42C8-B691-29398E9C2187}" presName="sibTrans" presStyleCnt="0"/>
      <dgm:spPr/>
    </dgm:pt>
    <dgm:pt modelId="{4048DDE2-3289-4B50-AB03-E2A6CBB9CF7A}" type="pres">
      <dgm:prSet presAssocID="{21D97810-6165-46AF-B03E-A0B9D5ACE218}" presName="node" presStyleLbl="alignAccFollowNode1" presStyleIdx="9" presStyleCnt="20">
        <dgm:presLayoutVars>
          <dgm:bulletEnabled val="1"/>
        </dgm:presLayoutVars>
      </dgm:prSet>
      <dgm:spPr/>
    </dgm:pt>
    <dgm:pt modelId="{E1400C46-0A09-4C70-AF45-0428F872A3BF}" type="pres">
      <dgm:prSet presAssocID="{7A7EBF8A-0B77-4D26-945C-E6666469D92D}" presName="vSp" presStyleCnt="0"/>
      <dgm:spPr/>
    </dgm:pt>
    <dgm:pt modelId="{38D25FA1-1849-401D-9F74-87B742AFDE7C}" type="pres">
      <dgm:prSet presAssocID="{FD019EC2-A893-49E1-AE7D-72DFF5187A2F}" presName="horFlow" presStyleCnt="0"/>
      <dgm:spPr/>
    </dgm:pt>
    <dgm:pt modelId="{F144A71C-8B30-4519-BA3A-8FABE4B134BD}" type="pres">
      <dgm:prSet presAssocID="{FD019EC2-A893-49E1-AE7D-72DFF5187A2F}" presName="bigChev" presStyleLbl="node1" presStyleIdx="2" presStyleCnt="4"/>
      <dgm:spPr/>
    </dgm:pt>
    <dgm:pt modelId="{6D7296DA-2F0C-4AB6-A765-C9A6594A59DE}" type="pres">
      <dgm:prSet presAssocID="{526F8600-28AA-4F9F-AEBC-654E1BB63860}" presName="parTrans" presStyleCnt="0"/>
      <dgm:spPr/>
    </dgm:pt>
    <dgm:pt modelId="{F280E435-AF6F-4144-94BB-D18C8941CFA6}" type="pres">
      <dgm:prSet presAssocID="{D38D4D81-9FCC-443B-8054-97A2F10D881E}" presName="node" presStyleLbl="alignAccFollowNode1" presStyleIdx="10" presStyleCnt="20">
        <dgm:presLayoutVars>
          <dgm:bulletEnabled val="1"/>
        </dgm:presLayoutVars>
      </dgm:prSet>
      <dgm:spPr/>
    </dgm:pt>
    <dgm:pt modelId="{6E0E14C1-E20B-46C5-B0D0-63A4C4A538C3}" type="pres">
      <dgm:prSet presAssocID="{A42D6D82-0206-4B3D-BFE5-003AC2A14CF6}" presName="sibTrans" presStyleCnt="0"/>
      <dgm:spPr/>
    </dgm:pt>
    <dgm:pt modelId="{CC093616-B7F0-411F-8BBD-FEE818B5578F}" type="pres">
      <dgm:prSet presAssocID="{C7E9A168-14A7-416A-8A83-F8D957ED541F}" presName="node" presStyleLbl="alignAccFollowNode1" presStyleIdx="11" presStyleCnt="20">
        <dgm:presLayoutVars>
          <dgm:bulletEnabled val="1"/>
        </dgm:presLayoutVars>
      </dgm:prSet>
      <dgm:spPr/>
    </dgm:pt>
    <dgm:pt modelId="{E7B517FA-5DC6-4905-8CFA-F63431AD24AC}" type="pres">
      <dgm:prSet presAssocID="{94D6B6DD-F682-43AC-A2CD-1D712F51515C}" presName="sibTrans" presStyleCnt="0"/>
      <dgm:spPr/>
    </dgm:pt>
    <dgm:pt modelId="{6BB73D95-E6F7-4C4A-9684-1643C72AC670}" type="pres">
      <dgm:prSet presAssocID="{B4129799-64F1-45DD-9700-215891F8EA42}" presName="node" presStyleLbl="alignAccFollowNode1" presStyleIdx="12" presStyleCnt="20">
        <dgm:presLayoutVars>
          <dgm:bulletEnabled val="1"/>
        </dgm:presLayoutVars>
      </dgm:prSet>
      <dgm:spPr/>
    </dgm:pt>
    <dgm:pt modelId="{95C8CC3C-65E0-4A6F-B479-8FDABABFB684}" type="pres">
      <dgm:prSet presAssocID="{E6685F5F-F7F5-4AA9-86C7-B9EBEE9D955A}" presName="sibTrans" presStyleCnt="0"/>
      <dgm:spPr/>
    </dgm:pt>
    <dgm:pt modelId="{A508D71A-8E9A-4415-A1F6-8DFF8D1D1683}" type="pres">
      <dgm:prSet presAssocID="{08B4958C-AF98-46B4-8835-E1C9075B8C1C}" presName="node" presStyleLbl="alignAccFollowNode1" presStyleIdx="13" presStyleCnt="20">
        <dgm:presLayoutVars>
          <dgm:bulletEnabled val="1"/>
        </dgm:presLayoutVars>
      </dgm:prSet>
      <dgm:spPr/>
    </dgm:pt>
    <dgm:pt modelId="{49D48558-5A95-447B-A271-07AC7EBFA12F}" type="pres">
      <dgm:prSet presAssocID="{F32AC701-484A-4386-BCE3-70E18530C7B1}" presName="sibTrans" presStyleCnt="0"/>
      <dgm:spPr/>
    </dgm:pt>
    <dgm:pt modelId="{5F14A5F1-5670-4BA2-92CF-2DE2E23BF32C}" type="pres">
      <dgm:prSet presAssocID="{280FE98D-63C5-4E59-869A-D078EA99702B}" presName="node" presStyleLbl="alignAccFollowNode1" presStyleIdx="14" presStyleCnt="20">
        <dgm:presLayoutVars>
          <dgm:bulletEnabled val="1"/>
        </dgm:presLayoutVars>
      </dgm:prSet>
      <dgm:spPr/>
    </dgm:pt>
    <dgm:pt modelId="{1E45322F-4FF1-4A7E-994A-2EFF35BA83FF}" type="pres">
      <dgm:prSet presAssocID="{FD019EC2-A893-49E1-AE7D-72DFF5187A2F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3" presStyleCnt="4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5" presStyleCnt="20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17EEE3DB-15AC-4305-8207-513CE4591EDA}" type="pres">
      <dgm:prSet presAssocID="{696CC0D3-AF32-457F-A742-451E38D1310F}" presName="node" presStyleLbl="alignAccFollowNode1" presStyleIdx="16" presStyleCnt="20">
        <dgm:presLayoutVars>
          <dgm:bulletEnabled val="1"/>
        </dgm:presLayoutVars>
      </dgm:prSet>
      <dgm:spPr/>
    </dgm:pt>
    <dgm:pt modelId="{FD15633F-78EC-45A6-AF02-F01964C07746}" type="pres">
      <dgm:prSet presAssocID="{2BD481E4-53B3-4394-A5FE-3F22CCD84ABA}" presName="sibTrans" presStyleCnt="0"/>
      <dgm:spPr/>
    </dgm:pt>
    <dgm:pt modelId="{A3A4DB25-215E-4A90-8679-C6E328B309C8}" type="pres">
      <dgm:prSet presAssocID="{11AC8F44-D088-437E-88B7-3424FA00FFBA}" presName="node" presStyleLbl="alignAccFollowNode1" presStyleIdx="17" presStyleCnt="20">
        <dgm:presLayoutVars>
          <dgm:bulletEnabled val="1"/>
        </dgm:presLayoutVars>
      </dgm:prSet>
      <dgm:spPr/>
    </dgm:pt>
    <dgm:pt modelId="{4CB97103-1642-484D-9416-06CCFAA80766}" type="pres">
      <dgm:prSet presAssocID="{AA06F551-A5EC-4CF7-9A86-74B2B4D4B722}" presName="sibTrans" presStyleCnt="0"/>
      <dgm:spPr/>
    </dgm:pt>
    <dgm:pt modelId="{EAA351E1-7DA2-4376-B749-775EC6343182}" type="pres">
      <dgm:prSet presAssocID="{6E32F6FF-1ED8-4A22-B750-5BD5A9C63C63}" presName="node" presStyleLbl="alignAccFollowNode1" presStyleIdx="18" presStyleCnt="20">
        <dgm:presLayoutVars>
          <dgm:bulletEnabled val="1"/>
        </dgm:presLayoutVars>
      </dgm:prSet>
      <dgm:spPr/>
    </dgm:pt>
    <dgm:pt modelId="{19C64214-29E3-48F2-B86D-02C76C0221B4}" type="pres">
      <dgm:prSet presAssocID="{A6C7205A-C4AE-4EB6-8C26-DCD5D42C22E1}" presName="sibTrans" presStyleCnt="0"/>
      <dgm:spPr/>
    </dgm:pt>
    <dgm:pt modelId="{D4EB4109-6527-42EA-BA86-5711CAE89AAD}" type="pres">
      <dgm:prSet presAssocID="{0E641F0D-730C-4E26-A797-CEA509AB3CF6}" presName="node" presStyleLbl="alignAccFollowNode1" presStyleIdx="19" presStyleCnt="20">
        <dgm:presLayoutVars>
          <dgm:bulletEnabled val="1"/>
        </dgm:presLayoutVars>
      </dgm:prSet>
      <dgm:spPr/>
    </dgm:pt>
  </dgm:ptLst>
  <dgm:cxnLst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67EE8207-184F-405C-82A3-EC5A9AF34B53}" type="presOf" srcId="{D2BFCD8C-B292-4050-9595-EF05574CA3D8}" destId="{2622B0DB-3A9D-48B9-9F54-E9B49926F3E6}" srcOrd="0" destOrd="0" presId="urn:microsoft.com/office/officeart/2005/8/layout/lProcess3"/>
    <dgm:cxn modelId="{71521D0E-BAF5-49EE-A3D2-A4079EF17EDD}" srcId="{79F08421-7D3E-40FF-8004-64B1F3D44F37}" destId="{FD019EC2-A893-49E1-AE7D-72DFF5187A2F}" srcOrd="2" destOrd="0" parTransId="{7810B047-BBA5-484C-AD3F-0A4055BC78AC}" sibTransId="{6D9C1484-AABD-4587-910A-A906A531749A}"/>
    <dgm:cxn modelId="{D70BEA1E-F2E4-4050-BEF4-634428CAD3CA}" type="presOf" srcId="{11AC8F44-D088-437E-88B7-3424FA00FFBA}" destId="{A3A4DB25-215E-4A90-8679-C6E328B309C8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463DF529-6814-4321-80AA-6F60A6E2EB1A}" srcId="{7A7EBF8A-0B77-4D26-945C-E6666469D92D}" destId="{21D97810-6165-46AF-B03E-A0B9D5ACE218}" srcOrd="4" destOrd="0" parTransId="{6DC77A97-CC75-4488-ACC0-1C69DC6FA93A}" sibTransId="{EC43C0B1-0356-4AD7-BA33-B98DE482A166}"/>
    <dgm:cxn modelId="{C473FE29-9045-4257-B044-44886B749DED}" type="presOf" srcId="{FD019EC2-A893-49E1-AE7D-72DFF5187A2F}" destId="{F144A71C-8B30-4519-BA3A-8FABE4B134BD}" srcOrd="0" destOrd="0" presId="urn:microsoft.com/office/officeart/2005/8/layout/lProcess3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B0BF8E2C-8CD3-4AFD-BD68-A7D8B1E01219}" srcId="{79F08421-7D3E-40FF-8004-64B1F3D44F37}" destId="{039620B4-C32A-4DAB-95DD-318A553B9299}" srcOrd="3" destOrd="0" parTransId="{284A4207-D6C9-467F-979F-6B9BF30E7877}" sibTransId="{BDAFDAA6-5780-4A08-8443-0C83B8752DA2}"/>
    <dgm:cxn modelId="{3221F92E-EBAC-46A9-84F7-B3A6D45BD65D}" type="presOf" srcId="{D036BD87-3B7E-4CBB-BA9C-34F30971776D}" destId="{4DEEBF1A-B5D4-4751-B1BA-F05E5F699EC4}" srcOrd="0" destOrd="0" presId="urn:microsoft.com/office/officeart/2005/8/layout/lProcess3"/>
    <dgm:cxn modelId="{D2F6B43C-4E8F-483F-91F2-5A388A7CF772}" srcId="{FD019EC2-A893-49E1-AE7D-72DFF5187A2F}" destId="{D38D4D81-9FCC-443B-8054-97A2F10D881E}" srcOrd="0" destOrd="0" parTransId="{526F8600-28AA-4F9F-AEBC-654E1BB63860}" sibTransId="{A42D6D82-0206-4B3D-BFE5-003AC2A14CF6}"/>
    <dgm:cxn modelId="{67AB845B-E90F-4DCC-93B2-ED871D889577}" type="presOf" srcId="{C7E9A168-14A7-416A-8A83-F8D957ED541F}" destId="{CC093616-B7F0-411F-8BBD-FEE818B5578F}" srcOrd="0" destOrd="0" presId="urn:microsoft.com/office/officeart/2005/8/layout/lProcess3"/>
    <dgm:cxn modelId="{90FB4B5F-5C78-4DE4-AB27-C4EB9A947B44}" type="presOf" srcId="{696CC0D3-AF32-457F-A742-451E38D1310F}" destId="{17EEE3DB-15AC-4305-8207-513CE4591EDA}" srcOrd="0" destOrd="0" presId="urn:microsoft.com/office/officeart/2005/8/layout/lProcess3"/>
    <dgm:cxn modelId="{7DD3E95F-53E8-415F-BC7D-6B989EF77AF3}" type="presOf" srcId="{7A7EBF8A-0B77-4D26-945C-E6666469D92D}" destId="{3D99F0FB-2743-4166-9789-27D6272B4271}" srcOrd="0" destOrd="0" presId="urn:microsoft.com/office/officeart/2005/8/layout/lProcess3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5720EB63-002A-4591-8106-D35253057FB2}" srcId="{7A7EBF8A-0B77-4D26-945C-E6666469D92D}" destId="{1A1B2AA5-6B62-49BA-A957-C3C82D4E5283}" srcOrd="0" destOrd="0" parTransId="{D2B930E9-5B39-4E61-9669-3F44022A646D}" sibTransId="{C58D591F-5DE0-4416-9298-FE6B571FCA97}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CA8B4748-61B7-4FFB-984C-AA401F95B2C6}" type="presOf" srcId="{0E641F0D-730C-4E26-A797-CEA509AB3CF6}" destId="{D4EB4109-6527-42EA-BA86-5711CAE89AAD}" srcOrd="0" destOrd="0" presId="urn:microsoft.com/office/officeart/2005/8/layout/lProcess3"/>
    <dgm:cxn modelId="{759A6E68-A717-45D9-BC5B-9FF8C1370DA2}" type="presOf" srcId="{280FE98D-63C5-4E59-869A-D078EA99702B}" destId="{5F14A5F1-5670-4BA2-92CF-2DE2E23BF32C}" srcOrd="0" destOrd="0" presId="urn:microsoft.com/office/officeart/2005/8/layout/lProcess3"/>
    <dgm:cxn modelId="{2CE07B4B-11E7-42B8-A8C2-0075EFFA5323}" type="presOf" srcId="{1A1B2AA5-6B62-49BA-A957-C3C82D4E5283}" destId="{E1A7A679-4579-4904-8047-ED96582F2C2A}" srcOrd="0" destOrd="0" presId="urn:microsoft.com/office/officeart/2005/8/layout/lProcess3"/>
    <dgm:cxn modelId="{263D9770-ADD5-454C-B0A1-0540DBF85E34}" srcId="{039620B4-C32A-4DAB-95DD-318A553B9299}" destId="{11AC8F44-D088-437E-88B7-3424FA00FFBA}" srcOrd="2" destOrd="0" parTransId="{F1835368-DC51-4B65-9F6D-6C9DFE5530A9}" sibTransId="{AA06F551-A5EC-4CF7-9A86-74B2B4D4B722}"/>
    <dgm:cxn modelId="{38D23771-5354-4B50-A1B5-8775B77C210B}" type="presOf" srcId="{D38D4D81-9FCC-443B-8054-97A2F10D881E}" destId="{F280E435-AF6F-4144-94BB-D18C8941CFA6}" srcOrd="0" destOrd="0" presId="urn:microsoft.com/office/officeart/2005/8/layout/lProcess3"/>
    <dgm:cxn modelId="{ED950B72-45EC-4E56-82A7-094A25A213A1}" srcId="{7A7EBF8A-0B77-4D26-945C-E6666469D92D}" destId="{D036BD87-3B7E-4CBB-BA9C-34F30971776D}" srcOrd="2" destOrd="0" parTransId="{45D961E2-DC0A-43E1-8FC1-3B494329F7EE}" sibTransId="{8EA677FD-A6EC-49B4-840C-0D4175374614}"/>
    <dgm:cxn modelId="{28829D58-57AE-4152-AE35-C772D564CDE7}" srcId="{FD019EC2-A893-49E1-AE7D-72DFF5187A2F}" destId="{08B4958C-AF98-46B4-8835-E1C9075B8C1C}" srcOrd="3" destOrd="0" parTransId="{1F5670A7-7D23-49F8-A649-D496A0DA6D0C}" sibTransId="{F32AC701-484A-4386-BCE3-70E18530C7B1}"/>
    <dgm:cxn modelId="{245D3D7E-AD82-4BC1-84E4-15724255B781}" srcId="{FD019EC2-A893-49E1-AE7D-72DFF5187A2F}" destId="{B4129799-64F1-45DD-9700-215891F8EA42}" srcOrd="2" destOrd="0" parTransId="{F4C0B0D7-6150-4044-A622-F15D6ABB564B}" sibTransId="{E6685F5F-F7F5-4AA9-86C7-B9EBEE9D955A}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28C0EF80-1BFF-4C29-9D77-D8E274D00E68}" srcId="{7A7EBF8A-0B77-4D26-945C-E6666469D92D}" destId="{BF3893C6-C540-41F3-AE47-A636CD26EAC5}" srcOrd="3" destOrd="0" parTransId="{9928B976-15E8-4489-ACFA-5049F9C0AED6}" sibTransId="{8C079C41-862A-42C8-B691-29398E9C2187}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2EB2258D-41D2-4057-B965-AD208DA6A2FA}" srcId="{FD019EC2-A893-49E1-AE7D-72DFF5187A2F}" destId="{280FE98D-63C5-4E59-869A-D078EA99702B}" srcOrd="4" destOrd="0" parTransId="{2154B14D-3289-4DC3-8D94-230EBF8592EB}" sibTransId="{25C931FA-02E0-4488-B4B4-00CB4A01E00C}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806FA4AB-61D1-4E7D-8C19-383A409394E0}" srcId="{039620B4-C32A-4DAB-95DD-318A553B9299}" destId="{0E641F0D-730C-4E26-A797-CEA509AB3CF6}" srcOrd="4" destOrd="0" parTransId="{F35CFD22-A0E6-4924-95D0-578B5FFDDA39}" sibTransId="{4177B1DA-8FCA-4107-9C20-7B369F6DBFBE}"/>
    <dgm:cxn modelId="{BB5350AF-7DEF-43A8-B5F0-14FF5F05EE99}" type="presOf" srcId="{21D97810-6165-46AF-B03E-A0B9D5ACE218}" destId="{4048DDE2-3289-4B50-AB03-E2A6CBB9CF7A}" srcOrd="0" destOrd="0" presId="urn:microsoft.com/office/officeart/2005/8/layout/lProcess3"/>
    <dgm:cxn modelId="{77CCB9AF-A7E3-4FD9-BED7-9231B807E51C}" srcId="{79F08421-7D3E-40FF-8004-64B1F3D44F37}" destId="{7A7EBF8A-0B77-4D26-945C-E6666469D92D}" srcOrd="1" destOrd="0" parTransId="{2D048BC8-6F33-4AA3-B68C-7D97AB4D3808}" sibTransId="{463655FB-CA8C-4961-A97F-BADCDAB88D8E}"/>
    <dgm:cxn modelId="{A5AD47BB-43D9-4DCE-B10D-968DD27A16EF}" type="presOf" srcId="{6E32F6FF-1ED8-4A22-B750-5BD5A9C63C63}" destId="{EAA351E1-7DA2-4376-B749-775EC6343182}" srcOrd="0" destOrd="0" presId="urn:microsoft.com/office/officeart/2005/8/layout/lProcess3"/>
    <dgm:cxn modelId="{69D94EBD-8F4D-46AF-9CC2-8F6C8EFC950D}" type="presOf" srcId="{08B4958C-AF98-46B4-8835-E1C9075B8C1C}" destId="{A508D71A-8E9A-4415-A1F6-8DFF8D1D1683}" srcOrd="0" destOrd="0" presId="urn:microsoft.com/office/officeart/2005/8/layout/lProcess3"/>
    <dgm:cxn modelId="{0734DAC1-DA8D-46F1-981A-CE792F0F81B8}" srcId="{FD019EC2-A893-49E1-AE7D-72DFF5187A2F}" destId="{C7E9A168-14A7-416A-8A83-F8D957ED541F}" srcOrd="1" destOrd="0" parTransId="{77F9DF8E-C4E5-4AD7-A848-2535090078E2}" sibTransId="{94D6B6DD-F682-43AC-A2CD-1D712F51515C}"/>
    <dgm:cxn modelId="{CEC287C7-55CA-4DAE-BB63-9E19D2F1F231}" srcId="{039620B4-C32A-4DAB-95DD-318A553B9299}" destId="{6E32F6FF-1ED8-4A22-B750-5BD5A9C63C63}" srcOrd="3" destOrd="0" parTransId="{ECCE9A7E-70FF-4606-ABD4-2A90932001B5}" sibTransId="{A6C7205A-C4AE-4EB6-8C26-DCD5D42C22E1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655FEDD9-5663-4058-A6B1-AE2EC0C4C56B}" srcId="{039620B4-C32A-4DAB-95DD-318A553B9299}" destId="{696CC0D3-AF32-457F-A742-451E38D1310F}" srcOrd="1" destOrd="0" parTransId="{87E21C85-CD80-44E8-9D63-661FC95E5FEB}" sibTransId="{2BD481E4-53B3-4394-A5FE-3F22CCD84ABA}"/>
    <dgm:cxn modelId="{86010BDB-D14A-4F68-9BE7-31D8643DFAC5}" srcId="{7A7EBF8A-0B77-4D26-945C-E6666469D92D}" destId="{D2BFCD8C-B292-4050-9595-EF05574CA3D8}" srcOrd="1" destOrd="0" parTransId="{7A58D4AC-1E97-470D-821F-BD6BB1E3089D}" sibTransId="{ABEC9D98-C911-4D4C-8C69-CD0D01F11D22}"/>
    <dgm:cxn modelId="{205D8DDF-AB36-4BD6-8DD1-0D576566F2C8}" type="presOf" srcId="{BF3893C6-C540-41F3-AE47-A636CD26EAC5}" destId="{5E220174-4B52-48E0-90BF-D37124152A9A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84227DFB-4DA6-4B6B-A459-136678AA69A3}" type="presOf" srcId="{B4129799-64F1-45DD-9700-215891F8EA42}" destId="{6BB73D95-E6F7-4C4A-9684-1643C72AC670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A5242259-8595-4772-9456-216B125A3A3A}" type="presParOf" srcId="{0A0F3E68-95EE-4DBA-9905-72C80B529316}" destId="{3F7BE057-7AA1-49E4-84F9-E56E2F364DE1}" srcOrd="2" destOrd="0" presId="urn:microsoft.com/office/officeart/2005/8/layout/lProcess3"/>
    <dgm:cxn modelId="{63C98ED1-46EB-49B0-A512-8654FB7710D7}" type="presParOf" srcId="{3F7BE057-7AA1-49E4-84F9-E56E2F364DE1}" destId="{3D99F0FB-2743-4166-9789-27D6272B4271}" srcOrd="0" destOrd="0" presId="urn:microsoft.com/office/officeart/2005/8/layout/lProcess3"/>
    <dgm:cxn modelId="{F4322185-97E8-4366-BB20-8243A0809EF0}" type="presParOf" srcId="{3F7BE057-7AA1-49E4-84F9-E56E2F364DE1}" destId="{B8F762C0-E074-405F-BE3C-B432AA6F56B6}" srcOrd="1" destOrd="0" presId="urn:microsoft.com/office/officeart/2005/8/layout/lProcess3"/>
    <dgm:cxn modelId="{BAA2A1B2-090D-40F7-A679-AD657815502D}" type="presParOf" srcId="{3F7BE057-7AA1-49E4-84F9-E56E2F364DE1}" destId="{E1A7A679-4579-4904-8047-ED96582F2C2A}" srcOrd="2" destOrd="0" presId="urn:microsoft.com/office/officeart/2005/8/layout/lProcess3"/>
    <dgm:cxn modelId="{766EBD52-750B-4B8E-B9DA-9FE584644D21}" type="presParOf" srcId="{3F7BE057-7AA1-49E4-84F9-E56E2F364DE1}" destId="{9C1866C4-2907-48E0-A833-A7F8F4D7C740}" srcOrd="3" destOrd="0" presId="urn:microsoft.com/office/officeart/2005/8/layout/lProcess3"/>
    <dgm:cxn modelId="{33F3DE70-68ED-499B-BB95-86A5050C3F44}" type="presParOf" srcId="{3F7BE057-7AA1-49E4-84F9-E56E2F364DE1}" destId="{2622B0DB-3A9D-48B9-9F54-E9B49926F3E6}" srcOrd="4" destOrd="0" presId="urn:microsoft.com/office/officeart/2005/8/layout/lProcess3"/>
    <dgm:cxn modelId="{C8980966-4A38-42C9-8217-229EC39C28DD}" type="presParOf" srcId="{3F7BE057-7AA1-49E4-84F9-E56E2F364DE1}" destId="{DA6136CF-B5C4-440F-84E8-F02DAF02B3D1}" srcOrd="5" destOrd="0" presId="urn:microsoft.com/office/officeart/2005/8/layout/lProcess3"/>
    <dgm:cxn modelId="{FE85A97D-F706-4138-BEF2-93CC88527D83}" type="presParOf" srcId="{3F7BE057-7AA1-49E4-84F9-E56E2F364DE1}" destId="{4DEEBF1A-B5D4-4751-B1BA-F05E5F699EC4}" srcOrd="6" destOrd="0" presId="urn:microsoft.com/office/officeart/2005/8/layout/lProcess3"/>
    <dgm:cxn modelId="{37215D29-1C7D-4250-957F-1E991ECACBA4}" type="presParOf" srcId="{3F7BE057-7AA1-49E4-84F9-E56E2F364DE1}" destId="{C6A3B954-6EBC-4A59-BE90-E7D99AC37BDC}" srcOrd="7" destOrd="0" presId="urn:microsoft.com/office/officeart/2005/8/layout/lProcess3"/>
    <dgm:cxn modelId="{59D2F16E-AAE9-4BA7-9252-4AA3EDF5549E}" type="presParOf" srcId="{3F7BE057-7AA1-49E4-84F9-E56E2F364DE1}" destId="{5E220174-4B52-48E0-90BF-D37124152A9A}" srcOrd="8" destOrd="0" presId="urn:microsoft.com/office/officeart/2005/8/layout/lProcess3"/>
    <dgm:cxn modelId="{81AC98F2-F4F5-4D92-858B-383459DA3C3B}" type="presParOf" srcId="{3F7BE057-7AA1-49E4-84F9-E56E2F364DE1}" destId="{AC2F019B-E211-41E1-91D0-6ECCC3858702}" srcOrd="9" destOrd="0" presId="urn:microsoft.com/office/officeart/2005/8/layout/lProcess3"/>
    <dgm:cxn modelId="{52D5D36E-D442-4041-8022-88F0391A7B3E}" type="presParOf" srcId="{3F7BE057-7AA1-49E4-84F9-E56E2F364DE1}" destId="{4048DDE2-3289-4B50-AB03-E2A6CBB9CF7A}" srcOrd="10" destOrd="0" presId="urn:microsoft.com/office/officeart/2005/8/layout/lProcess3"/>
    <dgm:cxn modelId="{F24284F0-CD83-43B6-B145-4EFC4F25FC65}" type="presParOf" srcId="{0A0F3E68-95EE-4DBA-9905-72C80B529316}" destId="{E1400C46-0A09-4C70-AF45-0428F872A3BF}" srcOrd="3" destOrd="0" presId="urn:microsoft.com/office/officeart/2005/8/layout/lProcess3"/>
    <dgm:cxn modelId="{E2B76E3F-E636-42DD-89AC-09DB6F8A7E9B}" type="presParOf" srcId="{0A0F3E68-95EE-4DBA-9905-72C80B529316}" destId="{38D25FA1-1849-401D-9F74-87B742AFDE7C}" srcOrd="4" destOrd="0" presId="urn:microsoft.com/office/officeart/2005/8/layout/lProcess3"/>
    <dgm:cxn modelId="{371C44C1-4DA9-4FFA-AB22-9C94879683A7}" type="presParOf" srcId="{38D25FA1-1849-401D-9F74-87B742AFDE7C}" destId="{F144A71C-8B30-4519-BA3A-8FABE4B134BD}" srcOrd="0" destOrd="0" presId="urn:microsoft.com/office/officeart/2005/8/layout/lProcess3"/>
    <dgm:cxn modelId="{3BDC2E50-F495-4959-85A0-7E23433B244B}" type="presParOf" srcId="{38D25FA1-1849-401D-9F74-87B742AFDE7C}" destId="{6D7296DA-2F0C-4AB6-A765-C9A6594A59DE}" srcOrd="1" destOrd="0" presId="urn:microsoft.com/office/officeart/2005/8/layout/lProcess3"/>
    <dgm:cxn modelId="{2D4DD35C-4484-472E-A996-1ED33C096152}" type="presParOf" srcId="{38D25FA1-1849-401D-9F74-87B742AFDE7C}" destId="{F280E435-AF6F-4144-94BB-D18C8941CFA6}" srcOrd="2" destOrd="0" presId="urn:microsoft.com/office/officeart/2005/8/layout/lProcess3"/>
    <dgm:cxn modelId="{876451D4-10D1-464A-AC18-7B5B212C128D}" type="presParOf" srcId="{38D25FA1-1849-401D-9F74-87B742AFDE7C}" destId="{6E0E14C1-E20B-46C5-B0D0-63A4C4A538C3}" srcOrd="3" destOrd="0" presId="urn:microsoft.com/office/officeart/2005/8/layout/lProcess3"/>
    <dgm:cxn modelId="{15DBB737-4D99-4A56-AAA9-92649B531D26}" type="presParOf" srcId="{38D25FA1-1849-401D-9F74-87B742AFDE7C}" destId="{CC093616-B7F0-411F-8BBD-FEE818B5578F}" srcOrd="4" destOrd="0" presId="urn:microsoft.com/office/officeart/2005/8/layout/lProcess3"/>
    <dgm:cxn modelId="{57875B3A-6DEC-4166-A540-5108314A9A60}" type="presParOf" srcId="{38D25FA1-1849-401D-9F74-87B742AFDE7C}" destId="{E7B517FA-5DC6-4905-8CFA-F63431AD24AC}" srcOrd="5" destOrd="0" presId="urn:microsoft.com/office/officeart/2005/8/layout/lProcess3"/>
    <dgm:cxn modelId="{026BD01B-0FE3-400E-ADDF-1EC60A514436}" type="presParOf" srcId="{38D25FA1-1849-401D-9F74-87B742AFDE7C}" destId="{6BB73D95-E6F7-4C4A-9684-1643C72AC670}" srcOrd="6" destOrd="0" presId="urn:microsoft.com/office/officeart/2005/8/layout/lProcess3"/>
    <dgm:cxn modelId="{B266117E-42BD-4944-B066-95408B4EEF6A}" type="presParOf" srcId="{38D25FA1-1849-401D-9F74-87B742AFDE7C}" destId="{95C8CC3C-65E0-4A6F-B479-8FDABABFB684}" srcOrd="7" destOrd="0" presId="urn:microsoft.com/office/officeart/2005/8/layout/lProcess3"/>
    <dgm:cxn modelId="{460F4B35-3F97-4389-8DE8-CA9DD40523DE}" type="presParOf" srcId="{38D25FA1-1849-401D-9F74-87B742AFDE7C}" destId="{A508D71A-8E9A-4415-A1F6-8DFF8D1D1683}" srcOrd="8" destOrd="0" presId="urn:microsoft.com/office/officeart/2005/8/layout/lProcess3"/>
    <dgm:cxn modelId="{0997FE8B-E29D-4425-9BDA-33C424C10E36}" type="presParOf" srcId="{38D25FA1-1849-401D-9F74-87B742AFDE7C}" destId="{49D48558-5A95-447B-A271-07AC7EBFA12F}" srcOrd="9" destOrd="0" presId="urn:microsoft.com/office/officeart/2005/8/layout/lProcess3"/>
    <dgm:cxn modelId="{99F235B5-AF00-4813-BDA2-7805E4770C04}" type="presParOf" srcId="{38D25FA1-1849-401D-9F74-87B742AFDE7C}" destId="{5F14A5F1-5670-4BA2-92CF-2DE2E23BF32C}" srcOrd="10" destOrd="0" presId="urn:microsoft.com/office/officeart/2005/8/layout/lProcess3"/>
    <dgm:cxn modelId="{5DCAF075-A6A6-4E5C-AA62-7B500891783D}" type="presParOf" srcId="{0A0F3E68-95EE-4DBA-9905-72C80B529316}" destId="{1E45322F-4FF1-4A7E-994A-2EFF35BA83FF}" srcOrd="5" destOrd="0" presId="urn:microsoft.com/office/officeart/2005/8/layout/lProcess3"/>
    <dgm:cxn modelId="{5E51EA05-C08C-40B6-B8E6-327C20DE394F}" type="presParOf" srcId="{0A0F3E68-95EE-4DBA-9905-72C80B529316}" destId="{ABB1A39F-DEFB-4E27-B868-16FBD5B81655}" srcOrd="6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9434EB99-DC43-41C7-8898-D14227745806}" type="presParOf" srcId="{ABB1A39F-DEFB-4E27-B868-16FBD5B81655}" destId="{17EEE3DB-15AC-4305-8207-513CE4591EDA}" srcOrd="4" destOrd="0" presId="urn:microsoft.com/office/officeart/2005/8/layout/lProcess3"/>
    <dgm:cxn modelId="{3733B375-99C5-4E1F-A042-700AD0282B89}" type="presParOf" srcId="{ABB1A39F-DEFB-4E27-B868-16FBD5B81655}" destId="{FD15633F-78EC-45A6-AF02-F01964C07746}" srcOrd="5" destOrd="0" presId="urn:microsoft.com/office/officeart/2005/8/layout/lProcess3"/>
    <dgm:cxn modelId="{BB6C71C2-59A9-492F-B8AF-D970E5BEC575}" type="presParOf" srcId="{ABB1A39F-DEFB-4E27-B868-16FBD5B81655}" destId="{A3A4DB25-215E-4A90-8679-C6E328B309C8}" srcOrd="6" destOrd="0" presId="urn:microsoft.com/office/officeart/2005/8/layout/lProcess3"/>
    <dgm:cxn modelId="{4A0D5B06-884F-4697-9F17-42079B1DF316}" type="presParOf" srcId="{ABB1A39F-DEFB-4E27-B868-16FBD5B81655}" destId="{4CB97103-1642-484D-9416-06CCFAA80766}" srcOrd="7" destOrd="0" presId="urn:microsoft.com/office/officeart/2005/8/layout/lProcess3"/>
    <dgm:cxn modelId="{5F0CA56A-598C-4BDA-A834-D7C9D20D2625}" type="presParOf" srcId="{ABB1A39F-DEFB-4E27-B868-16FBD5B81655}" destId="{EAA351E1-7DA2-4376-B749-775EC6343182}" srcOrd="8" destOrd="0" presId="urn:microsoft.com/office/officeart/2005/8/layout/lProcess3"/>
    <dgm:cxn modelId="{07A1B205-32EA-4004-84D7-7BB7DA4DADBA}" type="presParOf" srcId="{ABB1A39F-DEFB-4E27-B868-16FBD5B81655}" destId="{19C64214-29E3-48F2-B86D-02C76C0221B4}" srcOrd="9" destOrd="0" presId="urn:microsoft.com/office/officeart/2005/8/layout/lProcess3"/>
    <dgm:cxn modelId="{C3723C7E-A094-4211-A38F-7F6CB71694A3}" type="presParOf" srcId="{ABB1A39F-DEFB-4E27-B868-16FBD5B81655}" destId="{D4EB4109-6527-42EA-BA86-5711CAE89AAD}" srcOrd="1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1EB2714F-54AA-49DD-A271-4EE76A340C1C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dirty="0">
              <a:solidFill>
                <a:schemeClr val="tx1"/>
              </a:solidFill>
            </a:rPr>
            <a:t>Asumispalvelun tai sosiaalisen kuntoutuksen tarpeessa oleva asiakas hakeutuu palveluihin mahdollisen hoidosta vastaavan tahon kautta</a:t>
          </a:r>
        </a:p>
      </dgm:t>
    </dgm:pt>
    <dgm:pt modelId="{00B026C3-01DD-4352-936B-31BCE1BDD1CA}" type="parTrans" cxnId="{96F0745C-9DD4-483C-85A5-4233C150EA4E}">
      <dgm:prSet/>
      <dgm:spPr/>
      <dgm:t>
        <a:bodyPr/>
        <a:lstStyle/>
        <a:p>
          <a:endParaRPr lang="fi-FI" sz="700"/>
        </a:p>
      </dgm:t>
    </dgm:pt>
    <dgm:pt modelId="{694192A1-CDB1-44C3-AE3F-893979F40C69}" type="sibTrans" cxnId="{96F0745C-9DD4-483C-85A5-4233C150EA4E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dirty="0">
              <a:solidFill>
                <a:schemeClr val="tx1"/>
              </a:solidFill>
            </a:rPr>
            <a:t>Palvelusihteeri</a:t>
          </a:r>
        </a:p>
        <a:p>
          <a:r>
            <a:rPr lang="fi-FI" sz="1000" dirty="0">
              <a:solidFill>
                <a:schemeClr val="tx1"/>
              </a:solidFill>
            </a:rPr>
            <a:t>Puh. 040 8043 679</a:t>
          </a:r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08EB9039-FB56-443B-98E1-1BC25E96153F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dirty="0">
              <a:solidFill>
                <a:schemeClr val="tx1"/>
              </a:solidFill>
            </a:rPr>
            <a:t>Asiakkaan tilanteessa yhteistyöskentelyn tavoitteet</a:t>
          </a:r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dirty="0">
              <a:solidFill>
                <a:schemeClr val="tx1"/>
              </a:solidFill>
            </a:rPr>
            <a:t>Arvio sosiaalipalvelujen  tarpeesta</a:t>
          </a:r>
        </a:p>
        <a:p>
          <a:r>
            <a:rPr lang="fi-FI" sz="1000" dirty="0">
              <a:solidFill>
                <a:schemeClr val="tx1"/>
              </a:solidFill>
            </a:rPr>
            <a:t>mielenterveyden sosiaalipalvelut</a:t>
          </a:r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024C7722-6656-485C-8D09-2A62F413CBD8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/>
            <a:t>Arvioidaan tarjolla olevien palvelujen sopivuus ja oikea-aikaisuus</a:t>
          </a:r>
        </a:p>
        <a:p>
          <a:r>
            <a:rPr lang="fi-FI" sz="900" dirty="0"/>
            <a:t>Mahdollinen siirtyminen palveluun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Palvelutarpeen arviointi PTA</a:t>
          </a: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hakemus tai suullinen yhteydenotto käynnistää palvelutarpeen arvioinnin</a:t>
          </a:r>
        </a:p>
        <a:p>
          <a:endParaRPr lang="fi-FI" sz="1200" dirty="0">
            <a:solidFill>
              <a:schemeClr val="tx1"/>
            </a:solidFill>
          </a:endParaRP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EF1E1F4B-06EC-42A8-B844-310612866369}">
      <dgm:prSet phldrT="[Teksti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Mielenterveystyön sosiaalipalvelut</a:t>
          </a:r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551C9E34-164A-40A4-95EB-6C9BA57EFDBE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  <a:hlinkClick xmlns:r="http://schemas.openxmlformats.org/officeDocument/2006/relationships" r:id="rId1"/>
            </a:rPr>
            <a:t>Hakemus mielenterveyskuntoutu-</a:t>
          </a:r>
          <a:r>
            <a:rPr lang="fi-FI" sz="900" dirty="0" err="1">
              <a:solidFill>
                <a:schemeClr val="tx1"/>
              </a:solidFill>
              <a:hlinkClick xmlns:r="http://schemas.openxmlformats.org/officeDocument/2006/relationships" r:id="rId1"/>
            </a:rPr>
            <a:t>jien</a:t>
          </a:r>
          <a:r>
            <a:rPr lang="fi-FI" sz="900" dirty="0">
              <a:solidFill>
                <a:schemeClr val="tx1"/>
              </a:solidFill>
              <a:hlinkClick xmlns:r="http://schemas.openxmlformats.org/officeDocument/2006/relationships" r:id="rId1"/>
            </a:rPr>
            <a:t> sosiaalipalveluista</a:t>
          </a:r>
          <a:endParaRPr lang="fi-FI" sz="900" dirty="0">
            <a:solidFill>
              <a:schemeClr val="tx1"/>
            </a:solidFill>
          </a:endParaRPr>
        </a:p>
        <a:p>
          <a:r>
            <a:rPr lang="fi-FI" sz="900" dirty="0">
              <a:solidFill>
                <a:schemeClr val="tx1"/>
              </a:solidFill>
              <a:hlinkClick xmlns:r="http://schemas.openxmlformats.org/officeDocument/2006/relationships" r:id="rId2"/>
            </a:rPr>
            <a:t>www.soite.fi</a:t>
          </a:r>
          <a:endParaRPr lang="fi-FI" sz="900" dirty="0">
            <a:solidFill>
              <a:schemeClr val="tx1"/>
            </a:solidFill>
          </a:endParaRPr>
        </a:p>
      </dgm:t>
    </dgm:pt>
    <dgm:pt modelId="{17804392-A292-47B7-B9FF-1E818FCA36B8}" type="parTrans" cxnId="{8EE37589-2ABB-4583-A127-F432DCC2A6DB}">
      <dgm:prSet/>
      <dgm:spPr/>
      <dgm:t>
        <a:bodyPr/>
        <a:lstStyle/>
        <a:p>
          <a:endParaRPr lang="fi-FI"/>
        </a:p>
      </dgm:t>
    </dgm:pt>
    <dgm:pt modelId="{9ABCCEDC-6E24-4F43-832A-F5F5712C65D8}" type="sibTrans" cxnId="{8EE37589-2ABB-4583-A127-F432DCC2A6DB}">
      <dgm:prSet/>
      <dgm:spPr/>
      <dgm:t>
        <a:bodyPr/>
        <a:lstStyle/>
        <a:p>
          <a:endParaRPr lang="fi-FI"/>
        </a:p>
      </dgm:t>
    </dgm:pt>
    <dgm:pt modelId="{A6B206B1-B2FC-4293-9D71-FF11F35F06BA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Palveluntarpeen arviointi:</a:t>
          </a:r>
        </a:p>
        <a:p>
          <a:r>
            <a:rPr lang="fi-FI" sz="900" dirty="0">
              <a:solidFill>
                <a:schemeClr val="tx1"/>
              </a:solidFill>
            </a:rPr>
            <a:t>Asiakkaan tilanteen selvittäminen / arviointi</a:t>
          </a:r>
        </a:p>
        <a:p>
          <a:endParaRPr lang="fi-FI" sz="650" dirty="0">
            <a:solidFill>
              <a:schemeClr val="tx1"/>
            </a:solidFill>
          </a:endParaRP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luvalla yhteistyö asiakkaan verkoston kanssa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EA005845-8B8A-4CAD-B66C-FBF529B9AC96}">
      <dgm:prSet phldrT="[Teksti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Konsultaatio</a:t>
          </a:r>
        </a:p>
        <a:p>
          <a:r>
            <a:rPr lang="fi-FI" sz="1200" b="1" dirty="0">
              <a:solidFill>
                <a:schemeClr val="tx1"/>
              </a:solidFill>
            </a:rPr>
            <a:t>Ohjaus ja neuvonta</a:t>
          </a: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00776B1C-EDFD-449F-9A4F-79FA080A824A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Tilanteen mukainen arviointi</a:t>
          </a:r>
        </a:p>
      </dgm:t>
    </dgm:pt>
    <dgm:pt modelId="{8B03842C-B569-46F4-9819-0AFF2568C166}" type="parTrans" cxnId="{7385302D-B2E0-4999-BD73-060712EDAED3}">
      <dgm:prSet/>
      <dgm:spPr/>
      <dgm:t>
        <a:bodyPr/>
        <a:lstStyle/>
        <a:p>
          <a:endParaRPr lang="fi-FI"/>
        </a:p>
      </dgm:t>
    </dgm:pt>
    <dgm:pt modelId="{8B6E5A25-55D1-45B5-B4C5-7A1EDF96731E}" type="sibTrans" cxnId="{7385302D-B2E0-4999-BD73-060712EDAED3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Sosiaalipalvelujen tarve täysi-ikäisen mielenterveys asiakkaan tilanteessa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Palvelusihteeri </a:t>
          </a:r>
        </a:p>
        <a:p>
          <a:r>
            <a:rPr lang="fi-FI" sz="900" dirty="0">
              <a:solidFill>
                <a:schemeClr val="tx1"/>
              </a:solidFill>
            </a:rPr>
            <a:t>puh. 040 8043 679</a:t>
          </a: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Ohjaus ja neuvonta, arvio sosiaalipalvelujen tarpeesta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tilanteen arviointi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4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2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2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2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2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2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4"/>
      <dgm:spPr/>
    </dgm:pt>
    <dgm:pt modelId="{9755968C-D155-4D8E-93B9-E582B6811369}" type="pres">
      <dgm:prSet presAssocID="{00B026C3-01DD-4352-936B-31BCE1BDD1CA}" presName="parTrans" presStyleCnt="0"/>
      <dgm:spPr/>
    </dgm:pt>
    <dgm:pt modelId="{6C0E8378-B958-413F-B19F-A8F3CAE3647E}" type="pres">
      <dgm:prSet presAssocID="{1EB2714F-54AA-49DD-A271-4EE76A340C1C}" presName="node" presStyleLbl="alignAccFollowNode1" presStyleIdx="5" presStyleCnt="20">
        <dgm:presLayoutVars>
          <dgm:bulletEnabled val="1"/>
        </dgm:presLayoutVars>
      </dgm:prSet>
      <dgm:spPr/>
    </dgm:pt>
    <dgm:pt modelId="{7A0D1602-A15F-4B44-BE71-07126AB20616}" type="pres">
      <dgm:prSet presAssocID="{694192A1-CDB1-44C3-AE3F-893979F40C69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20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20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20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20">
        <dgm:presLayoutVars>
          <dgm:bulletEnabled val="1"/>
        </dgm:presLayoutVars>
      </dgm:prSet>
      <dgm:spPr/>
    </dgm:pt>
    <dgm:pt modelId="{2A59BAD1-F83B-449B-8036-B6C5F6CDE427}" type="pres">
      <dgm:prSet presAssocID="{EF1E1F4B-06EC-42A8-B844-310612866369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2" presStyleCnt="4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10" presStyleCnt="20" custLinFactNeighborX="8982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11" presStyleCnt="20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12" presStyleCnt="20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13" presStyleCnt="20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8F88DC2B-9DC8-499E-8200-D68D24C4A85A}" type="pres">
      <dgm:prSet presAssocID="{00776B1C-EDFD-449F-9A4F-79FA080A824A}" presName="node" presStyleLbl="alignAccFollowNode1" presStyleIdx="14" presStyleCnt="20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3" presStyleCnt="4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5" presStyleCnt="20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3FC2B232-A8C7-4F95-984E-7A6D3A1559C6}" type="pres">
      <dgm:prSet presAssocID="{551C9E34-164A-40A4-95EB-6C9BA57EFDBE}" presName="node" presStyleLbl="alignAccFollowNode1" presStyleIdx="16" presStyleCnt="20" custLinFactNeighborX="2994" custLinFactNeighborY="-3144">
        <dgm:presLayoutVars>
          <dgm:bulletEnabled val="1"/>
        </dgm:presLayoutVars>
      </dgm:prSet>
      <dgm:spPr/>
    </dgm:pt>
    <dgm:pt modelId="{E9DC84D0-60F3-49C7-82E5-0605A6EDFD4E}" type="pres">
      <dgm:prSet presAssocID="{9ABCCEDC-6E24-4F43-832A-F5F5712C65D8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7" presStyleCnt="20" custLinFactNeighborX="26945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8" presStyleCnt="20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D4EB4109-6527-42EA-BA86-5711CAE89AAD}" type="pres">
      <dgm:prSet presAssocID="{0E641F0D-730C-4E26-A797-CEA509AB3CF6}" presName="node" presStyleLbl="alignAccFollowNode1" presStyleIdx="19" presStyleCnt="20" custLinFactNeighborX="-2994" custLinFactNeighborY="5239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2" destOrd="0" parTransId="{66C4F0A9-4F61-4211-BF9E-ACF77C3B419D}" sibTransId="{E2C9EF01-4E6C-4A70-98CA-87054AA6AB9D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B0BF8E2C-8CD3-4AFD-BD68-A7D8B1E01219}" srcId="{79F08421-7D3E-40FF-8004-64B1F3D44F37}" destId="{039620B4-C32A-4DAB-95DD-318A553B9299}" srcOrd="3" destOrd="0" parTransId="{284A4207-D6C9-467F-979F-6B9BF30E7877}" sibTransId="{BDAFDAA6-5780-4A08-8443-0C83B8752DA2}"/>
    <dgm:cxn modelId="{7385302D-B2E0-4999-BD73-060712EDAED3}" srcId="{EA005845-8B8A-4CAD-B66C-FBF529B9AC96}" destId="{00776B1C-EDFD-449F-9A4F-79FA080A824A}" srcOrd="4" destOrd="0" parTransId="{8B03842C-B569-46F4-9819-0AFF2568C166}" sibTransId="{8B6E5A25-55D1-45B5-B4C5-7A1EDF96731E}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E324F739-9BB1-47DD-9695-5952B9F608D7}" type="presOf" srcId="{39F0F89E-158E-45A8-82E2-09BABC827AE2}" destId="{877E0F1B-464B-429F-8FD0-D75B8B38554A}" srcOrd="0" destOrd="0" presId="urn:microsoft.com/office/officeart/2005/8/layout/lProcess3"/>
    <dgm:cxn modelId="{96F0745C-9DD4-483C-85A5-4233C150EA4E}" srcId="{EF1E1F4B-06EC-42A8-B844-310612866369}" destId="{1EB2714F-54AA-49DD-A271-4EE76A340C1C}" srcOrd="0" destOrd="0" parTransId="{00B026C3-01DD-4352-936B-31BCE1BDD1CA}" sibTransId="{694192A1-CDB1-44C3-AE3F-893979F40C69}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CA8B4748-61B7-4FFB-984C-AA401F95B2C6}" type="presOf" srcId="{0E641F0D-730C-4E26-A797-CEA509AB3CF6}" destId="{D4EB4109-6527-42EA-BA86-5711CAE89AAD}" srcOrd="0" destOrd="0" presId="urn:microsoft.com/office/officeart/2005/8/layout/lProcess3"/>
    <dgm:cxn modelId="{146CE04F-03D2-4503-9BAE-E95855E3696F}" type="presOf" srcId="{1EB2714F-54AA-49DD-A271-4EE76A340C1C}" destId="{6C0E8378-B958-413F-B19F-A8F3CAE3647E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43FDE953-8EA4-4838-A3B2-F4FA0A43F4D2}" type="presOf" srcId="{024C7722-6656-485C-8D09-2A62F413CBD8}" destId="{54863496-5E03-4377-A30A-F018F385D1A6}" srcOrd="0" destOrd="0" presId="urn:microsoft.com/office/officeart/2005/8/layout/lProcess3"/>
    <dgm:cxn modelId="{14FFEB58-5FE1-4988-89B8-4C588DF87A78}" srcId="{79F08421-7D3E-40FF-8004-64B1F3D44F37}" destId="{EA005845-8B8A-4CAD-B66C-FBF529B9AC96}" srcOrd="2" destOrd="0" parTransId="{0E49EAAE-5277-4B27-99C9-49E8DEF47E11}" sibTransId="{3240FEEE-BB44-421D-AA0D-39B16116AB0D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674D1884-2CB8-4927-8ED4-D13BFD686291}" type="presOf" srcId="{551C9E34-164A-40A4-95EB-6C9BA57EFDBE}" destId="{3FC2B232-A8C7-4F95-984E-7A6D3A1559C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8EE37589-2ABB-4583-A127-F432DCC2A6DB}" srcId="{039620B4-C32A-4DAB-95DD-318A553B9299}" destId="{551C9E34-164A-40A4-95EB-6C9BA57EFDBE}" srcOrd="1" destOrd="0" parTransId="{17804392-A292-47B7-B9FF-1E818FCA36B8}" sibTransId="{9ABCCEDC-6E24-4F43-832A-F5F5712C65D8}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DE34A29B-6746-4178-98B3-260F02470651}" type="presOf" srcId="{00776B1C-EDFD-449F-9A4F-79FA080A824A}" destId="{8F88DC2B-9DC8-499E-8200-D68D24C4A85A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370463A2-9795-450E-B50E-E66771843FCE}" type="presOf" srcId="{08EB9039-FB56-443B-98E1-1BC25E96153F}" destId="{C044D98F-36FD-4BE9-8214-7D51D7EFF162}" srcOrd="0" destOrd="0" presId="urn:microsoft.com/office/officeart/2005/8/layout/lProcess3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806FA4AB-61D1-4E7D-8C19-383A409394E0}" srcId="{039620B4-C32A-4DAB-95DD-318A553B9299}" destId="{0E641F0D-730C-4E26-A797-CEA509AB3CF6}" srcOrd="4" destOrd="0" parTransId="{F35CFD22-A0E6-4924-95D0-578B5FFDDA39}" sibTransId="{4177B1DA-8FCA-4107-9C20-7B369F6DBFBE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A9E5D7F9-8E21-49CB-A3BD-EC38B183F937}" type="presOf" srcId="{49F07CCB-2EE5-450B-BED4-81DDD66C8042}" destId="{25FADDF4-9696-49A3-944D-2FED0AEF262D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394805DB-0C90-4B12-80C8-B2B1AEBF4027}" type="presParOf" srcId="{32047BFD-AF34-4B85-9D2B-5279388BC371}" destId="{9755968C-D155-4D8E-93B9-E582B6811369}" srcOrd="1" destOrd="0" presId="urn:microsoft.com/office/officeart/2005/8/layout/lProcess3"/>
    <dgm:cxn modelId="{A6A89A52-7A8A-44EC-8160-789561C6B527}" type="presParOf" srcId="{32047BFD-AF34-4B85-9D2B-5279388BC371}" destId="{6C0E8378-B958-413F-B19F-A8F3CAE3647E}" srcOrd="2" destOrd="0" presId="urn:microsoft.com/office/officeart/2005/8/layout/lProcess3"/>
    <dgm:cxn modelId="{D9B18B5E-36C3-4118-9624-2E391E3CCD0A}" type="presParOf" srcId="{32047BFD-AF34-4B85-9D2B-5279388BC371}" destId="{7A0D1602-A15F-4B44-BE71-07126AB20616}" srcOrd="3" destOrd="0" presId="urn:microsoft.com/office/officeart/2005/8/layout/lProcess3"/>
    <dgm:cxn modelId="{A02792D8-F27B-4AC5-825A-A4E349EF985E}" type="presParOf" srcId="{32047BFD-AF34-4B85-9D2B-5279388BC371}" destId="{25FADDF4-9696-49A3-944D-2FED0AEF262D}" srcOrd="4" destOrd="0" presId="urn:microsoft.com/office/officeart/2005/8/layout/lProcess3"/>
    <dgm:cxn modelId="{E2E41340-96DC-4D3D-8A60-E4CB3A28D1B6}" type="presParOf" srcId="{32047BFD-AF34-4B85-9D2B-5279388BC371}" destId="{6AAFEAF0-7450-4DC9-8BD7-F5ADCE9FFD7E}" srcOrd="5" destOrd="0" presId="urn:microsoft.com/office/officeart/2005/8/layout/lProcess3"/>
    <dgm:cxn modelId="{FDE8F368-E0D2-4AE4-8F13-4493BB8C72B9}" type="presParOf" srcId="{32047BFD-AF34-4B85-9D2B-5279388BC371}" destId="{877E0F1B-464B-429F-8FD0-D75B8B38554A}" srcOrd="6" destOrd="0" presId="urn:microsoft.com/office/officeart/2005/8/layout/lProcess3"/>
    <dgm:cxn modelId="{133CCD4E-DDF2-4308-9683-B9F9B2D62E56}" type="presParOf" srcId="{32047BFD-AF34-4B85-9D2B-5279388BC371}" destId="{2C62F168-2F61-4DF3-91ED-88348ED75532}" srcOrd="7" destOrd="0" presId="urn:microsoft.com/office/officeart/2005/8/layout/lProcess3"/>
    <dgm:cxn modelId="{10F79481-1FEC-4F0F-8DCB-D20FEE8C5158}" type="presParOf" srcId="{32047BFD-AF34-4B85-9D2B-5279388BC371}" destId="{C044D98F-36FD-4BE9-8214-7D51D7EFF162}" srcOrd="8" destOrd="0" presId="urn:microsoft.com/office/officeart/2005/8/layout/lProcess3"/>
    <dgm:cxn modelId="{6C384E01-A5DE-4CBF-AF16-F0A8EC40D872}" type="presParOf" srcId="{32047BFD-AF34-4B85-9D2B-5279388BC371}" destId="{A1230F42-BE26-405F-A898-7C1569CFD691}" srcOrd="9" destOrd="0" presId="urn:microsoft.com/office/officeart/2005/8/layout/lProcess3"/>
    <dgm:cxn modelId="{D0337DA6-C42F-4502-9C70-08537CDAF07D}" type="presParOf" srcId="{32047BFD-AF34-4B85-9D2B-5279388BC371}" destId="{54863496-5E03-4377-A30A-F018F385D1A6}" srcOrd="10" destOrd="0" presId="urn:microsoft.com/office/officeart/2005/8/layout/lProcess3"/>
    <dgm:cxn modelId="{BBEB6638-046F-4035-8FC1-A205BD9569CE}" type="presParOf" srcId="{0A0F3E68-95EE-4DBA-9905-72C80B529316}" destId="{2A59BAD1-F83B-449B-8036-B6C5F6CDE427}" srcOrd="3" destOrd="0" presId="urn:microsoft.com/office/officeart/2005/8/layout/lProcess3"/>
    <dgm:cxn modelId="{9F5F8CE4-AAD9-497C-AE47-90E22E2445A4}" type="presParOf" srcId="{0A0F3E68-95EE-4DBA-9905-72C80B529316}" destId="{5D8FA602-4D96-4097-BA33-76576CCE96F3}" srcOrd="4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4EBEE1C0-C4D4-4BBF-84AE-FA4E5B62E492}" type="presParOf" srcId="{5D8FA602-4D96-4097-BA33-76576CCE96F3}" destId="{8F88DC2B-9DC8-499E-8200-D68D24C4A85A}" srcOrd="10" destOrd="0" presId="urn:microsoft.com/office/officeart/2005/8/layout/lProcess3"/>
    <dgm:cxn modelId="{F3072645-14C7-4D2B-B096-6AA921E38A0F}" type="presParOf" srcId="{0A0F3E68-95EE-4DBA-9905-72C80B529316}" destId="{33B11C2D-BE6A-4627-BBC7-800288F87775}" srcOrd="5" destOrd="0" presId="urn:microsoft.com/office/officeart/2005/8/layout/lProcess3"/>
    <dgm:cxn modelId="{5E51EA05-C08C-40B6-B8E6-327C20DE394F}" type="presParOf" srcId="{0A0F3E68-95EE-4DBA-9905-72C80B529316}" destId="{ABB1A39F-DEFB-4E27-B868-16FBD5B81655}" srcOrd="6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B4913D4F-FE55-4BDA-9F75-8079B78F29C7}" type="presParOf" srcId="{ABB1A39F-DEFB-4E27-B868-16FBD5B81655}" destId="{3FC2B232-A8C7-4F95-984E-7A6D3A1559C6}" srcOrd="4" destOrd="0" presId="urn:microsoft.com/office/officeart/2005/8/layout/lProcess3"/>
    <dgm:cxn modelId="{4C5CA95B-D64C-4073-8972-C0E9F5C51BCE}" type="presParOf" srcId="{ABB1A39F-DEFB-4E27-B868-16FBD5B81655}" destId="{E9DC84D0-60F3-49C7-82E5-0605A6EDFD4E}" srcOrd="5" destOrd="0" presId="urn:microsoft.com/office/officeart/2005/8/layout/lProcess3"/>
    <dgm:cxn modelId="{3F07D2CC-4150-45F4-A296-F0AEC6A25CD9}" type="presParOf" srcId="{ABB1A39F-DEFB-4E27-B868-16FBD5B81655}" destId="{218B779D-E901-4AA7-9825-988FBFD759FE}" srcOrd="6" destOrd="0" presId="urn:microsoft.com/office/officeart/2005/8/layout/lProcess3"/>
    <dgm:cxn modelId="{7E1EE9C3-274B-4B61-A7B7-ABBEE303A32D}" type="presParOf" srcId="{ABB1A39F-DEFB-4E27-B868-16FBD5B81655}" destId="{463F9600-F96A-47DF-ACD5-6EB5E02DCCBB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C3723C7E-A094-4211-A38F-7F6CB71694A3}" type="presParOf" srcId="{ABB1A39F-DEFB-4E27-B868-16FBD5B81655}" destId="{D4EB4109-6527-42EA-BA86-5711CAE89AAD}" srcOrd="1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/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/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/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1000" b="1" dirty="0"/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00" b="1" dirty="0"/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/>
      <dgm:t>
        <a:bodyPr/>
        <a:lstStyle/>
        <a:p>
          <a:r>
            <a:rPr lang="fi-FI" sz="900" dirty="0"/>
            <a:t>Kiireellisen/ akuutin asian/ toimenpiteen jälkeinen suunnitelma 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/>
      <dgm:t>
        <a:bodyPr/>
        <a:lstStyle/>
        <a:p>
          <a:r>
            <a:rPr lang="fi-FI" sz="1000" dirty="0">
              <a:solidFill>
                <a:schemeClr val="tx1"/>
              </a:solidFill>
            </a:rPr>
            <a:t>Kiireelliset/ akuutit asiat</a:t>
          </a:r>
        </a:p>
        <a:p>
          <a:r>
            <a:rPr lang="fi-FI" sz="1000" dirty="0">
              <a:solidFill>
                <a:schemeClr val="tx1"/>
              </a:solidFill>
            </a:rPr>
            <a:t>päihteiden käyttöön  liittyen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551C9E34-164A-40A4-95EB-6C9BA57EFDBE}">
      <dgm:prSet phldrT="[Teksti]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mielenterveys- ja päihdepalvelujen neuvonta- ja arviointipuhelimeen</a:t>
          </a:r>
        </a:p>
        <a:p>
          <a:r>
            <a:rPr lang="fi-FI" sz="800" dirty="0">
              <a:solidFill>
                <a:schemeClr val="tx1"/>
              </a:solidFill>
            </a:rPr>
            <a:t> 044 7307625</a:t>
          </a:r>
        </a:p>
        <a:p>
          <a:r>
            <a:rPr lang="fi-FI" sz="800" dirty="0">
              <a:solidFill>
                <a:schemeClr val="tx1"/>
              </a:solidFill>
            </a:rPr>
            <a:t>Puhelinaika ma-pe klo 8.00-11.00</a:t>
          </a:r>
        </a:p>
      </dgm:t>
    </dgm:pt>
    <dgm:pt modelId="{17804392-A292-47B7-B9FF-1E818FCA36B8}" type="parTrans" cxnId="{8EE37589-2ABB-4583-A127-F432DCC2A6DB}">
      <dgm:prSet/>
      <dgm:spPr/>
      <dgm:t>
        <a:bodyPr/>
        <a:lstStyle/>
        <a:p>
          <a:endParaRPr lang="fi-FI"/>
        </a:p>
      </dgm:t>
    </dgm:pt>
    <dgm:pt modelId="{9ABCCEDC-6E24-4F43-832A-F5F5712C65D8}" type="sibTrans" cxnId="{8EE37589-2ABB-4583-A127-F432DCC2A6DB}">
      <dgm:prSet/>
      <dgm:spPr/>
      <dgm:t>
        <a:bodyPr/>
        <a:lstStyle/>
        <a:p>
          <a:endParaRPr lang="fi-FI"/>
        </a:p>
      </dgm:t>
    </dgm:pt>
    <dgm:pt modelId="{A6B206B1-B2FC-4293-9D71-FF11F35F06B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Kiireelliset/ akuutit asiat esim. seulat</a:t>
          </a: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akuutin työskentelyn tavoitteet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EA005845-8B8A-4CAD-B66C-FBF529B9AC96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Alaikäiset </a:t>
          </a: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13-17 vuotiaat , joilla päihteiden käyttöä itsellä tai läheisellä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040 6524645</a:t>
          </a:r>
        </a:p>
        <a:p>
          <a:r>
            <a:rPr lang="fi-FI" dirty="0">
              <a:solidFill>
                <a:schemeClr val="tx1"/>
              </a:solidFill>
            </a:rPr>
            <a:t>Puhelinaika maanantaisin klo 9.00-10.00</a:t>
          </a:r>
        </a:p>
        <a:p>
          <a:r>
            <a:rPr lang="fi-FI" dirty="0">
              <a:solidFill>
                <a:schemeClr val="tx1"/>
              </a:solidFill>
            </a:rPr>
            <a:t>LifeCare-viesti Nuotan työntekijöille</a:t>
          </a: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Päihdetilanteen arviointi – tuen tarpeen arviointi </a:t>
          </a:r>
        </a:p>
        <a:p>
          <a:r>
            <a:rPr lang="fi-FI" dirty="0">
              <a:solidFill>
                <a:schemeClr val="tx1"/>
              </a:solidFill>
            </a:rPr>
            <a:t>Nuoren kuuleminen</a:t>
          </a:r>
        </a:p>
        <a:p>
          <a:r>
            <a:rPr lang="fi-FI" dirty="0">
              <a:solidFill>
                <a:schemeClr val="tx1"/>
              </a:solidFill>
            </a:rPr>
            <a:t>Vanhempien kuuleminen 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 custT="1"/>
      <dgm:spPr/>
      <dgm:t>
        <a:bodyPr/>
        <a:lstStyle/>
        <a:p>
          <a:pPr>
            <a:buNone/>
          </a:pPr>
          <a:endParaRPr lang="fi-FI" sz="700" dirty="0">
            <a:solidFill>
              <a:schemeClr val="tx1"/>
            </a:solidFill>
          </a:endParaRPr>
        </a:p>
        <a:p>
          <a:pPr>
            <a:buNone/>
          </a:pPr>
          <a:r>
            <a:rPr lang="fi-FI" sz="700" dirty="0">
              <a:solidFill>
                <a:schemeClr val="tx1"/>
              </a:solidFill>
            </a:rPr>
            <a:t>Asiakkaan tilanteessa monialainen asiakassuunnitelma:</a:t>
          </a:r>
        </a:p>
        <a:p>
          <a:pPr>
            <a:buNone/>
          </a:pPr>
          <a:r>
            <a:rPr lang="fi-FI" sz="700" dirty="0">
              <a:solidFill>
                <a:schemeClr val="tx1"/>
              </a:solidFill>
            </a:rPr>
            <a:t>- arvioinneissa</a:t>
          </a:r>
        </a:p>
        <a:p>
          <a:pPr>
            <a:buNone/>
          </a:pPr>
          <a:r>
            <a:rPr lang="fi-FI" sz="700" dirty="0">
              <a:solidFill>
                <a:schemeClr val="tx1"/>
              </a:solidFill>
            </a:rPr>
            <a:t>- asiakkuuksissa</a:t>
          </a:r>
        </a:p>
        <a:p>
          <a:pPr>
            <a:buNone/>
          </a:pPr>
          <a:r>
            <a:rPr lang="fi-FI" sz="700" dirty="0">
              <a:solidFill>
                <a:schemeClr val="tx1"/>
              </a:solidFill>
            </a:rPr>
            <a:t>Verkostotyöskentely</a:t>
          </a:r>
        </a:p>
        <a:p>
          <a:pPr>
            <a:buNone/>
          </a:pPr>
          <a:r>
            <a:rPr lang="fi-FI" sz="700" dirty="0">
              <a:solidFill>
                <a:schemeClr val="tx1"/>
              </a:solidFill>
            </a:rPr>
            <a:t>Lausunnot</a:t>
          </a:r>
        </a:p>
        <a:p>
          <a:pPr>
            <a:buNone/>
          </a:pPr>
          <a:endParaRPr lang="fi-FI" sz="600" dirty="0">
            <a:solidFill>
              <a:schemeClr val="tx1"/>
            </a:solidFill>
          </a:endParaRP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00E7A9B4-08B7-4657-B9E4-17439C6A063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Monialainen asiakassuunnitelman mukaisesti</a:t>
          </a:r>
        </a:p>
      </dgm:t>
    </dgm:pt>
    <dgm:pt modelId="{12D17D5B-D52B-4AE2-A4BC-2642224035AF}" type="parTrans" cxnId="{F80EF209-29CB-4713-8167-1834760DDDFB}">
      <dgm:prSet/>
      <dgm:spPr/>
      <dgm:t>
        <a:bodyPr/>
        <a:lstStyle/>
        <a:p>
          <a:endParaRPr lang="fi-FI"/>
        </a:p>
      </dgm:t>
    </dgm:pt>
    <dgm:pt modelId="{82D040C2-5F60-4222-8B02-1CE54089C53B}" type="sibTrans" cxnId="{F80EF209-29CB-4713-8167-1834760DDDFB}">
      <dgm:prSet/>
      <dgm:spPr/>
      <dgm:t>
        <a:bodyPr/>
        <a:lstStyle/>
        <a:p>
          <a:endParaRPr lang="fi-FI"/>
        </a:p>
      </dgm:t>
    </dgm:pt>
    <dgm:pt modelId="{B4FB1DC9-3F7E-416E-9B80-EF734012F4D0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Täysi-ikäiset </a:t>
          </a:r>
        </a:p>
      </dgm:t>
    </dgm:pt>
    <dgm:pt modelId="{510D7BE5-BEF7-407E-A240-1D7FFD3974AB}" type="parTrans" cxnId="{A66DFC07-BCE2-4370-A52E-13299E385A28}">
      <dgm:prSet/>
      <dgm:spPr/>
      <dgm:t>
        <a:bodyPr/>
        <a:lstStyle/>
        <a:p>
          <a:endParaRPr lang="fi-FI"/>
        </a:p>
      </dgm:t>
    </dgm:pt>
    <dgm:pt modelId="{ABA3EEA9-0620-448A-8A56-A51AA6D7024F}" type="sibTrans" cxnId="{A66DFC07-BCE2-4370-A52E-13299E385A28}">
      <dgm:prSet/>
      <dgm:spPr/>
      <dgm:t>
        <a:bodyPr/>
        <a:lstStyle/>
        <a:p>
          <a:endParaRPr lang="fi-FI"/>
        </a:p>
      </dgm:t>
    </dgm:pt>
    <dgm:pt modelId="{2C035035-E097-49F3-B861-48B4C8440183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18-25 vuotiaat, joilla riippuvuus tai päihteiden haitallista käyttöä</a:t>
          </a:r>
        </a:p>
      </dgm:t>
    </dgm:pt>
    <dgm:pt modelId="{2AC560D6-E370-4200-AA9C-8F291D90745A}" type="parTrans" cxnId="{F666B287-1044-4498-A076-3BADEF7054D8}">
      <dgm:prSet/>
      <dgm:spPr/>
      <dgm:t>
        <a:bodyPr/>
        <a:lstStyle/>
        <a:p>
          <a:endParaRPr lang="fi-FI"/>
        </a:p>
      </dgm:t>
    </dgm:pt>
    <dgm:pt modelId="{C291B985-6D60-435C-97EC-C669B03DABF1}" type="sibTrans" cxnId="{F666B287-1044-4498-A076-3BADEF7054D8}">
      <dgm:prSet/>
      <dgm:spPr/>
      <dgm:t>
        <a:bodyPr/>
        <a:lstStyle/>
        <a:p>
          <a:endParaRPr lang="fi-FI"/>
        </a:p>
      </dgm:t>
    </dgm:pt>
    <dgm:pt modelId="{E361868C-38B2-4DC3-9EB9-F4509ACB717F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Riippuvuus- ja päihdetilanteen arviointi – tuen tarpeen arviointi - riippuvuustyöskentely</a:t>
          </a:r>
        </a:p>
      </dgm:t>
    </dgm:pt>
    <dgm:pt modelId="{6EB750FD-B879-412E-8DB2-A89458BA4544}" type="parTrans" cxnId="{DA4A12B9-7DE4-4317-8E1E-E6234BED9060}">
      <dgm:prSet/>
      <dgm:spPr/>
      <dgm:t>
        <a:bodyPr/>
        <a:lstStyle/>
        <a:p>
          <a:endParaRPr lang="fi-FI"/>
        </a:p>
      </dgm:t>
    </dgm:pt>
    <dgm:pt modelId="{C21189D4-38F5-43B6-866A-330952B125B3}" type="sibTrans" cxnId="{DA4A12B9-7DE4-4317-8E1E-E6234BED9060}">
      <dgm:prSet/>
      <dgm:spPr/>
      <dgm:t>
        <a:bodyPr/>
        <a:lstStyle/>
        <a:p>
          <a:endParaRPr lang="fi-FI"/>
        </a:p>
      </dgm:t>
    </dgm:pt>
    <dgm:pt modelId="{B89845C3-8086-426D-AD02-35324534020C}">
      <dgm:prSet phldrT="[Teksti]" custT="1"/>
      <dgm:spPr/>
      <dgm:t>
        <a:bodyPr/>
        <a:lstStyle/>
        <a:p>
          <a:endParaRPr lang="fi-FI" sz="800" dirty="0">
            <a:solidFill>
              <a:schemeClr val="tx1"/>
            </a:solidFill>
          </a:endParaRPr>
        </a:p>
        <a:p>
          <a:r>
            <a:rPr lang="fi-FI" sz="800" dirty="0">
              <a:solidFill>
                <a:schemeClr val="tx1"/>
              </a:solidFill>
            </a:rPr>
            <a:t>Asiakkaan tilanteessa monialainen työskentely:</a:t>
          </a:r>
        </a:p>
        <a:p>
          <a:r>
            <a:rPr lang="fi-FI" sz="800" dirty="0">
              <a:solidFill>
                <a:schemeClr val="tx1"/>
              </a:solidFill>
            </a:rPr>
            <a:t>- Arviointityöskentely</a:t>
          </a:r>
        </a:p>
        <a:p>
          <a:r>
            <a:rPr lang="fi-FI" sz="800" dirty="0">
              <a:solidFill>
                <a:schemeClr val="tx1"/>
              </a:solidFill>
            </a:rPr>
            <a:t>- korjaava asiakastyöskentely</a:t>
          </a:r>
        </a:p>
        <a:p>
          <a:r>
            <a:rPr lang="fi-FI" sz="800" dirty="0">
              <a:solidFill>
                <a:schemeClr val="tx1"/>
              </a:solidFill>
            </a:rPr>
            <a:t>Verkostotyöskentely</a:t>
          </a:r>
        </a:p>
        <a:p>
          <a:endParaRPr lang="fi-FI" sz="600" dirty="0">
            <a:solidFill>
              <a:schemeClr val="tx1"/>
            </a:solidFill>
          </a:endParaRPr>
        </a:p>
      </dgm:t>
    </dgm:pt>
    <dgm:pt modelId="{16A5F80E-DD91-44E2-9459-5A7526DB310B}" type="parTrans" cxnId="{0D72E9DD-23D6-42C2-B485-DC6FB624F1E8}">
      <dgm:prSet/>
      <dgm:spPr/>
      <dgm:t>
        <a:bodyPr/>
        <a:lstStyle/>
        <a:p>
          <a:endParaRPr lang="fi-FI"/>
        </a:p>
      </dgm:t>
    </dgm:pt>
    <dgm:pt modelId="{49F0309B-50A5-447E-B9B7-27C1924183D4}" type="sibTrans" cxnId="{0D72E9DD-23D6-42C2-B485-DC6FB624F1E8}">
      <dgm:prSet/>
      <dgm:spPr/>
      <dgm:t>
        <a:bodyPr/>
        <a:lstStyle/>
        <a:p>
          <a:endParaRPr lang="fi-FI"/>
        </a:p>
      </dgm:t>
    </dgm:pt>
    <dgm:pt modelId="{76B6939F-681B-4CEE-A9F7-984EA77D5C13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2056298E-50CF-454D-8D0F-654223F9E89D}" type="parTrans" cxnId="{37516E63-6E92-49DC-B708-D2D9276EB30E}">
      <dgm:prSet/>
      <dgm:spPr/>
      <dgm:t>
        <a:bodyPr/>
        <a:lstStyle/>
        <a:p>
          <a:endParaRPr lang="fi-FI"/>
        </a:p>
      </dgm:t>
    </dgm:pt>
    <dgm:pt modelId="{089D298F-F657-432A-92D1-485151F01C30}" type="sibTrans" cxnId="{37516E63-6E92-49DC-B708-D2D9276EB30E}">
      <dgm:prSet/>
      <dgm:spPr/>
      <dgm:t>
        <a:bodyPr/>
        <a:lstStyle/>
        <a:p>
          <a:endParaRPr lang="fi-FI"/>
        </a:p>
      </dgm:t>
    </dgm:pt>
    <dgm:pt modelId="{7E9B21B5-FFF7-4008-8BBD-9AB96D4340C1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Kiireelliset asiat</a:t>
          </a:r>
          <a:endParaRPr lang="fi-FI" sz="1600" b="1" dirty="0">
            <a:solidFill>
              <a:schemeClr val="tx1"/>
            </a:solidFill>
          </a:endParaRPr>
        </a:p>
      </dgm:t>
    </dgm:pt>
    <dgm:pt modelId="{93486224-7517-414F-8928-179D9B549B7D}" type="parTrans" cxnId="{C44A9254-BBFE-4181-88DD-6ECA1AE51B1A}">
      <dgm:prSet/>
      <dgm:spPr/>
      <dgm:t>
        <a:bodyPr/>
        <a:lstStyle/>
        <a:p>
          <a:endParaRPr lang="fi-FI"/>
        </a:p>
      </dgm:t>
    </dgm:pt>
    <dgm:pt modelId="{329B170C-4078-4876-B4AF-C7FC4B0B9DB7}" type="sibTrans" cxnId="{C44A9254-BBFE-4181-88DD-6ECA1AE51B1A}">
      <dgm:prSet/>
      <dgm:spPr/>
      <dgm:t>
        <a:bodyPr/>
        <a:lstStyle/>
        <a:p>
          <a:endParaRPr lang="fi-FI"/>
        </a:p>
      </dgm:t>
    </dgm:pt>
    <dgm:pt modelId="{4E6198CB-3AE4-4AFB-9209-7A13970B5318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mielenterveys- ja päihdepalvelujen neuvonta- ja arviointipuhelimeen</a:t>
          </a:r>
        </a:p>
        <a:p>
          <a:r>
            <a:rPr lang="fi-FI" dirty="0">
              <a:solidFill>
                <a:schemeClr val="tx1"/>
              </a:solidFill>
            </a:rPr>
            <a:t> 044 7307625</a:t>
          </a:r>
        </a:p>
        <a:p>
          <a:r>
            <a:rPr lang="fi-FI" dirty="0">
              <a:solidFill>
                <a:schemeClr val="tx1"/>
              </a:solidFill>
            </a:rPr>
            <a:t>Puhelinaika ma-pe klo 8.00-11.00</a:t>
          </a:r>
        </a:p>
      </dgm:t>
    </dgm:pt>
    <dgm:pt modelId="{B7A2DA32-9459-4DED-884E-86B4B6F9ADFB}" type="parTrans" cxnId="{4ED02529-C2DD-48AE-89A4-2B5833B0AC6D}">
      <dgm:prSet/>
      <dgm:spPr/>
      <dgm:t>
        <a:bodyPr/>
        <a:lstStyle/>
        <a:p>
          <a:endParaRPr lang="fi-FI"/>
        </a:p>
      </dgm:t>
    </dgm:pt>
    <dgm:pt modelId="{B1CC0838-F353-4443-8AA2-82F487A93ECA}" type="sibTrans" cxnId="{4ED02529-C2DD-48AE-89A4-2B5833B0AC6D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4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2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2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2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2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2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1" presStyleCnt="4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5" presStyleCnt="20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6" presStyleCnt="20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7" presStyleCnt="20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8" presStyleCnt="20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6B2040C7-A05F-4B3B-B5BF-D161CD99C98A}" type="pres">
      <dgm:prSet presAssocID="{00E7A9B4-08B7-4657-B9E4-17439C6A063E}" presName="node" presStyleLbl="alignAccFollowNode1" presStyleIdx="9" presStyleCnt="20" custLinFactNeighborX="419" custLinFactNeighborY="4077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C0633864-8F23-4B74-AB5C-673AC61FAD40}" type="pres">
      <dgm:prSet presAssocID="{B4FB1DC9-3F7E-416E-9B80-EF734012F4D0}" presName="horFlow" presStyleCnt="0"/>
      <dgm:spPr/>
    </dgm:pt>
    <dgm:pt modelId="{1E9E5B88-8630-46FC-8010-DDC0F958B06A}" type="pres">
      <dgm:prSet presAssocID="{B4FB1DC9-3F7E-416E-9B80-EF734012F4D0}" presName="bigChev" presStyleLbl="node1" presStyleIdx="2" presStyleCnt="4"/>
      <dgm:spPr/>
    </dgm:pt>
    <dgm:pt modelId="{D3F9B015-6404-426E-89E9-ABB1A7699BD5}" type="pres">
      <dgm:prSet presAssocID="{2AC560D6-E370-4200-AA9C-8F291D90745A}" presName="parTrans" presStyleCnt="0"/>
      <dgm:spPr/>
    </dgm:pt>
    <dgm:pt modelId="{07B481F8-B4C0-422C-B2AD-EDB23E5CCADF}" type="pres">
      <dgm:prSet presAssocID="{2C035035-E097-49F3-B861-48B4C8440183}" presName="node" presStyleLbl="alignAccFollowNode1" presStyleIdx="10" presStyleCnt="20">
        <dgm:presLayoutVars>
          <dgm:bulletEnabled val="1"/>
        </dgm:presLayoutVars>
      </dgm:prSet>
      <dgm:spPr/>
    </dgm:pt>
    <dgm:pt modelId="{CC8500E8-DBC1-45A9-AE1E-50DDB5B94FFA}" type="pres">
      <dgm:prSet presAssocID="{C291B985-6D60-435C-97EC-C669B03DABF1}" presName="sibTrans" presStyleCnt="0"/>
      <dgm:spPr/>
    </dgm:pt>
    <dgm:pt modelId="{8B16C2A6-BC24-48E0-8858-C1C444737D7A}" type="pres">
      <dgm:prSet presAssocID="{4E6198CB-3AE4-4AFB-9209-7A13970B5318}" presName="node" presStyleLbl="alignAccFollowNode1" presStyleIdx="11" presStyleCnt="20" custLinFactNeighborX="2994" custLinFactNeighborY="-3144">
        <dgm:presLayoutVars>
          <dgm:bulletEnabled val="1"/>
        </dgm:presLayoutVars>
      </dgm:prSet>
      <dgm:spPr/>
    </dgm:pt>
    <dgm:pt modelId="{59007168-100D-4CCF-87D7-7B324967CEB8}" type="pres">
      <dgm:prSet presAssocID="{B1CC0838-F353-4443-8AA2-82F487A93ECA}" presName="sibTrans" presStyleCnt="0"/>
      <dgm:spPr/>
    </dgm:pt>
    <dgm:pt modelId="{B5E87A8D-C09B-4D25-92CC-D5324CBDE2E0}" type="pres">
      <dgm:prSet presAssocID="{E361868C-38B2-4DC3-9EB9-F4509ACB717F}" presName="node" presStyleLbl="alignAccFollowNode1" presStyleIdx="12" presStyleCnt="20">
        <dgm:presLayoutVars>
          <dgm:bulletEnabled val="1"/>
        </dgm:presLayoutVars>
      </dgm:prSet>
      <dgm:spPr/>
    </dgm:pt>
    <dgm:pt modelId="{63F3C787-E68C-445F-BC26-65224D0734F7}" type="pres">
      <dgm:prSet presAssocID="{C21189D4-38F5-43B6-866A-330952B125B3}" presName="sibTrans" presStyleCnt="0"/>
      <dgm:spPr/>
    </dgm:pt>
    <dgm:pt modelId="{D2DDDECB-9550-4EC9-BB46-3A9BC001EAF1}" type="pres">
      <dgm:prSet presAssocID="{B89845C3-8086-426D-AD02-35324534020C}" presName="node" presStyleLbl="alignAccFollowNode1" presStyleIdx="13" presStyleCnt="20">
        <dgm:presLayoutVars>
          <dgm:bulletEnabled val="1"/>
        </dgm:presLayoutVars>
      </dgm:prSet>
      <dgm:spPr/>
    </dgm:pt>
    <dgm:pt modelId="{ED501877-2BFB-4335-BF1F-09BC51BD4A17}" type="pres">
      <dgm:prSet presAssocID="{49F0309B-50A5-447E-B9B7-27C1924183D4}" presName="sibTrans" presStyleCnt="0"/>
      <dgm:spPr/>
    </dgm:pt>
    <dgm:pt modelId="{0656A40A-2253-45DF-AA22-5DAAA070EF35}" type="pres">
      <dgm:prSet presAssocID="{76B6939F-681B-4CEE-A9F7-984EA77D5C13}" presName="node" presStyleLbl="alignAccFollowNode1" presStyleIdx="14" presStyleCnt="20">
        <dgm:presLayoutVars>
          <dgm:bulletEnabled val="1"/>
        </dgm:presLayoutVars>
      </dgm:prSet>
      <dgm:spPr/>
    </dgm:pt>
    <dgm:pt modelId="{AB0F3BD5-2DE4-4EA6-B33A-08BC8B2B4EDC}" type="pres">
      <dgm:prSet presAssocID="{B4FB1DC9-3F7E-416E-9B80-EF734012F4D0}" presName="vSp" presStyleCnt="0"/>
      <dgm:spPr/>
    </dgm:pt>
    <dgm:pt modelId="{57BB70D1-2756-4210-A493-FBCB6BC3F65D}" type="pres">
      <dgm:prSet presAssocID="{7E9B21B5-FFF7-4008-8BBD-9AB96D4340C1}" presName="horFlow" presStyleCnt="0"/>
      <dgm:spPr/>
    </dgm:pt>
    <dgm:pt modelId="{9957351C-6330-48BD-80AE-30FDC5D2775F}" type="pres">
      <dgm:prSet presAssocID="{7E9B21B5-FFF7-4008-8BBD-9AB96D4340C1}" presName="bigChev" presStyleLbl="node1" presStyleIdx="3" presStyleCnt="4"/>
      <dgm:spPr/>
    </dgm:pt>
    <dgm:pt modelId="{21D2DC42-2254-406C-B09B-9B42FBAABC6E}" type="pres">
      <dgm:prSet presAssocID="{8EBC5891-49CF-46EC-B50E-901B05D984ED}" presName="parTrans" presStyleCnt="0"/>
      <dgm:spPr/>
    </dgm:pt>
    <dgm:pt modelId="{9541E772-30BC-4660-8FF2-071514D521F1}" type="pres">
      <dgm:prSet presAssocID="{DFB47ECB-3A93-4EED-AEC2-C1866B4EB530}" presName="node" presStyleLbl="alignAccFollowNode1" presStyleIdx="15" presStyleCnt="20">
        <dgm:presLayoutVars>
          <dgm:bulletEnabled val="1"/>
        </dgm:presLayoutVars>
      </dgm:prSet>
      <dgm:spPr/>
    </dgm:pt>
    <dgm:pt modelId="{7977090A-62BE-460F-B7D9-76CD3F87DAEA}" type="pres">
      <dgm:prSet presAssocID="{C797E8CE-8B8E-451B-9683-418B6F432F06}" presName="sibTrans" presStyleCnt="0"/>
      <dgm:spPr/>
    </dgm:pt>
    <dgm:pt modelId="{3FC2B232-A8C7-4F95-984E-7A6D3A1559C6}" type="pres">
      <dgm:prSet presAssocID="{551C9E34-164A-40A4-95EB-6C9BA57EFDBE}" presName="node" presStyleLbl="alignAccFollowNode1" presStyleIdx="16" presStyleCnt="20" custLinFactNeighborX="2994" custLinFactNeighborY="-3144">
        <dgm:presLayoutVars>
          <dgm:bulletEnabled val="1"/>
        </dgm:presLayoutVars>
      </dgm:prSet>
      <dgm:spPr/>
    </dgm:pt>
    <dgm:pt modelId="{E9DC84D0-60F3-49C7-82E5-0605A6EDFD4E}" type="pres">
      <dgm:prSet presAssocID="{9ABCCEDC-6E24-4F43-832A-F5F5712C65D8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7" presStyleCnt="20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8" presStyleCnt="20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D4EB4109-6527-42EA-BA86-5711CAE89AAD}" type="pres">
      <dgm:prSet presAssocID="{0E641F0D-730C-4E26-A797-CEA509AB3CF6}" presName="node" presStyleLbl="alignAccFollowNode1" presStyleIdx="19" presStyleCnt="20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A66DFC07-BCE2-4370-A52E-13299E385A28}" srcId="{79F08421-7D3E-40FF-8004-64B1F3D44F37}" destId="{B4FB1DC9-3F7E-416E-9B80-EF734012F4D0}" srcOrd="2" destOrd="0" parTransId="{510D7BE5-BEF7-407E-A240-1D7FFD3974AB}" sibTransId="{ABA3EEA9-0620-448A-8A56-A51AA6D7024F}"/>
    <dgm:cxn modelId="{F80EF209-29CB-4713-8167-1834760DDDFB}" srcId="{EA005845-8B8A-4CAD-B66C-FBF529B9AC96}" destId="{00E7A9B4-08B7-4657-B9E4-17439C6A063E}" srcOrd="4" destOrd="0" parTransId="{12D17D5B-D52B-4AE2-A4BC-2642224035AF}" sibTransId="{82D040C2-5F60-4222-8B02-1CE54089C53B}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1A5BEC11-E6FC-44B8-81DE-670A99CAD966}" type="presOf" srcId="{76B6939F-681B-4CEE-A9F7-984EA77D5C13}" destId="{0656A40A-2253-45DF-AA22-5DAAA070EF35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7E9B21B5-FFF7-4008-8BBD-9AB96D4340C1}" destId="{A6B206B1-B2FC-4293-9D71-FF11F35F06BA}" srcOrd="2" destOrd="0" parTransId="{66C4F0A9-4F61-4211-BF9E-ACF77C3B419D}" sibTransId="{E2C9EF01-4E6C-4A70-98CA-87054AA6AB9D}"/>
    <dgm:cxn modelId="{4ED02529-C2DD-48AE-89A4-2B5833B0AC6D}" srcId="{B4FB1DC9-3F7E-416E-9B80-EF734012F4D0}" destId="{4E6198CB-3AE4-4AFB-9209-7A13970B5318}" srcOrd="1" destOrd="0" parTransId="{B7A2DA32-9459-4DED-884E-86B4B6F9ADFB}" sibTransId="{B1CC0838-F353-4443-8AA2-82F487A93ECA}"/>
    <dgm:cxn modelId="{14F61F2A-5C62-423B-A533-4B5C1BB3A641}" type="presOf" srcId="{B4FB1DC9-3F7E-416E-9B80-EF734012F4D0}" destId="{1E9E5B88-8630-46FC-8010-DDC0F958B06A}" srcOrd="0" destOrd="0" presId="urn:microsoft.com/office/officeart/2005/8/layout/lProcess3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DDC08F2B-9D93-49D7-9744-3CA8F7491100}" type="presOf" srcId="{A6B206B1-B2FC-4293-9D71-FF11F35F06BA}" destId="{218B779D-E901-4AA7-9825-988FBFD759FE}" srcOrd="0" destOrd="0" presId="urn:microsoft.com/office/officeart/2005/8/layout/lProcess3"/>
    <dgm:cxn modelId="{14AEDA5E-032E-41FD-959C-F55F069F0D1D}" type="presOf" srcId="{4E6198CB-3AE4-4AFB-9209-7A13970B5318}" destId="{8B16C2A6-BC24-48E0-8858-C1C444737D7A}" srcOrd="0" destOrd="0" presId="urn:microsoft.com/office/officeart/2005/8/layout/lProcess3"/>
    <dgm:cxn modelId="{37516E63-6E92-49DC-B708-D2D9276EB30E}" srcId="{B4FB1DC9-3F7E-416E-9B80-EF734012F4D0}" destId="{76B6939F-681B-4CEE-A9F7-984EA77D5C13}" srcOrd="4" destOrd="0" parTransId="{2056298E-50CF-454D-8D0F-654223F9E89D}" sibTransId="{089D298F-F657-432A-92D1-485151F01C30}"/>
    <dgm:cxn modelId="{0D66DE43-F509-496B-85C9-79AE9A68D3DF}" type="presOf" srcId="{551C9E34-164A-40A4-95EB-6C9BA57EFDBE}" destId="{3FC2B232-A8C7-4F95-984E-7A6D3A1559C6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7CF34065-BCC8-4845-B5E8-521B3DAA123A}" type="presOf" srcId="{7E9B21B5-FFF7-4008-8BBD-9AB96D4340C1}" destId="{9957351C-6330-48BD-80AE-30FDC5D2775F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20E60471-6B21-4E54-A67D-5DEE130153D4}" type="presOf" srcId="{E361868C-38B2-4DC3-9EB9-F4509ACB717F}" destId="{B5E87A8D-C09B-4D25-92CC-D5324CBDE2E0}" srcOrd="0" destOrd="0" presId="urn:microsoft.com/office/officeart/2005/8/layout/lProcess3"/>
    <dgm:cxn modelId="{C44A9254-BBFE-4181-88DD-6ECA1AE51B1A}" srcId="{79F08421-7D3E-40FF-8004-64B1F3D44F37}" destId="{7E9B21B5-FFF7-4008-8BBD-9AB96D4340C1}" srcOrd="3" destOrd="0" parTransId="{93486224-7517-414F-8928-179D9B549B7D}" sibTransId="{329B170C-4078-4876-B4AF-C7FC4B0B9DB7}"/>
    <dgm:cxn modelId="{43FD1757-FA83-4F35-B385-DF7F44278286}" type="presOf" srcId="{DFB47ECB-3A93-4EED-AEC2-C1866B4EB530}" destId="{9541E772-30BC-4660-8FF2-071514D521F1}" srcOrd="0" destOrd="0" presId="urn:microsoft.com/office/officeart/2005/8/layout/lProcess3"/>
    <dgm:cxn modelId="{14FFEB58-5FE1-4988-89B8-4C588DF87A78}" srcId="{79F08421-7D3E-40FF-8004-64B1F3D44F37}" destId="{EA005845-8B8A-4CAD-B66C-FBF529B9AC96}" srcOrd="1" destOrd="0" parTransId="{0E49EAAE-5277-4B27-99C9-49E8DEF47E11}" sibTransId="{3240FEEE-BB44-421D-AA0D-39B16116AB0D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F666B287-1044-4498-A076-3BADEF7054D8}" srcId="{B4FB1DC9-3F7E-416E-9B80-EF734012F4D0}" destId="{2C035035-E097-49F3-B861-48B4C8440183}" srcOrd="0" destOrd="0" parTransId="{2AC560D6-E370-4200-AA9C-8F291D90745A}" sibTransId="{C291B985-6D60-435C-97EC-C669B03DABF1}"/>
    <dgm:cxn modelId="{8EE37589-2ABB-4583-A127-F432DCC2A6DB}" srcId="{7E9B21B5-FFF7-4008-8BBD-9AB96D4340C1}" destId="{551C9E34-164A-40A4-95EB-6C9BA57EFDBE}" srcOrd="1" destOrd="0" parTransId="{17804392-A292-47B7-B9FF-1E818FCA36B8}" sibTransId="{9ABCCEDC-6E24-4F43-832A-F5F5712C65D8}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8291749C-5F29-456E-BA1A-EAB0E8941785}" type="presOf" srcId="{6C731410-3F80-4E12-8181-630869FB041E}" destId="{A8C47BEB-2958-4072-9EF9-367ED8F0044E}" srcOrd="0" destOrd="0" presId="urn:microsoft.com/office/officeart/2005/8/layout/lProcess3"/>
    <dgm:cxn modelId="{6DE60C9D-9F2E-4958-AA68-7D414F908C44}" srcId="{7E9B21B5-FFF7-4008-8BBD-9AB96D4340C1}" destId="{DFB47ECB-3A93-4EED-AEC2-C1866B4EB530}" srcOrd="0" destOrd="0" parTransId="{8EBC5891-49CF-46EC-B50E-901B05D984ED}" sibTransId="{C797E8CE-8B8E-451B-9683-418B6F432F06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806FA4AB-61D1-4E7D-8C19-383A409394E0}" srcId="{7E9B21B5-FFF7-4008-8BBD-9AB96D4340C1}" destId="{0E641F0D-730C-4E26-A797-CEA509AB3CF6}" srcOrd="4" destOrd="0" parTransId="{F35CFD22-A0E6-4924-95D0-578B5FFDDA39}" sibTransId="{4177B1DA-8FCA-4107-9C20-7B369F6DBFBE}"/>
    <dgm:cxn modelId="{948F66AD-B9A7-4896-8571-32219631B369}" srcId="{7E9B21B5-FFF7-4008-8BBD-9AB96D4340C1}" destId="{6C731410-3F80-4E12-8181-630869FB041E}" srcOrd="3" destOrd="0" parTransId="{95F6A6F3-68DA-4AE2-954D-5F092E48E5D4}" sibTransId="{D8C25F85-D720-4523-8358-D92C4B8A0DD0}"/>
    <dgm:cxn modelId="{E1D075B3-E746-4249-B16C-03598B45C33C}" type="presOf" srcId="{2C035035-E097-49F3-B861-48B4C8440183}" destId="{07B481F8-B4C0-422C-B2AD-EDB23E5CCADF}" srcOrd="0" destOrd="0" presId="urn:microsoft.com/office/officeart/2005/8/layout/lProcess3"/>
    <dgm:cxn modelId="{DA4A12B9-7DE4-4317-8E1E-E6234BED9060}" srcId="{B4FB1DC9-3F7E-416E-9B80-EF734012F4D0}" destId="{E361868C-38B2-4DC3-9EB9-F4509ACB717F}" srcOrd="2" destOrd="0" parTransId="{6EB750FD-B879-412E-8DB2-A89458BA4544}" sibTransId="{C21189D4-38F5-43B6-866A-330952B125B3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0D72E9DD-23D6-42C2-B485-DC6FB624F1E8}" srcId="{B4FB1DC9-3F7E-416E-9B80-EF734012F4D0}" destId="{B89845C3-8086-426D-AD02-35324534020C}" srcOrd="3" destOrd="0" parTransId="{16A5F80E-DD91-44E2-9459-5A7526DB310B}" sibTransId="{49F0309B-50A5-447E-B9B7-27C1924183D4}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7700D5ED-0999-404E-B945-3132EF9BF351}" type="presOf" srcId="{00E7A9B4-08B7-4657-B9E4-17439C6A063E}" destId="{6B2040C7-A05F-4B3B-B5BF-D161CD99C98A}" srcOrd="0" destOrd="0" presId="urn:microsoft.com/office/officeart/2005/8/layout/lProcess3"/>
    <dgm:cxn modelId="{4FABD7F0-E31D-47F5-9EFF-CD34F9D8D12C}" type="presOf" srcId="{B89845C3-8086-426D-AD02-35324534020C}" destId="{D2DDDECB-9550-4EC9-BB46-3A9BC001EAF1}" srcOrd="0" destOrd="0" presId="urn:microsoft.com/office/officeart/2005/8/layout/lProcess3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53A142FD-880E-43C3-A83D-36A1D53EE4C6}" type="presOf" srcId="{0E641F0D-730C-4E26-A797-CEA509AB3CF6}" destId="{D4EB4109-6527-42EA-BA86-5711CAE89AAD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9F5F8CE4-AAD9-497C-AE47-90E22E2445A4}" type="presParOf" srcId="{0A0F3E68-95EE-4DBA-9905-72C80B529316}" destId="{5D8FA602-4D96-4097-BA33-76576CCE96F3}" srcOrd="2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AAD4FCC2-1C88-4F5D-BFA8-283E0E0BE83D}" type="presParOf" srcId="{5D8FA602-4D96-4097-BA33-76576CCE96F3}" destId="{6B2040C7-A05F-4B3B-B5BF-D161CD99C98A}" srcOrd="10" destOrd="0" presId="urn:microsoft.com/office/officeart/2005/8/layout/lProcess3"/>
    <dgm:cxn modelId="{F3072645-14C7-4D2B-B096-6AA921E38A0F}" type="presParOf" srcId="{0A0F3E68-95EE-4DBA-9905-72C80B529316}" destId="{33B11C2D-BE6A-4627-BBC7-800288F87775}" srcOrd="3" destOrd="0" presId="urn:microsoft.com/office/officeart/2005/8/layout/lProcess3"/>
    <dgm:cxn modelId="{A13BDB58-3959-481A-8E22-87C830D9355B}" type="presParOf" srcId="{0A0F3E68-95EE-4DBA-9905-72C80B529316}" destId="{C0633864-8F23-4B74-AB5C-673AC61FAD40}" srcOrd="4" destOrd="0" presId="urn:microsoft.com/office/officeart/2005/8/layout/lProcess3"/>
    <dgm:cxn modelId="{4B5E4FEE-06D5-4CF8-BC0F-956B8B46C73C}" type="presParOf" srcId="{C0633864-8F23-4B74-AB5C-673AC61FAD40}" destId="{1E9E5B88-8630-46FC-8010-DDC0F958B06A}" srcOrd="0" destOrd="0" presId="urn:microsoft.com/office/officeart/2005/8/layout/lProcess3"/>
    <dgm:cxn modelId="{7E32D36C-FDE2-4123-A748-2C9EA1480811}" type="presParOf" srcId="{C0633864-8F23-4B74-AB5C-673AC61FAD40}" destId="{D3F9B015-6404-426E-89E9-ABB1A7699BD5}" srcOrd="1" destOrd="0" presId="urn:microsoft.com/office/officeart/2005/8/layout/lProcess3"/>
    <dgm:cxn modelId="{F26741A7-9751-4540-9763-EFAFDB465543}" type="presParOf" srcId="{C0633864-8F23-4B74-AB5C-673AC61FAD40}" destId="{07B481F8-B4C0-422C-B2AD-EDB23E5CCADF}" srcOrd="2" destOrd="0" presId="urn:microsoft.com/office/officeart/2005/8/layout/lProcess3"/>
    <dgm:cxn modelId="{2EA6661F-0E21-45FE-894F-F3D3A7E1E56F}" type="presParOf" srcId="{C0633864-8F23-4B74-AB5C-673AC61FAD40}" destId="{CC8500E8-DBC1-45A9-AE1E-50DDB5B94FFA}" srcOrd="3" destOrd="0" presId="urn:microsoft.com/office/officeart/2005/8/layout/lProcess3"/>
    <dgm:cxn modelId="{C8A51BCB-343C-4CC9-95F3-72B85D9AF6CD}" type="presParOf" srcId="{C0633864-8F23-4B74-AB5C-673AC61FAD40}" destId="{8B16C2A6-BC24-48E0-8858-C1C444737D7A}" srcOrd="4" destOrd="0" presId="urn:microsoft.com/office/officeart/2005/8/layout/lProcess3"/>
    <dgm:cxn modelId="{503C6D52-8C93-4440-8D82-9C7BF8CCA62B}" type="presParOf" srcId="{C0633864-8F23-4B74-AB5C-673AC61FAD40}" destId="{59007168-100D-4CCF-87D7-7B324967CEB8}" srcOrd="5" destOrd="0" presId="urn:microsoft.com/office/officeart/2005/8/layout/lProcess3"/>
    <dgm:cxn modelId="{B242A1E5-8F8D-4FAD-8ECB-956ABD919978}" type="presParOf" srcId="{C0633864-8F23-4B74-AB5C-673AC61FAD40}" destId="{B5E87A8D-C09B-4D25-92CC-D5324CBDE2E0}" srcOrd="6" destOrd="0" presId="urn:microsoft.com/office/officeart/2005/8/layout/lProcess3"/>
    <dgm:cxn modelId="{0A888333-38CB-40C2-AE71-180BDE3EA566}" type="presParOf" srcId="{C0633864-8F23-4B74-AB5C-673AC61FAD40}" destId="{63F3C787-E68C-445F-BC26-65224D0734F7}" srcOrd="7" destOrd="0" presId="urn:microsoft.com/office/officeart/2005/8/layout/lProcess3"/>
    <dgm:cxn modelId="{1C30C53C-B8AC-47E5-94C8-597E1152481F}" type="presParOf" srcId="{C0633864-8F23-4B74-AB5C-673AC61FAD40}" destId="{D2DDDECB-9550-4EC9-BB46-3A9BC001EAF1}" srcOrd="8" destOrd="0" presId="urn:microsoft.com/office/officeart/2005/8/layout/lProcess3"/>
    <dgm:cxn modelId="{FFEA23B1-4777-4E67-A14A-1DEEF4C04DE6}" type="presParOf" srcId="{C0633864-8F23-4B74-AB5C-673AC61FAD40}" destId="{ED501877-2BFB-4335-BF1F-09BC51BD4A17}" srcOrd="9" destOrd="0" presId="urn:microsoft.com/office/officeart/2005/8/layout/lProcess3"/>
    <dgm:cxn modelId="{A75B323A-680D-4790-8ED6-A2D8DB6532B6}" type="presParOf" srcId="{C0633864-8F23-4B74-AB5C-673AC61FAD40}" destId="{0656A40A-2253-45DF-AA22-5DAAA070EF35}" srcOrd="10" destOrd="0" presId="urn:microsoft.com/office/officeart/2005/8/layout/lProcess3"/>
    <dgm:cxn modelId="{8CD1BED8-3CD1-468C-9821-51388EDFBED7}" type="presParOf" srcId="{0A0F3E68-95EE-4DBA-9905-72C80B529316}" destId="{AB0F3BD5-2DE4-4EA6-B33A-08BC8B2B4EDC}" srcOrd="5" destOrd="0" presId="urn:microsoft.com/office/officeart/2005/8/layout/lProcess3"/>
    <dgm:cxn modelId="{54309AB0-4C65-4544-918D-6858F6467AA9}" type="presParOf" srcId="{0A0F3E68-95EE-4DBA-9905-72C80B529316}" destId="{57BB70D1-2756-4210-A493-FBCB6BC3F65D}" srcOrd="6" destOrd="0" presId="urn:microsoft.com/office/officeart/2005/8/layout/lProcess3"/>
    <dgm:cxn modelId="{193C0F56-F253-4E30-BD53-B82B2011644B}" type="presParOf" srcId="{57BB70D1-2756-4210-A493-FBCB6BC3F65D}" destId="{9957351C-6330-48BD-80AE-30FDC5D2775F}" srcOrd="0" destOrd="0" presId="urn:microsoft.com/office/officeart/2005/8/layout/lProcess3"/>
    <dgm:cxn modelId="{D8367596-2F87-4838-B53C-B2F56E5EDEAE}" type="presParOf" srcId="{57BB70D1-2756-4210-A493-FBCB6BC3F65D}" destId="{21D2DC42-2254-406C-B09B-9B42FBAABC6E}" srcOrd="1" destOrd="0" presId="urn:microsoft.com/office/officeart/2005/8/layout/lProcess3"/>
    <dgm:cxn modelId="{9ED876A0-C5B0-41C7-B3C4-EC0396FB1D8D}" type="presParOf" srcId="{57BB70D1-2756-4210-A493-FBCB6BC3F65D}" destId="{9541E772-30BC-4660-8FF2-071514D521F1}" srcOrd="2" destOrd="0" presId="urn:microsoft.com/office/officeart/2005/8/layout/lProcess3"/>
    <dgm:cxn modelId="{C8A862A8-1F1A-491D-9CC6-5B2A0B6D36C9}" type="presParOf" srcId="{57BB70D1-2756-4210-A493-FBCB6BC3F65D}" destId="{7977090A-62BE-460F-B7D9-76CD3F87DAEA}" srcOrd="3" destOrd="0" presId="urn:microsoft.com/office/officeart/2005/8/layout/lProcess3"/>
    <dgm:cxn modelId="{EBBD9356-0096-41C0-9F54-1BF10E52C39F}" type="presParOf" srcId="{57BB70D1-2756-4210-A493-FBCB6BC3F65D}" destId="{3FC2B232-A8C7-4F95-984E-7A6D3A1559C6}" srcOrd="4" destOrd="0" presId="urn:microsoft.com/office/officeart/2005/8/layout/lProcess3"/>
    <dgm:cxn modelId="{B48E0B0C-CF62-4D2E-B4C8-AA63745518E6}" type="presParOf" srcId="{57BB70D1-2756-4210-A493-FBCB6BC3F65D}" destId="{E9DC84D0-60F3-49C7-82E5-0605A6EDFD4E}" srcOrd="5" destOrd="0" presId="urn:microsoft.com/office/officeart/2005/8/layout/lProcess3"/>
    <dgm:cxn modelId="{6C53BB3A-CE5F-450A-8B3E-0A4BE497AF70}" type="presParOf" srcId="{57BB70D1-2756-4210-A493-FBCB6BC3F65D}" destId="{218B779D-E901-4AA7-9825-988FBFD759FE}" srcOrd="6" destOrd="0" presId="urn:microsoft.com/office/officeart/2005/8/layout/lProcess3"/>
    <dgm:cxn modelId="{BB982232-8AF4-409D-BA06-B29268B92304}" type="presParOf" srcId="{57BB70D1-2756-4210-A493-FBCB6BC3F65D}" destId="{463F9600-F96A-47DF-ACD5-6EB5E02DCCBB}" srcOrd="7" destOrd="0" presId="urn:microsoft.com/office/officeart/2005/8/layout/lProcess3"/>
    <dgm:cxn modelId="{E1ABC07E-0236-4FB7-ABDE-A5A44C3AC57C}" type="presParOf" srcId="{57BB70D1-2756-4210-A493-FBCB6BC3F65D}" destId="{A8C47BEB-2958-4072-9EF9-367ED8F0044E}" srcOrd="8" destOrd="0" presId="urn:microsoft.com/office/officeart/2005/8/layout/lProcess3"/>
    <dgm:cxn modelId="{DEE28C7B-45EF-42A2-B61C-041ED09C2DBC}" type="presParOf" srcId="{57BB70D1-2756-4210-A493-FBCB6BC3F65D}" destId="{A11C4185-1E2C-4CEE-8F78-49097BF9B1BA}" srcOrd="9" destOrd="0" presId="urn:microsoft.com/office/officeart/2005/8/layout/lProcess3"/>
    <dgm:cxn modelId="{6BA2A913-CA8A-44C6-A1A3-D8B6B04BF20B}" type="presParOf" srcId="{57BB70D1-2756-4210-A493-FBCB6BC3F65D}" destId="{D4EB4109-6527-42EA-BA86-5711CAE89AAD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Yhteistyö-toimijan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Yhteis-työskentelyn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Päiväkeskus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EA005845-8B8A-4CAD-B66C-FBF529B9AC96}">
      <dgm:prSet phldrT="[Teksti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Ehkäisevä päihdetyö</a:t>
          </a: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00776B1C-EDFD-449F-9A4F-79FA080A824A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Monialaisen suunnitelman mukaisesti</a:t>
          </a:r>
        </a:p>
      </dgm:t>
    </dgm:pt>
    <dgm:pt modelId="{8B03842C-B569-46F4-9819-0AFF2568C166}" type="parTrans" cxnId="{7385302D-B2E0-4999-BD73-060712EDAED3}">
      <dgm:prSet/>
      <dgm:spPr/>
      <dgm:t>
        <a:bodyPr/>
        <a:lstStyle/>
        <a:p>
          <a:endParaRPr lang="fi-FI"/>
        </a:p>
      </dgm:t>
    </dgm:pt>
    <dgm:pt modelId="{8B6E5A25-55D1-45B5-B4C5-7A1EDF96731E}" type="sibTrans" cxnId="{7385302D-B2E0-4999-BD73-060712EDAED3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Päihdeongelmainen ja/tai hänen läheinen tarvitsee apua erilaisissa päihde-, huume-, lääke- ja peliriippuvuuksissa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dirty="0">
              <a:solidFill>
                <a:schemeClr val="tx1"/>
              </a:solidFill>
            </a:rPr>
            <a:t>Kiireettömät  uudet yhteydenotot, hoidon tarpeen arvio ja neuvonta</a:t>
          </a:r>
        </a:p>
        <a:p>
          <a:r>
            <a:rPr lang="fi-FI" dirty="0">
              <a:solidFill>
                <a:schemeClr val="tx1"/>
              </a:solidFill>
            </a:rPr>
            <a:t>Puh 044 730 7625</a:t>
          </a: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Ehkäisevää päihdetyötä toteutetaan moniammatillisesti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työskentelyn tavoitteet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46AD73C7-AA14-427C-921E-818B1E59CA86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Yli 18-vuotia päihteiden käyttäjä, asunnoton ja muiden palvelujen ulkopuolella</a:t>
          </a:r>
        </a:p>
      </dgm:t>
    </dgm:pt>
    <dgm:pt modelId="{93A83825-C4DD-49F4-BAC9-A2375150DC48}" type="parTrans" cxnId="{3FE80948-B0A1-4381-8D8A-748CFE71031A}">
      <dgm:prSet/>
      <dgm:spPr/>
      <dgm:t>
        <a:bodyPr/>
        <a:lstStyle/>
        <a:p>
          <a:endParaRPr lang="fi-FI"/>
        </a:p>
      </dgm:t>
    </dgm:pt>
    <dgm:pt modelId="{C800B004-F704-44F8-AE19-7A625A444C10}" type="sibTrans" cxnId="{3FE80948-B0A1-4381-8D8A-748CFE71031A}">
      <dgm:prSet/>
      <dgm:spPr/>
      <dgm:t>
        <a:bodyPr/>
        <a:lstStyle/>
        <a:p>
          <a:endParaRPr lang="fi-FI"/>
        </a:p>
      </dgm:t>
    </dgm:pt>
    <dgm:pt modelId="{6DF866B8-096A-4883-9F39-85B2D553B78F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Avoinna ma-pe klo 9-14 Portti rakennuksessa</a:t>
          </a:r>
        </a:p>
      </dgm:t>
    </dgm:pt>
    <dgm:pt modelId="{2E7A3FD6-AF54-43A0-B19F-BC7630C2C51F}" type="parTrans" cxnId="{3417D23B-453D-46B0-837C-274DC2879F70}">
      <dgm:prSet/>
      <dgm:spPr/>
      <dgm:t>
        <a:bodyPr/>
        <a:lstStyle/>
        <a:p>
          <a:endParaRPr lang="fi-FI"/>
        </a:p>
      </dgm:t>
    </dgm:pt>
    <dgm:pt modelId="{CD53345C-6DB1-4305-B6D8-121665E25507}" type="sibTrans" cxnId="{3417D23B-453D-46B0-837C-274DC2879F70}">
      <dgm:prSet/>
      <dgm:spPr/>
      <dgm:t>
        <a:bodyPr/>
        <a:lstStyle/>
        <a:p>
          <a:endParaRPr lang="fi-FI"/>
        </a:p>
      </dgm:t>
    </dgm:pt>
    <dgm:pt modelId="{82406F30-4031-41E5-BCE2-DE07A95CB772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Päiväkeskuksessa voi levätä, käydä suihkussa ja pestä pyykkiä, tarjolla ravintoa sekä sosiaali- ja terveysneuvontaa</a:t>
          </a:r>
        </a:p>
      </dgm:t>
    </dgm:pt>
    <dgm:pt modelId="{EE997260-860B-4C0E-BB39-2BA56BE6C34B}" type="parTrans" cxnId="{4652105B-CA0A-4D19-937C-62B2518E59E3}">
      <dgm:prSet/>
      <dgm:spPr/>
      <dgm:t>
        <a:bodyPr/>
        <a:lstStyle/>
        <a:p>
          <a:endParaRPr lang="fi-FI"/>
        </a:p>
      </dgm:t>
    </dgm:pt>
    <dgm:pt modelId="{7F0336F0-D8B1-4A19-9A21-1B81D34989C7}" type="sibTrans" cxnId="{4652105B-CA0A-4D19-937C-62B2518E59E3}">
      <dgm:prSet/>
      <dgm:spPr/>
      <dgm:t>
        <a:bodyPr/>
        <a:lstStyle/>
        <a:p>
          <a:endParaRPr lang="fi-FI"/>
        </a:p>
      </dgm:t>
    </dgm:pt>
    <dgm:pt modelId="{E06CB635-0F54-4CE7-A2EB-B2A97DDF93EB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Mahdollista saada tukea anonyymisti</a:t>
          </a:r>
        </a:p>
        <a:p>
          <a:r>
            <a:rPr lang="fi-FI" sz="900" b="0" dirty="0">
              <a:solidFill>
                <a:schemeClr val="tx1"/>
              </a:solidFill>
            </a:rPr>
            <a:t>Asiakkaan tilanteessa työskentelyn tavoitteet</a:t>
          </a:r>
        </a:p>
      </dgm:t>
    </dgm:pt>
    <dgm:pt modelId="{798676C3-9453-4E48-A3D8-86D58959653B}" type="parTrans" cxnId="{7DC20BC3-F5B2-4322-8CCA-026E617F160A}">
      <dgm:prSet/>
      <dgm:spPr/>
      <dgm:t>
        <a:bodyPr/>
        <a:lstStyle/>
        <a:p>
          <a:endParaRPr lang="fi-FI"/>
        </a:p>
      </dgm:t>
    </dgm:pt>
    <dgm:pt modelId="{6036ED49-FFEF-491C-8F0E-B12F4E8DB80E}" type="sibTrans" cxnId="{7DC20BC3-F5B2-4322-8CCA-026E617F160A}">
      <dgm:prSet/>
      <dgm:spPr/>
      <dgm:t>
        <a:bodyPr/>
        <a:lstStyle/>
        <a:p>
          <a:endParaRPr lang="fi-FI"/>
        </a:p>
      </dgm:t>
    </dgm:pt>
    <dgm:pt modelId="{DD3BB1E2-FA98-4798-BD85-EA7B9C055EA0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21F2F8F2-6184-4D8A-9520-87639F97DBE3}" type="parTrans" cxnId="{FE07DE6B-3E15-4E2A-B3C5-A5CE57F0C9E0}">
      <dgm:prSet/>
      <dgm:spPr/>
      <dgm:t>
        <a:bodyPr/>
        <a:lstStyle/>
        <a:p>
          <a:endParaRPr lang="fi-FI"/>
        </a:p>
      </dgm:t>
    </dgm:pt>
    <dgm:pt modelId="{8E58DEEC-01A2-4315-B20F-C0996E0B1288}" type="sibTrans" cxnId="{FE07DE6B-3E15-4E2A-B3C5-A5CE57F0C9E0}">
      <dgm:prSet/>
      <dgm:spPr/>
      <dgm:t>
        <a:bodyPr/>
        <a:lstStyle/>
        <a:p>
          <a:endParaRPr lang="fi-FI"/>
        </a:p>
      </dgm:t>
    </dgm:pt>
    <dgm:pt modelId="{6227C473-B1DB-4BE3-8C9D-00B70D28671B}">
      <dgm:prSet phldrT="[Teksti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Selviämishoito</a:t>
          </a:r>
        </a:p>
      </dgm:t>
    </dgm:pt>
    <dgm:pt modelId="{9D9BBFB4-1F99-4095-BADB-EB2789C1BFC8}" type="parTrans" cxnId="{5B32910F-D3D0-4740-B23A-4E3D1363EFE2}">
      <dgm:prSet/>
      <dgm:spPr/>
      <dgm:t>
        <a:bodyPr/>
        <a:lstStyle/>
        <a:p>
          <a:endParaRPr lang="fi-FI"/>
        </a:p>
      </dgm:t>
    </dgm:pt>
    <dgm:pt modelId="{C35C48AC-4154-46E5-B842-58F31E79D084}" type="sibTrans" cxnId="{5B32910F-D3D0-4740-B23A-4E3D1363EFE2}">
      <dgm:prSet/>
      <dgm:spPr/>
      <dgm:t>
        <a:bodyPr/>
        <a:lstStyle/>
        <a:p>
          <a:endParaRPr lang="fi-FI"/>
        </a:p>
      </dgm:t>
    </dgm:pt>
    <dgm:pt modelId="{E92F497B-0609-4A1C-B0D9-700372BC0FFE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Lyhytaikainen toipuminen päihteiden vaikutuksen alaisille</a:t>
          </a:r>
        </a:p>
      </dgm:t>
    </dgm:pt>
    <dgm:pt modelId="{F87148EB-08D0-4A00-8F0B-BA3AA4431305}" type="parTrans" cxnId="{DBAB1620-AE9C-4D73-9FA8-762107DB7232}">
      <dgm:prSet/>
      <dgm:spPr/>
      <dgm:t>
        <a:bodyPr/>
        <a:lstStyle/>
        <a:p>
          <a:endParaRPr lang="fi-FI"/>
        </a:p>
      </dgm:t>
    </dgm:pt>
    <dgm:pt modelId="{06FB68C1-D4CC-483C-B577-3F239A3315DA}" type="sibTrans" cxnId="{DBAB1620-AE9C-4D73-9FA8-762107DB7232}">
      <dgm:prSet/>
      <dgm:spPr/>
      <dgm:t>
        <a:bodyPr/>
        <a:lstStyle/>
        <a:p>
          <a:endParaRPr lang="fi-FI"/>
        </a:p>
      </dgm:t>
    </dgm:pt>
    <dgm:pt modelId="{1C864421-BAFC-407F-A9C5-E2E808751AB6}">
      <dgm:prSet phldrT="[Teksti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Vieroitus-hoito</a:t>
          </a:r>
        </a:p>
      </dgm:t>
    </dgm:pt>
    <dgm:pt modelId="{0E39B993-69BD-4D4B-9286-C8922D0F208F}" type="parTrans" cxnId="{B098D2D8-81B8-42DC-98BA-3E9A003137C2}">
      <dgm:prSet/>
      <dgm:spPr/>
      <dgm:t>
        <a:bodyPr/>
        <a:lstStyle/>
        <a:p>
          <a:endParaRPr lang="fi-FI"/>
        </a:p>
      </dgm:t>
    </dgm:pt>
    <dgm:pt modelId="{39064404-DCA0-4133-9177-F222A450CBD3}" type="sibTrans" cxnId="{B098D2D8-81B8-42DC-98BA-3E9A003137C2}">
      <dgm:prSet/>
      <dgm:spPr/>
      <dgm:t>
        <a:bodyPr/>
        <a:lstStyle/>
        <a:p>
          <a:endParaRPr lang="fi-FI"/>
        </a:p>
      </dgm:t>
    </dgm:pt>
    <dgm:pt modelId="{470B81B5-B321-4185-B940-FD9AD2BDF579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Puh. </a:t>
          </a:r>
        </a:p>
        <a:p>
          <a:r>
            <a:rPr lang="fi-FI" sz="900" b="0" dirty="0">
              <a:solidFill>
                <a:schemeClr val="tx1"/>
              </a:solidFill>
            </a:rPr>
            <a:t>040 806 8112</a:t>
          </a:r>
        </a:p>
      </dgm:t>
    </dgm:pt>
    <dgm:pt modelId="{275EA70D-69C9-44D0-955C-635C55C94245}" type="parTrans" cxnId="{ADBD8CC2-7E40-48E1-9465-B2A5E9059DF2}">
      <dgm:prSet/>
      <dgm:spPr/>
      <dgm:t>
        <a:bodyPr/>
        <a:lstStyle/>
        <a:p>
          <a:endParaRPr lang="fi-FI"/>
        </a:p>
      </dgm:t>
    </dgm:pt>
    <dgm:pt modelId="{C6B185E5-0B9F-4753-A927-E22C42D906A2}" type="sibTrans" cxnId="{ADBD8CC2-7E40-48E1-9465-B2A5E9059DF2}">
      <dgm:prSet/>
      <dgm:spPr/>
      <dgm:t>
        <a:bodyPr/>
        <a:lstStyle/>
        <a:p>
          <a:endParaRPr lang="fi-FI"/>
        </a:p>
      </dgm:t>
    </dgm:pt>
    <dgm:pt modelId="{7E31FC61-BF46-49C3-BBF8-CF306BAD3970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750" b="0" dirty="0">
              <a:solidFill>
                <a:schemeClr val="tx1"/>
              </a:solidFill>
            </a:rPr>
            <a:t>Pyritään turvaamaan henkilön terveys tai turvallisuus tilanteissa, joissa henkilö ei päihtymystilan vuoksi kykene huolehtimaan itsestään ja/tai muista </a:t>
          </a:r>
        </a:p>
      </dgm:t>
    </dgm:pt>
    <dgm:pt modelId="{CC88E2BB-5888-430C-A0EE-3BE0D62E874F}" type="parTrans" cxnId="{DD5805E7-4149-4F8B-A064-9C97A2CCBC7E}">
      <dgm:prSet/>
      <dgm:spPr/>
      <dgm:t>
        <a:bodyPr/>
        <a:lstStyle/>
        <a:p>
          <a:endParaRPr lang="fi-FI"/>
        </a:p>
      </dgm:t>
    </dgm:pt>
    <dgm:pt modelId="{87908863-0C4D-4F1E-9868-703006FC58C6}" type="sibTrans" cxnId="{DD5805E7-4149-4F8B-A064-9C97A2CCBC7E}">
      <dgm:prSet/>
      <dgm:spPr/>
      <dgm:t>
        <a:bodyPr/>
        <a:lstStyle/>
        <a:p>
          <a:endParaRPr lang="fi-FI"/>
        </a:p>
      </dgm:t>
    </dgm:pt>
    <dgm:pt modelId="{C913B27E-EB3F-4B4E-B715-54902CC4DDE0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750" b="0" dirty="0">
              <a:solidFill>
                <a:schemeClr val="tx1"/>
              </a:solidFill>
            </a:rPr>
            <a:t>Yhteys  selviämishoitoa toteuttavaan Keski-Pohjanmaan keskussairaalan yhteispäivystykseen ennen  selviämishoitoon tuloa</a:t>
          </a:r>
        </a:p>
      </dgm:t>
    </dgm:pt>
    <dgm:pt modelId="{19CB7704-E1D3-43AF-AE05-4AF6D8E1F6C5}" type="parTrans" cxnId="{DC6090CF-119D-4C4F-898B-984737D25914}">
      <dgm:prSet/>
      <dgm:spPr/>
      <dgm:t>
        <a:bodyPr/>
        <a:lstStyle/>
        <a:p>
          <a:endParaRPr lang="fi-FI"/>
        </a:p>
      </dgm:t>
    </dgm:pt>
    <dgm:pt modelId="{6393E742-13D2-407E-9F99-ECE2A25EE7E2}" type="sibTrans" cxnId="{DC6090CF-119D-4C4F-898B-984737D25914}">
      <dgm:prSet/>
      <dgm:spPr/>
      <dgm:t>
        <a:bodyPr/>
        <a:lstStyle/>
        <a:p>
          <a:endParaRPr lang="fi-FI"/>
        </a:p>
      </dgm:t>
    </dgm:pt>
    <dgm:pt modelId="{F3CB7843-FFAB-4EFD-B549-CBBB9A90C1F3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41FAC1BB-65D1-4F7D-A371-261F4912B421}" type="parTrans" cxnId="{DE2488B6-A13F-43D3-BBF0-04155DEDC9DB}">
      <dgm:prSet/>
      <dgm:spPr/>
      <dgm:t>
        <a:bodyPr/>
        <a:lstStyle/>
        <a:p>
          <a:endParaRPr lang="fi-FI"/>
        </a:p>
      </dgm:t>
    </dgm:pt>
    <dgm:pt modelId="{D9008875-8883-4FEB-B43A-93CF458B5628}" type="sibTrans" cxnId="{DE2488B6-A13F-43D3-BBF0-04155DEDC9DB}">
      <dgm:prSet/>
      <dgm:spPr/>
      <dgm:t>
        <a:bodyPr/>
        <a:lstStyle/>
        <a:p>
          <a:endParaRPr lang="fi-FI"/>
        </a:p>
      </dgm:t>
    </dgm:pt>
    <dgm:pt modelId="{016BCD89-40EC-48D9-BCF3-6B41EA00A2A4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Puh.</a:t>
          </a:r>
        </a:p>
        <a:p>
          <a:r>
            <a:rPr lang="fi-FI" sz="900" b="0" dirty="0">
              <a:solidFill>
                <a:schemeClr val="tx1"/>
              </a:solidFill>
            </a:rPr>
            <a:t> 040 806 8112</a:t>
          </a:r>
        </a:p>
      </dgm:t>
    </dgm:pt>
    <dgm:pt modelId="{F8E09767-29B4-461F-A2F5-F4197807AA37}" type="parTrans" cxnId="{3F51C4A7-C684-4B72-A9DC-5B56FF306C87}">
      <dgm:prSet/>
      <dgm:spPr/>
      <dgm:t>
        <a:bodyPr/>
        <a:lstStyle/>
        <a:p>
          <a:endParaRPr lang="fi-FI"/>
        </a:p>
      </dgm:t>
    </dgm:pt>
    <dgm:pt modelId="{C7B53E80-C802-4208-8DB4-B16C9E2984E7}" type="sibTrans" cxnId="{3F51C4A7-C684-4B72-A9DC-5B56FF306C87}">
      <dgm:prSet/>
      <dgm:spPr/>
      <dgm:t>
        <a:bodyPr/>
        <a:lstStyle/>
        <a:p>
          <a:endParaRPr lang="fi-FI"/>
        </a:p>
      </dgm:t>
    </dgm:pt>
    <dgm:pt modelId="{7838BC42-2554-4410-B3A8-0821F0E0CDAD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Runsaan, pitkään jatkuneen päihteidenkäytön lopettaminen</a:t>
          </a:r>
        </a:p>
      </dgm:t>
    </dgm:pt>
    <dgm:pt modelId="{48FC1844-7115-4BC2-9F93-C5F54920CC3C}" type="parTrans" cxnId="{15BFA29D-FD54-4F97-ADFD-837A7C47F5CE}">
      <dgm:prSet/>
      <dgm:spPr/>
      <dgm:t>
        <a:bodyPr/>
        <a:lstStyle/>
        <a:p>
          <a:endParaRPr lang="fi-FI"/>
        </a:p>
      </dgm:t>
    </dgm:pt>
    <dgm:pt modelId="{2E843FDE-FFA2-45FA-B11A-B580402FF4AB}" type="sibTrans" cxnId="{15BFA29D-FD54-4F97-ADFD-837A7C47F5CE}">
      <dgm:prSet/>
      <dgm:spPr/>
      <dgm:t>
        <a:bodyPr/>
        <a:lstStyle/>
        <a:p>
          <a:endParaRPr lang="fi-FI"/>
        </a:p>
      </dgm:t>
    </dgm:pt>
    <dgm:pt modelId="{62AEEF2E-EEBF-40B3-A384-487A34CA0DC1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CAAD19EA-4E18-452A-8425-0C1AE1E9DA72}" type="parTrans" cxnId="{49A457CA-0DDE-4822-8046-FB7C34A48E6D}">
      <dgm:prSet/>
      <dgm:spPr/>
      <dgm:t>
        <a:bodyPr/>
        <a:lstStyle/>
        <a:p>
          <a:endParaRPr lang="fi-FI"/>
        </a:p>
      </dgm:t>
    </dgm:pt>
    <dgm:pt modelId="{05AD492C-B501-4637-A57D-3A21D61E0A38}" type="sibTrans" cxnId="{49A457CA-0DDE-4822-8046-FB7C34A48E6D}">
      <dgm:prSet/>
      <dgm:spPr/>
      <dgm:t>
        <a:bodyPr/>
        <a:lstStyle/>
        <a:p>
          <a:endParaRPr lang="fi-FI"/>
        </a:p>
      </dgm:t>
    </dgm:pt>
    <dgm:pt modelId="{670AFDDF-38A6-4AE4-BD95-20FCDA95B793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Tavoitteena pysäyttää päihteiden käyttökierre, hoitaa vieroitusoireita sekä luoda edellytyksen kuntoutukselle</a:t>
          </a:r>
        </a:p>
      </dgm:t>
    </dgm:pt>
    <dgm:pt modelId="{0650C2A3-B971-4097-A790-2EF3032D7CE8}" type="parTrans" cxnId="{9CCD1C0C-B543-4E28-80CF-ECBA3F8C6551}">
      <dgm:prSet/>
      <dgm:spPr/>
      <dgm:t>
        <a:bodyPr/>
        <a:lstStyle/>
        <a:p>
          <a:endParaRPr lang="fi-FI"/>
        </a:p>
      </dgm:t>
    </dgm:pt>
    <dgm:pt modelId="{594631A5-5C94-47A6-B76E-51F89687C8CD}" type="sibTrans" cxnId="{9CCD1C0C-B543-4E28-80CF-ECBA3F8C6551}">
      <dgm:prSet/>
      <dgm:spPr/>
      <dgm:t>
        <a:bodyPr/>
        <a:lstStyle/>
        <a:p>
          <a:endParaRPr lang="fi-FI"/>
        </a:p>
      </dgm:t>
    </dgm:pt>
    <dgm:pt modelId="{9AC2DC56-D4DD-4732-B13B-DFE0CD4AB21B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Vieroitushoito toteutetaan Keski-Pohjanmaan keskussairaalassa aikuispsykiatrian osastolla 15</a:t>
          </a:r>
        </a:p>
      </dgm:t>
    </dgm:pt>
    <dgm:pt modelId="{98882974-C30A-4708-8332-ED42428D0748}" type="parTrans" cxnId="{95B22C1B-CE16-40A0-B83E-AC19047328AF}">
      <dgm:prSet/>
      <dgm:spPr/>
      <dgm:t>
        <a:bodyPr/>
        <a:lstStyle/>
        <a:p>
          <a:endParaRPr lang="fi-FI"/>
        </a:p>
      </dgm:t>
    </dgm:pt>
    <dgm:pt modelId="{DEBBCA51-CFC7-4157-AE4E-1D8C79A1BE61}" type="sibTrans" cxnId="{95B22C1B-CE16-40A0-B83E-AC19047328AF}">
      <dgm:prSet/>
      <dgm:spPr/>
      <dgm:t>
        <a:bodyPr/>
        <a:lstStyle/>
        <a:p>
          <a:endParaRPr lang="fi-FI"/>
        </a:p>
      </dgm:t>
    </dgm:pt>
    <dgm:pt modelId="{1B0B47DE-2E35-4BFB-AACB-46BDA13C1570}">
      <dgm:prSet phldrT="[Teksti]" custT="1"/>
      <dgm:spPr>
        <a:solidFill>
          <a:schemeClr val="accent1">
            <a:lumMod val="40000"/>
            <a:lumOff val="60000"/>
            <a:alpha val="9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Riippuvuustyön sosiaalipalvelut</a:t>
          </a:r>
        </a:p>
      </dgm:t>
    </dgm:pt>
    <dgm:pt modelId="{0634865A-F36A-42B1-9264-BE79CD52AADA}" type="parTrans" cxnId="{47FC332A-84F5-45EF-B106-8500CFB8F085}">
      <dgm:prSet/>
      <dgm:spPr/>
      <dgm:t>
        <a:bodyPr/>
        <a:lstStyle/>
        <a:p>
          <a:endParaRPr lang="fi-FI"/>
        </a:p>
      </dgm:t>
    </dgm:pt>
    <dgm:pt modelId="{6B19CC00-C3DE-4C40-96D1-5B8382C9B4B7}" type="sibTrans" cxnId="{47FC332A-84F5-45EF-B106-8500CFB8F085}">
      <dgm:prSet/>
      <dgm:spPr/>
      <dgm:t>
        <a:bodyPr/>
        <a:lstStyle/>
        <a:p>
          <a:endParaRPr lang="fi-FI"/>
        </a:p>
      </dgm:t>
    </dgm:pt>
    <dgm:pt modelId="{C75A3743-FBD1-48E0-A898-8C490345CEFD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fi-FI" sz="900" b="0" dirty="0">
              <a:solidFill>
                <a:schemeClr val="tx1"/>
              </a:solidFill>
            </a:rPr>
            <a:t>Palvelusihteeri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i-FI" sz="900" b="0" dirty="0">
              <a:solidFill>
                <a:schemeClr val="tx1"/>
              </a:solidFill>
            </a:rPr>
            <a:t>Puh. 040 804 3679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fi-FI" sz="900" b="0" dirty="0">
              <a:solidFill>
                <a:schemeClr val="tx1"/>
              </a:solidFill>
            </a:rPr>
            <a:t>Sosiaalityöntekijä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fi-FI" sz="900" b="0" dirty="0">
              <a:solidFill>
                <a:schemeClr val="tx1"/>
              </a:solidFill>
            </a:rPr>
            <a:t>Puh. 044 730 7664</a:t>
          </a:r>
        </a:p>
      </dgm:t>
    </dgm:pt>
    <dgm:pt modelId="{149F4256-7278-4280-9A51-2EEEC251E560}" type="parTrans" cxnId="{A9E31465-F170-4CBC-9AD4-FDA25AB22B8F}">
      <dgm:prSet/>
      <dgm:spPr/>
      <dgm:t>
        <a:bodyPr/>
        <a:lstStyle/>
        <a:p>
          <a:endParaRPr lang="fi-FI"/>
        </a:p>
      </dgm:t>
    </dgm:pt>
    <dgm:pt modelId="{40FAB1F9-7553-4341-9D33-CF9C2D873844}" type="sibTrans" cxnId="{A9E31465-F170-4CBC-9AD4-FDA25AB22B8F}">
      <dgm:prSet/>
      <dgm:spPr/>
      <dgm:t>
        <a:bodyPr/>
        <a:lstStyle/>
        <a:p>
          <a:endParaRPr lang="fi-FI"/>
        </a:p>
      </dgm:t>
    </dgm:pt>
    <dgm:pt modelId="{E972CB61-5494-41D7-B2D5-814EFF1840F3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Riippuvaisella henkilöllä tarve </a:t>
          </a:r>
          <a:r>
            <a:rPr lang="fi-FI" sz="900" b="0" dirty="0" err="1">
              <a:solidFill>
                <a:schemeClr val="tx1"/>
              </a:solidFill>
            </a:rPr>
            <a:t>sosiaalipaveluille</a:t>
          </a:r>
          <a:endParaRPr lang="fi-FI" sz="900" b="0" dirty="0">
            <a:solidFill>
              <a:schemeClr val="tx1"/>
            </a:solidFill>
          </a:endParaRPr>
        </a:p>
      </dgm:t>
    </dgm:pt>
    <dgm:pt modelId="{8EF16BD4-61E1-4B96-BD83-C6725B94D033}" type="parTrans" cxnId="{9A5C23B5-BB42-44D3-A6C6-20558B9FEE2C}">
      <dgm:prSet/>
      <dgm:spPr/>
      <dgm:t>
        <a:bodyPr/>
        <a:lstStyle/>
        <a:p>
          <a:endParaRPr lang="fi-FI"/>
        </a:p>
      </dgm:t>
    </dgm:pt>
    <dgm:pt modelId="{41CADA34-04A1-4FB2-8DAA-26CBA8CB576E}" type="sibTrans" cxnId="{9A5C23B5-BB42-44D3-A6C6-20558B9FEE2C}">
      <dgm:prSet/>
      <dgm:spPr/>
      <dgm:t>
        <a:bodyPr/>
        <a:lstStyle/>
        <a:p>
          <a:endParaRPr lang="fi-FI"/>
        </a:p>
      </dgm:t>
    </dgm:pt>
    <dgm:pt modelId="{F8DF68FF-B732-4E70-83A4-CEB324BABD63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Asiakassuunnitelman mukaisesti</a:t>
          </a:r>
        </a:p>
      </dgm:t>
    </dgm:pt>
    <dgm:pt modelId="{BCC22D04-8733-4383-BCFE-9DBBC4368488}" type="parTrans" cxnId="{3A52CAB1-9096-4761-A1E6-B91F5CB8CCD5}">
      <dgm:prSet/>
      <dgm:spPr/>
      <dgm:t>
        <a:bodyPr/>
        <a:lstStyle/>
        <a:p>
          <a:endParaRPr lang="fi-FI"/>
        </a:p>
      </dgm:t>
    </dgm:pt>
    <dgm:pt modelId="{4DF88E1F-7B82-4C25-8C0B-597BE52E5275}" type="sibTrans" cxnId="{3A52CAB1-9096-4761-A1E6-B91F5CB8CCD5}">
      <dgm:prSet/>
      <dgm:spPr/>
      <dgm:t>
        <a:bodyPr/>
        <a:lstStyle/>
        <a:p>
          <a:endParaRPr lang="fi-FI"/>
        </a:p>
      </dgm:t>
    </dgm:pt>
    <dgm:pt modelId="{893C676E-0DAF-4FED-B800-4DF354762D58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Yhteistyö asiakkaan/ perheen verkoston kanssa</a:t>
          </a:r>
        </a:p>
      </dgm:t>
    </dgm:pt>
    <dgm:pt modelId="{BC400BB7-1701-4060-A395-08A56E876B84}" type="parTrans" cxnId="{477D67DC-5BAB-4EA8-A38A-B9DD06B9A38F}">
      <dgm:prSet/>
      <dgm:spPr/>
      <dgm:t>
        <a:bodyPr/>
        <a:lstStyle/>
        <a:p>
          <a:endParaRPr lang="fi-FI"/>
        </a:p>
      </dgm:t>
    </dgm:pt>
    <dgm:pt modelId="{73E99676-3ACD-44E7-BCEE-FF2FF24C1816}" type="sibTrans" cxnId="{477D67DC-5BAB-4EA8-A38A-B9DD06B9A38F}">
      <dgm:prSet/>
      <dgm:spPr/>
      <dgm:t>
        <a:bodyPr/>
        <a:lstStyle/>
        <a:p>
          <a:endParaRPr lang="fi-FI"/>
        </a:p>
      </dgm:t>
    </dgm:pt>
    <dgm:pt modelId="{B79785F5-AC31-49E3-B1EB-A0B91B9BD003}">
      <dgm:prSet phldrT="[Teksti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dirty="0">
              <a:solidFill>
                <a:schemeClr val="tx1"/>
              </a:solidFill>
            </a:rPr>
            <a:t>Palveluntarpeen arviointi:</a:t>
          </a:r>
        </a:p>
        <a:p>
          <a:r>
            <a:rPr lang="fi-FI" sz="800" b="0" dirty="0">
              <a:solidFill>
                <a:schemeClr val="tx1"/>
              </a:solidFill>
            </a:rPr>
            <a:t>Asiakkaan tilanteen selvittäminen/ arviointi</a:t>
          </a:r>
        </a:p>
      </dgm:t>
    </dgm:pt>
    <dgm:pt modelId="{5D7B9E9C-605B-455E-9D87-7C048107FF9E}" type="parTrans" cxnId="{2B652161-BDB5-47C1-91AA-9502C3CA0F9E}">
      <dgm:prSet/>
      <dgm:spPr/>
      <dgm:t>
        <a:bodyPr/>
        <a:lstStyle/>
        <a:p>
          <a:endParaRPr lang="fi-FI"/>
        </a:p>
      </dgm:t>
    </dgm:pt>
    <dgm:pt modelId="{1C4EA670-A216-4341-8B23-A1CFEC5900E1}" type="sibTrans" cxnId="{2B652161-BDB5-47C1-91AA-9502C3CA0F9E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6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3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3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3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3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3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1" presStyleCnt="6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5" presStyleCnt="30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6" presStyleCnt="30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7" presStyleCnt="30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8" presStyleCnt="30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8F88DC2B-9DC8-499E-8200-D68D24C4A85A}" type="pres">
      <dgm:prSet presAssocID="{00776B1C-EDFD-449F-9A4F-79FA080A824A}" presName="node" presStyleLbl="alignAccFollowNode1" presStyleIdx="9" presStyleCnt="30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37FDA213-C104-4A16-A3C9-8D1CB7F24F29}" type="pres">
      <dgm:prSet presAssocID="{0E641F0D-730C-4E26-A797-CEA509AB3CF6}" presName="horFlow" presStyleCnt="0"/>
      <dgm:spPr/>
    </dgm:pt>
    <dgm:pt modelId="{E6CF1ECC-4809-4D08-8C5F-2D55EAF9BC68}" type="pres">
      <dgm:prSet presAssocID="{0E641F0D-730C-4E26-A797-CEA509AB3CF6}" presName="bigChev" presStyleLbl="node1" presStyleIdx="2" presStyleCnt="6"/>
      <dgm:spPr/>
    </dgm:pt>
    <dgm:pt modelId="{501E950B-964F-4DA4-BFF3-7482A9D44041}" type="pres">
      <dgm:prSet presAssocID="{93A83825-C4DD-49F4-BAC9-A2375150DC48}" presName="parTrans" presStyleCnt="0"/>
      <dgm:spPr/>
    </dgm:pt>
    <dgm:pt modelId="{493EBEF6-F877-4B8B-A26A-FC359B53D1F7}" type="pres">
      <dgm:prSet presAssocID="{46AD73C7-AA14-427C-921E-818B1E59CA86}" presName="node" presStyleLbl="alignAccFollowNode1" presStyleIdx="10" presStyleCnt="30">
        <dgm:presLayoutVars>
          <dgm:bulletEnabled val="1"/>
        </dgm:presLayoutVars>
      </dgm:prSet>
      <dgm:spPr/>
    </dgm:pt>
    <dgm:pt modelId="{DC335CBF-BE82-468D-914E-79621FCB3ABF}" type="pres">
      <dgm:prSet presAssocID="{C800B004-F704-44F8-AE19-7A625A444C10}" presName="sibTrans" presStyleCnt="0"/>
      <dgm:spPr/>
    </dgm:pt>
    <dgm:pt modelId="{BCF0A764-A6A9-44EE-AADD-91619B9F40ED}" type="pres">
      <dgm:prSet presAssocID="{6DF866B8-096A-4883-9F39-85B2D553B78F}" presName="node" presStyleLbl="alignAccFollowNode1" presStyleIdx="11" presStyleCnt="30">
        <dgm:presLayoutVars>
          <dgm:bulletEnabled val="1"/>
        </dgm:presLayoutVars>
      </dgm:prSet>
      <dgm:spPr/>
    </dgm:pt>
    <dgm:pt modelId="{AF81743E-FBA6-41FA-8E2C-9434973AE1BF}" type="pres">
      <dgm:prSet presAssocID="{CD53345C-6DB1-4305-B6D8-121665E25507}" presName="sibTrans" presStyleCnt="0"/>
      <dgm:spPr/>
    </dgm:pt>
    <dgm:pt modelId="{7D093C23-33D3-439F-884E-9E8BA248E7EC}" type="pres">
      <dgm:prSet presAssocID="{82406F30-4031-41E5-BCE2-DE07A95CB772}" presName="node" presStyleLbl="alignAccFollowNode1" presStyleIdx="12" presStyleCnt="30">
        <dgm:presLayoutVars>
          <dgm:bulletEnabled val="1"/>
        </dgm:presLayoutVars>
      </dgm:prSet>
      <dgm:spPr/>
    </dgm:pt>
    <dgm:pt modelId="{746B2B4D-AEC5-4C6B-83DC-8BCCE676DA94}" type="pres">
      <dgm:prSet presAssocID="{7F0336F0-D8B1-4A19-9A21-1B81D34989C7}" presName="sibTrans" presStyleCnt="0"/>
      <dgm:spPr/>
    </dgm:pt>
    <dgm:pt modelId="{C2F7CAA0-F716-432A-9A21-6075D1A9D613}" type="pres">
      <dgm:prSet presAssocID="{E06CB635-0F54-4CE7-A2EB-B2A97DDF93EB}" presName="node" presStyleLbl="alignAccFollowNode1" presStyleIdx="13" presStyleCnt="30">
        <dgm:presLayoutVars>
          <dgm:bulletEnabled val="1"/>
        </dgm:presLayoutVars>
      </dgm:prSet>
      <dgm:spPr/>
    </dgm:pt>
    <dgm:pt modelId="{7A7E016F-0DF5-4BC0-A015-817BFF4FFBD3}" type="pres">
      <dgm:prSet presAssocID="{6036ED49-FFEF-491C-8F0E-B12F4E8DB80E}" presName="sibTrans" presStyleCnt="0"/>
      <dgm:spPr/>
    </dgm:pt>
    <dgm:pt modelId="{445A7FF9-EDCC-4E6B-A8C6-A324D2AD720D}" type="pres">
      <dgm:prSet presAssocID="{DD3BB1E2-FA98-4798-BD85-EA7B9C055EA0}" presName="node" presStyleLbl="alignAccFollowNode1" presStyleIdx="14" presStyleCnt="30">
        <dgm:presLayoutVars>
          <dgm:bulletEnabled val="1"/>
        </dgm:presLayoutVars>
      </dgm:prSet>
      <dgm:spPr/>
    </dgm:pt>
    <dgm:pt modelId="{1D190DA2-EA87-4D24-8BF3-618E4A20AFBA}" type="pres">
      <dgm:prSet presAssocID="{0E641F0D-730C-4E26-A797-CEA509AB3CF6}" presName="vSp" presStyleCnt="0"/>
      <dgm:spPr/>
    </dgm:pt>
    <dgm:pt modelId="{B5E6EEEE-AECC-4B39-8C4A-C9BB5784C26B}" type="pres">
      <dgm:prSet presAssocID="{6227C473-B1DB-4BE3-8C9D-00B70D28671B}" presName="horFlow" presStyleCnt="0"/>
      <dgm:spPr/>
    </dgm:pt>
    <dgm:pt modelId="{CC44BC1E-33E0-49AF-8BF7-60B363C08EDA}" type="pres">
      <dgm:prSet presAssocID="{6227C473-B1DB-4BE3-8C9D-00B70D28671B}" presName="bigChev" presStyleLbl="node1" presStyleIdx="3" presStyleCnt="6"/>
      <dgm:spPr/>
    </dgm:pt>
    <dgm:pt modelId="{94F3DB24-65E6-4FF1-9CF7-C6F8CAFA7A28}" type="pres">
      <dgm:prSet presAssocID="{F87148EB-08D0-4A00-8F0B-BA3AA4431305}" presName="parTrans" presStyleCnt="0"/>
      <dgm:spPr/>
    </dgm:pt>
    <dgm:pt modelId="{A9DBDAFF-05B3-45F4-8DE0-86D1ABD8F16A}" type="pres">
      <dgm:prSet presAssocID="{E92F497B-0609-4A1C-B0D9-700372BC0FFE}" presName="node" presStyleLbl="alignAccFollowNode1" presStyleIdx="15" presStyleCnt="30">
        <dgm:presLayoutVars>
          <dgm:bulletEnabled val="1"/>
        </dgm:presLayoutVars>
      </dgm:prSet>
      <dgm:spPr/>
    </dgm:pt>
    <dgm:pt modelId="{D5AEB63B-82C8-4F45-9590-33FD8311A84B}" type="pres">
      <dgm:prSet presAssocID="{06FB68C1-D4CC-483C-B577-3F239A3315DA}" presName="sibTrans" presStyleCnt="0"/>
      <dgm:spPr/>
    </dgm:pt>
    <dgm:pt modelId="{C4040A80-ABB4-4FC3-8038-8B3EFD55CF11}" type="pres">
      <dgm:prSet presAssocID="{470B81B5-B321-4185-B940-FD9AD2BDF579}" presName="node" presStyleLbl="alignAccFollowNode1" presStyleIdx="16" presStyleCnt="30">
        <dgm:presLayoutVars>
          <dgm:bulletEnabled val="1"/>
        </dgm:presLayoutVars>
      </dgm:prSet>
      <dgm:spPr/>
    </dgm:pt>
    <dgm:pt modelId="{A2CF3D96-5170-4487-9B28-11A778EC490B}" type="pres">
      <dgm:prSet presAssocID="{C6B185E5-0B9F-4753-A927-E22C42D906A2}" presName="sibTrans" presStyleCnt="0"/>
      <dgm:spPr/>
    </dgm:pt>
    <dgm:pt modelId="{AD7607CB-F025-4B49-99AC-4062DE9E12E8}" type="pres">
      <dgm:prSet presAssocID="{7E31FC61-BF46-49C3-BBF8-CF306BAD3970}" presName="node" presStyleLbl="alignAccFollowNode1" presStyleIdx="17" presStyleCnt="30">
        <dgm:presLayoutVars>
          <dgm:bulletEnabled val="1"/>
        </dgm:presLayoutVars>
      </dgm:prSet>
      <dgm:spPr/>
    </dgm:pt>
    <dgm:pt modelId="{8AA0FB74-4C05-4970-A1C8-D1C75445E11F}" type="pres">
      <dgm:prSet presAssocID="{87908863-0C4D-4F1E-9868-703006FC58C6}" presName="sibTrans" presStyleCnt="0"/>
      <dgm:spPr/>
    </dgm:pt>
    <dgm:pt modelId="{F0FD9820-948E-42E1-BE86-05B6CCD7098D}" type="pres">
      <dgm:prSet presAssocID="{C913B27E-EB3F-4B4E-B715-54902CC4DDE0}" presName="node" presStyleLbl="alignAccFollowNode1" presStyleIdx="18" presStyleCnt="30">
        <dgm:presLayoutVars>
          <dgm:bulletEnabled val="1"/>
        </dgm:presLayoutVars>
      </dgm:prSet>
      <dgm:spPr/>
    </dgm:pt>
    <dgm:pt modelId="{0AC5A8B4-1E2E-440C-97CB-EE6E8F355A4B}" type="pres">
      <dgm:prSet presAssocID="{6393E742-13D2-407E-9F99-ECE2A25EE7E2}" presName="sibTrans" presStyleCnt="0"/>
      <dgm:spPr/>
    </dgm:pt>
    <dgm:pt modelId="{652B82F3-8A08-40D2-AF22-B38F272277C1}" type="pres">
      <dgm:prSet presAssocID="{F3CB7843-FFAB-4EFD-B549-CBBB9A90C1F3}" presName="node" presStyleLbl="alignAccFollowNode1" presStyleIdx="19" presStyleCnt="30">
        <dgm:presLayoutVars>
          <dgm:bulletEnabled val="1"/>
        </dgm:presLayoutVars>
      </dgm:prSet>
      <dgm:spPr/>
    </dgm:pt>
    <dgm:pt modelId="{F709B698-140A-4A21-ABF2-BB1AEDEAAD0E}" type="pres">
      <dgm:prSet presAssocID="{6227C473-B1DB-4BE3-8C9D-00B70D28671B}" presName="vSp" presStyleCnt="0"/>
      <dgm:spPr/>
    </dgm:pt>
    <dgm:pt modelId="{29687585-3595-405F-BB99-B1F4E34727CF}" type="pres">
      <dgm:prSet presAssocID="{1C864421-BAFC-407F-A9C5-E2E808751AB6}" presName="horFlow" presStyleCnt="0"/>
      <dgm:spPr/>
    </dgm:pt>
    <dgm:pt modelId="{9ED64C96-4CCE-4BB5-BABF-61772ABB1A52}" type="pres">
      <dgm:prSet presAssocID="{1C864421-BAFC-407F-A9C5-E2E808751AB6}" presName="bigChev" presStyleLbl="node1" presStyleIdx="4" presStyleCnt="6"/>
      <dgm:spPr/>
    </dgm:pt>
    <dgm:pt modelId="{CA9B2CD3-DFE7-4E22-A6CF-33DEE791C08B}" type="pres">
      <dgm:prSet presAssocID="{48FC1844-7115-4BC2-9F93-C5F54920CC3C}" presName="parTrans" presStyleCnt="0"/>
      <dgm:spPr/>
    </dgm:pt>
    <dgm:pt modelId="{46A96520-C606-400B-8669-D51418BB1F74}" type="pres">
      <dgm:prSet presAssocID="{7838BC42-2554-4410-B3A8-0821F0E0CDAD}" presName="node" presStyleLbl="alignAccFollowNode1" presStyleIdx="20" presStyleCnt="30">
        <dgm:presLayoutVars>
          <dgm:bulletEnabled val="1"/>
        </dgm:presLayoutVars>
      </dgm:prSet>
      <dgm:spPr/>
    </dgm:pt>
    <dgm:pt modelId="{13AA4C96-A835-4390-B81A-69D4A2001AA6}" type="pres">
      <dgm:prSet presAssocID="{2E843FDE-FFA2-45FA-B11A-B580402FF4AB}" presName="sibTrans" presStyleCnt="0"/>
      <dgm:spPr/>
    </dgm:pt>
    <dgm:pt modelId="{598B6E00-2DEE-4915-BD27-F4E9A43CEB32}" type="pres">
      <dgm:prSet presAssocID="{016BCD89-40EC-48D9-BCF3-6B41EA00A2A4}" presName="node" presStyleLbl="alignAccFollowNode1" presStyleIdx="21" presStyleCnt="30">
        <dgm:presLayoutVars>
          <dgm:bulletEnabled val="1"/>
        </dgm:presLayoutVars>
      </dgm:prSet>
      <dgm:spPr/>
    </dgm:pt>
    <dgm:pt modelId="{2D167ECF-A01A-4B85-808B-B422D8191582}" type="pres">
      <dgm:prSet presAssocID="{C7B53E80-C802-4208-8DB4-B16C9E2984E7}" presName="sibTrans" presStyleCnt="0"/>
      <dgm:spPr/>
    </dgm:pt>
    <dgm:pt modelId="{6E95D0AF-B543-4EBA-9E2A-98E1972E1A46}" type="pres">
      <dgm:prSet presAssocID="{670AFDDF-38A6-4AE4-BD95-20FCDA95B793}" presName="node" presStyleLbl="alignAccFollowNode1" presStyleIdx="22" presStyleCnt="30">
        <dgm:presLayoutVars>
          <dgm:bulletEnabled val="1"/>
        </dgm:presLayoutVars>
      </dgm:prSet>
      <dgm:spPr/>
    </dgm:pt>
    <dgm:pt modelId="{0E2CC4A2-B820-40F6-8F5E-D0447634DA9E}" type="pres">
      <dgm:prSet presAssocID="{594631A5-5C94-47A6-B76E-51F89687C8CD}" presName="sibTrans" presStyleCnt="0"/>
      <dgm:spPr/>
    </dgm:pt>
    <dgm:pt modelId="{3C26F097-2ADE-4838-A302-6B012BAE39B3}" type="pres">
      <dgm:prSet presAssocID="{9AC2DC56-D4DD-4732-B13B-DFE0CD4AB21B}" presName="node" presStyleLbl="alignAccFollowNode1" presStyleIdx="23" presStyleCnt="30">
        <dgm:presLayoutVars>
          <dgm:bulletEnabled val="1"/>
        </dgm:presLayoutVars>
      </dgm:prSet>
      <dgm:spPr/>
    </dgm:pt>
    <dgm:pt modelId="{8EEF6258-C832-4AB9-BCDF-02869095B24B}" type="pres">
      <dgm:prSet presAssocID="{DEBBCA51-CFC7-4157-AE4E-1D8C79A1BE61}" presName="sibTrans" presStyleCnt="0"/>
      <dgm:spPr/>
    </dgm:pt>
    <dgm:pt modelId="{D988464B-4397-4F0F-8DC4-9EDEA7E46374}" type="pres">
      <dgm:prSet presAssocID="{62AEEF2E-EEBF-40B3-A384-487A34CA0DC1}" presName="node" presStyleLbl="alignAccFollowNode1" presStyleIdx="24" presStyleCnt="30">
        <dgm:presLayoutVars>
          <dgm:bulletEnabled val="1"/>
        </dgm:presLayoutVars>
      </dgm:prSet>
      <dgm:spPr/>
    </dgm:pt>
    <dgm:pt modelId="{A3DFABF3-C5A5-4547-81E4-24BF706C01EC}" type="pres">
      <dgm:prSet presAssocID="{1C864421-BAFC-407F-A9C5-E2E808751AB6}" presName="vSp" presStyleCnt="0"/>
      <dgm:spPr/>
    </dgm:pt>
    <dgm:pt modelId="{10ECF325-6978-4AA5-9CDA-1736D8AB432A}" type="pres">
      <dgm:prSet presAssocID="{1B0B47DE-2E35-4BFB-AACB-46BDA13C1570}" presName="horFlow" presStyleCnt="0"/>
      <dgm:spPr/>
    </dgm:pt>
    <dgm:pt modelId="{D37B97B8-4632-4FDC-B750-57F437568F4B}" type="pres">
      <dgm:prSet presAssocID="{1B0B47DE-2E35-4BFB-AACB-46BDA13C1570}" presName="bigChev" presStyleLbl="node1" presStyleIdx="5" presStyleCnt="6"/>
      <dgm:spPr/>
    </dgm:pt>
    <dgm:pt modelId="{09AAF48E-0000-4438-A1F2-3DAFD6F798E3}" type="pres">
      <dgm:prSet presAssocID="{8EF16BD4-61E1-4B96-BD83-C6725B94D033}" presName="parTrans" presStyleCnt="0"/>
      <dgm:spPr/>
    </dgm:pt>
    <dgm:pt modelId="{24959E5C-E027-40D6-BCE8-C2F0504F3F18}" type="pres">
      <dgm:prSet presAssocID="{E972CB61-5494-41D7-B2D5-814EFF1840F3}" presName="node" presStyleLbl="alignAccFollowNode1" presStyleIdx="25" presStyleCnt="30">
        <dgm:presLayoutVars>
          <dgm:bulletEnabled val="1"/>
        </dgm:presLayoutVars>
      </dgm:prSet>
      <dgm:spPr/>
    </dgm:pt>
    <dgm:pt modelId="{6706D5A8-E183-4101-A42F-4758BBC486E0}" type="pres">
      <dgm:prSet presAssocID="{41CADA34-04A1-4FB2-8DAA-26CBA8CB576E}" presName="sibTrans" presStyleCnt="0"/>
      <dgm:spPr/>
    </dgm:pt>
    <dgm:pt modelId="{129A12DD-6309-4C1B-A352-7A3966AA1164}" type="pres">
      <dgm:prSet presAssocID="{C75A3743-FBD1-48E0-A898-8C490345CEFD}" presName="node" presStyleLbl="alignAccFollowNode1" presStyleIdx="26" presStyleCnt="30">
        <dgm:presLayoutVars>
          <dgm:bulletEnabled val="1"/>
        </dgm:presLayoutVars>
      </dgm:prSet>
      <dgm:spPr/>
    </dgm:pt>
    <dgm:pt modelId="{2E250229-8C7E-41DA-8311-74C8EE5D22B2}" type="pres">
      <dgm:prSet presAssocID="{40FAB1F9-7553-4341-9D33-CF9C2D873844}" presName="sibTrans" presStyleCnt="0"/>
      <dgm:spPr/>
    </dgm:pt>
    <dgm:pt modelId="{9AEEA16F-2F95-4894-AF0E-993047994405}" type="pres">
      <dgm:prSet presAssocID="{B79785F5-AC31-49E3-B1EB-A0B91B9BD003}" presName="node" presStyleLbl="alignAccFollowNode1" presStyleIdx="27" presStyleCnt="30">
        <dgm:presLayoutVars>
          <dgm:bulletEnabled val="1"/>
        </dgm:presLayoutVars>
      </dgm:prSet>
      <dgm:spPr/>
    </dgm:pt>
    <dgm:pt modelId="{9B085D7D-5352-45B2-9D7C-97D1819E775C}" type="pres">
      <dgm:prSet presAssocID="{1C4EA670-A216-4341-8B23-A1CFEC5900E1}" presName="sibTrans" presStyleCnt="0"/>
      <dgm:spPr/>
    </dgm:pt>
    <dgm:pt modelId="{B8F043A0-FDFB-4560-AE06-98800E3C3C3C}" type="pres">
      <dgm:prSet presAssocID="{893C676E-0DAF-4FED-B800-4DF354762D58}" presName="node" presStyleLbl="alignAccFollowNode1" presStyleIdx="28" presStyleCnt="30">
        <dgm:presLayoutVars>
          <dgm:bulletEnabled val="1"/>
        </dgm:presLayoutVars>
      </dgm:prSet>
      <dgm:spPr/>
    </dgm:pt>
    <dgm:pt modelId="{3EAF5072-CE06-4AA8-8F09-F0FA4DBDB766}" type="pres">
      <dgm:prSet presAssocID="{73E99676-3ACD-44E7-BCEE-FF2FF24C1816}" presName="sibTrans" presStyleCnt="0"/>
      <dgm:spPr/>
    </dgm:pt>
    <dgm:pt modelId="{C91687E5-34CF-4235-B1D0-A2F665B070AA}" type="pres">
      <dgm:prSet presAssocID="{F8DF68FF-B732-4E70-83A4-CEB324BABD63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78DA0406-BD90-4CF4-A396-D4AA4792D02B}" type="presOf" srcId="{82406F30-4031-41E5-BCE2-DE07A95CB772}" destId="{7D093C23-33D3-439F-884E-9E8BA248E7EC}" srcOrd="0" destOrd="0" presId="urn:microsoft.com/office/officeart/2005/8/layout/lProcess3"/>
    <dgm:cxn modelId="{9CCD1C0C-B543-4E28-80CF-ECBA3F8C6551}" srcId="{1C864421-BAFC-407F-A9C5-E2E808751AB6}" destId="{670AFDDF-38A6-4AE4-BD95-20FCDA95B793}" srcOrd="2" destOrd="0" parTransId="{0650C2A3-B971-4097-A790-2EF3032D7CE8}" sibTransId="{594631A5-5C94-47A6-B76E-51F89687C8CD}"/>
    <dgm:cxn modelId="{5B32910F-D3D0-4740-B23A-4E3D1363EFE2}" srcId="{79F08421-7D3E-40FF-8004-64B1F3D44F37}" destId="{6227C473-B1DB-4BE3-8C9D-00B70D28671B}" srcOrd="3" destOrd="0" parTransId="{9D9BBFB4-1F99-4095-BADB-EB2789C1BFC8}" sibTransId="{C35C48AC-4154-46E5-B842-58F31E79D084}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1ACD6616-E5DF-4F33-86EB-5D7BF0C4F0B8}" type="presOf" srcId="{0E641F0D-730C-4E26-A797-CEA509AB3CF6}" destId="{E6CF1ECC-4809-4D08-8C5F-2D55EAF9BC68}" srcOrd="0" destOrd="0" presId="urn:microsoft.com/office/officeart/2005/8/layout/lProcess3"/>
    <dgm:cxn modelId="{95B22C1B-CE16-40A0-B83E-AC19047328AF}" srcId="{1C864421-BAFC-407F-A9C5-E2E808751AB6}" destId="{9AC2DC56-D4DD-4732-B13B-DFE0CD4AB21B}" srcOrd="3" destOrd="0" parTransId="{98882974-C30A-4708-8332-ED42428D0748}" sibTransId="{DEBBCA51-CFC7-4157-AE4E-1D8C79A1BE61}"/>
    <dgm:cxn modelId="{DBAB1620-AE9C-4D73-9FA8-762107DB7232}" srcId="{6227C473-B1DB-4BE3-8C9D-00B70D28671B}" destId="{E92F497B-0609-4A1C-B0D9-700372BC0FFE}" srcOrd="0" destOrd="0" parTransId="{F87148EB-08D0-4A00-8F0B-BA3AA4431305}" sibTransId="{06FB68C1-D4CC-483C-B577-3F239A3315DA}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47FC332A-84F5-45EF-B106-8500CFB8F085}" srcId="{79F08421-7D3E-40FF-8004-64B1F3D44F37}" destId="{1B0B47DE-2E35-4BFB-AACB-46BDA13C1570}" srcOrd="5" destOrd="0" parTransId="{0634865A-F36A-42B1-9264-BE79CD52AADA}" sibTransId="{6B19CC00-C3DE-4C40-96D1-5B8382C9B4B7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7385302D-B2E0-4999-BD73-060712EDAED3}" srcId="{EA005845-8B8A-4CAD-B66C-FBF529B9AC96}" destId="{00776B1C-EDFD-449F-9A4F-79FA080A824A}" srcOrd="4" destOrd="0" parTransId="{8B03842C-B569-46F4-9819-0AFF2568C166}" sibTransId="{8B6E5A25-55D1-45B5-B4C5-7A1EDF96731E}"/>
    <dgm:cxn modelId="{4F4A9530-2EC9-485C-ACF8-D08BADFF7AB9}" type="presOf" srcId="{E972CB61-5494-41D7-B2D5-814EFF1840F3}" destId="{24959E5C-E027-40D6-BCE8-C2F0504F3F18}" srcOrd="0" destOrd="0" presId="urn:microsoft.com/office/officeart/2005/8/layout/lProcess3"/>
    <dgm:cxn modelId="{E4BE3535-061A-4629-832D-FE4C24315F68}" type="presOf" srcId="{C75A3743-FBD1-48E0-A898-8C490345CEFD}" destId="{129A12DD-6309-4C1B-A352-7A3966AA1164}" srcOrd="0" destOrd="0" presId="urn:microsoft.com/office/officeart/2005/8/layout/lProcess3"/>
    <dgm:cxn modelId="{3417D23B-453D-46B0-837C-274DC2879F70}" srcId="{0E641F0D-730C-4E26-A797-CEA509AB3CF6}" destId="{6DF866B8-096A-4883-9F39-85B2D553B78F}" srcOrd="1" destOrd="0" parTransId="{2E7A3FD6-AF54-43A0-B19F-BC7630C2C51F}" sibTransId="{CD53345C-6DB1-4305-B6D8-121665E25507}"/>
    <dgm:cxn modelId="{4652105B-CA0A-4D19-937C-62B2518E59E3}" srcId="{0E641F0D-730C-4E26-A797-CEA509AB3CF6}" destId="{82406F30-4031-41E5-BCE2-DE07A95CB772}" srcOrd="2" destOrd="0" parTransId="{EE997260-860B-4C0E-BB39-2BA56BE6C34B}" sibTransId="{7F0336F0-D8B1-4A19-9A21-1B81D34989C7}"/>
    <dgm:cxn modelId="{2B652161-BDB5-47C1-91AA-9502C3CA0F9E}" srcId="{1B0B47DE-2E35-4BFB-AACB-46BDA13C1570}" destId="{B79785F5-AC31-49E3-B1EB-A0B91B9BD003}" srcOrd="2" destOrd="0" parTransId="{5D7B9E9C-605B-455E-9D87-7C048107FF9E}" sibTransId="{1C4EA670-A216-4341-8B23-A1CFEC5900E1}"/>
    <dgm:cxn modelId="{2D85E141-54BD-4DBD-9BFE-ADD3D53FDD14}" type="presOf" srcId="{670AFDDF-38A6-4AE4-BD95-20FCDA95B793}" destId="{6E95D0AF-B543-4EBA-9E2A-98E1972E1A46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A9E31465-F170-4CBC-9AD4-FDA25AB22B8F}" srcId="{1B0B47DE-2E35-4BFB-AACB-46BDA13C1570}" destId="{C75A3743-FBD1-48E0-A898-8C490345CEFD}" srcOrd="1" destOrd="0" parTransId="{149F4256-7278-4280-9A51-2EEEC251E560}" sibTransId="{40FAB1F9-7553-4341-9D33-CF9C2D873844}"/>
    <dgm:cxn modelId="{15755646-232F-4AFA-B72D-41618877E410}" type="presOf" srcId="{C913B27E-EB3F-4B4E-B715-54902CC4DDE0}" destId="{F0FD9820-948E-42E1-BE86-05B6CCD7098D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3FE80948-B0A1-4381-8D8A-748CFE71031A}" srcId="{0E641F0D-730C-4E26-A797-CEA509AB3CF6}" destId="{46AD73C7-AA14-427C-921E-818B1E59CA86}" srcOrd="0" destOrd="0" parTransId="{93A83825-C4DD-49F4-BAC9-A2375150DC48}" sibTransId="{C800B004-F704-44F8-AE19-7A625A444C10}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FE07DE6B-3E15-4E2A-B3C5-A5CE57F0C9E0}" srcId="{0E641F0D-730C-4E26-A797-CEA509AB3CF6}" destId="{DD3BB1E2-FA98-4798-BD85-EA7B9C055EA0}" srcOrd="4" destOrd="0" parTransId="{21F2F8F2-6184-4D8A-9520-87639F97DBE3}" sibTransId="{8E58DEEC-01A2-4315-B20F-C0996E0B1288}"/>
    <dgm:cxn modelId="{A4695471-4C16-4921-ACD9-82D00A715318}" type="presOf" srcId="{9AC2DC56-D4DD-4732-B13B-DFE0CD4AB21B}" destId="{3C26F097-2ADE-4838-A302-6B012BAE39B3}" srcOrd="0" destOrd="0" presId="urn:microsoft.com/office/officeart/2005/8/layout/lProcess3"/>
    <dgm:cxn modelId="{0F3E8456-819A-4095-9FC8-7F79B8B8191C}" type="presOf" srcId="{016BCD89-40EC-48D9-BCF3-6B41EA00A2A4}" destId="{598B6E00-2DEE-4915-BD27-F4E9A43CEB32}" srcOrd="0" destOrd="0" presId="urn:microsoft.com/office/officeart/2005/8/layout/lProcess3"/>
    <dgm:cxn modelId="{06685E78-51D6-4CF6-BAE2-BD14527919E5}" type="presOf" srcId="{B79785F5-AC31-49E3-B1EB-A0B91B9BD003}" destId="{9AEEA16F-2F95-4894-AF0E-993047994405}" srcOrd="0" destOrd="0" presId="urn:microsoft.com/office/officeart/2005/8/layout/lProcess3"/>
    <dgm:cxn modelId="{0E84B478-28CF-4CF4-ABD4-A0F6EA87E8F0}" type="presOf" srcId="{F8DF68FF-B732-4E70-83A4-CEB324BABD63}" destId="{C91687E5-34CF-4235-B1D0-A2F665B070AA}" srcOrd="0" destOrd="0" presId="urn:microsoft.com/office/officeart/2005/8/layout/lProcess3"/>
    <dgm:cxn modelId="{14FFEB58-5FE1-4988-89B8-4C588DF87A78}" srcId="{79F08421-7D3E-40FF-8004-64B1F3D44F37}" destId="{EA005845-8B8A-4CAD-B66C-FBF529B9AC96}" srcOrd="1" destOrd="0" parTransId="{0E49EAAE-5277-4B27-99C9-49E8DEF47E11}" sibTransId="{3240FEEE-BB44-421D-AA0D-39B16116AB0D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A8187D92-BD59-480C-B744-53A235620641}" type="presOf" srcId="{F3CB7843-FFAB-4EFD-B549-CBBB9A90C1F3}" destId="{652B82F3-8A08-40D2-AF22-B38F272277C1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C1FCD899-1158-47A2-B72A-DF8E5832ADD3}" type="presOf" srcId="{46AD73C7-AA14-427C-921E-818B1E59CA86}" destId="{493EBEF6-F877-4B8B-A26A-FC359B53D1F7}" srcOrd="0" destOrd="0" presId="urn:microsoft.com/office/officeart/2005/8/layout/lProcess3"/>
    <dgm:cxn modelId="{DE34A29B-6746-4178-98B3-260F02470651}" type="presOf" srcId="{00776B1C-EDFD-449F-9A4F-79FA080A824A}" destId="{8F88DC2B-9DC8-499E-8200-D68D24C4A85A}" srcOrd="0" destOrd="0" presId="urn:microsoft.com/office/officeart/2005/8/layout/lProcess3"/>
    <dgm:cxn modelId="{15BFA29D-FD54-4F97-ADFD-837A7C47F5CE}" srcId="{1C864421-BAFC-407F-A9C5-E2E808751AB6}" destId="{7838BC42-2554-4410-B3A8-0821F0E0CDAD}" srcOrd="0" destOrd="0" parTransId="{48FC1844-7115-4BC2-9F93-C5F54920CC3C}" sibTransId="{2E843FDE-FFA2-45FA-B11A-B580402FF4AB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B8A38AA1-87AB-47FD-9260-AFABC621DEBA}" type="presOf" srcId="{893C676E-0DAF-4FED-B800-4DF354762D58}" destId="{B8F043A0-FDFB-4560-AE06-98800E3C3C3C}" srcOrd="0" destOrd="0" presId="urn:microsoft.com/office/officeart/2005/8/layout/lProcess3"/>
    <dgm:cxn modelId="{CF0D2FA2-D947-4A59-951C-651325E2A1A2}" type="presOf" srcId="{470B81B5-B321-4185-B940-FD9AD2BDF579}" destId="{C4040A80-ABB4-4FC3-8038-8B3EFD55CF11}" srcOrd="0" destOrd="0" presId="urn:microsoft.com/office/officeart/2005/8/layout/lProcess3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3F51C4A7-C684-4B72-A9DC-5B56FF306C87}" srcId="{1C864421-BAFC-407F-A9C5-E2E808751AB6}" destId="{016BCD89-40EC-48D9-BCF3-6B41EA00A2A4}" srcOrd="1" destOrd="0" parTransId="{F8E09767-29B4-461F-A2F5-F4197807AA37}" sibTransId="{C7B53E80-C802-4208-8DB4-B16C9E2984E7}"/>
    <dgm:cxn modelId="{806FA4AB-61D1-4E7D-8C19-383A409394E0}" srcId="{79F08421-7D3E-40FF-8004-64B1F3D44F37}" destId="{0E641F0D-730C-4E26-A797-CEA509AB3CF6}" srcOrd="2" destOrd="0" parTransId="{F35CFD22-A0E6-4924-95D0-578B5FFDDA39}" sibTransId="{4177B1DA-8FCA-4107-9C20-7B369F6DBFBE}"/>
    <dgm:cxn modelId="{EE01B4AC-EA4B-47F7-BF2A-AD4C82E61098}" type="presOf" srcId="{7E31FC61-BF46-49C3-BBF8-CF306BAD3970}" destId="{AD7607CB-F025-4B49-99AC-4062DE9E12E8}" srcOrd="0" destOrd="0" presId="urn:microsoft.com/office/officeart/2005/8/layout/lProcess3"/>
    <dgm:cxn modelId="{3A52CAB1-9096-4761-A1E6-B91F5CB8CCD5}" srcId="{1B0B47DE-2E35-4BFB-AACB-46BDA13C1570}" destId="{F8DF68FF-B732-4E70-83A4-CEB324BABD63}" srcOrd="4" destOrd="0" parTransId="{BCC22D04-8733-4383-BCFE-9DBBC4368488}" sibTransId="{4DF88E1F-7B82-4C25-8C0B-597BE52E5275}"/>
    <dgm:cxn modelId="{581AF0B2-C0EC-4267-B089-BBB85EB05C92}" type="presOf" srcId="{6DF866B8-096A-4883-9F39-85B2D553B78F}" destId="{BCF0A764-A6A9-44EE-AADD-91619B9F40ED}" srcOrd="0" destOrd="0" presId="urn:microsoft.com/office/officeart/2005/8/layout/lProcess3"/>
    <dgm:cxn modelId="{9A5C23B5-BB42-44D3-A6C6-20558B9FEE2C}" srcId="{1B0B47DE-2E35-4BFB-AACB-46BDA13C1570}" destId="{E972CB61-5494-41D7-B2D5-814EFF1840F3}" srcOrd="0" destOrd="0" parTransId="{8EF16BD4-61E1-4B96-BD83-C6725B94D033}" sibTransId="{41CADA34-04A1-4FB2-8DAA-26CBA8CB576E}"/>
    <dgm:cxn modelId="{DE2488B6-A13F-43D3-BBF0-04155DEDC9DB}" srcId="{6227C473-B1DB-4BE3-8C9D-00B70D28671B}" destId="{F3CB7843-FFAB-4EFD-B549-CBBB9A90C1F3}" srcOrd="4" destOrd="0" parTransId="{41FAC1BB-65D1-4F7D-A371-261F4912B421}" sibTransId="{D9008875-8883-4FEB-B43A-93CF458B5628}"/>
    <dgm:cxn modelId="{42C84DBC-7031-4A80-A936-29E52A8DDA64}" type="presOf" srcId="{1B0B47DE-2E35-4BFB-AACB-46BDA13C1570}" destId="{D37B97B8-4632-4FDC-B750-57F437568F4B}" srcOrd="0" destOrd="0" presId="urn:microsoft.com/office/officeart/2005/8/layout/lProcess3"/>
    <dgm:cxn modelId="{ADBD8CC2-7E40-48E1-9465-B2A5E9059DF2}" srcId="{6227C473-B1DB-4BE3-8C9D-00B70D28671B}" destId="{470B81B5-B321-4185-B940-FD9AD2BDF579}" srcOrd="1" destOrd="0" parTransId="{275EA70D-69C9-44D0-955C-635C55C94245}" sibTransId="{C6B185E5-0B9F-4753-A927-E22C42D906A2}"/>
    <dgm:cxn modelId="{7DC20BC3-F5B2-4322-8CCA-026E617F160A}" srcId="{0E641F0D-730C-4E26-A797-CEA509AB3CF6}" destId="{E06CB635-0F54-4CE7-A2EB-B2A97DDF93EB}" srcOrd="3" destOrd="0" parTransId="{798676C3-9453-4E48-A3D8-86D58959653B}" sibTransId="{6036ED49-FFEF-491C-8F0E-B12F4E8DB80E}"/>
    <dgm:cxn modelId="{07956DC9-D2BE-409F-A9C2-BF2B3673A128}" type="presOf" srcId="{7838BC42-2554-4410-B3A8-0821F0E0CDAD}" destId="{46A96520-C606-400B-8669-D51418BB1F74}" srcOrd="0" destOrd="0" presId="urn:microsoft.com/office/officeart/2005/8/layout/lProcess3"/>
    <dgm:cxn modelId="{49A457CA-0DDE-4822-8046-FB7C34A48E6D}" srcId="{1C864421-BAFC-407F-A9C5-E2E808751AB6}" destId="{62AEEF2E-EEBF-40B3-A384-487A34CA0DC1}" srcOrd="4" destOrd="0" parTransId="{CAAD19EA-4E18-452A-8425-0C1AE1E9DA72}" sibTransId="{05AD492C-B501-4637-A57D-3A21D61E0A38}"/>
    <dgm:cxn modelId="{DC6090CF-119D-4C4F-898B-984737D25914}" srcId="{6227C473-B1DB-4BE3-8C9D-00B70D28671B}" destId="{C913B27E-EB3F-4B4E-B715-54902CC4DDE0}" srcOrd="3" destOrd="0" parTransId="{19CB7704-E1D3-43AF-AE05-4AF6D8E1F6C5}" sibTransId="{6393E742-13D2-407E-9F99-ECE2A25EE7E2}"/>
    <dgm:cxn modelId="{A1F747D1-5389-4275-AAB3-D48F358C44D0}" type="presOf" srcId="{E06CB635-0F54-4CE7-A2EB-B2A97DDF93EB}" destId="{C2F7CAA0-F716-432A-9A21-6075D1A9D613}" srcOrd="0" destOrd="0" presId="urn:microsoft.com/office/officeart/2005/8/layout/lProcess3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FE89EBD1-2662-44BE-881A-EBAE14B91D16}" type="presOf" srcId="{DD3BB1E2-FA98-4798-BD85-EA7B9C055EA0}" destId="{445A7FF9-EDCC-4E6B-A8C6-A324D2AD720D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B098D2D8-81B8-42DC-98BA-3E9A003137C2}" srcId="{79F08421-7D3E-40FF-8004-64B1F3D44F37}" destId="{1C864421-BAFC-407F-A9C5-E2E808751AB6}" srcOrd="4" destOrd="0" parTransId="{0E39B993-69BD-4D4B-9286-C8922D0F208F}" sibTransId="{39064404-DCA0-4133-9177-F222A450CBD3}"/>
    <dgm:cxn modelId="{477D67DC-5BAB-4EA8-A38A-B9DD06B9A38F}" srcId="{1B0B47DE-2E35-4BFB-AACB-46BDA13C1570}" destId="{893C676E-0DAF-4FED-B800-4DF354762D58}" srcOrd="3" destOrd="0" parTransId="{BC400BB7-1701-4060-A395-08A56E876B84}" sibTransId="{73E99676-3ACD-44E7-BCEE-FF2FF24C1816}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DD5805E7-4149-4F8B-A064-9C97A2CCBC7E}" srcId="{6227C473-B1DB-4BE3-8C9D-00B70D28671B}" destId="{7E31FC61-BF46-49C3-BBF8-CF306BAD3970}" srcOrd="2" destOrd="0" parTransId="{CC88E2BB-5888-430C-A0EE-3BE0D62E874F}" sibTransId="{87908863-0C4D-4F1E-9868-703006FC58C6}"/>
    <dgm:cxn modelId="{B1BDB8E7-AF17-40B2-AC3B-3AAE2E7DEF2E}" type="presOf" srcId="{6227C473-B1DB-4BE3-8C9D-00B70D28671B}" destId="{CC44BC1E-33E0-49AF-8BF7-60B363C08EDA}" srcOrd="0" destOrd="0" presId="urn:microsoft.com/office/officeart/2005/8/layout/lProcess3"/>
    <dgm:cxn modelId="{8EFED3F1-8279-41F2-9C29-065CD2CEADB0}" type="presOf" srcId="{62AEEF2E-EEBF-40B3-A384-487A34CA0DC1}" destId="{D988464B-4397-4F0F-8DC4-9EDEA7E46374}" srcOrd="0" destOrd="0" presId="urn:microsoft.com/office/officeart/2005/8/layout/lProcess3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14FB0FF3-CB6D-4397-BC19-AB2184044C9A}" type="presOf" srcId="{E92F497B-0609-4A1C-B0D9-700372BC0FFE}" destId="{A9DBDAFF-05B3-45F4-8DE0-86D1ABD8F16A}" srcOrd="0" destOrd="0" presId="urn:microsoft.com/office/officeart/2005/8/layout/lProcess3"/>
    <dgm:cxn modelId="{32B90AF5-3B3E-483D-B207-D50D533A38DF}" type="presOf" srcId="{1C864421-BAFC-407F-A9C5-E2E808751AB6}" destId="{9ED64C96-4CCE-4BB5-BABF-61772ABB1A52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9F5F8CE4-AAD9-497C-AE47-90E22E2445A4}" type="presParOf" srcId="{0A0F3E68-95EE-4DBA-9905-72C80B529316}" destId="{5D8FA602-4D96-4097-BA33-76576CCE96F3}" srcOrd="2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4EBEE1C0-C4D4-4BBF-84AE-FA4E5B62E492}" type="presParOf" srcId="{5D8FA602-4D96-4097-BA33-76576CCE96F3}" destId="{8F88DC2B-9DC8-499E-8200-D68D24C4A85A}" srcOrd="10" destOrd="0" presId="urn:microsoft.com/office/officeart/2005/8/layout/lProcess3"/>
    <dgm:cxn modelId="{F3072645-14C7-4D2B-B096-6AA921E38A0F}" type="presParOf" srcId="{0A0F3E68-95EE-4DBA-9905-72C80B529316}" destId="{33B11C2D-BE6A-4627-BBC7-800288F87775}" srcOrd="3" destOrd="0" presId="urn:microsoft.com/office/officeart/2005/8/layout/lProcess3"/>
    <dgm:cxn modelId="{80972F0B-768C-4F79-8985-7AEB224863D5}" type="presParOf" srcId="{0A0F3E68-95EE-4DBA-9905-72C80B529316}" destId="{37FDA213-C104-4A16-A3C9-8D1CB7F24F29}" srcOrd="4" destOrd="0" presId="urn:microsoft.com/office/officeart/2005/8/layout/lProcess3"/>
    <dgm:cxn modelId="{0D58EF5E-E249-4D08-989D-E06AA2CB3FD3}" type="presParOf" srcId="{37FDA213-C104-4A16-A3C9-8D1CB7F24F29}" destId="{E6CF1ECC-4809-4D08-8C5F-2D55EAF9BC68}" srcOrd="0" destOrd="0" presId="urn:microsoft.com/office/officeart/2005/8/layout/lProcess3"/>
    <dgm:cxn modelId="{41CEF1A6-8E9E-43C4-950C-26C12DF8DB0B}" type="presParOf" srcId="{37FDA213-C104-4A16-A3C9-8D1CB7F24F29}" destId="{501E950B-964F-4DA4-BFF3-7482A9D44041}" srcOrd="1" destOrd="0" presId="urn:microsoft.com/office/officeart/2005/8/layout/lProcess3"/>
    <dgm:cxn modelId="{392514E1-C808-4A50-98FE-D8B6C6B27726}" type="presParOf" srcId="{37FDA213-C104-4A16-A3C9-8D1CB7F24F29}" destId="{493EBEF6-F877-4B8B-A26A-FC359B53D1F7}" srcOrd="2" destOrd="0" presId="urn:microsoft.com/office/officeart/2005/8/layout/lProcess3"/>
    <dgm:cxn modelId="{C2CBBE1A-1A94-4C80-AFB8-475FA2C44C95}" type="presParOf" srcId="{37FDA213-C104-4A16-A3C9-8D1CB7F24F29}" destId="{DC335CBF-BE82-468D-914E-79621FCB3ABF}" srcOrd="3" destOrd="0" presId="urn:microsoft.com/office/officeart/2005/8/layout/lProcess3"/>
    <dgm:cxn modelId="{1F3ADEB6-AC5A-4EB1-8276-CA0FD163A9C2}" type="presParOf" srcId="{37FDA213-C104-4A16-A3C9-8D1CB7F24F29}" destId="{BCF0A764-A6A9-44EE-AADD-91619B9F40ED}" srcOrd="4" destOrd="0" presId="urn:microsoft.com/office/officeart/2005/8/layout/lProcess3"/>
    <dgm:cxn modelId="{BA86B767-4537-4463-80C6-0AAA3A4C717F}" type="presParOf" srcId="{37FDA213-C104-4A16-A3C9-8D1CB7F24F29}" destId="{AF81743E-FBA6-41FA-8E2C-9434973AE1BF}" srcOrd="5" destOrd="0" presId="urn:microsoft.com/office/officeart/2005/8/layout/lProcess3"/>
    <dgm:cxn modelId="{003F6B54-531D-42C8-A8BC-A485E0831527}" type="presParOf" srcId="{37FDA213-C104-4A16-A3C9-8D1CB7F24F29}" destId="{7D093C23-33D3-439F-884E-9E8BA248E7EC}" srcOrd="6" destOrd="0" presId="urn:microsoft.com/office/officeart/2005/8/layout/lProcess3"/>
    <dgm:cxn modelId="{EDCAEC13-2A68-4205-A07A-FCA204E64450}" type="presParOf" srcId="{37FDA213-C104-4A16-A3C9-8D1CB7F24F29}" destId="{746B2B4D-AEC5-4C6B-83DC-8BCCE676DA94}" srcOrd="7" destOrd="0" presId="urn:microsoft.com/office/officeart/2005/8/layout/lProcess3"/>
    <dgm:cxn modelId="{751B674A-72F4-4FE9-8395-BA842926E3EA}" type="presParOf" srcId="{37FDA213-C104-4A16-A3C9-8D1CB7F24F29}" destId="{C2F7CAA0-F716-432A-9A21-6075D1A9D613}" srcOrd="8" destOrd="0" presId="urn:microsoft.com/office/officeart/2005/8/layout/lProcess3"/>
    <dgm:cxn modelId="{50C91F15-C823-430E-BADD-DA77A5FF4F1F}" type="presParOf" srcId="{37FDA213-C104-4A16-A3C9-8D1CB7F24F29}" destId="{7A7E016F-0DF5-4BC0-A015-817BFF4FFBD3}" srcOrd="9" destOrd="0" presId="urn:microsoft.com/office/officeart/2005/8/layout/lProcess3"/>
    <dgm:cxn modelId="{89F23074-46BE-4C9A-8782-9020AE2E7AD9}" type="presParOf" srcId="{37FDA213-C104-4A16-A3C9-8D1CB7F24F29}" destId="{445A7FF9-EDCC-4E6B-A8C6-A324D2AD720D}" srcOrd="10" destOrd="0" presId="urn:microsoft.com/office/officeart/2005/8/layout/lProcess3"/>
    <dgm:cxn modelId="{87B4BAF6-541A-4AF1-BDB0-475C3EC972B2}" type="presParOf" srcId="{0A0F3E68-95EE-4DBA-9905-72C80B529316}" destId="{1D190DA2-EA87-4D24-8BF3-618E4A20AFBA}" srcOrd="5" destOrd="0" presId="urn:microsoft.com/office/officeart/2005/8/layout/lProcess3"/>
    <dgm:cxn modelId="{1928EDF4-50AD-4F1F-BD0E-D666F1A79748}" type="presParOf" srcId="{0A0F3E68-95EE-4DBA-9905-72C80B529316}" destId="{B5E6EEEE-AECC-4B39-8C4A-C9BB5784C26B}" srcOrd="6" destOrd="0" presId="urn:microsoft.com/office/officeart/2005/8/layout/lProcess3"/>
    <dgm:cxn modelId="{9EE73A10-4056-4C58-B4EA-DB438A433210}" type="presParOf" srcId="{B5E6EEEE-AECC-4B39-8C4A-C9BB5784C26B}" destId="{CC44BC1E-33E0-49AF-8BF7-60B363C08EDA}" srcOrd="0" destOrd="0" presId="urn:microsoft.com/office/officeart/2005/8/layout/lProcess3"/>
    <dgm:cxn modelId="{F56E8D1F-DD8B-4B58-B811-C465BC79ED96}" type="presParOf" srcId="{B5E6EEEE-AECC-4B39-8C4A-C9BB5784C26B}" destId="{94F3DB24-65E6-4FF1-9CF7-C6F8CAFA7A28}" srcOrd="1" destOrd="0" presId="urn:microsoft.com/office/officeart/2005/8/layout/lProcess3"/>
    <dgm:cxn modelId="{308C93E5-73F0-41B9-91EA-944B36B0C6FB}" type="presParOf" srcId="{B5E6EEEE-AECC-4B39-8C4A-C9BB5784C26B}" destId="{A9DBDAFF-05B3-45F4-8DE0-86D1ABD8F16A}" srcOrd="2" destOrd="0" presId="urn:microsoft.com/office/officeart/2005/8/layout/lProcess3"/>
    <dgm:cxn modelId="{1FDDB10B-848D-4777-A3D2-074D0959D463}" type="presParOf" srcId="{B5E6EEEE-AECC-4B39-8C4A-C9BB5784C26B}" destId="{D5AEB63B-82C8-4F45-9590-33FD8311A84B}" srcOrd="3" destOrd="0" presId="urn:microsoft.com/office/officeart/2005/8/layout/lProcess3"/>
    <dgm:cxn modelId="{D8FDC555-8621-4EF9-B0B9-4969BA7C3D75}" type="presParOf" srcId="{B5E6EEEE-AECC-4B39-8C4A-C9BB5784C26B}" destId="{C4040A80-ABB4-4FC3-8038-8B3EFD55CF11}" srcOrd="4" destOrd="0" presId="urn:microsoft.com/office/officeart/2005/8/layout/lProcess3"/>
    <dgm:cxn modelId="{BA759371-4972-4EF3-B851-B373BC268153}" type="presParOf" srcId="{B5E6EEEE-AECC-4B39-8C4A-C9BB5784C26B}" destId="{A2CF3D96-5170-4487-9B28-11A778EC490B}" srcOrd="5" destOrd="0" presId="urn:microsoft.com/office/officeart/2005/8/layout/lProcess3"/>
    <dgm:cxn modelId="{C4D9F53F-0371-4598-8B39-1DE40856CD57}" type="presParOf" srcId="{B5E6EEEE-AECC-4B39-8C4A-C9BB5784C26B}" destId="{AD7607CB-F025-4B49-99AC-4062DE9E12E8}" srcOrd="6" destOrd="0" presId="urn:microsoft.com/office/officeart/2005/8/layout/lProcess3"/>
    <dgm:cxn modelId="{9B61D32F-6A1B-4AEE-9F19-15BBF08DF61B}" type="presParOf" srcId="{B5E6EEEE-AECC-4B39-8C4A-C9BB5784C26B}" destId="{8AA0FB74-4C05-4970-A1C8-D1C75445E11F}" srcOrd="7" destOrd="0" presId="urn:microsoft.com/office/officeart/2005/8/layout/lProcess3"/>
    <dgm:cxn modelId="{872087FB-DF8F-4CB8-8802-1ED73B086B88}" type="presParOf" srcId="{B5E6EEEE-AECC-4B39-8C4A-C9BB5784C26B}" destId="{F0FD9820-948E-42E1-BE86-05B6CCD7098D}" srcOrd="8" destOrd="0" presId="urn:microsoft.com/office/officeart/2005/8/layout/lProcess3"/>
    <dgm:cxn modelId="{55157E7F-723D-4442-B8A0-2DDBFBA91943}" type="presParOf" srcId="{B5E6EEEE-AECC-4B39-8C4A-C9BB5784C26B}" destId="{0AC5A8B4-1E2E-440C-97CB-EE6E8F355A4B}" srcOrd="9" destOrd="0" presId="urn:microsoft.com/office/officeart/2005/8/layout/lProcess3"/>
    <dgm:cxn modelId="{985B845F-C1CA-4E92-882D-AA84A57F5B84}" type="presParOf" srcId="{B5E6EEEE-AECC-4B39-8C4A-C9BB5784C26B}" destId="{652B82F3-8A08-40D2-AF22-B38F272277C1}" srcOrd="10" destOrd="0" presId="urn:microsoft.com/office/officeart/2005/8/layout/lProcess3"/>
    <dgm:cxn modelId="{5C05706A-AB55-42E5-874F-C4527F14B046}" type="presParOf" srcId="{0A0F3E68-95EE-4DBA-9905-72C80B529316}" destId="{F709B698-140A-4A21-ABF2-BB1AEDEAAD0E}" srcOrd="7" destOrd="0" presId="urn:microsoft.com/office/officeart/2005/8/layout/lProcess3"/>
    <dgm:cxn modelId="{613A7D3C-8BBB-490A-8587-0E4AC10BC54B}" type="presParOf" srcId="{0A0F3E68-95EE-4DBA-9905-72C80B529316}" destId="{29687585-3595-405F-BB99-B1F4E34727CF}" srcOrd="8" destOrd="0" presId="urn:microsoft.com/office/officeart/2005/8/layout/lProcess3"/>
    <dgm:cxn modelId="{E054949B-992A-42C7-8EEE-C0ADAF81ED85}" type="presParOf" srcId="{29687585-3595-405F-BB99-B1F4E34727CF}" destId="{9ED64C96-4CCE-4BB5-BABF-61772ABB1A52}" srcOrd="0" destOrd="0" presId="urn:microsoft.com/office/officeart/2005/8/layout/lProcess3"/>
    <dgm:cxn modelId="{A06D9965-1B9F-4E88-BA45-3EDB30A43407}" type="presParOf" srcId="{29687585-3595-405F-BB99-B1F4E34727CF}" destId="{CA9B2CD3-DFE7-4E22-A6CF-33DEE791C08B}" srcOrd="1" destOrd="0" presId="urn:microsoft.com/office/officeart/2005/8/layout/lProcess3"/>
    <dgm:cxn modelId="{98F989AE-7B4F-4FBD-B57A-5FEE9B91C1AD}" type="presParOf" srcId="{29687585-3595-405F-BB99-B1F4E34727CF}" destId="{46A96520-C606-400B-8669-D51418BB1F74}" srcOrd="2" destOrd="0" presId="urn:microsoft.com/office/officeart/2005/8/layout/lProcess3"/>
    <dgm:cxn modelId="{29D6447A-E698-484D-A043-6BE81340746A}" type="presParOf" srcId="{29687585-3595-405F-BB99-B1F4E34727CF}" destId="{13AA4C96-A835-4390-B81A-69D4A2001AA6}" srcOrd="3" destOrd="0" presId="urn:microsoft.com/office/officeart/2005/8/layout/lProcess3"/>
    <dgm:cxn modelId="{A51347AC-E072-45A1-BA92-E6DA1E53D0FD}" type="presParOf" srcId="{29687585-3595-405F-BB99-B1F4E34727CF}" destId="{598B6E00-2DEE-4915-BD27-F4E9A43CEB32}" srcOrd="4" destOrd="0" presId="urn:microsoft.com/office/officeart/2005/8/layout/lProcess3"/>
    <dgm:cxn modelId="{5435D70C-025A-41C2-B8FB-EFBAC60135A6}" type="presParOf" srcId="{29687585-3595-405F-BB99-B1F4E34727CF}" destId="{2D167ECF-A01A-4B85-808B-B422D8191582}" srcOrd="5" destOrd="0" presId="urn:microsoft.com/office/officeart/2005/8/layout/lProcess3"/>
    <dgm:cxn modelId="{4953B6B3-C2D9-403F-8023-5D85B8EA8F72}" type="presParOf" srcId="{29687585-3595-405F-BB99-B1F4E34727CF}" destId="{6E95D0AF-B543-4EBA-9E2A-98E1972E1A46}" srcOrd="6" destOrd="0" presId="urn:microsoft.com/office/officeart/2005/8/layout/lProcess3"/>
    <dgm:cxn modelId="{D8B3F51B-E223-404D-A254-45C9A8DA654B}" type="presParOf" srcId="{29687585-3595-405F-BB99-B1F4E34727CF}" destId="{0E2CC4A2-B820-40F6-8F5E-D0447634DA9E}" srcOrd="7" destOrd="0" presId="urn:microsoft.com/office/officeart/2005/8/layout/lProcess3"/>
    <dgm:cxn modelId="{AA12DD2F-2EE5-4237-AA69-6F1235DEFFF9}" type="presParOf" srcId="{29687585-3595-405F-BB99-B1F4E34727CF}" destId="{3C26F097-2ADE-4838-A302-6B012BAE39B3}" srcOrd="8" destOrd="0" presId="urn:microsoft.com/office/officeart/2005/8/layout/lProcess3"/>
    <dgm:cxn modelId="{4FE0617F-8CF9-4ABD-8DFA-41F28919DE7D}" type="presParOf" srcId="{29687585-3595-405F-BB99-B1F4E34727CF}" destId="{8EEF6258-C832-4AB9-BCDF-02869095B24B}" srcOrd="9" destOrd="0" presId="urn:microsoft.com/office/officeart/2005/8/layout/lProcess3"/>
    <dgm:cxn modelId="{E14E2E08-CCDA-4928-AD7D-E5F21743051A}" type="presParOf" srcId="{29687585-3595-405F-BB99-B1F4E34727CF}" destId="{D988464B-4397-4F0F-8DC4-9EDEA7E46374}" srcOrd="10" destOrd="0" presId="urn:microsoft.com/office/officeart/2005/8/layout/lProcess3"/>
    <dgm:cxn modelId="{D5421876-EB5A-4282-8A47-1FB496FEC776}" type="presParOf" srcId="{0A0F3E68-95EE-4DBA-9905-72C80B529316}" destId="{A3DFABF3-C5A5-4547-81E4-24BF706C01EC}" srcOrd="9" destOrd="0" presId="urn:microsoft.com/office/officeart/2005/8/layout/lProcess3"/>
    <dgm:cxn modelId="{98F12201-2311-4C0F-B2CF-E8672BB4B72F}" type="presParOf" srcId="{0A0F3E68-95EE-4DBA-9905-72C80B529316}" destId="{10ECF325-6978-4AA5-9CDA-1736D8AB432A}" srcOrd="10" destOrd="0" presId="urn:microsoft.com/office/officeart/2005/8/layout/lProcess3"/>
    <dgm:cxn modelId="{9C7A351D-4453-4A3E-929B-B97A6D0BB557}" type="presParOf" srcId="{10ECF325-6978-4AA5-9CDA-1736D8AB432A}" destId="{D37B97B8-4632-4FDC-B750-57F437568F4B}" srcOrd="0" destOrd="0" presId="urn:microsoft.com/office/officeart/2005/8/layout/lProcess3"/>
    <dgm:cxn modelId="{2BE32CC5-D1E9-4432-91B4-D79191FAFFD8}" type="presParOf" srcId="{10ECF325-6978-4AA5-9CDA-1736D8AB432A}" destId="{09AAF48E-0000-4438-A1F2-3DAFD6F798E3}" srcOrd="1" destOrd="0" presId="urn:microsoft.com/office/officeart/2005/8/layout/lProcess3"/>
    <dgm:cxn modelId="{A643C928-3802-4153-83F6-139921133000}" type="presParOf" srcId="{10ECF325-6978-4AA5-9CDA-1736D8AB432A}" destId="{24959E5C-E027-40D6-BCE8-C2F0504F3F18}" srcOrd="2" destOrd="0" presId="urn:microsoft.com/office/officeart/2005/8/layout/lProcess3"/>
    <dgm:cxn modelId="{0F16BF94-A76B-41F1-934E-4619A278A25B}" type="presParOf" srcId="{10ECF325-6978-4AA5-9CDA-1736D8AB432A}" destId="{6706D5A8-E183-4101-A42F-4758BBC486E0}" srcOrd="3" destOrd="0" presId="urn:microsoft.com/office/officeart/2005/8/layout/lProcess3"/>
    <dgm:cxn modelId="{D171EC5E-5118-4F51-8A0A-511476F95A14}" type="presParOf" srcId="{10ECF325-6978-4AA5-9CDA-1736D8AB432A}" destId="{129A12DD-6309-4C1B-A352-7A3966AA1164}" srcOrd="4" destOrd="0" presId="urn:microsoft.com/office/officeart/2005/8/layout/lProcess3"/>
    <dgm:cxn modelId="{0603A15E-433F-4A58-AD4E-BCCEBAE63F6F}" type="presParOf" srcId="{10ECF325-6978-4AA5-9CDA-1736D8AB432A}" destId="{2E250229-8C7E-41DA-8311-74C8EE5D22B2}" srcOrd="5" destOrd="0" presId="urn:microsoft.com/office/officeart/2005/8/layout/lProcess3"/>
    <dgm:cxn modelId="{0807154B-76D0-4229-BC4A-72304899E294}" type="presParOf" srcId="{10ECF325-6978-4AA5-9CDA-1736D8AB432A}" destId="{9AEEA16F-2F95-4894-AF0E-993047994405}" srcOrd="6" destOrd="0" presId="urn:microsoft.com/office/officeart/2005/8/layout/lProcess3"/>
    <dgm:cxn modelId="{B73BA0DB-16C6-4537-9852-DE8426F5CAE2}" type="presParOf" srcId="{10ECF325-6978-4AA5-9CDA-1736D8AB432A}" destId="{9B085D7D-5352-45B2-9D7C-97D1819E775C}" srcOrd="7" destOrd="0" presId="urn:microsoft.com/office/officeart/2005/8/layout/lProcess3"/>
    <dgm:cxn modelId="{96ADABCE-E09E-4FC0-83A0-1B1C8FADBA43}" type="presParOf" srcId="{10ECF325-6978-4AA5-9CDA-1736D8AB432A}" destId="{B8F043A0-FDFB-4560-AE06-98800E3C3C3C}" srcOrd="8" destOrd="0" presId="urn:microsoft.com/office/officeart/2005/8/layout/lProcess3"/>
    <dgm:cxn modelId="{27398E4D-CB2D-4EFB-AF39-CCC5E98ACA72}" type="presParOf" srcId="{10ECF325-6978-4AA5-9CDA-1736D8AB432A}" destId="{3EAF5072-CE06-4AA8-8F09-F0FA4DBDB766}" srcOrd="9" destOrd="0" presId="urn:microsoft.com/office/officeart/2005/8/layout/lProcess3"/>
    <dgm:cxn modelId="{C2E5AE71-0587-439F-BFBD-7744C9C63D48}" type="presParOf" srcId="{10ECF325-6978-4AA5-9CDA-1736D8AB432A}" destId="{C91687E5-34CF-4235-B1D0-A2F665B070AA}" srcOrd="10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7A7EBF8A-0B77-4D26-945C-E6666469D92D}">
      <dgm:prSet phldrT="[Teksti]" custT="1"/>
      <dgm:spPr>
        <a:solidFill>
          <a:schemeClr val="accent3"/>
        </a:solidFill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Väkivaltatyö</a:t>
          </a:r>
        </a:p>
      </dgm:t>
    </dgm:pt>
    <dgm:pt modelId="{2D048BC8-6F33-4AA3-B68C-7D97AB4D3808}" type="parTrans" cxnId="{77CCB9AF-A7E3-4FD9-BED7-9231B807E51C}">
      <dgm:prSet/>
      <dgm:spPr/>
      <dgm:t>
        <a:bodyPr/>
        <a:lstStyle/>
        <a:p>
          <a:endParaRPr lang="fi-FI" sz="700"/>
        </a:p>
      </dgm:t>
    </dgm:pt>
    <dgm:pt modelId="{463655FB-CA8C-4961-A97F-BADCDAB88D8E}" type="sibTrans" cxnId="{77CCB9AF-A7E3-4FD9-BED7-9231B807E51C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/>
      <dgm:t>
        <a:bodyPr/>
        <a:lstStyle/>
        <a:p>
          <a:r>
            <a:rPr lang="fi-FI" sz="900" dirty="0"/>
            <a:t>Tarvittaessa yhteys jatkotukeen</a:t>
          </a:r>
        </a:p>
        <a:p>
          <a:r>
            <a:rPr lang="fi-FI" sz="900" dirty="0"/>
            <a:t>Kaikki ryhmät keväällä ja syksyllä</a:t>
          </a:r>
          <a:endParaRPr lang="fi-FI" sz="600" dirty="0"/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BF3893C6-C540-41F3-AE47-A636CD26EAC5}">
      <dgm:prSet phldrT="[Teksti]" custT="1"/>
      <dgm:spPr/>
      <dgm:t>
        <a:bodyPr/>
        <a:lstStyle/>
        <a:p>
          <a:r>
            <a:rPr lang="fi-FI" sz="900" u="sng" dirty="0">
              <a:solidFill>
                <a:schemeClr val="tx1"/>
              </a:solidFill>
            </a:rPr>
            <a:t>PTA</a:t>
          </a:r>
          <a:r>
            <a:rPr lang="fi-FI" sz="900" dirty="0">
              <a:solidFill>
                <a:schemeClr val="tx1"/>
              </a:solidFill>
            </a:rPr>
            <a:t>: työparityöskentely</a:t>
          </a:r>
        </a:p>
        <a:p>
          <a:r>
            <a:rPr lang="fi-FI" sz="900" u="sng" dirty="0">
              <a:solidFill>
                <a:schemeClr val="tx1"/>
              </a:solidFill>
            </a:rPr>
            <a:t>Asiakkuus</a:t>
          </a:r>
          <a:r>
            <a:rPr lang="fi-FI" sz="900" dirty="0">
              <a:solidFill>
                <a:schemeClr val="tx1"/>
              </a:solidFill>
            </a:rPr>
            <a:t>: työskentely tavoitteiden mukaisesti</a:t>
          </a:r>
        </a:p>
      </dgm:t>
    </dgm:pt>
    <dgm:pt modelId="{9928B976-15E8-4489-ACFA-5049F9C0AED6}" type="parTrans" cxnId="{28C0EF80-1BFF-4C29-9D77-D8E274D00E68}">
      <dgm:prSet/>
      <dgm:spPr/>
      <dgm:t>
        <a:bodyPr/>
        <a:lstStyle/>
        <a:p>
          <a:endParaRPr lang="fi-FI" sz="700"/>
        </a:p>
      </dgm:t>
    </dgm:pt>
    <dgm:pt modelId="{8C079C41-862A-42C8-B691-29398E9C2187}" type="sibTrans" cxnId="{28C0EF80-1BFF-4C29-9D77-D8E274D00E68}">
      <dgm:prSet/>
      <dgm:spPr/>
      <dgm:t>
        <a:bodyPr/>
        <a:lstStyle/>
        <a:p>
          <a:endParaRPr lang="fi-FI" sz="700"/>
        </a:p>
      </dgm:t>
    </dgm:pt>
    <dgm:pt modelId="{21D97810-6165-46AF-B03E-A0B9D5ACE218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yhteistyöskentelyn tavoitteet</a:t>
          </a:r>
        </a:p>
      </dgm:t>
    </dgm:pt>
    <dgm:pt modelId="{6DC77A97-CC75-4488-ACC0-1C69DC6FA93A}" type="parTrans" cxnId="{463DF529-6814-4321-80AA-6F60A6E2EB1A}">
      <dgm:prSet/>
      <dgm:spPr/>
      <dgm:t>
        <a:bodyPr/>
        <a:lstStyle/>
        <a:p>
          <a:endParaRPr lang="fi-FI" sz="700"/>
        </a:p>
      </dgm:t>
    </dgm:pt>
    <dgm:pt modelId="{EC43C0B1-0356-4AD7-BA33-B98DE482A166}" type="sibTrans" cxnId="{463DF529-6814-4321-80AA-6F60A6E2EB1A}">
      <dgm:prSet/>
      <dgm:spPr/>
      <dgm:t>
        <a:bodyPr/>
        <a:lstStyle/>
        <a:p>
          <a:endParaRPr lang="fi-FI" sz="700"/>
        </a:p>
      </dgm:t>
    </dgm:pt>
    <dgm:pt modelId="{463872EE-7382-49DC-A933-4FB1680E8C00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2CED6E0F-6795-403A-8B78-308D29DE04A4}" type="parTrans" cxnId="{11838DE2-B8D4-4D7B-A57B-1D65B996CA0E}">
      <dgm:prSet/>
      <dgm:spPr/>
      <dgm:t>
        <a:bodyPr/>
        <a:lstStyle/>
        <a:p>
          <a:endParaRPr lang="fi-FI" sz="700"/>
        </a:p>
      </dgm:t>
    </dgm:pt>
    <dgm:pt modelId="{A2F873C7-55FC-483D-B51E-60E7C71CF362}" type="sibTrans" cxnId="{11838DE2-B8D4-4D7B-A57B-1D65B996CA0E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Erotyö</a:t>
          </a: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Hlö pohtii eroa/ on eronnut</a:t>
          </a:r>
        </a:p>
        <a:p>
          <a:r>
            <a:rPr lang="fi-FI" sz="900" dirty="0">
              <a:solidFill>
                <a:schemeClr val="tx1"/>
              </a:solidFill>
            </a:rPr>
            <a:t>Perheessä on erokriisi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A6B206B1-B2FC-4293-9D71-FF11F35F06B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044 7517685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dirty="0">
            <a:solidFill>
              <a:schemeClr val="tx1"/>
            </a:solidFill>
          </a:endParaRP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yhteistyöskentelyn tavoitteet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17FBD93A-97F9-45C7-AF3F-59545947D776}">
      <dgm:prSet phldrT="[Teksti]" custT="1"/>
      <dgm:spPr/>
      <dgm:t>
        <a:bodyPr/>
        <a:lstStyle/>
        <a:p>
          <a:r>
            <a:rPr lang="fi-FI" sz="900" u="none" dirty="0">
              <a:solidFill>
                <a:schemeClr val="tx1"/>
              </a:solidFill>
            </a:rPr>
            <a:t>044 7517685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400" u="none" dirty="0">
            <a:solidFill>
              <a:schemeClr val="tx1"/>
            </a:solidFill>
          </a:endParaRPr>
        </a:p>
      </dgm:t>
    </dgm:pt>
    <dgm:pt modelId="{295FAF93-7196-4893-BBE3-71D08CB0FC85}" type="parTrans" cxnId="{6FD03797-2BF7-4AD8-AB76-977006FDBE13}">
      <dgm:prSet/>
      <dgm:spPr/>
      <dgm:t>
        <a:bodyPr/>
        <a:lstStyle/>
        <a:p>
          <a:endParaRPr lang="fi-FI"/>
        </a:p>
      </dgm:t>
    </dgm:pt>
    <dgm:pt modelId="{3C129A9E-D42B-45A1-AC63-A304B99129C3}" type="sibTrans" cxnId="{6FD03797-2BF7-4AD8-AB76-977006FDBE13}">
      <dgm:prSet/>
      <dgm:spPr/>
      <dgm:t>
        <a:bodyPr/>
        <a:lstStyle/>
        <a:p>
          <a:endParaRPr lang="fi-FI"/>
        </a:p>
      </dgm:t>
    </dgm:pt>
    <dgm:pt modelId="{0D62705D-A98F-4152-AA07-2550CA7C14A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Lähisuhteessa asiakas kokenut, tehnyt tai altistunut väkivallalle</a:t>
          </a:r>
        </a:p>
      </dgm:t>
    </dgm:pt>
    <dgm:pt modelId="{94E26AA3-2F1C-4232-9FE8-5006E6412308}" type="parTrans" cxnId="{BF8B1550-B436-48FE-900E-A9E5AFDCD4CA}">
      <dgm:prSet/>
      <dgm:spPr/>
      <dgm:t>
        <a:bodyPr/>
        <a:lstStyle/>
        <a:p>
          <a:endParaRPr lang="fi-FI"/>
        </a:p>
      </dgm:t>
    </dgm:pt>
    <dgm:pt modelId="{56C8EFCA-4728-4E5F-B95D-59586AF78BDF}" type="sibTrans" cxnId="{BF8B1550-B436-48FE-900E-A9E5AFDCD4CA}">
      <dgm:prSet/>
      <dgm:spPr/>
      <dgm:t>
        <a:bodyPr/>
        <a:lstStyle/>
        <a:p>
          <a:endParaRPr lang="fi-FI"/>
        </a:p>
      </dgm:t>
    </dgm:pt>
    <dgm:pt modelId="{5CF4C62C-D2EB-4721-81CE-6FB10335EDE5}">
      <dgm:prSet phldrT="[Teksti]" custT="1"/>
      <dgm:spPr/>
      <dgm:t>
        <a:bodyPr/>
        <a:lstStyle/>
        <a:p>
          <a:r>
            <a:rPr lang="fi-FI" sz="900" dirty="0"/>
            <a:t>Monialaisen asiakassuunnitelman mukaisesti</a:t>
          </a:r>
        </a:p>
      </dgm:t>
    </dgm:pt>
    <dgm:pt modelId="{9BE21CF9-DEAD-4C03-B93C-C1AED9745ADD}" type="parTrans" cxnId="{1C6C36AA-6B39-48B9-ABE4-8E7E03D1C0C6}">
      <dgm:prSet/>
      <dgm:spPr/>
      <dgm:t>
        <a:bodyPr/>
        <a:lstStyle/>
        <a:p>
          <a:endParaRPr lang="fi-FI"/>
        </a:p>
      </dgm:t>
    </dgm:pt>
    <dgm:pt modelId="{F28BE803-8183-43C8-AA0B-6CFF06F077C1}" type="sibTrans" cxnId="{1C6C36AA-6B39-48B9-ABE4-8E7E03D1C0C6}">
      <dgm:prSet/>
      <dgm:spPr/>
      <dgm:t>
        <a:bodyPr/>
        <a:lstStyle/>
        <a:p>
          <a:endParaRPr lang="fi-FI"/>
        </a:p>
      </dgm:t>
    </dgm:pt>
    <dgm:pt modelId="{3115E3C1-07B1-4E40-98B2-D82700D844D0}">
      <dgm:prSet phldrT="[Teksti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Ryhmätyöskentely</a:t>
          </a:r>
        </a:p>
      </dgm:t>
    </dgm:pt>
    <dgm:pt modelId="{E017F3F8-CEFB-475F-849D-0B43E568646C}" type="parTrans" cxnId="{B944BC48-5BFC-4957-86F3-424D38EB82BA}">
      <dgm:prSet/>
      <dgm:spPr/>
      <dgm:t>
        <a:bodyPr/>
        <a:lstStyle/>
        <a:p>
          <a:endParaRPr lang="fi-FI"/>
        </a:p>
      </dgm:t>
    </dgm:pt>
    <dgm:pt modelId="{228BE6D3-C30A-4337-871C-A11118DA912F}" type="sibTrans" cxnId="{B944BC48-5BFC-4957-86F3-424D38EB82BA}">
      <dgm:prSet/>
      <dgm:spPr/>
      <dgm:t>
        <a:bodyPr/>
        <a:lstStyle/>
        <a:p>
          <a:endParaRPr lang="fi-FI"/>
        </a:p>
      </dgm:t>
    </dgm:pt>
    <dgm:pt modelId="{A36A1BDD-5BFD-46D6-AE61-0199A5CB1F34}">
      <dgm:prSet phldrT="[Teksti]" custT="1"/>
      <dgm:spPr/>
      <dgm:t>
        <a:bodyPr/>
        <a:lstStyle/>
        <a:p>
          <a:pPr algn="l">
            <a:spcAft>
              <a:spcPct val="35000"/>
            </a:spcAft>
          </a:pPr>
          <a:r>
            <a:rPr lang="fi-FI" sz="900" dirty="0"/>
            <a:t>Vertaistuen tarve:</a:t>
          </a:r>
        </a:p>
        <a:p>
          <a:pPr algn="l">
            <a:spcAft>
              <a:spcPts val="0"/>
            </a:spcAft>
          </a:pPr>
          <a:r>
            <a:rPr lang="fi-FI" sz="900" dirty="0"/>
            <a:t>- Lasten eroryhmä</a:t>
          </a:r>
        </a:p>
        <a:p>
          <a:pPr algn="l">
            <a:spcAft>
              <a:spcPts val="0"/>
            </a:spcAft>
          </a:pPr>
          <a:r>
            <a:rPr lang="fi-FI" sz="900" dirty="0"/>
            <a:t>- Isäryhmä</a:t>
          </a:r>
        </a:p>
        <a:p>
          <a:pPr algn="l">
            <a:spcAft>
              <a:spcPts val="0"/>
            </a:spcAft>
          </a:pPr>
          <a:r>
            <a:rPr lang="fi-FI" sz="900" dirty="0"/>
            <a:t>- Väkivaltaa kokeneiden naisten ryhmä</a:t>
          </a:r>
        </a:p>
      </dgm:t>
    </dgm:pt>
    <dgm:pt modelId="{69C579E5-C05F-4A37-B111-8FA086F1C165}" type="parTrans" cxnId="{CA7C4FF2-6BCD-4E6A-B001-FFC8F180E079}">
      <dgm:prSet/>
      <dgm:spPr/>
      <dgm:t>
        <a:bodyPr/>
        <a:lstStyle/>
        <a:p>
          <a:endParaRPr lang="fi-FI"/>
        </a:p>
      </dgm:t>
    </dgm:pt>
    <dgm:pt modelId="{77DEB144-2615-4D86-AFC0-3506B131A589}" type="sibTrans" cxnId="{CA7C4FF2-6BCD-4E6A-B001-FFC8F180E079}">
      <dgm:prSet/>
      <dgm:spPr/>
      <dgm:t>
        <a:bodyPr/>
        <a:lstStyle/>
        <a:p>
          <a:endParaRPr lang="fi-FI"/>
        </a:p>
      </dgm:t>
    </dgm:pt>
    <dgm:pt modelId="{380D2DE3-2576-4400-96D1-D4E6DBB02D24}">
      <dgm:prSet phldrT="[Teksti]" custT="1"/>
      <dgm:spPr/>
      <dgm:t>
        <a:bodyPr/>
        <a:lstStyle/>
        <a:p>
          <a:r>
            <a:rPr lang="fi-FI" sz="800" dirty="0"/>
            <a:t>044 7517685</a:t>
          </a:r>
        </a:p>
        <a:p>
          <a:r>
            <a:rPr lang="fi-FI" sz="800" dirty="0"/>
            <a:t>Yhteys ryhmän vetäjiin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1000" dirty="0"/>
        </a:p>
      </dgm:t>
    </dgm:pt>
    <dgm:pt modelId="{51F1BF45-F85C-48EA-9D9A-05981CC3DB3F}" type="parTrans" cxnId="{4A2D37DD-9A7A-4176-A34C-B031E8DE49E5}">
      <dgm:prSet/>
      <dgm:spPr/>
      <dgm:t>
        <a:bodyPr/>
        <a:lstStyle/>
        <a:p>
          <a:endParaRPr lang="fi-FI"/>
        </a:p>
      </dgm:t>
    </dgm:pt>
    <dgm:pt modelId="{B15C85BD-A02F-4CF9-8503-34E9B5CEEF28}" type="sibTrans" cxnId="{4A2D37DD-9A7A-4176-A34C-B031E8DE49E5}">
      <dgm:prSet/>
      <dgm:spPr/>
      <dgm:t>
        <a:bodyPr/>
        <a:lstStyle/>
        <a:p>
          <a:endParaRPr lang="fi-FI"/>
        </a:p>
      </dgm:t>
    </dgm:pt>
    <dgm:pt modelId="{FF3F173D-5796-4C1F-9242-DA469F91C638}">
      <dgm:prSet phldrT="[Teksti]" custT="1"/>
      <dgm:spPr/>
      <dgm:t>
        <a:bodyPr/>
        <a:lstStyle/>
        <a:p>
          <a:r>
            <a:rPr lang="fi-FI" sz="900" dirty="0"/>
            <a:t>Vertaistuki</a:t>
          </a:r>
        </a:p>
        <a:p>
          <a:r>
            <a:rPr lang="fi-FI" sz="900" dirty="0"/>
            <a:t>- Osallisuus</a:t>
          </a:r>
        </a:p>
        <a:p>
          <a:endParaRPr lang="fi-FI" sz="1000" dirty="0"/>
        </a:p>
      </dgm:t>
    </dgm:pt>
    <dgm:pt modelId="{88864757-37CB-446D-A0E0-4C99E6D95506}" type="parTrans" cxnId="{34C56108-84A9-4EA4-B45B-0590D3AC0C1B}">
      <dgm:prSet/>
      <dgm:spPr/>
      <dgm:t>
        <a:bodyPr/>
        <a:lstStyle/>
        <a:p>
          <a:endParaRPr lang="fi-FI"/>
        </a:p>
      </dgm:t>
    </dgm:pt>
    <dgm:pt modelId="{3FDF99F5-8F13-4092-8B72-AAC8A0C3ADE9}" type="sibTrans" cxnId="{34C56108-84A9-4EA4-B45B-0590D3AC0C1B}">
      <dgm:prSet/>
      <dgm:spPr/>
      <dgm:t>
        <a:bodyPr/>
        <a:lstStyle/>
        <a:p>
          <a:endParaRPr lang="fi-FI"/>
        </a:p>
      </dgm:t>
    </dgm:pt>
    <dgm:pt modelId="{CDDCB7B2-C88D-4FC6-82A9-A9006CBD4D07}">
      <dgm:prSet phldrT="[Teksti]" custT="1"/>
      <dgm:spPr/>
      <dgm:t>
        <a:bodyPr/>
        <a:lstStyle/>
        <a:p>
          <a:r>
            <a:rPr lang="fi-FI" sz="900" dirty="0"/>
            <a:t>Asiakkaan tilanteessa alkuhaastattelu</a:t>
          </a:r>
        </a:p>
      </dgm:t>
    </dgm:pt>
    <dgm:pt modelId="{5A4BD23B-A930-4549-A62A-4F79B6E12D9E}" type="parTrans" cxnId="{6689B6B0-DC63-4A2B-9ADD-87082AAFA846}">
      <dgm:prSet/>
      <dgm:spPr/>
      <dgm:t>
        <a:bodyPr/>
        <a:lstStyle/>
        <a:p>
          <a:endParaRPr lang="fi-FI"/>
        </a:p>
      </dgm:t>
    </dgm:pt>
    <dgm:pt modelId="{ACD6F0AA-B88D-44C3-AE98-E8C967F8D815}" type="sibTrans" cxnId="{6689B6B0-DC63-4A2B-9ADD-87082AAFA846}">
      <dgm:prSet/>
      <dgm:spPr/>
      <dgm:t>
        <a:bodyPr/>
        <a:lstStyle/>
        <a:p>
          <a:endParaRPr lang="fi-FI"/>
        </a:p>
      </dgm:t>
    </dgm:pt>
    <dgm:pt modelId="{ED0F18F8-0DE9-432E-BC47-60FF4B173C8D}">
      <dgm:prSet phldrT="[Teksti]" custT="1"/>
      <dgm:spPr>
        <a:solidFill>
          <a:schemeClr val="accent3"/>
        </a:solidFill>
        <a:ln>
          <a:solidFill>
            <a:schemeClr val="accent3"/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Koulutus konsultaatio</a:t>
          </a:r>
        </a:p>
      </dgm:t>
    </dgm:pt>
    <dgm:pt modelId="{7AE9EEE6-1769-4FC2-AE72-AC5178D48D51}" type="parTrans" cxnId="{FEF77340-5785-40EA-BB25-8C9B88E200C7}">
      <dgm:prSet/>
      <dgm:spPr/>
      <dgm:t>
        <a:bodyPr/>
        <a:lstStyle/>
        <a:p>
          <a:endParaRPr lang="fi-FI"/>
        </a:p>
      </dgm:t>
    </dgm:pt>
    <dgm:pt modelId="{C1C31D37-C549-495C-991F-DB9C42EB0C48}" type="sibTrans" cxnId="{FEF77340-5785-40EA-BB25-8C9B88E200C7}">
      <dgm:prSet/>
      <dgm:spPr/>
      <dgm:t>
        <a:bodyPr/>
        <a:lstStyle/>
        <a:p>
          <a:endParaRPr lang="fi-FI"/>
        </a:p>
      </dgm:t>
    </dgm:pt>
    <dgm:pt modelId="{F4F6D97E-0938-4587-AC42-D6C48B6545E0}">
      <dgm:prSet phldrT="[Teksti]" custT="1"/>
      <dgm:spPr/>
      <dgm:t>
        <a:bodyPr/>
        <a:lstStyle/>
        <a:p>
          <a:pPr algn="l"/>
          <a:r>
            <a:rPr lang="fi-FI" sz="900" b="0" dirty="0">
              <a:solidFill>
                <a:schemeClr val="tx1"/>
              </a:solidFill>
            </a:rPr>
            <a:t>Koulutustarve:</a:t>
          </a:r>
        </a:p>
        <a:p>
          <a:pPr algn="l"/>
          <a:r>
            <a:rPr lang="fi-FI" sz="800" b="0" dirty="0">
              <a:solidFill>
                <a:schemeClr val="tx1"/>
              </a:solidFill>
            </a:rPr>
            <a:t>- </a:t>
          </a:r>
          <a:r>
            <a:rPr lang="fi-FI" sz="700" b="0" dirty="0">
              <a:solidFill>
                <a:schemeClr val="tx1"/>
              </a:solidFill>
            </a:rPr>
            <a:t>Väkivallan puheeksi otto</a:t>
          </a:r>
        </a:p>
        <a:p>
          <a:pPr algn="l"/>
          <a:r>
            <a:rPr lang="fi-FI" sz="700" b="0" dirty="0">
              <a:solidFill>
                <a:schemeClr val="tx1"/>
              </a:solidFill>
            </a:rPr>
            <a:t>Konsultaatio:</a:t>
          </a:r>
        </a:p>
        <a:p>
          <a:pPr algn="l"/>
          <a:r>
            <a:rPr lang="fi-FI" sz="700" b="0" dirty="0">
              <a:solidFill>
                <a:schemeClr val="tx1"/>
              </a:solidFill>
            </a:rPr>
            <a:t>- case konsultaatio</a:t>
          </a:r>
        </a:p>
        <a:p>
          <a:pPr algn="l"/>
          <a:r>
            <a:rPr lang="fi-FI" sz="700" b="0" dirty="0">
              <a:solidFill>
                <a:schemeClr val="tx1"/>
              </a:solidFill>
            </a:rPr>
            <a:t>- lisätietoa väkivaltatyöskentelystä </a:t>
          </a:r>
        </a:p>
      </dgm:t>
    </dgm:pt>
    <dgm:pt modelId="{7B730148-5DA8-4957-B66B-D77B1606CBFD}" type="parTrans" cxnId="{A3F7D600-1E14-477C-958E-A8E8E4D3D53D}">
      <dgm:prSet/>
      <dgm:spPr/>
      <dgm:t>
        <a:bodyPr/>
        <a:lstStyle/>
        <a:p>
          <a:endParaRPr lang="fi-FI"/>
        </a:p>
      </dgm:t>
    </dgm:pt>
    <dgm:pt modelId="{A697966A-64E1-47E7-95FA-A4D8DDE9063F}" type="sibTrans" cxnId="{A3F7D600-1E14-477C-958E-A8E8E4D3D53D}">
      <dgm:prSet/>
      <dgm:spPr/>
      <dgm:t>
        <a:bodyPr/>
        <a:lstStyle/>
        <a:p>
          <a:endParaRPr lang="fi-FI"/>
        </a:p>
      </dgm:t>
    </dgm:pt>
    <dgm:pt modelId="{63F67AB2-C813-4A78-9F00-1810FFBC0619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Sisältö odotukset:</a:t>
          </a:r>
        </a:p>
        <a:p>
          <a:r>
            <a:rPr lang="fi-FI" sz="900" b="0" dirty="0">
              <a:solidFill>
                <a:schemeClr val="tx1"/>
              </a:solidFill>
            </a:rPr>
            <a:t>Lähisuhdeväkivalta  </a:t>
          </a:r>
          <a:endParaRPr lang="fi-FI" sz="1000" b="0" dirty="0">
            <a:solidFill>
              <a:schemeClr val="tx1"/>
            </a:solidFill>
          </a:endParaRPr>
        </a:p>
      </dgm:t>
    </dgm:pt>
    <dgm:pt modelId="{4E01B159-2767-40C2-81A8-3F6A2DF00A1E}" type="parTrans" cxnId="{BBC1F5E7-37A1-4F2D-B8FC-3D84CDF17FBA}">
      <dgm:prSet/>
      <dgm:spPr/>
      <dgm:t>
        <a:bodyPr/>
        <a:lstStyle/>
        <a:p>
          <a:endParaRPr lang="fi-FI"/>
        </a:p>
      </dgm:t>
    </dgm:pt>
    <dgm:pt modelId="{11A26288-0258-4C9A-B4C8-D97D790F30D3}" type="sibTrans" cxnId="{BBC1F5E7-37A1-4F2D-B8FC-3D84CDF17FBA}">
      <dgm:prSet/>
      <dgm:spPr/>
      <dgm:t>
        <a:bodyPr/>
        <a:lstStyle/>
        <a:p>
          <a:endParaRPr lang="fi-FI"/>
        </a:p>
      </dgm:t>
    </dgm:pt>
    <dgm:pt modelId="{37BF3F44-6181-4A26-9F96-1A521A77361B}">
      <dgm:prSet phldrT="[Teksti]" custT="1"/>
      <dgm:spPr/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044 7517685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b="0" dirty="0">
            <a:solidFill>
              <a:schemeClr val="tx1"/>
            </a:solidFill>
          </a:endParaRPr>
        </a:p>
      </dgm:t>
    </dgm:pt>
    <dgm:pt modelId="{EF13F5C4-B72E-458E-AF3B-A07803B41E78}" type="parTrans" cxnId="{3C23FAE8-EBF8-4429-8AB6-2B153A1B89D2}">
      <dgm:prSet/>
      <dgm:spPr/>
      <dgm:t>
        <a:bodyPr/>
        <a:lstStyle/>
        <a:p>
          <a:endParaRPr lang="fi-FI"/>
        </a:p>
      </dgm:t>
    </dgm:pt>
    <dgm:pt modelId="{CC132EEF-9142-4BC9-B6FB-5398BCA4674E}" type="sibTrans" cxnId="{3C23FAE8-EBF8-4429-8AB6-2B153A1B89D2}">
      <dgm:prSet/>
      <dgm:spPr/>
      <dgm:t>
        <a:bodyPr/>
        <a:lstStyle/>
        <a:p>
          <a:endParaRPr lang="fi-FI"/>
        </a:p>
      </dgm:t>
    </dgm:pt>
    <dgm:pt modelId="{460AE811-5226-4244-8953-7BAD8CC853A2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Tieto kohderyhmästä</a:t>
          </a:r>
        </a:p>
      </dgm:t>
    </dgm:pt>
    <dgm:pt modelId="{2D2769EA-A1B9-4832-89F9-B7B789CBD50B}" type="parTrans" cxnId="{94425103-2BD3-400C-BFE2-BB7076B83551}">
      <dgm:prSet/>
      <dgm:spPr/>
      <dgm:t>
        <a:bodyPr/>
        <a:lstStyle/>
        <a:p>
          <a:endParaRPr lang="fi-FI"/>
        </a:p>
      </dgm:t>
    </dgm:pt>
    <dgm:pt modelId="{3B1E944A-0A8F-4666-883B-21FADBED951D}" type="sibTrans" cxnId="{94425103-2BD3-400C-BFE2-BB7076B83551}">
      <dgm:prSet/>
      <dgm:spPr/>
      <dgm:t>
        <a:bodyPr/>
        <a:lstStyle/>
        <a:p>
          <a:endParaRPr lang="fi-FI"/>
        </a:p>
      </dgm:t>
    </dgm:pt>
    <dgm:pt modelId="{5C907CA8-5495-4A95-8B26-0405028EC507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Tarpeen mukaisesti</a:t>
          </a:r>
        </a:p>
      </dgm:t>
    </dgm:pt>
    <dgm:pt modelId="{341C0A13-A347-4D1E-9DC0-35B8A46DC28A}" type="parTrans" cxnId="{48EB8545-8BC6-47DA-AD46-2F741610AD94}">
      <dgm:prSet/>
      <dgm:spPr/>
      <dgm:t>
        <a:bodyPr/>
        <a:lstStyle/>
        <a:p>
          <a:endParaRPr lang="fi-FI"/>
        </a:p>
      </dgm:t>
    </dgm:pt>
    <dgm:pt modelId="{9F9FCFC7-180C-4206-BA4E-899E217D76D9}" type="sibTrans" cxnId="{48EB8545-8BC6-47DA-AD46-2F741610AD94}">
      <dgm:prSet/>
      <dgm:spPr/>
      <dgm:t>
        <a:bodyPr/>
        <a:lstStyle/>
        <a:p>
          <a:endParaRPr lang="fi-FI"/>
        </a:p>
      </dgm:t>
    </dgm:pt>
    <dgm:pt modelId="{7A762B70-9BCF-490D-89EF-0033E042F06A}">
      <dgm:prSet phldrT="[Teksti]" custT="1"/>
      <dgm:spPr/>
      <dgm:t>
        <a:bodyPr/>
        <a:lstStyle/>
        <a:p>
          <a:endParaRPr lang="fi-FI" sz="650" dirty="0">
            <a:solidFill>
              <a:schemeClr val="tx1"/>
            </a:solidFill>
          </a:endParaRPr>
        </a:p>
      </dgm:t>
    </dgm:pt>
    <dgm:pt modelId="{FAF085E1-EB3F-4298-87E1-642F61DF3CDB}" type="parTrans" cxnId="{9890E0AC-CCCE-40D6-8EE5-3FC18D7818BA}">
      <dgm:prSet/>
      <dgm:spPr/>
      <dgm:t>
        <a:bodyPr/>
        <a:lstStyle/>
        <a:p>
          <a:endParaRPr lang="fi-FI"/>
        </a:p>
      </dgm:t>
    </dgm:pt>
    <dgm:pt modelId="{769F28ED-2960-45CB-AEE2-C9F593505E51}" type="sibTrans" cxnId="{9890E0AC-CCCE-40D6-8EE5-3FC18D7818BA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5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25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25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25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25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25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F7BE057-7AA1-49E4-84F9-E56E2F364DE1}" type="pres">
      <dgm:prSet presAssocID="{7A7EBF8A-0B77-4D26-945C-E6666469D92D}" presName="horFlow" presStyleCnt="0"/>
      <dgm:spPr/>
    </dgm:pt>
    <dgm:pt modelId="{3D99F0FB-2743-4166-9789-27D6272B4271}" type="pres">
      <dgm:prSet presAssocID="{7A7EBF8A-0B77-4D26-945C-E6666469D92D}" presName="bigChev" presStyleLbl="node1" presStyleIdx="1" presStyleCnt="5"/>
      <dgm:spPr/>
    </dgm:pt>
    <dgm:pt modelId="{2DFC4369-76EF-4419-93E1-317EA09F4C9D}" type="pres">
      <dgm:prSet presAssocID="{94E26AA3-2F1C-4232-9FE8-5006E6412308}" presName="parTrans" presStyleCnt="0"/>
      <dgm:spPr/>
    </dgm:pt>
    <dgm:pt modelId="{E4BAF2D0-3A52-47E5-A691-148F06BF15B1}" type="pres">
      <dgm:prSet presAssocID="{0D62705D-A98F-4152-AA07-2550CA7C14AA}" presName="node" presStyleLbl="alignAccFollowNode1" presStyleIdx="5" presStyleCnt="25">
        <dgm:presLayoutVars>
          <dgm:bulletEnabled val="1"/>
        </dgm:presLayoutVars>
      </dgm:prSet>
      <dgm:spPr/>
    </dgm:pt>
    <dgm:pt modelId="{5C2030EB-71E8-4BBB-A232-53700ACFA478}" type="pres">
      <dgm:prSet presAssocID="{56C8EFCA-4728-4E5F-B95D-59586AF78BDF}" presName="sibTrans" presStyleCnt="0"/>
      <dgm:spPr/>
    </dgm:pt>
    <dgm:pt modelId="{3A93B4ED-4FF5-40D6-9AAB-E80F295B6B7F}" type="pres">
      <dgm:prSet presAssocID="{17FBD93A-97F9-45C7-AF3F-59545947D776}" presName="node" presStyleLbl="alignAccFollowNode1" presStyleIdx="6" presStyleCnt="25">
        <dgm:presLayoutVars>
          <dgm:bulletEnabled val="1"/>
        </dgm:presLayoutVars>
      </dgm:prSet>
      <dgm:spPr/>
    </dgm:pt>
    <dgm:pt modelId="{F46654B3-D4FE-4787-8325-2D92C7C6A3C6}" type="pres">
      <dgm:prSet presAssocID="{3C129A9E-D42B-45A1-AC63-A304B99129C3}" presName="sibTrans" presStyleCnt="0"/>
      <dgm:spPr/>
    </dgm:pt>
    <dgm:pt modelId="{5E220174-4B52-48E0-90BF-D37124152A9A}" type="pres">
      <dgm:prSet presAssocID="{BF3893C6-C540-41F3-AE47-A636CD26EAC5}" presName="node" presStyleLbl="alignAccFollowNode1" presStyleIdx="7" presStyleCnt="25">
        <dgm:presLayoutVars>
          <dgm:bulletEnabled val="1"/>
        </dgm:presLayoutVars>
      </dgm:prSet>
      <dgm:spPr/>
    </dgm:pt>
    <dgm:pt modelId="{AC2F019B-E211-41E1-91D0-6ECCC3858702}" type="pres">
      <dgm:prSet presAssocID="{8C079C41-862A-42C8-B691-29398E9C2187}" presName="sibTrans" presStyleCnt="0"/>
      <dgm:spPr/>
    </dgm:pt>
    <dgm:pt modelId="{4048DDE2-3289-4B50-AB03-E2A6CBB9CF7A}" type="pres">
      <dgm:prSet presAssocID="{21D97810-6165-46AF-B03E-A0B9D5ACE218}" presName="node" presStyleLbl="alignAccFollowNode1" presStyleIdx="8" presStyleCnt="25">
        <dgm:presLayoutVars>
          <dgm:bulletEnabled val="1"/>
        </dgm:presLayoutVars>
      </dgm:prSet>
      <dgm:spPr/>
    </dgm:pt>
    <dgm:pt modelId="{BFCBC861-3256-40AD-988E-C2D46B6496CB}" type="pres">
      <dgm:prSet presAssocID="{EC43C0B1-0356-4AD7-BA33-B98DE482A166}" presName="sibTrans" presStyleCnt="0"/>
      <dgm:spPr/>
    </dgm:pt>
    <dgm:pt modelId="{8D4FCFA5-45DE-4CC9-80F0-403BCE06FEF3}" type="pres">
      <dgm:prSet presAssocID="{463872EE-7382-49DC-A933-4FB1680E8C00}" presName="node" presStyleLbl="alignAccFollowNode1" presStyleIdx="9" presStyleCnt="25">
        <dgm:presLayoutVars>
          <dgm:bulletEnabled val="1"/>
        </dgm:presLayoutVars>
      </dgm:prSet>
      <dgm:spPr/>
    </dgm:pt>
    <dgm:pt modelId="{E1400C46-0A09-4C70-AF45-0428F872A3BF}" type="pres">
      <dgm:prSet presAssocID="{7A7EBF8A-0B77-4D26-945C-E6666469D92D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2" presStyleCnt="5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0" presStyleCnt="25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1" presStyleCnt="25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EF075F9C-12F0-48DD-9FDF-BF625D58D392}" type="pres">
      <dgm:prSet presAssocID="{7A762B70-9BCF-490D-89EF-0033E042F06A}" presName="node" presStyleLbl="alignAccFollowNode1" presStyleIdx="12" presStyleCnt="25">
        <dgm:presLayoutVars>
          <dgm:bulletEnabled val="1"/>
        </dgm:presLayoutVars>
      </dgm:prSet>
      <dgm:spPr/>
    </dgm:pt>
    <dgm:pt modelId="{81193A9B-15FE-412F-BF1D-C7E82C45C14F}" type="pres">
      <dgm:prSet presAssocID="{769F28ED-2960-45CB-AEE2-C9F593505E51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3" presStyleCnt="25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89D29D77-CA9A-4E8C-8A1F-F5CF2BCAC0FB}" type="pres">
      <dgm:prSet presAssocID="{5CF4C62C-D2EB-4721-81CE-6FB10335EDE5}" presName="node" presStyleLbl="alignAccFollowNode1" presStyleIdx="14" presStyleCnt="25">
        <dgm:presLayoutVars>
          <dgm:bulletEnabled val="1"/>
        </dgm:presLayoutVars>
      </dgm:prSet>
      <dgm:spPr/>
    </dgm:pt>
    <dgm:pt modelId="{DEE91EE9-73D6-4D99-8166-CE9BA7A70BA7}" type="pres">
      <dgm:prSet presAssocID="{039620B4-C32A-4DAB-95DD-318A553B9299}" presName="vSp" presStyleCnt="0"/>
      <dgm:spPr/>
    </dgm:pt>
    <dgm:pt modelId="{0CD90150-5DF3-4078-A5B8-B1EBA770CB79}" type="pres">
      <dgm:prSet presAssocID="{3115E3C1-07B1-4E40-98B2-D82700D844D0}" presName="horFlow" presStyleCnt="0"/>
      <dgm:spPr/>
    </dgm:pt>
    <dgm:pt modelId="{38E6500B-E2C6-4972-83AB-7D5BA290352F}" type="pres">
      <dgm:prSet presAssocID="{3115E3C1-07B1-4E40-98B2-D82700D844D0}" presName="bigChev" presStyleLbl="node1" presStyleIdx="3" presStyleCnt="5"/>
      <dgm:spPr/>
    </dgm:pt>
    <dgm:pt modelId="{AFFD9099-F17C-4038-B203-573E79FFFF07}" type="pres">
      <dgm:prSet presAssocID="{69C579E5-C05F-4A37-B111-8FA086F1C165}" presName="parTrans" presStyleCnt="0"/>
      <dgm:spPr/>
    </dgm:pt>
    <dgm:pt modelId="{1124C4D6-6F68-499B-B9CB-D547E6A8AF43}" type="pres">
      <dgm:prSet presAssocID="{A36A1BDD-5BFD-46D6-AE61-0199A5CB1F34}" presName="node" presStyleLbl="alignAccFollowNode1" presStyleIdx="15" presStyleCnt="25">
        <dgm:presLayoutVars>
          <dgm:bulletEnabled val="1"/>
        </dgm:presLayoutVars>
      </dgm:prSet>
      <dgm:spPr/>
    </dgm:pt>
    <dgm:pt modelId="{D00C6A40-78B7-4B46-AA1D-5C07E6AFD9C1}" type="pres">
      <dgm:prSet presAssocID="{77DEB144-2615-4D86-AFC0-3506B131A589}" presName="sibTrans" presStyleCnt="0"/>
      <dgm:spPr/>
    </dgm:pt>
    <dgm:pt modelId="{37BE4421-713D-4DB2-BCA5-39AAD0E1D384}" type="pres">
      <dgm:prSet presAssocID="{380D2DE3-2576-4400-96D1-D4E6DBB02D24}" presName="node" presStyleLbl="alignAccFollowNode1" presStyleIdx="16" presStyleCnt="25">
        <dgm:presLayoutVars>
          <dgm:bulletEnabled val="1"/>
        </dgm:presLayoutVars>
      </dgm:prSet>
      <dgm:spPr/>
    </dgm:pt>
    <dgm:pt modelId="{1E3B8CEB-835D-4B5F-BB3F-7EF5DE85A660}" type="pres">
      <dgm:prSet presAssocID="{B15C85BD-A02F-4CF9-8503-34E9B5CEEF28}" presName="sibTrans" presStyleCnt="0"/>
      <dgm:spPr/>
    </dgm:pt>
    <dgm:pt modelId="{4D16205B-2744-4BFE-812A-0C382FDC7326}" type="pres">
      <dgm:prSet presAssocID="{FF3F173D-5796-4C1F-9242-DA469F91C638}" presName="node" presStyleLbl="alignAccFollowNode1" presStyleIdx="17" presStyleCnt="25">
        <dgm:presLayoutVars>
          <dgm:bulletEnabled val="1"/>
        </dgm:presLayoutVars>
      </dgm:prSet>
      <dgm:spPr/>
    </dgm:pt>
    <dgm:pt modelId="{2C21D026-1333-46F3-9BB9-10276D38DF2F}" type="pres">
      <dgm:prSet presAssocID="{3FDF99F5-8F13-4092-8B72-AAC8A0C3ADE9}" presName="sibTrans" presStyleCnt="0"/>
      <dgm:spPr/>
    </dgm:pt>
    <dgm:pt modelId="{42B3E45E-03E2-4EEC-A019-29FF83E8D78B}" type="pres">
      <dgm:prSet presAssocID="{CDDCB7B2-C88D-4FC6-82A9-A9006CBD4D07}" presName="node" presStyleLbl="alignAccFollowNode1" presStyleIdx="18" presStyleCnt="25">
        <dgm:presLayoutVars>
          <dgm:bulletEnabled val="1"/>
        </dgm:presLayoutVars>
      </dgm:prSet>
      <dgm:spPr/>
    </dgm:pt>
    <dgm:pt modelId="{299C9672-6EB4-439C-BD07-A734AA1C6584}" type="pres">
      <dgm:prSet presAssocID="{ACD6F0AA-B88D-44C3-AE98-E8C967F8D815}" presName="sibTrans" presStyleCnt="0"/>
      <dgm:spPr/>
    </dgm:pt>
    <dgm:pt modelId="{BD8344D6-B176-43E7-8248-77E329F2F2B6}" type="pres">
      <dgm:prSet presAssocID="{0E641F0D-730C-4E26-A797-CEA509AB3CF6}" presName="node" presStyleLbl="alignAccFollowNode1" presStyleIdx="19" presStyleCnt="25">
        <dgm:presLayoutVars>
          <dgm:bulletEnabled val="1"/>
        </dgm:presLayoutVars>
      </dgm:prSet>
      <dgm:spPr/>
    </dgm:pt>
    <dgm:pt modelId="{960BC8AC-732A-4D87-BEB4-2E8C2757069F}" type="pres">
      <dgm:prSet presAssocID="{3115E3C1-07B1-4E40-98B2-D82700D844D0}" presName="vSp" presStyleCnt="0"/>
      <dgm:spPr/>
    </dgm:pt>
    <dgm:pt modelId="{E648030C-E306-4FDE-9449-E50AD51374C5}" type="pres">
      <dgm:prSet presAssocID="{ED0F18F8-0DE9-432E-BC47-60FF4B173C8D}" presName="horFlow" presStyleCnt="0"/>
      <dgm:spPr/>
    </dgm:pt>
    <dgm:pt modelId="{208B6450-7E05-460D-999C-835C15A6072B}" type="pres">
      <dgm:prSet presAssocID="{ED0F18F8-0DE9-432E-BC47-60FF4B173C8D}" presName="bigChev" presStyleLbl="node1" presStyleIdx="4" presStyleCnt="5"/>
      <dgm:spPr/>
    </dgm:pt>
    <dgm:pt modelId="{BA4061B4-F147-4518-8DFC-0D151D426C9F}" type="pres">
      <dgm:prSet presAssocID="{7B730148-5DA8-4957-B66B-D77B1606CBFD}" presName="parTrans" presStyleCnt="0"/>
      <dgm:spPr/>
    </dgm:pt>
    <dgm:pt modelId="{B8CDFDE5-3120-428E-B295-C9EF42E976E2}" type="pres">
      <dgm:prSet presAssocID="{F4F6D97E-0938-4587-AC42-D6C48B6545E0}" presName="node" presStyleLbl="alignAccFollowNode1" presStyleIdx="20" presStyleCnt="25">
        <dgm:presLayoutVars>
          <dgm:bulletEnabled val="1"/>
        </dgm:presLayoutVars>
      </dgm:prSet>
      <dgm:spPr/>
    </dgm:pt>
    <dgm:pt modelId="{C0257795-F328-46E7-A2EB-C6B7388D2559}" type="pres">
      <dgm:prSet presAssocID="{A697966A-64E1-47E7-95FA-A4D8DDE9063F}" presName="sibTrans" presStyleCnt="0"/>
      <dgm:spPr/>
    </dgm:pt>
    <dgm:pt modelId="{A4357A1B-D2D5-4B6E-AAAC-181639601B0A}" type="pres">
      <dgm:prSet presAssocID="{37BF3F44-6181-4A26-9F96-1A521A77361B}" presName="node" presStyleLbl="alignAccFollowNode1" presStyleIdx="21" presStyleCnt="25">
        <dgm:presLayoutVars>
          <dgm:bulletEnabled val="1"/>
        </dgm:presLayoutVars>
      </dgm:prSet>
      <dgm:spPr/>
    </dgm:pt>
    <dgm:pt modelId="{CE0C1ACB-CB7B-4FEC-9A38-41C2C0608ABB}" type="pres">
      <dgm:prSet presAssocID="{CC132EEF-9142-4BC9-B6FB-5398BCA4674E}" presName="sibTrans" presStyleCnt="0"/>
      <dgm:spPr/>
    </dgm:pt>
    <dgm:pt modelId="{E1E7A4BB-5A4F-4C89-BBCC-8C6C6913A5D5}" type="pres">
      <dgm:prSet presAssocID="{63F67AB2-C813-4A78-9F00-1810FFBC0619}" presName="node" presStyleLbl="alignAccFollowNode1" presStyleIdx="22" presStyleCnt="25">
        <dgm:presLayoutVars>
          <dgm:bulletEnabled val="1"/>
        </dgm:presLayoutVars>
      </dgm:prSet>
      <dgm:spPr/>
    </dgm:pt>
    <dgm:pt modelId="{DC541984-AB4A-4B7F-AEB2-48D9B1D12AE7}" type="pres">
      <dgm:prSet presAssocID="{11A26288-0258-4C9A-B4C8-D97D790F30D3}" presName="sibTrans" presStyleCnt="0"/>
      <dgm:spPr/>
    </dgm:pt>
    <dgm:pt modelId="{00BA2269-083C-4947-9E24-CAE1CDB8B0A3}" type="pres">
      <dgm:prSet presAssocID="{460AE811-5226-4244-8953-7BAD8CC853A2}" presName="node" presStyleLbl="alignAccFollowNode1" presStyleIdx="23" presStyleCnt="25">
        <dgm:presLayoutVars>
          <dgm:bulletEnabled val="1"/>
        </dgm:presLayoutVars>
      </dgm:prSet>
      <dgm:spPr/>
    </dgm:pt>
    <dgm:pt modelId="{98F0FC76-ECD0-4C9E-954F-AC0ED5E97D4B}" type="pres">
      <dgm:prSet presAssocID="{3B1E944A-0A8F-4666-883B-21FADBED951D}" presName="sibTrans" presStyleCnt="0"/>
      <dgm:spPr/>
    </dgm:pt>
    <dgm:pt modelId="{402A869B-9732-4F8D-B86F-C02F7910F683}" type="pres">
      <dgm:prSet presAssocID="{5C907CA8-5495-4A95-8B26-0405028EC507}" presName="node" presStyleLbl="alignAccFollowNode1" presStyleIdx="24" presStyleCnt="25">
        <dgm:presLayoutVars>
          <dgm:bulletEnabled val="1"/>
        </dgm:presLayoutVars>
      </dgm:prSet>
      <dgm:spPr/>
    </dgm:pt>
  </dgm:ptLst>
  <dgm:cxnLst>
    <dgm:cxn modelId="{A3F7D600-1E14-477C-958E-A8E8E4D3D53D}" srcId="{ED0F18F8-0DE9-432E-BC47-60FF4B173C8D}" destId="{F4F6D97E-0938-4587-AC42-D6C48B6545E0}" srcOrd="0" destOrd="0" parTransId="{7B730148-5DA8-4957-B66B-D77B1606CBFD}" sibTransId="{A697966A-64E1-47E7-95FA-A4D8DDE9063F}"/>
    <dgm:cxn modelId="{AC7A9802-D000-45F7-B696-E223015C9059}" type="presOf" srcId="{ED0F18F8-0DE9-432E-BC47-60FF4B173C8D}" destId="{208B6450-7E05-460D-999C-835C15A6072B}" srcOrd="0" destOrd="0" presId="urn:microsoft.com/office/officeart/2005/8/layout/lProcess3"/>
    <dgm:cxn modelId="{94425103-2BD3-400C-BFE2-BB7076B83551}" srcId="{ED0F18F8-0DE9-432E-BC47-60FF4B173C8D}" destId="{460AE811-5226-4244-8953-7BAD8CC853A2}" srcOrd="3" destOrd="0" parTransId="{2D2769EA-A1B9-4832-89F9-B7B789CBD50B}" sibTransId="{3B1E944A-0A8F-4666-883B-21FADBED951D}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34C56108-84A9-4EA4-B45B-0590D3AC0C1B}" srcId="{3115E3C1-07B1-4E40-98B2-D82700D844D0}" destId="{FF3F173D-5796-4C1F-9242-DA469F91C638}" srcOrd="2" destOrd="0" parTransId="{88864757-37CB-446D-A0E0-4C99E6D95506}" sibTransId="{3FDF99F5-8F13-4092-8B72-AAC8A0C3ADE9}"/>
    <dgm:cxn modelId="{E5DFF310-98E0-4697-A86A-FE58E5469F4A}" type="presOf" srcId="{63F67AB2-C813-4A78-9F00-1810FFBC0619}" destId="{E1E7A4BB-5A4F-4C89-BBCC-8C6C6913A5D5}" srcOrd="0" destOrd="0" presId="urn:microsoft.com/office/officeart/2005/8/layout/lProcess3"/>
    <dgm:cxn modelId="{C0D9DD1D-C237-4CC4-912B-EB8DD92C0691}" type="presOf" srcId="{0E641F0D-730C-4E26-A797-CEA509AB3CF6}" destId="{BD8344D6-B176-43E7-8248-77E329F2F2B6}" srcOrd="0" destOrd="0" presId="urn:microsoft.com/office/officeart/2005/8/layout/lProcess3"/>
    <dgm:cxn modelId="{4A53B522-33E5-4F7A-9B69-C4DD8605813F}" type="presOf" srcId="{CDDCB7B2-C88D-4FC6-82A9-A9006CBD4D07}" destId="{42B3E45E-03E2-4EEC-A019-29FF83E8D78B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1" destOrd="0" parTransId="{66C4F0A9-4F61-4211-BF9E-ACF77C3B419D}" sibTransId="{E2C9EF01-4E6C-4A70-98CA-87054AA6AB9D}"/>
    <dgm:cxn modelId="{463DF529-6814-4321-80AA-6F60A6E2EB1A}" srcId="{7A7EBF8A-0B77-4D26-945C-E6666469D92D}" destId="{21D97810-6165-46AF-B03E-A0B9D5ACE218}" srcOrd="3" destOrd="0" parTransId="{6DC77A97-CC75-4488-ACC0-1C69DC6FA93A}" sibTransId="{EC43C0B1-0356-4AD7-BA33-B98DE482A166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B0BF8E2C-8CD3-4AFD-BD68-A7D8B1E01219}" srcId="{79F08421-7D3E-40FF-8004-64B1F3D44F37}" destId="{039620B4-C32A-4DAB-95DD-318A553B9299}" srcOrd="2" destOrd="0" parTransId="{284A4207-D6C9-467F-979F-6B9BF30E7877}" sibTransId="{BDAFDAA6-5780-4A08-8443-0C83B8752DA2}"/>
    <dgm:cxn modelId="{D5D0E035-DB66-4848-B3FF-BC47117B2871}" type="presOf" srcId="{F4F6D97E-0938-4587-AC42-D6C48B6545E0}" destId="{B8CDFDE5-3120-428E-B295-C9EF42E976E2}" srcOrd="0" destOrd="0" presId="urn:microsoft.com/office/officeart/2005/8/layout/lProcess3"/>
    <dgm:cxn modelId="{A3637B3E-FDDA-40D0-9581-A2FB62F5FE3E}" type="presOf" srcId="{A36A1BDD-5BFD-46D6-AE61-0199A5CB1F34}" destId="{1124C4D6-6F68-499B-B9CB-D547E6A8AF43}" srcOrd="0" destOrd="0" presId="urn:microsoft.com/office/officeart/2005/8/layout/lProcess3"/>
    <dgm:cxn modelId="{FEF77340-5785-40EA-BB25-8C9B88E200C7}" srcId="{79F08421-7D3E-40FF-8004-64B1F3D44F37}" destId="{ED0F18F8-0DE9-432E-BC47-60FF4B173C8D}" srcOrd="4" destOrd="0" parTransId="{7AE9EEE6-1769-4FC2-AE72-AC5178D48D51}" sibTransId="{C1C31D37-C549-495C-991F-DB9C42EB0C48}"/>
    <dgm:cxn modelId="{2CF9335B-8C5A-4BA0-9FD9-F48AAF6B5D13}" type="presOf" srcId="{FF3F173D-5796-4C1F-9242-DA469F91C638}" destId="{4D16205B-2744-4BFE-812A-0C382FDC7326}" srcOrd="0" destOrd="0" presId="urn:microsoft.com/office/officeart/2005/8/layout/lProcess3"/>
    <dgm:cxn modelId="{7E9BF85C-8A11-4746-93FF-80FB41F92B43}" type="presOf" srcId="{0D62705D-A98F-4152-AA07-2550CA7C14AA}" destId="{E4BAF2D0-3A52-47E5-A691-148F06BF15B1}" srcOrd="0" destOrd="0" presId="urn:microsoft.com/office/officeart/2005/8/layout/lProcess3"/>
    <dgm:cxn modelId="{7A7BB95F-9563-4B71-8A8A-6EEACF55C6FA}" type="presOf" srcId="{37BF3F44-6181-4A26-9F96-1A521A77361B}" destId="{A4357A1B-D2D5-4B6E-AAAC-181639601B0A}" srcOrd="0" destOrd="0" presId="urn:microsoft.com/office/officeart/2005/8/layout/lProcess3"/>
    <dgm:cxn modelId="{7DD3E95F-53E8-415F-BC7D-6B989EF77AF3}" type="presOf" srcId="{7A7EBF8A-0B77-4D26-945C-E6666469D92D}" destId="{3D99F0FB-2743-4166-9789-27D6272B4271}" srcOrd="0" destOrd="0" presId="urn:microsoft.com/office/officeart/2005/8/layout/lProcess3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48EB8545-8BC6-47DA-AD46-2F741610AD94}" srcId="{ED0F18F8-0DE9-432E-BC47-60FF4B173C8D}" destId="{5C907CA8-5495-4A95-8B26-0405028EC507}" srcOrd="4" destOrd="0" parTransId="{341C0A13-A347-4D1E-9DC0-35B8A46DC28A}" sibTransId="{9F9FCFC7-180C-4206-BA4E-899E217D76D9}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B944BC48-5BFC-4957-86F3-424D38EB82BA}" srcId="{79F08421-7D3E-40FF-8004-64B1F3D44F37}" destId="{3115E3C1-07B1-4E40-98B2-D82700D844D0}" srcOrd="3" destOrd="0" parTransId="{E017F3F8-CEFB-475F-849D-0B43E568646C}" sibTransId="{228BE6D3-C30A-4337-871C-A11118DA912F}"/>
    <dgm:cxn modelId="{BF8B1550-B436-48FE-900E-A9E5AFDCD4CA}" srcId="{7A7EBF8A-0B77-4D26-945C-E6666469D92D}" destId="{0D62705D-A98F-4152-AA07-2550CA7C14AA}" srcOrd="0" destOrd="0" parTransId="{94E26AA3-2F1C-4232-9FE8-5006E6412308}" sibTransId="{56C8EFCA-4728-4E5F-B95D-59586AF78BDF}"/>
    <dgm:cxn modelId="{49BD8B51-E5EE-46A2-B2BD-1C9D7AAFAC4E}" type="presOf" srcId="{5C907CA8-5495-4A95-8B26-0405028EC507}" destId="{402A869B-9732-4F8D-B86F-C02F7910F683}" srcOrd="0" destOrd="0" presId="urn:microsoft.com/office/officeart/2005/8/layout/lProcess3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28C0EF80-1BFF-4C29-9D77-D8E274D00E68}" srcId="{7A7EBF8A-0B77-4D26-945C-E6666469D92D}" destId="{BF3893C6-C540-41F3-AE47-A636CD26EAC5}" srcOrd="2" destOrd="0" parTransId="{9928B976-15E8-4489-ACFA-5049F9C0AED6}" sibTransId="{8C079C41-862A-42C8-B691-29398E9C2187}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D759D08A-FBFC-4C96-A755-77108854A7D1}" type="presOf" srcId="{5CF4C62C-D2EB-4721-81CE-6FB10335EDE5}" destId="{89D29D77-CA9A-4E8C-8A1F-F5CF2BCAC0FB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6FD03797-2BF7-4AD8-AB76-977006FDBE13}" srcId="{7A7EBF8A-0B77-4D26-945C-E6666469D92D}" destId="{17FBD93A-97F9-45C7-AF3F-59545947D776}" srcOrd="1" destOrd="0" parTransId="{295FAF93-7196-4893-BBE3-71D08CB0FC85}" sibTransId="{3C129A9E-D42B-45A1-AC63-A304B99129C3}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EE5BABA7-696A-41E9-BE86-C78BD6C18810}" type="presOf" srcId="{17FBD93A-97F9-45C7-AF3F-59545947D776}" destId="{3A93B4ED-4FF5-40D6-9AAB-E80F295B6B7F}" srcOrd="0" destOrd="0" presId="urn:microsoft.com/office/officeart/2005/8/layout/lProcess3"/>
    <dgm:cxn modelId="{E1FDFBA7-1069-44B5-B333-651BD20DBFD5}" type="presOf" srcId="{7A762B70-9BCF-490D-89EF-0033E042F06A}" destId="{EF075F9C-12F0-48DD-9FDF-BF625D58D392}" srcOrd="0" destOrd="0" presId="urn:microsoft.com/office/officeart/2005/8/layout/lProcess3"/>
    <dgm:cxn modelId="{1C6C36AA-6B39-48B9-ABE4-8E7E03D1C0C6}" srcId="{039620B4-C32A-4DAB-95DD-318A553B9299}" destId="{5CF4C62C-D2EB-4721-81CE-6FB10335EDE5}" srcOrd="4" destOrd="0" parTransId="{9BE21CF9-DEAD-4C03-B93C-C1AED9745ADD}" sibTransId="{F28BE803-8183-43C8-AA0B-6CFF06F077C1}"/>
    <dgm:cxn modelId="{806FA4AB-61D1-4E7D-8C19-383A409394E0}" srcId="{3115E3C1-07B1-4E40-98B2-D82700D844D0}" destId="{0E641F0D-730C-4E26-A797-CEA509AB3CF6}" srcOrd="4" destOrd="0" parTransId="{F35CFD22-A0E6-4924-95D0-578B5FFDDA39}" sibTransId="{4177B1DA-8FCA-4107-9C20-7B369F6DBFBE}"/>
    <dgm:cxn modelId="{9890E0AC-CCCE-40D6-8EE5-3FC18D7818BA}" srcId="{039620B4-C32A-4DAB-95DD-318A553B9299}" destId="{7A762B70-9BCF-490D-89EF-0033E042F06A}" srcOrd="2" destOrd="0" parTransId="{FAF085E1-EB3F-4298-87E1-642F61DF3CDB}" sibTransId="{769F28ED-2960-45CB-AEE2-C9F593505E51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BB5350AF-7DEF-43A8-B5F0-14FF5F05EE99}" type="presOf" srcId="{21D97810-6165-46AF-B03E-A0B9D5ACE218}" destId="{4048DDE2-3289-4B50-AB03-E2A6CBB9CF7A}" srcOrd="0" destOrd="0" presId="urn:microsoft.com/office/officeart/2005/8/layout/lProcess3"/>
    <dgm:cxn modelId="{77CCB9AF-A7E3-4FD9-BED7-9231B807E51C}" srcId="{79F08421-7D3E-40FF-8004-64B1F3D44F37}" destId="{7A7EBF8A-0B77-4D26-945C-E6666469D92D}" srcOrd="1" destOrd="0" parTransId="{2D048BC8-6F33-4AA3-B68C-7D97AB4D3808}" sibTransId="{463655FB-CA8C-4961-A97F-BADCDAB88D8E}"/>
    <dgm:cxn modelId="{6689B6B0-DC63-4A2B-9ADD-87082AAFA846}" srcId="{3115E3C1-07B1-4E40-98B2-D82700D844D0}" destId="{CDDCB7B2-C88D-4FC6-82A9-A9006CBD4D07}" srcOrd="3" destOrd="0" parTransId="{5A4BD23B-A930-4549-A62A-4F79B6E12D9E}" sibTransId="{ACD6F0AA-B88D-44C3-AE98-E8C967F8D815}"/>
    <dgm:cxn modelId="{27B9BEB5-2EE2-468F-A788-F02C7575BA9B}" type="presOf" srcId="{463872EE-7382-49DC-A933-4FB1680E8C00}" destId="{8D4FCFA5-45DE-4CC9-80F0-403BCE06FEF3}" srcOrd="0" destOrd="0" presId="urn:microsoft.com/office/officeart/2005/8/layout/lProcess3"/>
    <dgm:cxn modelId="{0E10CEB6-D01C-41FC-A948-F9C6A1EC0159}" type="presOf" srcId="{380D2DE3-2576-4400-96D1-D4E6DBB02D24}" destId="{37BE4421-713D-4DB2-BCA5-39AAD0E1D384}" srcOrd="0" destOrd="0" presId="urn:microsoft.com/office/officeart/2005/8/layout/lProcess3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34CA47D3-E959-4CF3-9631-5C97895DCCA6}" type="presOf" srcId="{460AE811-5226-4244-8953-7BAD8CC853A2}" destId="{00BA2269-083C-4947-9E24-CAE1CDB8B0A3}" srcOrd="0" destOrd="0" presId="urn:microsoft.com/office/officeart/2005/8/layout/lProcess3"/>
    <dgm:cxn modelId="{AACBB5D5-FE50-4084-BBBC-300D019FF78C}" type="presOf" srcId="{3115E3C1-07B1-4E40-98B2-D82700D844D0}" destId="{38E6500B-E2C6-4972-83AB-7D5BA290352F}" srcOrd="0" destOrd="0" presId="urn:microsoft.com/office/officeart/2005/8/layout/lProcess3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4A2D37DD-9A7A-4176-A34C-B031E8DE49E5}" srcId="{3115E3C1-07B1-4E40-98B2-D82700D844D0}" destId="{380D2DE3-2576-4400-96D1-D4E6DBB02D24}" srcOrd="1" destOrd="0" parTransId="{51F1BF45-F85C-48EA-9D9A-05981CC3DB3F}" sibTransId="{B15C85BD-A02F-4CF9-8503-34E9B5CEEF28}"/>
    <dgm:cxn modelId="{205D8DDF-AB36-4BD6-8DD1-0D576566F2C8}" type="presOf" srcId="{BF3893C6-C540-41F3-AE47-A636CD26EAC5}" destId="{5E220174-4B52-48E0-90BF-D37124152A9A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11838DE2-B8D4-4D7B-A57B-1D65B996CA0E}" srcId="{7A7EBF8A-0B77-4D26-945C-E6666469D92D}" destId="{463872EE-7382-49DC-A933-4FB1680E8C00}" srcOrd="4" destOrd="0" parTransId="{2CED6E0F-6795-403A-8B78-308D29DE04A4}" sibTransId="{A2F873C7-55FC-483D-B51E-60E7C71CF362}"/>
    <dgm:cxn modelId="{BBC1F5E7-37A1-4F2D-B8FC-3D84CDF17FBA}" srcId="{ED0F18F8-0DE9-432E-BC47-60FF4B173C8D}" destId="{63F67AB2-C813-4A78-9F00-1810FFBC0619}" srcOrd="2" destOrd="0" parTransId="{4E01B159-2767-40C2-81A8-3F6A2DF00A1E}" sibTransId="{11A26288-0258-4C9A-B4C8-D97D790F30D3}"/>
    <dgm:cxn modelId="{3C23FAE8-EBF8-4429-8AB6-2B153A1B89D2}" srcId="{ED0F18F8-0DE9-432E-BC47-60FF4B173C8D}" destId="{37BF3F44-6181-4A26-9F96-1A521A77361B}" srcOrd="1" destOrd="0" parTransId="{EF13F5C4-B72E-458E-AF3B-A07803B41E78}" sibTransId="{CC132EEF-9142-4BC9-B6FB-5398BCA4674E}"/>
    <dgm:cxn modelId="{CA7C4FF2-6BCD-4E6A-B001-FFC8F180E079}" srcId="{3115E3C1-07B1-4E40-98B2-D82700D844D0}" destId="{A36A1BDD-5BFD-46D6-AE61-0199A5CB1F34}" srcOrd="0" destOrd="0" parTransId="{69C579E5-C05F-4A37-B111-8FA086F1C165}" sibTransId="{77DEB144-2615-4D86-AFC0-3506B131A589}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A5242259-8595-4772-9456-216B125A3A3A}" type="presParOf" srcId="{0A0F3E68-95EE-4DBA-9905-72C80B529316}" destId="{3F7BE057-7AA1-49E4-84F9-E56E2F364DE1}" srcOrd="2" destOrd="0" presId="urn:microsoft.com/office/officeart/2005/8/layout/lProcess3"/>
    <dgm:cxn modelId="{63C98ED1-46EB-49B0-A512-8654FB7710D7}" type="presParOf" srcId="{3F7BE057-7AA1-49E4-84F9-E56E2F364DE1}" destId="{3D99F0FB-2743-4166-9789-27D6272B4271}" srcOrd="0" destOrd="0" presId="urn:microsoft.com/office/officeart/2005/8/layout/lProcess3"/>
    <dgm:cxn modelId="{C4B6CEE9-2599-4330-83A7-473100350418}" type="presParOf" srcId="{3F7BE057-7AA1-49E4-84F9-E56E2F364DE1}" destId="{2DFC4369-76EF-4419-93E1-317EA09F4C9D}" srcOrd="1" destOrd="0" presId="urn:microsoft.com/office/officeart/2005/8/layout/lProcess3"/>
    <dgm:cxn modelId="{7ADF5EF6-C7B5-47D9-8878-60796F0336EE}" type="presParOf" srcId="{3F7BE057-7AA1-49E4-84F9-E56E2F364DE1}" destId="{E4BAF2D0-3A52-47E5-A691-148F06BF15B1}" srcOrd="2" destOrd="0" presId="urn:microsoft.com/office/officeart/2005/8/layout/lProcess3"/>
    <dgm:cxn modelId="{22543792-17FB-4FDD-9263-BB2F65B413AD}" type="presParOf" srcId="{3F7BE057-7AA1-49E4-84F9-E56E2F364DE1}" destId="{5C2030EB-71E8-4BBB-A232-53700ACFA478}" srcOrd="3" destOrd="0" presId="urn:microsoft.com/office/officeart/2005/8/layout/lProcess3"/>
    <dgm:cxn modelId="{8EC3BEF5-8560-440D-BA31-17F4B3936798}" type="presParOf" srcId="{3F7BE057-7AA1-49E4-84F9-E56E2F364DE1}" destId="{3A93B4ED-4FF5-40D6-9AAB-E80F295B6B7F}" srcOrd="4" destOrd="0" presId="urn:microsoft.com/office/officeart/2005/8/layout/lProcess3"/>
    <dgm:cxn modelId="{4722F82F-C395-4737-B538-C01804F4BFDC}" type="presParOf" srcId="{3F7BE057-7AA1-49E4-84F9-E56E2F364DE1}" destId="{F46654B3-D4FE-4787-8325-2D92C7C6A3C6}" srcOrd="5" destOrd="0" presId="urn:microsoft.com/office/officeart/2005/8/layout/lProcess3"/>
    <dgm:cxn modelId="{59D2F16E-AAE9-4BA7-9252-4AA3EDF5549E}" type="presParOf" srcId="{3F7BE057-7AA1-49E4-84F9-E56E2F364DE1}" destId="{5E220174-4B52-48E0-90BF-D37124152A9A}" srcOrd="6" destOrd="0" presId="urn:microsoft.com/office/officeart/2005/8/layout/lProcess3"/>
    <dgm:cxn modelId="{81AC98F2-F4F5-4D92-858B-383459DA3C3B}" type="presParOf" srcId="{3F7BE057-7AA1-49E4-84F9-E56E2F364DE1}" destId="{AC2F019B-E211-41E1-91D0-6ECCC3858702}" srcOrd="7" destOrd="0" presId="urn:microsoft.com/office/officeart/2005/8/layout/lProcess3"/>
    <dgm:cxn modelId="{52D5D36E-D442-4041-8022-88F0391A7B3E}" type="presParOf" srcId="{3F7BE057-7AA1-49E4-84F9-E56E2F364DE1}" destId="{4048DDE2-3289-4B50-AB03-E2A6CBB9CF7A}" srcOrd="8" destOrd="0" presId="urn:microsoft.com/office/officeart/2005/8/layout/lProcess3"/>
    <dgm:cxn modelId="{E1ECF4EF-C79C-4C2C-92F2-8EBCED696DEE}" type="presParOf" srcId="{3F7BE057-7AA1-49E4-84F9-E56E2F364DE1}" destId="{BFCBC861-3256-40AD-988E-C2D46B6496CB}" srcOrd="9" destOrd="0" presId="urn:microsoft.com/office/officeart/2005/8/layout/lProcess3"/>
    <dgm:cxn modelId="{02AA4794-7234-44A3-8C8B-39061787EAE9}" type="presParOf" srcId="{3F7BE057-7AA1-49E4-84F9-E56E2F364DE1}" destId="{8D4FCFA5-45DE-4CC9-80F0-403BCE06FEF3}" srcOrd="10" destOrd="0" presId="urn:microsoft.com/office/officeart/2005/8/layout/lProcess3"/>
    <dgm:cxn modelId="{F24284F0-CD83-43B6-B145-4EFC4F25FC65}" type="presParOf" srcId="{0A0F3E68-95EE-4DBA-9905-72C80B529316}" destId="{E1400C46-0A09-4C70-AF45-0428F872A3BF}" srcOrd="3" destOrd="0" presId="urn:microsoft.com/office/officeart/2005/8/layout/lProcess3"/>
    <dgm:cxn modelId="{5E51EA05-C08C-40B6-B8E6-327C20DE394F}" type="presParOf" srcId="{0A0F3E68-95EE-4DBA-9905-72C80B529316}" destId="{ABB1A39F-DEFB-4E27-B868-16FBD5B81655}" srcOrd="4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3F07D2CC-4150-45F4-A296-F0AEC6A25CD9}" type="presParOf" srcId="{ABB1A39F-DEFB-4E27-B868-16FBD5B81655}" destId="{218B779D-E901-4AA7-9825-988FBFD759FE}" srcOrd="4" destOrd="0" presId="urn:microsoft.com/office/officeart/2005/8/layout/lProcess3"/>
    <dgm:cxn modelId="{7E1EE9C3-274B-4B61-A7B7-ABBEE303A32D}" type="presParOf" srcId="{ABB1A39F-DEFB-4E27-B868-16FBD5B81655}" destId="{463F9600-F96A-47DF-ACD5-6EB5E02DCCBB}" srcOrd="5" destOrd="0" presId="urn:microsoft.com/office/officeart/2005/8/layout/lProcess3"/>
    <dgm:cxn modelId="{E80FB9B9-900F-4E76-87BE-1FD75B2C2F04}" type="presParOf" srcId="{ABB1A39F-DEFB-4E27-B868-16FBD5B81655}" destId="{EF075F9C-12F0-48DD-9FDF-BF625D58D392}" srcOrd="6" destOrd="0" presId="urn:microsoft.com/office/officeart/2005/8/layout/lProcess3"/>
    <dgm:cxn modelId="{7D07B237-9F19-43FA-9209-C7FCF1EC961C}" type="presParOf" srcId="{ABB1A39F-DEFB-4E27-B868-16FBD5B81655}" destId="{81193A9B-15FE-412F-BF1D-C7E82C45C14F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3DD9C6EC-D842-44D9-919A-295E5B7392B1}" type="presParOf" srcId="{ABB1A39F-DEFB-4E27-B868-16FBD5B81655}" destId="{89D29D77-CA9A-4E8C-8A1F-F5CF2BCAC0FB}" srcOrd="10" destOrd="0" presId="urn:microsoft.com/office/officeart/2005/8/layout/lProcess3"/>
    <dgm:cxn modelId="{DA553B85-000C-4044-9BE5-12DDD1A4C1D1}" type="presParOf" srcId="{0A0F3E68-95EE-4DBA-9905-72C80B529316}" destId="{DEE91EE9-73D6-4D99-8166-CE9BA7A70BA7}" srcOrd="5" destOrd="0" presId="urn:microsoft.com/office/officeart/2005/8/layout/lProcess3"/>
    <dgm:cxn modelId="{25E449C6-597E-4623-A812-CDF1B8BFFD72}" type="presParOf" srcId="{0A0F3E68-95EE-4DBA-9905-72C80B529316}" destId="{0CD90150-5DF3-4078-A5B8-B1EBA770CB79}" srcOrd="6" destOrd="0" presId="urn:microsoft.com/office/officeart/2005/8/layout/lProcess3"/>
    <dgm:cxn modelId="{77773EB7-01CB-4646-B283-6F36EE5545AB}" type="presParOf" srcId="{0CD90150-5DF3-4078-A5B8-B1EBA770CB79}" destId="{38E6500B-E2C6-4972-83AB-7D5BA290352F}" srcOrd="0" destOrd="0" presId="urn:microsoft.com/office/officeart/2005/8/layout/lProcess3"/>
    <dgm:cxn modelId="{6EA08908-EBCA-444B-9C9A-02EA3B74ABD8}" type="presParOf" srcId="{0CD90150-5DF3-4078-A5B8-B1EBA770CB79}" destId="{AFFD9099-F17C-4038-B203-573E79FFFF07}" srcOrd="1" destOrd="0" presId="urn:microsoft.com/office/officeart/2005/8/layout/lProcess3"/>
    <dgm:cxn modelId="{7141CA70-F94D-4851-9B3C-7EDD4A7A577F}" type="presParOf" srcId="{0CD90150-5DF3-4078-A5B8-B1EBA770CB79}" destId="{1124C4D6-6F68-499B-B9CB-D547E6A8AF43}" srcOrd="2" destOrd="0" presId="urn:microsoft.com/office/officeart/2005/8/layout/lProcess3"/>
    <dgm:cxn modelId="{395272EF-9211-42DD-A472-2C58C2430E1D}" type="presParOf" srcId="{0CD90150-5DF3-4078-A5B8-B1EBA770CB79}" destId="{D00C6A40-78B7-4B46-AA1D-5C07E6AFD9C1}" srcOrd="3" destOrd="0" presId="urn:microsoft.com/office/officeart/2005/8/layout/lProcess3"/>
    <dgm:cxn modelId="{1B9A0D8B-8377-402E-B128-A63DCE505E07}" type="presParOf" srcId="{0CD90150-5DF3-4078-A5B8-B1EBA770CB79}" destId="{37BE4421-713D-4DB2-BCA5-39AAD0E1D384}" srcOrd="4" destOrd="0" presId="urn:microsoft.com/office/officeart/2005/8/layout/lProcess3"/>
    <dgm:cxn modelId="{A8D3EB58-78BC-4F9A-B67C-02F66004F3F8}" type="presParOf" srcId="{0CD90150-5DF3-4078-A5B8-B1EBA770CB79}" destId="{1E3B8CEB-835D-4B5F-BB3F-7EF5DE85A660}" srcOrd="5" destOrd="0" presId="urn:microsoft.com/office/officeart/2005/8/layout/lProcess3"/>
    <dgm:cxn modelId="{00CFD230-4242-4B6C-AB4E-BCC9CD841C33}" type="presParOf" srcId="{0CD90150-5DF3-4078-A5B8-B1EBA770CB79}" destId="{4D16205B-2744-4BFE-812A-0C382FDC7326}" srcOrd="6" destOrd="0" presId="urn:microsoft.com/office/officeart/2005/8/layout/lProcess3"/>
    <dgm:cxn modelId="{52D8C27A-DEA0-4E3D-A8FA-92978053857E}" type="presParOf" srcId="{0CD90150-5DF3-4078-A5B8-B1EBA770CB79}" destId="{2C21D026-1333-46F3-9BB9-10276D38DF2F}" srcOrd="7" destOrd="0" presId="urn:microsoft.com/office/officeart/2005/8/layout/lProcess3"/>
    <dgm:cxn modelId="{621D1578-F597-4D4A-8589-FEFFAF4209F8}" type="presParOf" srcId="{0CD90150-5DF3-4078-A5B8-B1EBA770CB79}" destId="{42B3E45E-03E2-4EEC-A019-29FF83E8D78B}" srcOrd="8" destOrd="0" presId="urn:microsoft.com/office/officeart/2005/8/layout/lProcess3"/>
    <dgm:cxn modelId="{BDA25BA2-0A11-45D6-9147-F0DC652337E5}" type="presParOf" srcId="{0CD90150-5DF3-4078-A5B8-B1EBA770CB79}" destId="{299C9672-6EB4-439C-BD07-A734AA1C6584}" srcOrd="9" destOrd="0" presId="urn:microsoft.com/office/officeart/2005/8/layout/lProcess3"/>
    <dgm:cxn modelId="{94503B24-95B1-457F-A027-BF2F0FCB5550}" type="presParOf" srcId="{0CD90150-5DF3-4078-A5B8-B1EBA770CB79}" destId="{BD8344D6-B176-43E7-8248-77E329F2F2B6}" srcOrd="10" destOrd="0" presId="urn:microsoft.com/office/officeart/2005/8/layout/lProcess3"/>
    <dgm:cxn modelId="{568D7038-DA6C-403C-A110-BD86088F3B06}" type="presParOf" srcId="{0A0F3E68-95EE-4DBA-9905-72C80B529316}" destId="{960BC8AC-732A-4D87-BEB4-2E8C2757069F}" srcOrd="7" destOrd="0" presId="urn:microsoft.com/office/officeart/2005/8/layout/lProcess3"/>
    <dgm:cxn modelId="{4A4BEE02-5BE3-4DF7-8330-FF372FE053A5}" type="presParOf" srcId="{0A0F3E68-95EE-4DBA-9905-72C80B529316}" destId="{E648030C-E306-4FDE-9449-E50AD51374C5}" srcOrd="8" destOrd="0" presId="urn:microsoft.com/office/officeart/2005/8/layout/lProcess3"/>
    <dgm:cxn modelId="{C38AE608-C2F9-46DC-B8CE-502E82D60372}" type="presParOf" srcId="{E648030C-E306-4FDE-9449-E50AD51374C5}" destId="{208B6450-7E05-460D-999C-835C15A6072B}" srcOrd="0" destOrd="0" presId="urn:microsoft.com/office/officeart/2005/8/layout/lProcess3"/>
    <dgm:cxn modelId="{5115E724-C7C1-4618-81DF-7DDC2CC613F0}" type="presParOf" srcId="{E648030C-E306-4FDE-9449-E50AD51374C5}" destId="{BA4061B4-F147-4518-8DFC-0D151D426C9F}" srcOrd="1" destOrd="0" presId="urn:microsoft.com/office/officeart/2005/8/layout/lProcess3"/>
    <dgm:cxn modelId="{8BE8D30B-2209-48E0-A6A2-2E7042C042B7}" type="presParOf" srcId="{E648030C-E306-4FDE-9449-E50AD51374C5}" destId="{B8CDFDE5-3120-428E-B295-C9EF42E976E2}" srcOrd="2" destOrd="0" presId="urn:microsoft.com/office/officeart/2005/8/layout/lProcess3"/>
    <dgm:cxn modelId="{F19A5DDD-3FCF-4E61-A5DE-6F7091DD3AD8}" type="presParOf" srcId="{E648030C-E306-4FDE-9449-E50AD51374C5}" destId="{C0257795-F328-46E7-A2EB-C6B7388D2559}" srcOrd="3" destOrd="0" presId="urn:microsoft.com/office/officeart/2005/8/layout/lProcess3"/>
    <dgm:cxn modelId="{F627A655-F083-47DF-89C8-C744955E711A}" type="presParOf" srcId="{E648030C-E306-4FDE-9449-E50AD51374C5}" destId="{A4357A1B-D2D5-4B6E-AAAC-181639601B0A}" srcOrd="4" destOrd="0" presId="urn:microsoft.com/office/officeart/2005/8/layout/lProcess3"/>
    <dgm:cxn modelId="{23C7956D-54C7-40D8-A00C-FD2CF2EF5B44}" type="presParOf" srcId="{E648030C-E306-4FDE-9449-E50AD51374C5}" destId="{CE0C1ACB-CB7B-4FEC-9A38-41C2C0608ABB}" srcOrd="5" destOrd="0" presId="urn:microsoft.com/office/officeart/2005/8/layout/lProcess3"/>
    <dgm:cxn modelId="{510C6F96-837B-4B41-8405-44DA7DA12740}" type="presParOf" srcId="{E648030C-E306-4FDE-9449-E50AD51374C5}" destId="{E1E7A4BB-5A4F-4C89-BBCC-8C6C6913A5D5}" srcOrd="6" destOrd="0" presId="urn:microsoft.com/office/officeart/2005/8/layout/lProcess3"/>
    <dgm:cxn modelId="{56B4ED98-0D54-4928-98A3-53C92ED7416C}" type="presParOf" srcId="{E648030C-E306-4FDE-9449-E50AD51374C5}" destId="{DC541984-AB4A-4B7F-AEB2-48D9B1D12AE7}" srcOrd="7" destOrd="0" presId="urn:microsoft.com/office/officeart/2005/8/layout/lProcess3"/>
    <dgm:cxn modelId="{4E8FF561-D2EB-4AC1-BF3B-BB2BE95255F4}" type="presParOf" srcId="{E648030C-E306-4FDE-9449-E50AD51374C5}" destId="{00BA2269-083C-4947-9E24-CAE1CDB8B0A3}" srcOrd="8" destOrd="0" presId="urn:microsoft.com/office/officeart/2005/8/layout/lProcess3"/>
    <dgm:cxn modelId="{2AA74188-A822-49B9-A295-A78DB372626A}" type="presParOf" srcId="{E648030C-E306-4FDE-9449-E50AD51374C5}" destId="{98F0FC76-ECD0-4C9E-954F-AC0ED5E97D4B}" srcOrd="9" destOrd="0" presId="urn:microsoft.com/office/officeart/2005/8/layout/lProcess3"/>
    <dgm:cxn modelId="{8AC43AA8-F86E-4F1D-B0AF-56CC896EBCAB}" type="presParOf" srcId="{E648030C-E306-4FDE-9449-E50AD51374C5}" destId="{402A869B-9732-4F8D-B86F-C02F7910F683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>
        <a:solidFill>
          <a:schemeClr val="accent4"/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Toimita-mahdollisuudet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dirty="0" err="1"/>
            <a:t>Etma</a:t>
          </a:r>
          <a:r>
            <a:rPr lang="fi-FI" sz="900" dirty="0"/>
            <a:t> tapaamiset </a:t>
          </a:r>
        </a:p>
        <a:p>
          <a:r>
            <a:rPr lang="fi-FI" sz="900" dirty="0" err="1"/>
            <a:t>max</a:t>
          </a:r>
          <a:r>
            <a:rPr lang="fi-FI" sz="900" dirty="0"/>
            <a:t>. 5x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Etsivä ja matalan kynnyksen työ</a:t>
          </a:r>
        </a:p>
        <a:p>
          <a:r>
            <a:rPr lang="fi-FI" sz="1200" b="1" dirty="0">
              <a:solidFill>
                <a:schemeClr val="tx1"/>
              </a:solidFill>
            </a:rPr>
            <a:t>ETMA</a:t>
          </a:r>
          <a:endParaRPr lang="fi-FI" sz="1300" b="1" dirty="0">
            <a:solidFill>
              <a:schemeClr val="tx1"/>
            </a:solidFill>
          </a:endParaRP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Odotus- ja pikkulapsiajan päihteiden käyttö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A6B206B1-B2FC-4293-9D71-FF11F35F06BA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fi-FI" sz="800" u="sng" dirty="0">
              <a:solidFill>
                <a:schemeClr val="tx1"/>
              </a:solidFill>
            </a:rPr>
            <a:t>Työparityöskentely:</a:t>
          </a:r>
        </a:p>
        <a:p>
          <a:pPr algn="l"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- Konsultointi</a:t>
          </a:r>
        </a:p>
        <a:p>
          <a:pPr algn="l"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- Jalkautuva työskentely</a:t>
          </a:r>
        </a:p>
        <a:p>
          <a:pPr algn="l">
            <a:spcAft>
              <a:spcPts val="0"/>
            </a:spcAft>
          </a:pPr>
          <a:r>
            <a:rPr lang="fi-FI" sz="800" dirty="0">
              <a:solidFill>
                <a:schemeClr val="tx1"/>
              </a:solidFill>
            </a:rPr>
            <a:t>- Koulutus</a:t>
          </a:r>
        </a:p>
        <a:p>
          <a:pPr algn="l">
            <a:spcAft>
              <a:spcPts val="0"/>
            </a:spcAft>
          </a:pPr>
          <a:endParaRPr lang="fi-FI" sz="800" dirty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fi-FI" sz="800" u="sng" dirty="0">
              <a:solidFill>
                <a:schemeClr val="tx1"/>
              </a:solidFill>
            </a:rPr>
            <a:t>Yksilötapaamiset</a:t>
          </a: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fi-FI" sz="900" dirty="0">
              <a:solidFill>
                <a:schemeClr val="tx1"/>
              </a:solidFill>
            </a:rPr>
            <a:t>Mahdollisuus saada tukea anonyymisti</a:t>
          </a:r>
        </a:p>
        <a:p>
          <a:pPr>
            <a:lnSpc>
              <a:spcPct val="50000"/>
            </a:lnSpc>
            <a:spcAft>
              <a:spcPts val="0"/>
            </a:spcAft>
          </a:pPr>
          <a:endParaRPr lang="fi-FI" sz="900" dirty="0">
            <a:solidFill>
              <a:schemeClr val="tx1"/>
            </a:solidFill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fi-FI" sz="900" dirty="0">
              <a:solidFill>
                <a:schemeClr val="tx1"/>
              </a:solidFill>
            </a:rPr>
            <a:t>Asiakkaan tilanteessa työskentelyn tavoitteet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EA005845-8B8A-4CAD-B66C-FBF529B9AC96}">
      <dgm:prSet phldrT="[Teksti]" custT="1"/>
      <dgm:spPr>
        <a:solidFill>
          <a:schemeClr val="accent4"/>
        </a:solidFill>
        <a:ln>
          <a:solidFill>
            <a:schemeClr val="accent4"/>
          </a:solidFill>
        </a:ln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Avopalvelu-yksikkö</a:t>
          </a:r>
        </a:p>
        <a:p>
          <a:r>
            <a:rPr lang="fi-FI" sz="1400" b="1" dirty="0">
              <a:solidFill>
                <a:schemeClr val="tx1"/>
              </a:solidFill>
            </a:rPr>
            <a:t>Liina</a:t>
          </a:r>
          <a:endParaRPr lang="fi-FI" sz="1600" b="1" dirty="0">
            <a:solidFill>
              <a:schemeClr val="tx1"/>
            </a:solidFill>
          </a:endParaRP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l">
            <a:spcAft>
              <a:spcPct val="35000"/>
            </a:spcAft>
          </a:pPr>
          <a:r>
            <a:rPr lang="fi-FI" sz="900" dirty="0">
              <a:solidFill>
                <a:schemeClr val="tx1"/>
              </a:solidFill>
            </a:rPr>
            <a:t>Päihteitä käyttävä:</a:t>
          </a:r>
        </a:p>
        <a:p>
          <a:pPr algn="l">
            <a:spcAft>
              <a:spcPts val="0"/>
            </a:spcAft>
          </a:pPr>
          <a:r>
            <a:rPr lang="fi-FI" sz="900" dirty="0">
              <a:solidFill>
                <a:schemeClr val="tx1"/>
              </a:solidFill>
            </a:rPr>
            <a:t> -raskaana oleva,</a:t>
          </a:r>
        </a:p>
        <a:p>
          <a:pPr algn="l">
            <a:spcAft>
              <a:spcPts val="0"/>
            </a:spcAft>
          </a:pPr>
          <a:r>
            <a:rPr lang="fi-FI" sz="900" dirty="0">
              <a:solidFill>
                <a:schemeClr val="tx1"/>
              </a:solidFill>
            </a:rPr>
            <a:t>- pikkulapsi perhe, jossa alle 3v. lapsi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endParaRPr lang="fi-FI" sz="9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fi-FI" sz="900" dirty="0">
              <a:solidFill>
                <a:schemeClr val="tx1"/>
              </a:solidFill>
            </a:rPr>
            <a:t>044 3593378</a:t>
          </a:r>
        </a:p>
        <a:p>
          <a:pPr>
            <a:spcAft>
              <a:spcPts val="0"/>
            </a:spcAft>
          </a:pPr>
          <a:endParaRPr lang="fi-FI" sz="50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dirty="0">
            <a:solidFill>
              <a:schemeClr val="tx1"/>
            </a:solidFill>
          </a:endParaRP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pPr algn="l">
            <a:spcAft>
              <a:spcPts val="0"/>
            </a:spcAft>
          </a:pPr>
          <a:r>
            <a:rPr lang="fi-FI" sz="800" u="sng" dirty="0">
              <a:solidFill>
                <a:schemeClr val="tx1"/>
              </a:solidFill>
            </a:rPr>
            <a:t>Työparityöskentely:</a:t>
          </a:r>
          <a:endParaRPr lang="fi-FI" sz="700" u="sng" dirty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fi-FI" sz="700" dirty="0">
              <a:solidFill>
                <a:schemeClr val="tx1"/>
              </a:solidFill>
            </a:rPr>
            <a:t>- Konsultoiva</a:t>
          </a:r>
        </a:p>
        <a:p>
          <a:pPr algn="l">
            <a:spcAft>
              <a:spcPts val="0"/>
            </a:spcAft>
          </a:pPr>
          <a:r>
            <a:rPr lang="fi-FI" sz="700" dirty="0">
              <a:solidFill>
                <a:schemeClr val="tx1"/>
              </a:solidFill>
            </a:rPr>
            <a:t>- Arvioiva/ PTA</a:t>
          </a:r>
        </a:p>
        <a:p>
          <a:pPr algn="l">
            <a:spcAft>
              <a:spcPts val="0"/>
            </a:spcAft>
          </a:pPr>
          <a:r>
            <a:rPr lang="fi-FI" sz="700" dirty="0">
              <a:solidFill>
                <a:schemeClr val="tx1"/>
              </a:solidFill>
            </a:rPr>
            <a:t>- Korjaava työskentely</a:t>
          </a:r>
        </a:p>
        <a:p>
          <a:pPr algn="l">
            <a:spcAft>
              <a:spcPts val="0"/>
            </a:spcAft>
          </a:pPr>
          <a:endParaRPr lang="fi-FI" sz="700" dirty="0">
            <a:solidFill>
              <a:schemeClr val="tx1"/>
            </a:solidFill>
          </a:endParaRPr>
        </a:p>
        <a:p>
          <a:pPr algn="l">
            <a:spcAft>
              <a:spcPts val="0"/>
            </a:spcAft>
          </a:pPr>
          <a:r>
            <a:rPr lang="fi-FI" sz="800" u="sng" dirty="0">
              <a:solidFill>
                <a:schemeClr val="tx1"/>
              </a:solidFill>
            </a:rPr>
            <a:t>Asiakkuus:</a:t>
          </a:r>
          <a:r>
            <a:rPr lang="fi-FI" sz="800" dirty="0">
              <a:solidFill>
                <a:schemeClr val="tx1"/>
              </a:solidFill>
            </a:rPr>
            <a:t> </a:t>
          </a:r>
          <a:r>
            <a:rPr lang="fi-FI" sz="600" dirty="0">
              <a:solidFill>
                <a:schemeClr val="tx1"/>
              </a:solidFill>
            </a:rPr>
            <a:t>t</a:t>
          </a:r>
          <a:r>
            <a:rPr lang="fi-FI" sz="700" dirty="0">
              <a:solidFill>
                <a:schemeClr val="tx1"/>
              </a:solidFill>
            </a:rPr>
            <a:t>yöskentely tavoitteiden mukaisesti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työskentelyn tavoitteet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78345140-C3AF-4E5E-9962-29219F4B9220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35BADA81-DD4D-4379-BE87-57285A6C0CBE}" type="parTrans" cxnId="{46A3DED0-E062-4DD8-AD8B-DC1F8FE734DF}">
      <dgm:prSet/>
      <dgm:spPr/>
      <dgm:t>
        <a:bodyPr/>
        <a:lstStyle/>
        <a:p>
          <a:endParaRPr lang="fi-FI"/>
        </a:p>
      </dgm:t>
    </dgm:pt>
    <dgm:pt modelId="{A909B551-FAE6-4FEE-88F0-38D8A2B83EA0}" type="sibTrans" cxnId="{46A3DED0-E062-4DD8-AD8B-DC1F8FE734DF}">
      <dgm:prSet/>
      <dgm:spPr/>
      <dgm:t>
        <a:bodyPr/>
        <a:lstStyle/>
        <a:p>
          <a:endParaRPr lang="fi-FI"/>
        </a:p>
      </dgm:t>
    </dgm:pt>
    <dgm:pt modelId="{119968C2-FDF3-4137-B386-362239BC9956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dirty="0">
              <a:solidFill>
                <a:schemeClr val="tx1"/>
              </a:solidFill>
            </a:rPr>
            <a:t>044 3593378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300" dirty="0">
            <a:solidFill>
              <a:schemeClr val="tx1"/>
            </a:solidFill>
          </a:endParaRPr>
        </a:p>
      </dgm:t>
    </dgm:pt>
    <dgm:pt modelId="{5438FB9C-B9C8-40EE-B8EF-E055915CC8C4}" type="parTrans" cxnId="{87E8C221-9392-4E20-858C-FE39324C64BD}">
      <dgm:prSet/>
      <dgm:spPr/>
      <dgm:t>
        <a:bodyPr/>
        <a:lstStyle/>
        <a:p>
          <a:endParaRPr lang="fi-FI"/>
        </a:p>
      </dgm:t>
    </dgm:pt>
    <dgm:pt modelId="{633BC1C3-5301-4842-A686-CECB9FA01329}" type="sibTrans" cxnId="{87E8C221-9392-4E20-858C-FE39324C64BD}">
      <dgm:prSet/>
      <dgm:spPr/>
      <dgm:t>
        <a:bodyPr/>
        <a:lstStyle/>
        <a:p>
          <a:endParaRPr lang="fi-FI"/>
        </a:p>
      </dgm:t>
    </dgm:pt>
    <dgm:pt modelId="{B7CEB71E-3C11-4042-91A5-CA8582848664}">
      <dgm:prSet phldrT="[Teksti]" custT="1"/>
      <dgm:spPr>
        <a:solidFill>
          <a:schemeClr val="accent4">
            <a:alpha val="9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Yksilö-, pari- ja perhe-työskentely </a:t>
          </a:r>
        </a:p>
      </dgm:t>
    </dgm:pt>
    <dgm:pt modelId="{4ABAC622-070E-4FB2-8002-C94F90C7DE12}" type="parTrans" cxnId="{EC7B8DE7-EE37-40AE-AB5E-C8C8B3CA2775}">
      <dgm:prSet/>
      <dgm:spPr/>
      <dgm:t>
        <a:bodyPr/>
        <a:lstStyle/>
        <a:p>
          <a:endParaRPr lang="fi-FI"/>
        </a:p>
      </dgm:t>
    </dgm:pt>
    <dgm:pt modelId="{0E23681C-268B-4CC4-BCE0-9D9AE89D4556}" type="sibTrans" cxnId="{EC7B8DE7-EE37-40AE-AB5E-C8C8B3CA2775}">
      <dgm:prSet/>
      <dgm:spPr/>
      <dgm:t>
        <a:bodyPr/>
        <a:lstStyle/>
        <a:p>
          <a:endParaRPr lang="fi-FI"/>
        </a:p>
      </dgm:t>
    </dgm:pt>
    <dgm:pt modelId="{E696AEC2-3D9D-4BAB-800E-D096FC707466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Odotus- ja pikkulapsiajan päihteiden käyttö</a:t>
          </a:r>
        </a:p>
      </dgm:t>
    </dgm:pt>
    <dgm:pt modelId="{8F923277-2464-45B0-98DC-B15AD7B5CE23}" type="parTrans" cxnId="{C5D48612-889C-4C10-AD0B-6C31269EC508}">
      <dgm:prSet/>
      <dgm:spPr/>
      <dgm:t>
        <a:bodyPr/>
        <a:lstStyle/>
        <a:p>
          <a:endParaRPr lang="fi-FI"/>
        </a:p>
      </dgm:t>
    </dgm:pt>
    <dgm:pt modelId="{1CAFF35B-619F-4E04-82C2-2054B3ADD126}" type="sibTrans" cxnId="{C5D48612-889C-4C10-AD0B-6C31269EC508}">
      <dgm:prSet/>
      <dgm:spPr/>
      <dgm:t>
        <a:bodyPr/>
        <a:lstStyle/>
        <a:p>
          <a:endParaRPr lang="fi-FI"/>
        </a:p>
      </dgm:t>
    </dgm:pt>
    <dgm:pt modelId="{228E9DF6-BA30-4D3E-BEFC-FF1F95311E5C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800" b="0" u="sng" dirty="0">
              <a:solidFill>
                <a:schemeClr val="tx1"/>
              </a:solidFill>
            </a:rPr>
            <a:t>PTA: </a:t>
          </a:r>
          <a:r>
            <a:rPr lang="fi-FI" sz="800" b="0" dirty="0">
              <a:solidFill>
                <a:schemeClr val="tx1"/>
              </a:solidFill>
            </a:rPr>
            <a:t>työparityöskentely</a:t>
          </a:r>
        </a:p>
        <a:p>
          <a:r>
            <a:rPr lang="fi-FI" sz="800" b="0" u="sng" dirty="0">
              <a:solidFill>
                <a:schemeClr val="tx1"/>
              </a:solidFill>
            </a:rPr>
            <a:t>Asiakkuus: </a:t>
          </a:r>
          <a:r>
            <a:rPr lang="fi-FI" sz="800" b="0" dirty="0">
              <a:solidFill>
                <a:schemeClr val="tx1"/>
              </a:solidFill>
            </a:rPr>
            <a:t>työskentely tavoitteiden mukaisesti</a:t>
          </a:r>
        </a:p>
      </dgm:t>
    </dgm:pt>
    <dgm:pt modelId="{498BB43E-63AB-42A6-B3F1-99ABCB48692C}" type="parTrans" cxnId="{94972916-9605-4BE0-AC6F-A7390BAC1DB7}">
      <dgm:prSet/>
      <dgm:spPr/>
      <dgm:t>
        <a:bodyPr/>
        <a:lstStyle/>
        <a:p>
          <a:endParaRPr lang="fi-FI"/>
        </a:p>
      </dgm:t>
    </dgm:pt>
    <dgm:pt modelId="{DE523911-F495-451C-A0A0-CF66E428DF41}" type="sibTrans" cxnId="{94972916-9605-4BE0-AC6F-A7390BAC1DB7}">
      <dgm:prSet/>
      <dgm:spPr/>
      <dgm:t>
        <a:bodyPr/>
        <a:lstStyle/>
        <a:p>
          <a:endParaRPr lang="fi-FI"/>
        </a:p>
      </dgm:t>
    </dgm:pt>
    <dgm:pt modelId="{DEC4BAB1-5880-4003-B3EB-5C2A903FDA1E}">
      <dgm:prSet phldrT="[Teksti]" custT="1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chemeClr val="accent4">
              <a:lumMod val="40000"/>
              <a:lumOff val="60000"/>
              <a:alpha val="90000"/>
            </a:schemeClr>
          </a:solidFill>
        </a:ln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044 3593378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b="0" dirty="0">
            <a:solidFill>
              <a:schemeClr val="tx1"/>
            </a:solidFill>
          </a:endParaRPr>
        </a:p>
      </dgm:t>
    </dgm:pt>
    <dgm:pt modelId="{3ADC1008-742D-441E-BF25-7365CC764146}" type="parTrans" cxnId="{665E0382-DEA9-43A9-8913-BB51B0292EE9}">
      <dgm:prSet/>
      <dgm:spPr/>
      <dgm:t>
        <a:bodyPr/>
        <a:lstStyle/>
        <a:p>
          <a:endParaRPr lang="fi-FI"/>
        </a:p>
      </dgm:t>
    </dgm:pt>
    <dgm:pt modelId="{74E1033E-A9A6-487F-96BE-D1CAD7E74B3B}" type="sibTrans" cxnId="{665E0382-DEA9-43A9-8913-BB51B0292EE9}">
      <dgm:prSet/>
      <dgm:spPr/>
      <dgm:t>
        <a:bodyPr/>
        <a:lstStyle/>
        <a:p>
          <a:endParaRPr lang="fi-FI"/>
        </a:p>
      </dgm:t>
    </dgm:pt>
    <dgm:pt modelId="{9F1C468F-8FC6-4C5F-AFE7-C077AA793E43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Asiakkaan tilanteessa työskentelyn tavoitteet</a:t>
          </a:r>
        </a:p>
      </dgm:t>
    </dgm:pt>
    <dgm:pt modelId="{CE4043C0-A527-453B-A312-70B2D393625A}" type="parTrans" cxnId="{72D0E810-7D90-463B-A409-454F470494F2}">
      <dgm:prSet/>
      <dgm:spPr/>
      <dgm:t>
        <a:bodyPr/>
        <a:lstStyle/>
        <a:p>
          <a:endParaRPr lang="fi-FI"/>
        </a:p>
      </dgm:t>
    </dgm:pt>
    <dgm:pt modelId="{CBF2A2AB-83F8-4BF8-BA44-34243DACB6AD}" type="sibTrans" cxnId="{72D0E810-7D90-463B-A409-454F470494F2}">
      <dgm:prSet/>
      <dgm:spPr/>
      <dgm:t>
        <a:bodyPr/>
        <a:lstStyle/>
        <a:p>
          <a:endParaRPr lang="fi-FI"/>
        </a:p>
      </dgm:t>
    </dgm:pt>
    <dgm:pt modelId="{EEF0C30E-7ACC-416D-B641-D6496155C61B}">
      <dgm:prSet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Vertaistuellinen ammatillisesti ohjattu yhteisö</a:t>
          </a:r>
        </a:p>
      </dgm:t>
    </dgm:pt>
    <dgm:pt modelId="{9E3B18F1-A90D-4800-9787-67DAD6268D49}" type="parTrans" cxnId="{CFC0C10A-AF09-4DC3-880E-63F97E7C79DA}">
      <dgm:prSet/>
      <dgm:spPr/>
      <dgm:t>
        <a:bodyPr/>
        <a:lstStyle/>
        <a:p>
          <a:endParaRPr lang="fi-FI"/>
        </a:p>
      </dgm:t>
    </dgm:pt>
    <dgm:pt modelId="{737F6D3B-BB6F-44AA-80EB-F5417B8D46A7}" type="sibTrans" cxnId="{CFC0C10A-AF09-4DC3-880E-63F97E7C79DA}">
      <dgm:prSet/>
      <dgm:spPr/>
      <dgm:t>
        <a:bodyPr/>
        <a:lstStyle/>
        <a:p>
          <a:endParaRPr lang="fi-FI"/>
        </a:p>
      </dgm:t>
    </dgm:pt>
    <dgm:pt modelId="{DA06A4D9-7241-45F6-B4CB-EDAB775825BB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Odotus- ja pikkulapsiajan päihteiden käyttö</a:t>
          </a:r>
        </a:p>
      </dgm:t>
    </dgm:pt>
    <dgm:pt modelId="{6F1A07E8-A650-4EE8-A1FF-42D8A7DF49F4}" type="parTrans" cxnId="{242CECE9-25E6-4D4B-995C-A268B7C96487}">
      <dgm:prSet/>
      <dgm:spPr/>
      <dgm:t>
        <a:bodyPr/>
        <a:lstStyle/>
        <a:p>
          <a:endParaRPr lang="fi-FI"/>
        </a:p>
      </dgm:t>
    </dgm:pt>
    <dgm:pt modelId="{04FAAF97-A004-4C10-919E-CC0CC3117AB5}" type="sibTrans" cxnId="{242CECE9-25E6-4D4B-995C-A268B7C96487}">
      <dgm:prSet/>
      <dgm:spPr/>
      <dgm:t>
        <a:bodyPr/>
        <a:lstStyle/>
        <a:p>
          <a:endParaRPr lang="fi-FI"/>
        </a:p>
      </dgm:t>
    </dgm:pt>
    <dgm:pt modelId="{725AC169-C189-454D-BC50-D9F0ADAC2B11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Ennaltaehkäisevä, korjaava vertaistuellinen ammatillisesti ohjattu työskentely </a:t>
          </a:r>
        </a:p>
      </dgm:t>
    </dgm:pt>
    <dgm:pt modelId="{C8365068-7A5E-4971-9698-31B7CA947791}" type="parTrans" cxnId="{BC895FD4-84D5-4331-8C8A-A1F5AA6A19E2}">
      <dgm:prSet/>
      <dgm:spPr/>
      <dgm:t>
        <a:bodyPr/>
        <a:lstStyle/>
        <a:p>
          <a:endParaRPr lang="fi-FI"/>
        </a:p>
      </dgm:t>
    </dgm:pt>
    <dgm:pt modelId="{55291365-1904-4872-9777-BB5B0309E9A2}" type="sibTrans" cxnId="{BC895FD4-84D5-4331-8C8A-A1F5AA6A19E2}">
      <dgm:prSet/>
      <dgm:spPr/>
      <dgm:t>
        <a:bodyPr/>
        <a:lstStyle/>
        <a:p>
          <a:endParaRPr lang="fi-FI"/>
        </a:p>
      </dgm:t>
    </dgm:pt>
    <dgm:pt modelId="{530A125C-A32D-499C-B934-07BA78C0092E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044 3593378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b="0" dirty="0">
            <a:solidFill>
              <a:schemeClr val="tx1"/>
            </a:solidFill>
          </a:endParaRPr>
        </a:p>
        <a:p>
          <a:endParaRPr lang="fi-FI" sz="400" b="0" dirty="0">
            <a:solidFill>
              <a:schemeClr val="tx1"/>
            </a:solidFill>
          </a:endParaRPr>
        </a:p>
      </dgm:t>
    </dgm:pt>
    <dgm:pt modelId="{92498CE7-B6A6-43B9-B6DF-A85C1D2E6071}" type="parTrans" cxnId="{0FCEBC9C-C874-432C-9DB4-C7EB2E1ED634}">
      <dgm:prSet/>
      <dgm:spPr/>
      <dgm:t>
        <a:bodyPr/>
        <a:lstStyle/>
        <a:p>
          <a:endParaRPr lang="fi-FI"/>
        </a:p>
      </dgm:t>
    </dgm:pt>
    <dgm:pt modelId="{EF20EF1B-0390-43E0-AEBD-C9EBC021C3C6}" type="sibTrans" cxnId="{0FCEBC9C-C874-432C-9DB4-C7EB2E1ED634}">
      <dgm:prSet/>
      <dgm:spPr/>
      <dgm:t>
        <a:bodyPr/>
        <a:lstStyle/>
        <a:p>
          <a:endParaRPr lang="fi-FI"/>
        </a:p>
      </dgm:t>
    </dgm:pt>
    <dgm:pt modelId="{BC57800F-85EB-4FE6-B9A2-4F8A82B0D0A8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Asiakkaan tilanteessa työskentelyn tavoitteet</a:t>
          </a:r>
        </a:p>
      </dgm:t>
    </dgm:pt>
    <dgm:pt modelId="{D4190B1E-82B5-42AD-B61E-A25F416AED74}" type="parTrans" cxnId="{3F2B84F3-C062-4503-B1DE-BC9B4BBF0DFE}">
      <dgm:prSet/>
      <dgm:spPr/>
      <dgm:t>
        <a:bodyPr/>
        <a:lstStyle/>
        <a:p>
          <a:endParaRPr lang="fi-FI"/>
        </a:p>
      </dgm:t>
    </dgm:pt>
    <dgm:pt modelId="{C63402EB-4DA9-446F-B689-46FC78E798BE}" type="sibTrans" cxnId="{3F2B84F3-C062-4503-B1DE-BC9B4BBF0DFE}">
      <dgm:prSet/>
      <dgm:spPr/>
      <dgm:t>
        <a:bodyPr/>
        <a:lstStyle/>
        <a:p>
          <a:endParaRPr lang="fi-FI"/>
        </a:p>
      </dgm:t>
    </dgm:pt>
    <dgm:pt modelId="{29E11231-1745-4B5E-A155-F1850A56FEB3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3F9BF1D4-19F3-4B99-9FEB-107DA624DB6E}" type="parTrans" cxnId="{B5162631-D2EC-418C-9F33-8A65FE52CFAE}">
      <dgm:prSet/>
      <dgm:spPr/>
      <dgm:t>
        <a:bodyPr/>
        <a:lstStyle/>
        <a:p>
          <a:endParaRPr lang="fi-FI"/>
        </a:p>
      </dgm:t>
    </dgm:pt>
    <dgm:pt modelId="{9AD00C8D-5249-4FF4-83F0-176C816E383A}" type="sibTrans" cxnId="{B5162631-D2EC-418C-9F33-8A65FE52CFAE}">
      <dgm:prSet/>
      <dgm:spPr/>
      <dgm:t>
        <a:bodyPr/>
        <a:lstStyle/>
        <a:p>
          <a:endParaRPr lang="fi-FI"/>
        </a:p>
      </dgm:t>
    </dgm:pt>
    <dgm:pt modelId="{4672AD93-065C-400B-95A6-C02A98C2E8B4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Koulutus</a:t>
          </a:r>
        </a:p>
        <a:p>
          <a:r>
            <a:rPr lang="fi-FI" sz="1200" b="1" dirty="0">
              <a:solidFill>
                <a:schemeClr val="tx1"/>
              </a:solidFill>
            </a:rPr>
            <a:t>Konsultaatio</a:t>
          </a:r>
          <a:endParaRPr lang="fi-FI" sz="1000" b="0" dirty="0">
            <a:solidFill>
              <a:schemeClr val="tx1"/>
            </a:solidFill>
          </a:endParaRPr>
        </a:p>
      </dgm:t>
    </dgm:pt>
    <dgm:pt modelId="{2604E924-2187-41E8-9F83-9751754B2A23}" type="parTrans" cxnId="{5EA42952-A976-401A-A8EC-9384F82B78B9}">
      <dgm:prSet/>
      <dgm:spPr/>
      <dgm:t>
        <a:bodyPr/>
        <a:lstStyle/>
        <a:p>
          <a:endParaRPr lang="fi-FI"/>
        </a:p>
      </dgm:t>
    </dgm:pt>
    <dgm:pt modelId="{6316F3F5-E27A-48CC-B13A-DDA8B85CAE58}" type="sibTrans" cxnId="{5EA42952-A976-401A-A8EC-9384F82B78B9}">
      <dgm:prSet/>
      <dgm:spPr/>
      <dgm:t>
        <a:bodyPr/>
        <a:lstStyle/>
        <a:p>
          <a:endParaRPr lang="fi-FI"/>
        </a:p>
      </dgm:t>
    </dgm:pt>
    <dgm:pt modelId="{B56AF17B-809E-46C9-AD3B-339B8A637AE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fi-FI" sz="800" b="0" dirty="0">
              <a:solidFill>
                <a:schemeClr val="tx1"/>
              </a:solidFill>
            </a:rPr>
            <a:t>Koulutustarve:</a:t>
          </a:r>
        </a:p>
        <a:p>
          <a:pPr>
            <a:spcAft>
              <a:spcPts val="0"/>
            </a:spcAft>
          </a:pPr>
          <a:r>
            <a:rPr lang="fi-FI" sz="600" b="0" dirty="0">
              <a:solidFill>
                <a:schemeClr val="tx1"/>
              </a:solidFill>
            </a:rPr>
            <a:t>- Päihteiden </a:t>
          </a:r>
          <a:r>
            <a:rPr lang="fi-FI" sz="600" b="0" dirty="0" err="1">
              <a:solidFill>
                <a:schemeClr val="tx1"/>
              </a:solidFill>
            </a:rPr>
            <a:t>puheeksiotto</a:t>
          </a:r>
          <a:endParaRPr lang="fi-FI" sz="600" b="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fi-FI" sz="600" b="0" dirty="0">
              <a:solidFill>
                <a:schemeClr val="tx1"/>
              </a:solidFill>
            </a:rPr>
            <a:t>- Päihteiden vaikutus lapsiperhe arkeen</a:t>
          </a:r>
        </a:p>
        <a:p>
          <a:pPr>
            <a:spcAft>
              <a:spcPts val="0"/>
            </a:spcAft>
          </a:pPr>
          <a:r>
            <a:rPr lang="fi-FI" sz="600" b="0" dirty="0">
              <a:solidFill>
                <a:schemeClr val="tx1"/>
              </a:solidFill>
            </a:rPr>
            <a:t>- Varhainen vuorovaikutus</a:t>
          </a:r>
        </a:p>
        <a:p>
          <a:pPr>
            <a:spcAft>
              <a:spcPts val="0"/>
            </a:spcAft>
          </a:pPr>
          <a:r>
            <a:rPr lang="fi-FI" sz="600" b="0" dirty="0">
              <a:solidFill>
                <a:schemeClr val="tx1"/>
              </a:solidFill>
            </a:rPr>
            <a:t>Konsultaatio:</a:t>
          </a:r>
        </a:p>
        <a:p>
          <a:pPr>
            <a:spcAft>
              <a:spcPts val="0"/>
            </a:spcAft>
          </a:pPr>
          <a:r>
            <a:rPr lang="fi-FI" sz="600" b="0" dirty="0">
              <a:solidFill>
                <a:schemeClr val="tx1"/>
              </a:solidFill>
            </a:rPr>
            <a:t>- case konsultaatio</a:t>
          </a:r>
        </a:p>
        <a:p>
          <a:pPr>
            <a:spcAft>
              <a:spcPts val="0"/>
            </a:spcAft>
          </a:pPr>
          <a:endParaRPr lang="fi-FI" sz="400" b="0" dirty="0">
            <a:solidFill>
              <a:schemeClr val="tx1"/>
            </a:solidFill>
          </a:endParaRPr>
        </a:p>
      </dgm:t>
    </dgm:pt>
    <dgm:pt modelId="{79B9BB70-B4F0-4941-8EA8-A544C4524BF2}" type="parTrans" cxnId="{3245E7CB-096F-4788-A03C-D4D749001F84}">
      <dgm:prSet/>
      <dgm:spPr/>
      <dgm:t>
        <a:bodyPr/>
        <a:lstStyle/>
        <a:p>
          <a:endParaRPr lang="fi-FI"/>
        </a:p>
      </dgm:t>
    </dgm:pt>
    <dgm:pt modelId="{C5ABDB1E-08F5-4A67-94B7-DCA9BB79EF7F}" type="sibTrans" cxnId="{3245E7CB-096F-4788-A03C-D4D749001F84}">
      <dgm:prSet/>
      <dgm:spPr/>
      <dgm:t>
        <a:bodyPr/>
        <a:lstStyle/>
        <a:p>
          <a:endParaRPr lang="fi-FI"/>
        </a:p>
      </dgm:t>
    </dgm:pt>
    <dgm:pt modelId="{E995EFC3-4AD0-4282-B643-2646AB89FD80}">
      <dgm:prSet custT="1"/>
      <dgm:spPr/>
      <dgm:t>
        <a:bodyPr/>
        <a:lstStyle/>
        <a:p>
          <a:r>
            <a:rPr lang="fi-FI" sz="1000" b="0" dirty="0">
              <a:solidFill>
                <a:schemeClr val="tx1"/>
              </a:solidFill>
            </a:rPr>
            <a:t>0443593378</a:t>
          </a:r>
        </a:p>
        <a:p>
          <a:r>
            <a:rPr lang="fi-FI" sz="800" dirty="0">
              <a:hlinkClick xmlns:r="http://schemas.openxmlformats.org/officeDocument/2006/relationships" r:id="rId1"/>
            </a:rPr>
            <a:t>Etusivu - Kokkolan ensi- ja turvakoti ry</a:t>
          </a:r>
          <a:endParaRPr lang="fi-FI" sz="200" b="0" dirty="0">
            <a:solidFill>
              <a:schemeClr val="tx1"/>
            </a:solidFill>
          </a:endParaRPr>
        </a:p>
      </dgm:t>
    </dgm:pt>
    <dgm:pt modelId="{D40149C0-BE37-4E22-A203-B15615BE8521}" type="parTrans" cxnId="{6846BBFA-A442-4188-89AE-2328147F3148}">
      <dgm:prSet/>
      <dgm:spPr/>
      <dgm:t>
        <a:bodyPr/>
        <a:lstStyle/>
        <a:p>
          <a:endParaRPr lang="fi-FI"/>
        </a:p>
      </dgm:t>
    </dgm:pt>
    <dgm:pt modelId="{EE2AA169-15C5-4135-BF40-34267A45EEA1}" type="sibTrans" cxnId="{6846BBFA-A442-4188-89AE-2328147F3148}">
      <dgm:prSet/>
      <dgm:spPr/>
      <dgm:t>
        <a:bodyPr/>
        <a:lstStyle/>
        <a:p>
          <a:endParaRPr lang="fi-FI"/>
        </a:p>
      </dgm:t>
    </dgm:pt>
    <dgm:pt modelId="{B37C6BF8-5E25-481E-AD9E-9DABEC877DC0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Sisältö odotukset:</a:t>
          </a:r>
        </a:p>
        <a:p>
          <a:r>
            <a:rPr lang="fi-FI" sz="900" b="0" dirty="0">
              <a:solidFill>
                <a:schemeClr val="tx1"/>
              </a:solidFill>
            </a:rPr>
            <a:t>Päihteet ja vanhemmuus</a:t>
          </a:r>
          <a:endParaRPr lang="fi-FI" sz="800" b="0" dirty="0">
            <a:solidFill>
              <a:schemeClr val="tx1"/>
            </a:solidFill>
          </a:endParaRPr>
        </a:p>
      </dgm:t>
    </dgm:pt>
    <dgm:pt modelId="{5B73E3B8-6C44-4FE6-8FEE-23A2CDC102EE}" type="parTrans" cxnId="{F1EFE1B9-4443-4062-A1B5-B5395B2CAEAB}">
      <dgm:prSet/>
      <dgm:spPr/>
      <dgm:t>
        <a:bodyPr/>
        <a:lstStyle/>
        <a:p>
          <a:endParaRPr lang="fi-FI"/>
        </a:p>
      </dgm:t>
    </dgm:pt>
    <dgm:pt modelId="{214CEF2B-A56E-4095-A98A-F2D2D57631ED}" type="sibTrans" cxnId="{F1EFE1B9-4443-4062-A1B5-B5395B2CAEAB}">
      <dgm:prSet/>
      <dgm:spPr/>
      <dgm:t>
        <a:bodyPr/>
        <a:lstStyle/>
        <a:p>
          <a:endParaRPr lang="fi-FI"/>
        </a:p>
      </dgm:t>
    </dgm:pt>
    <dgm:pt modelId="{92CC0408-15B8-43F6-B9C6-EA2E43B857C2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Tieto kohderyhmästä</a:t>
          </a:r>
        </a:p>
      </dgm:t>
    </dgm:pt>
    <dgm:pt modelId="{D6EB0F9E-0A33-47A2-A338-1BD9BAD0056E}" type="parTrans" cxnId="{FFF2D237-A438-405C-B638-62B5C9634F1A}">
      <dgm:prSet/>
      <dgm:spPr/>
      <dgm:t>
        <a:bodyPr/>
        <a:lstStyle/>
        <a:p>
          <a:endParaRPr lang="fi-FI"/>
        </a:p>
      </dgm:t>
    </dgm:pt>
    <dgm:pt modelId="{1F0CF0E7-21B1-45CB-8384-BA7B3E6A3824}" type="sibTrans" cxnId="{FFF2D237-A438-405C-B638-62B5C9634F1A}">
      <dgm:prSet/>
      <dgm:spPr/>
      <dgm:t>
        <a:bodyPr/>
        <a:lstStyle/>
        <a:p>
          <a:endParaRPr lang="fi-FI"/>
        </a:p>
      </dgm:t>
    </dgm:pt>
    <dgm:pt modelId="{798177B5-5268-4808-80CD-79047EC249F8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Tarpeen mukaisesti</a:t>
          </a:r>
        </a:p>
      </dgm:t>
    </dgm:pt>
    <dgm:pt modelId="{334051F7-F8F9-4EE5-AC42-4E25FBA3295E}" type="parTrans" cxnId="{EDF19E9B-2E2F-438E-A0D7-5778E2CBDA3A}">
      <dgm:prSet/>
      <dgm:spPr/>
      <dgm:t>
        <a:bodyPr/>
        <a:lstStyle/>
        <a:p>
          <a:endParaRPr lang="fi-FI"/>
        </a:p>
      </dgm:t>
    </dgm:pt>
    <dgm:pt modelId="{A51AE001-FA34-4565-A932-A9B11CE6C835}" type="sibTrans" cxnId="{EDF19E9B-2E2F-438E-A0D7-5778E2CBDA3A}">
      <dgm:prSet/>
      <dgm:spPr/>
      <dgm:t>
        <a:bodyPr/>
        <a:lstStyle/>
        <a:p>
          <a:endParaRPr lang="fi-FI"/>
        </a:p>
      </dgm:t>
    </dgm:pt>
    <dgm:pt modelId="{BE466F4A-C6F6-40BA-A204-1731C44F1D96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Monialaisen asiakassuunnitelman mukaisesti</a:t>
          </a:r>
        </a:p>
      </dgm:t>
    </dgm:pt>
    <dgm:pt modelId="{AC569335-A7D1-42FA-B911-1D99FAB270FC}" type="parTrans" cxnId="{D9E05409-7A3A-44D0-9B5D-28B875FD5F36}">
      <dgm:prSet/>
      <dgm:spPr/>
      <dgm:t>
        <a:bodyPr/>
        <a:lstStyle/>
        <a:p>
          <a:endParaRPr lang="fi-FI"/>
        </a:p>
      </dgm:t>
    </dgm:pt>
    <dgm:pt modelId="{39FC403D-632A-4FC8-8CBD-845DF53B1EEC}" type="sibTrans" cxnId="{D9E05409-7A3A-44D0-9B5D-28B875FD5F36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6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3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3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3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3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3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1" presStyleCnt="6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5" presStyleCnt="30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6" presStyleCnt="30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7" presStyleCnt="30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8" presStyleCnt="30">
        <dgm:presLayoutVars>
          <dgm:bulletEnabled val="1"/>
        </dgm:presLayoutVars>
      </dgm:prSet>
      <dgm:spPr/>
    </dgm:pt>
    <dgm:pt modelId="{B10E6497-4157-43FF-8A13-DC2D663F182D}" type="pres">
      <dgm:prSet presAssocID="{AEC2A626-EADF-473A-914B-E2EA92B6C44A}" presName="sibTrans" presStyleCnt="0"/>
      <dgm:spPr/>
    </dgm:pt>
    <dgm:pt modelId="{68E155E1-6EB8-4CAF-8F01-5D99BD64B4B1}" type="pres">
      <dgm:prSet presAssocID="{78345140-C3AF-4E5E-9962-29219F4B9220}" presName="node" presStyleLbl="alignAccFollowNode1" presStyleIdx="9" presStyleCnt="30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2" presStyleCnt="6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0" presStyleCnt="30" custLinFactNeighborX="3309" custLinFactNeighborY="-3267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758955D9-F048-474B-96DC-F7921512B10F}" type="pres">
      <dgm:prSet presAssocID="{119968C2-FDF3-4137-B386-362239BC9956}" presName="node" presStyleLbl="alignAccFollowNode1" presStyleIdx="11" presStyleCnt="30">
        <dgm:presLayoutVars>
          <dgm:bulletEnabled val="1"/>
        </dgm:presLayoutVars>
      </dgm:prSet>
      <dgm:spPr/>
    </dgm:pt>
    <dgm:pt modelId="{05E0664E-CE79-4D5F-94C4-980211DF2F74}" type="pres">
      <dgm:prSet presAssocID="{633BC1C3-5301-4842-A686-CECB9FA01329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2" presStyleCnt="30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3" presStyleCnt="30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D4EB4109-6527-42EA-BA86-5711CAE89AAD}" type="pres">
      <dgm:prSet presAssocID="{0E641F0D-730C-4E26-A797-CEA509AB3CF6}" presName="node" presStyleLbl="alignAccFollowNode1" presStyleIdx="14" presStyleCnt="30">
        <dgm:presLayoutVars>
          <dgm:bulletEnabled val="1"/>
        </dgm:presLayoutVars>
      </dgm:prSet>
      <dgm:spPr/>
    </dgm:pt>
    <dgm:pt modelId="{51FD6875-E3F5-4094-B570-976688B08BC0}" type="pres">
      <dgm:prSet presAssocID="{039620B4-C32A-4DAB-95DD-318A553B9299}" presName="vSp" presStyleCnt="0"/>
      <dgm:spPr/>
    </dgm:pt>
    <dgm:pt modelId="{6CF684D1-BD04-4D6F-8030-DE31E136BA0D}" type="pres">
      <dgm:prSet presAssocID="{B7CEB71E-3C11-4042-91A5-CA8582848664}" presName="horFlow" presStyleCnt="0"/>
      <dgm:spPr/>
    </dgm:pt>
    <dgm:pt modelId="{52098AB1-129A-457C-AA23-492CA8597F81}" type="pres">
      <dgm:prSet presAssocID="{B7CEB71E-3C11-4042-91A5-CA8582848664}" presName="bigChev" presStyleLbl="node1" presStyleIdx="3" presStyleCnt="6"/>
      <dgm:spPr/>
    </dgm:pt>
    <dgm:pt modelId="{EFBE7057-7205-4BF3-A16E-D3B4409FED90}" type="pres">
      <dgm:prSet presAssocID="{8F923277-2464-45B0-98DC-B15AD7B5CE23}" presName="parTrans" presStyleCnt="0"/>
      <dgm:spPr/>
    </dgm:pt>
    <dgm:pt modelId="{DBFD013F-019C-45D6-912D-C4A9C1FC4B6C}" type="pres">
      <dgm:prSet presAssocID="{E696AEC2-3D9D-4BAB-800E-D096FC707466}" presName="node" presStyleLbl="alignAccFollowNode1" presStyleIdx="15" presStyleCnt="30">
        <dgm:presLayoutVars>
          <dgm:bulletEnabled val="1"/>
        </dgm:presLayoutVars>
      </dgm:prSet>
      <dgm:spPr/>
    </dgm:pt>
    <dgm:pt modelId="{CD942D27-9DA2-4D36-AD39-9A4E3745BAED}" type="pres">
      <dgm:prSet presAssocID="{1CAFF35B-619F-4E04-82C2-2054B3ADD126}" presName="sibTrans" presStyleCnt="0"/>
      <dgm:spPr/>
    </dgm:pt>
    <dgm:pt modelId="{84A15311-F9C3-4399-BF91-4C774277322D}" type="pres">
      <dgm:prSet presAssocID="{DEC4BAB1-5880-4003-B3EB-5C2A903FDA1E}" presName="node" presStyleLbl="alignAccFollowNode1" presStyleIdx="16" presStyleCnt="30">
        <dgm:presLayoutVars>
          <dgm:bulletEnabled val="1"/>
        </dgm:presLayoutVars>
      </dgm:prSet>
      <dgm:spPr/>
    </dgm:pt>
    <dgm:pt modelId="{0C2DCC0C-716E-47CA-B4A5-F1A1F0498C43}" type="pres">
      <dgm:prSet presAssocID="{74E1033E-A9A6-487F-96BE-D1CAD7E74B3B}" presName="sibTrans" presStyleCnt="0"/>
      <dgm:spPr/>
    </dgm:pt>
    <dgm:pt modelId="{0B38A86E-BD17-47A7-B730-68D061007344}" type="pres">
      <dgm:prSet presAssocID="{228E9DF6-BA30-4D3E-BEFC-FF1F95311E5C}" presName="node" presStyleLbl="alignAccFollowNode1" presStyleIdx="17" presStyleCnt="30">
        <dgm:presLayoutVars>
          <dgm:bulletEnabled val="1"/>
        </dgm:presLayoutVars>
      </dgm:prSet>
      <dgm:spPr/>
    </dgm:pt>
    <dgm:pt modelId="{B23C174F-06E8-4335-820C-BD7E5948EE8D}" type="pres">
      <dgm:prSet presAssocID="{DE523911-F495-451C-A0A0-CF66E428DF41}" presName="sibTrans" presStyleCnt="0"/>
      <dgm:spPr/>
    </dgm:pt>
    <dgm:pt modelId="{E220CEEA-A3DA-4B05-B628-48F3EDFBB467}" type="pres">
      <dgm:prSet presAssocID="{9F1C468F-8FC6-4C5F-AFE7-C077AA793E43}" presName="node" presStyleLbl="alignAccFollowNode1" presStyleIdx="18" presStyleCnt="30">
        <dgm:presLayoutVars>
          <dgm:bulletEnabled val="1"/>
        </dgm:presLayoutVars>
      </dgm:prSet>
      <dgm:spPr/>
    </dgm:pt>
    <dgm:pt modelId="{7A59ABB7-BA05-4BB9-B0CC-AB70761B914C}" type="pres">
      <dgm:prSet presAssocID="{CBF2A2AB-83F8-4BF8-BA44-34243DACB6AD}" presName="sibTrans" presStyleCnt="0"/>
      <dgm:spPr/>
    </dgm:pt>
    <dgm:pt modelId="{97A6E6C4-1B5F-4F34-B1B8-D5936A5FB8F3}" type="pres">
      <dgm:prSet presAssocID="{BE466F4A-C6F6-40BA-A204-1731C44F1D96}" presName="node" presStyleLbl="alignAccFollowNode1" presStyleIdx="19" presStyleCnt="30">
        <dgm:presLayoutVars>
          <dgm:bulletEnabled val="1"/>
        </dgm:presLayoutVars>
      </dgm:prSet>
      <dgm:spPr/>
    </dgm:pt>
    <dgm:pt modelId="{943F1EE6-29D6-4147-84F0-B0BCB83AD6FE}" type="pres">
      <dgm:prSet presAssocID="{B7CEB71E-3C11-4042-91A5-CA8582848664}" presName="vSp" presStyleCnt="0"/>
      <dgm:spPr/>
    </dgm:pt>
    <dgm:pt modelId="{8844D54D-A991-4BA6-B690-05787E0BA250}" type="pres">
      <dgm:prSet presAssocID="{EEF0C30E-7ACC-416D-B641-D6496155C61B}" presName="horFlow" presStyleCnt="0"/>
      <dgm:spPr/>
    </dgm:pt>
    <dgm:pt modelId="{B4757D94-61BA-42CA-B1CB-854FF9588F43}" type="pres">
      <dgm:prSet presAssocID="{EEF0C30E-7ACC-416D-B641-D6496155C61B}" presName="bigChev" presStyleLbl="node1" presStyleIdx="4" presStyleCnt="6"/>
      <dgm:spPr/>
    </dgm:pt>
    <dgm:pt modelId="{5CA61939-AF52-48C0-9902-11EFCE57114A}" type="pres">
      <dgm:prSet presAssocID="{6F1A07E8-A650-4EE8-A1FF-42D8A7DF49F4}" presName="parTrans" presStyleCnt="0"/>
      <dgm:spPr/>
    </dgm:pt>
    <dgm:pt modelId="{4DC29D3F-E407-4046-825D-914B263F46DC}" type="pres">
      <dgm:prSet presAssocID="{DA06A4D9-7241-45F6-B4CB-EDAB775825BB}" presName="node" presStyleLbl="alignAccFollowNode1" presStyleIdx="20" presStyleCnt="30">
        <dgm:presLayoutVars>
          <dgm:bulletEnabled val="1"/>
        </dgm:presLayoutVars>
      </dgm:prSet>
      <dgm:spPr/>
    </dgm:pt>
    <dgm:pt modelId="{F9AF0C2E-082E-4347-9BD4-3D0FAF8B0234}" type="pres">
      <dgm:prSet presAssocID="{04FAAF97-A004-4C10-919E-CC0CC3117AB5}" presName="sibTrans" presStyleCnt="0"/>
      <dgm:spPr/>
    </dgm:pt>
    <dgm:pt modelId="{4F7CFBF3-7B83-48CF-B92C-0F965E0A045A}" type="pres">
      <dgm:prSet presAssocID="{530A125C-A32D-499C-B934-07BA78C0092E}" presName="node" presStyleLbl="alignAccFollowNode1" presStyleIdx="21" presStyleCnt="30">
        <dgm:presLayoutVars>
          <dgm:bulletEnabled val="1"/>
        </dgm:presLayoutVars>
      </dgm:prSet>
      <dgm:spPr/>
    </dgm:pt>
    <dgm:pt modelId="{4D438E7D-3D07-432D-BE27-3A301EA944AB}" type="pres">
      <dgm:prSet presAssocID="{EF20EF1B-0390-43E0-AEBD-C9EBC021C3C6}" presName="sibTrans" presStyleCnt="0"/>
      <dgm:spPr/>
    </dgm:pt>
    <dgm:pt modelId="{3EE52D34-1C25-40A7-9D9C-18A3474E86EE}" type="pres">
      <dgm:prSet presAssocID="{725AC169-C189-454D-BC50-D9F0ADAC2B11}" presName="node" presStyleLbl="alignAccFollowNode1" presStyleIdx="22" presStyleCnt="30">
        <dgm:presLayoutVars>
          <dgm:bulletEnabled val="1"/>
        </dgm:presLayoutVars>
      </dgm:prSet>
      <dgm:spPr/>
    </dgm:pt>
    <dgm:pt modelId="{081973A3-2B0B-4CA5-90C1-3BB006B3E7DC}" type="pres">
      <dgm:prSet presAssocID="{55291365-1904-4872-9777-BB5B0309E9A2}" presName="sibTrans" presStyleCnt="0"/>
      <dgm:spPr/>
    </dgm:pt>
    <dgm:pt modelId="{8C5418FC-438E-4ECC-80B5-144BD5A37A40}" type="pres">
      <dgm:prSet presAssocID="{BC57800F-85EB-4FE6-B9A2-4F8A82B0D0A8}" presName="node" presStyleLbl="alignAccFollowNode1" presStyleIdx="23" presStyleCnt="30">
        <dgm:presLayoutVars>
          <dgm:bulletEnabled val="1"/>
        </dgm:presLayoutVars>
      </dgm:prSet>
      <dgm:spPr/>
    </dgm:pt>
    <dgm:pt modelId="{E18E2170-4F7F-48A2-BF32-A039F051926E}" type="pres">
      <dgm:prSet presAssocID="{C63402EB-4DA9-446F-B689-46FC78E798BE}" presName="sibTrans" presStyleCnt="0"/>
      <dgm:spPr/>
    </dgm:pt>
    <dgm:pt modelId="{E4567C8D-1F29-40FA-A1B1-55BA3351234E}" type="pres">
      <dgm:prSet presAssocID="{29E11231-1745-4B5E-A155-F1850A56FEB3}" presName="node" presStyleLbl="alignAccFollowNode1" presStyleIdx="24" presStyleCnt="30">
        <dgm:presLayoutVars>
          <dgm:bulletEnabled val="1"/>
        </dgm:presLayoutVars>
      </dgm:prSet>
      <dgm:spPr/>
    </dgm:pt>
    <dgm:pt modelId="{64D00C58-C1BB-4F56-A5BE-2DCC33C40A16}" type="pres">
      <dgm:prSet presAssocID="{EEF0C30E-7ACC-416D-B641-D6496155C61B}" presName="vSp" presStyleCnt="0"/>
      <dgm:spPr/>
    </dgm:pt>
    <dgm:pt modelId="{10EEEC07-BBF9-450A-B068-4C87B1A06E03}" type="pres">
      <dgm:prSet presAssocID="{4672AD93-065C-400B-95A6-C02A98C2E8B4}" presName="horFlow" presStyleCnt="0"/>
      <dgm:spPr/>
    </dgm:pt>
    <dgm:pt modelId="{306CE28F-6E16-4C40-9F0A-ABF8FC251397}" type="pres">
      <dgm:prSet presAssocID="{4672AD93-065C-400B-95A6-C02A98C2E8B4}" presName="bigChev" presStyleLbl="node1" presStyleIdx="5" presStyleCnt="6"/>
      <dgm:spPr/>
    </dgm:pt>
    <dgm:pt modelId="{41401A4F-5AA5-4FFF-8D8F-0AC6AE125FFF}" type="pres">
      <dgm:prSet presAssocID="{79B9BB70-B4F0-4941-8EA8-A544C4524BF2}" presName="parTrans" presStyleCnt="0"/>
      <dgm:spPr/>
    </dgm:pt>
    <dgm:pt modelId="{5872B4C4-F6ED-43E2-AAAD-CAD606580C1F}" type="pres">
      <dgm:prSet presAssocID="{B56AF17B-809E-46C9-AD3B-339B8A637AEF}" presName="node" presStyleLbl="alignAccFollowNode1" presStyleIdx="25" presStyleCnt="30">
        <dgm:presLayoutVars>
          <dgm:bulletEnabled val="1"/>
        </dgm:presLayoutVars>
      </dgm:prSet>
      <dgm:spPr/>
    </dgm:pt>
    <dgm:pt modelId="{79FD12EC-1E99-4FCE-88C4-864A75002FB3}" type="pres">
      <dgm:prSet presAssocID="{C5ABDB1E-08F5-4A67-94B7-DCA9BB79EF7F}" presName="sibTrans" presStyleCnt="0"/>
      <dgm:spPr/>
    </dgm:pt>
    <dgm:pt modelId="{9FA51740-E231-4838-AF7D-975EA46AF4A2}" type="pres">
      <dgm:prSet presAssocID="{E995EFC3-4AD0-4282-B643-2646AB89FD80}" presName="node" presStyleLbl="alignAccFollowNode1" presStyleIdx="26" presStyleCnt="30" custLinFactNeighborX="3144">
        <dgm:presLayoutVars>
          <dgm:bulletEnabled val="1"/>
        </dgm:presLayoutVars>
      </dgm:prSet>
      <dgm:spPr/>
    </dgm:pt>
    <dgm:pt modelId="{B2E3B915-CD95-4C72-BF49-A091E87A1077}" type="pres">
      <dgm:prSet presAssocID="{EE2AA169-15C5-4135-BF40-34267A45EEA1}" presName="sibTrans" presStyleCnt="0"/>
      <dgm:spPr/>
    </dgm:pt>
    <dgm:pt modelId="{453D8213-887A-449C-B5FA-318DD15ED626}" type="pres">
      <dgm:prSet presAssocID="{B37C6BF8-5E25-481E-AD9E-9DABEC877DC0}" presName="node" presStyleLbl="alignAccFollowNode1" presStyleIdx="27" presStyleCnt="30">
        <dgm:presLayoutVars>
          <dgm:bulletEnabled val="1"/>
        </dgm:presLayoutVars>
      </dgm:prSet>
      <dgm:spPr/>
    </dgm:pt>
    <dgm:pt modelId="{27B50BB2-E232-4D62-809E-11E5C8FF72E8}" type="pres">
      <dgm:prSet presAssocID="{214CEF2B-A56E-4095-A98A-F2D2D57631ED}" presName="sibTrans" presStyleCnt="0"/>
      <dgm:spPr/>
    </dgm:pt>
    <dgm:pt modelId="{4F2824FD-0E7D-43D0-A2CD-D281E41E4B36}" type="pres">
      <dgm:prSet presAssocID="{92CC0408-15B8-43F6-B9C6-EA2E43B857C2}" presName="node" presStyleLbl="alignAccFollowNode1" presStyleIdx="28" presStyleCnt="30">
        <dgm:presLayoutVars>
          <dgm:bulletEnabled val="1"/>
        </dgm:presLayoutVars>
      </dgm:prSet>
      <dgm:spPr/>
    </dgm:pt>
    <dgm:pt modelId="{C2DA1DA9-57CD-4DC0-B244-2F54A6370D06}" type="pres">
      <dgm:prSet presAssocID="{1F0CF0E7-21B1-45CB-8384-BA7B3E6A3824}" presName="sibTrans" presStyleCnt="0"/>
      <dgm:spPr/>
    </dgm:pt>
    <dgm:pt modelId="{4874AAC3-3836-4C63-9D30-9E6166E9625A}" type="pres">
      <dgm:prSet presAssocID="{798177B5-5268-4808-80CD-79047EC249F8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F5673905-6165-47D9-8AB8-C724C5CAACE7}" type="presOf" srcId="{E995EFC3-4AD0-4282-B643-2646AB89FD80}" destId="{9FA51740-E231-4838-AF7D-975EA46AF4A2}" srcOrd="0" destOrd="0" presId="urn:microsoft.com/office/officeart/2005/8/layout/lProcess3"/>
    <dgm:cxn modelId="{D9E05409-7A3A-44D0-9B5D-28B875FD5F36}" srcId="{B7CEB71E-3C11-4042-91A5-CA8582848664}" destId="{BE466F4A-C6F6-40BA-A204-1731C44F1D96}" srcOrd="4" destOrd="0" parTransId="{AC569335-A7D1-42FA-B911-1D99FAB270FC}" sibTransId="{39FC403D-632A-4FC8-8CBD-845DF53B1EEC}"/>
    <dgm:cxn modelId="{CFC0C10A-AF09-4DC3-880E-63F97E7C79DA}" srcId="{79F08421-7D3E-40FF-8004-64B1F3D44F37}" destId="{EEF0C30E-7ACC-416D-B641-D6496155C61B}" srcOrd="4" destOrd="0" parTransId="{9E3B18F1-A90D-4800-9787-67DAD6268D49}" sibTransId="{737F6D3B-BB6F-44AA-80EB-F5417B8D46A7}"/>
    <dgm:cxn modelId="{72D0E810-7D90-463B-A409-454F470494F2}" srcId="{B7CEB71E-3C11-4042-91A5-CA8582848664}" destId="{9F1C468F-8FC6-4C5F-AFE7-C077AA793E43}" srcOrd="3" destOrd="0" parTransId="{CE4043C0-A527-453B-A312-70B2D393625A}" sibTransId="{CBF2A2AB-83F8-4BF8-BA44-34243DACB6AD}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C5D48612-889C-4C10-AD0B-6C31269EC508}" srcId="{B7CEB71E-3C11-4042-91A5-CA8582848664}" destId="{E696AEC2-3D9D-4BAB-800E-D096FC707466}" srcOrd="0" destOrd="0" parTransId="{8F923277-2464-45B0-98DC-B15AD7B5CE23}" sibTransId="{1CAFF35B-619F-4E04-82C2-2054B3ADD126}"/>
    <dgm:cxn modelId="{94972916-9605-4BE0-AC6F-A7390BAC1DB7}" srcId="{B7CEB71E-3C11-4042-91A5-CA8582848664}" destId="{228E9DF6-BA30-4D3E-BEFC-FF1F95311E5C}" srcOrd="2" destOrd="0" parTransId="{498BB43E-63AB-42A6-B3F1-99ABCB48692C}" sibTransId="{DE523911-F495-451C-A0A0-CF66E428DF41}"/>
    <dgm:cxn modelId="{1C9F551A-3DA3-4392-979E-FEC5DE65805C}" type="presOf" srcId="{4672AD93-065C-400B-95A6-C02A98C2E8B4}" destId="{306CE28F-6E16-4C40-9F0A-ABF8FC251397}" srcOrd="0" destOrd="0" presId="urn:microsoft.com/office/officeart/2005/8/layout/lProcess3"/>
    <dgm:cxn modelId="{F9819E1A-6CC7-40D2-ACCB-65472E5FCA09}" type="presOf" srcId="{530A125C-A32D-499C-B934-07BA78C0092E}" destId="{4F7CFBF3-7B83-48CF-B92C-0F965E0A045A}" srcOrd="0" destOrd="0" presId="urn:microsoft.com/office/officeart/2005/8/layout/lProcess3"/>
    <dgm:cxn modelId="{87E8C221-9392-4E20-858C-FE39324C64BD}" srcId="{039620B4-C32A-4DAB-95DD-318A553B9299}" destId="{119968C2-FDF3-4137-B386-362239BC9956}" srcOrd="1" destOrd="0" parTransId="{5438FB9C-B9C8-40EE-B8EF-E055915CC8C4}" sibTransId="{633BC1C3-5301-4842-A686-CECB9FA01329}"/>
    <dgm:cxn modelId="{F4E7F722-61AF-44A3-9751-BCD4A739D110}" type="presOf" srcId="{92CC0408-15B8-43F6-B9C6-EA2E43B857C2}" destId="{4F2824FD-0E7D-43D0-A2CD-D281E41E4B36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2" destOrd="0" parTransId="{66C4F0A9-4F61-4211-BF9E-ACF77C3B419D}" sibTransId="{E2C9EF01-4E6C-4A70-98CA-87054AA6AB9D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B0BF8E2C-8CD3-4AFD-BD68-A7D8B1E01219}" srcId="{79F08421-7D3E-40FF-8004-64B1F3D44F37}" destId="{039620B4-C32A-4DAB-95DD-318A553B9299}" srcOrd="2" destOrd="0" parTransId="{284A4207-D6C9-467F-979F-6B9BF30E7877}" sibTransId="{BDAFDAA6-5780-4A08-8443-0C83B8752DA2}"/>
    <dgm:cxn modelId="{B5162631-D2EC-418C-9F33-8A65FE52CFAE}" srcId="{EEF0C30E-7ACC-416D-B641-D6496155C61B}" destId="{29E11231-1745-4B5E-A155-F1850A56FEB3}" srcOrd="4" destOrd="0" parTransId="{3F9BF1D4-19F3-4B99-9FEB-107DA624DB6E}" sibTransId="{9AD00C8D-5249-4FF4-83F0-176C816E383A}"/>
    <dgm:cxn modelId="{0BA8E531-18A9-4733-9592-AE143E5533DF}" type="presOf" srcId="{BE466F4A-C6F6-40BA-A204-1731C44F1D96}" destId="{97A6E6C4-1B5F-4F34-B1B8-D5936A5FB8F3}" srcOrd="0" destOrd="0" presId="urn:microsoft.com/office/officeart/2005/8/layout/lProcess3"/>
    <dgm:cxn modelId="{FFF2D237-A438-405C-B638-62B5C9634F1A}" srcId="{4672AD93-065C-400B-95A6-C02A98C2E8B4}" destId="{92CC0408-15B8-43F6-B9C6-EA2E43B857C2}" srcOrd="3" destOrd="0" parTransId="{D6EB0F9E-0A33-47A2-A338-1BD9BAD0056E}" sibTransId="{1F0CF0E7-21B1-45CB-8384-BA7B3E6A3824}"/>
    <dgm:cxn modelId="{46740B41-01E5-4B06-B769-3F46C2F1333B}" type="presOf" srcId="{119968C2-FDF3-4137-B386-362239BC9956}" destId="{758955D9-F048-474B-96DC-F7921512B10F}" srcOrd="0" destOrd="0" presId="urn:microsoft.com/office/officeart/2005/8/layout/lProcess3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CA8B4748-61B7-4FFB-984C-AA401F95B2C6}" type="presOf" srcId="{0E641F0D-730C-4E26-A797-CEA509AB3CF6}" destId="{D4EB4109-6527-42EA-BA86-5711CAE89AAD}" srcOrd="0" destOrd="0" presId="urn:microsoft.com/office/officeart/2005/8/layout/lProcess3"/>
    <dgm:cxn modelId="{CB48C36A-ACC4-4BD4-BB3A-5F76CD771F71}" type="presOf" srcId="{B37C6BF8-5E25-481E-AD9E-9DABEC877DC0}" destId="{453D8213-887A-449C-B5FA-318DD15ED626}" srcOrd="0" destOrd="0" presId="urn:microsoft.com/office/officeart/2005/8/layout/lProcess3"/>
    <dgm:cxn modelId="{234D9370-31DA-40EE-B1BC-8006B3DA24F7}" type="presOf" srcId="{DEC4BAB1-5880-4003-B3EB-5C2A903FDA1E}" destId="{84A15311-F9C3-4399-BF91-4C774277322D}" srcOrd="0" destOrd="0" presId="urn:microsoft.com/office/officeart/2005/8/layout/lProcess3"/>
    <dgm:cxn modelId="{5EA42952-A976-401A-A8EC-9384F82B78B9}" srcId="{79F08421-7D3E-40FF-8004-64B1F3D44F37}" destId="{4672AD93-065C-400B-95A6-C02A98C2E8B4}" srcOrd="5" destOrd="0" parTransId="{2604E924-2187-41E8-9F83-9751754B2A23}" sibTransId="{6316F3F5-E27A-48CC-B13A-DDA8B85CAE58}"/>
    <dgm:cxn modelId="{755E4F75-7C60-444A-A2BE-2D3AA31F4F0E}" type="presOf" srcId="{B56AF17B-809E-46C9-AD3B-339B8A637AEF}" destId="{5872B4C4-F6ED-43E2-AAAD-CAD606580C1F}" srcOrd="0" destOrd="0" presId="urn:microsoft.com/office/officeart/2005/8/layout/lProcess3"/>
    <dgm:cxn modelId="{02583D77-DFC1-4E91-A1AF-BD4A699A0BAA}" type="presOf" srcId="{78345140-C3AF-4E5E-9962-29219F4B9220}" destId="{68E155E1-6EB8-4CAF-8F01-5D99BD64B4B1}" srcOrd="0" destOrd="0" presId="urn:microsoft.com/office/officeart/2005/8/layout/lProcess3"/>
    <dgm:cxn modelId="{14FFEB58-5FE1-4988-89B8-4C588DF87A78}" srcId="{79F08421-7D3E-40FF-8004-64B1F3D44F37}" destId="{EA005845-8B8A-4CAD-B66C-FBF529B9AC96}" srcOrd="1" destOrd="0" parTransId="{0E49EAAE-5277-4B27-99C9-49E8DEF47E11}" sibTransId="{3240FEEE-BB44-421D-AA0D-39B16116AB0D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47006D7C-5517-4221-85C1-4878FB2F5E68}" type="presOf" srcId="{B7CEB71E-3C11-4042-91A5-CA8582848664}" destId="{52098AB1-129A-457C-AA23-492CA8597F81}" srcOrd="0" destOrd="0" presId="urn:microsoft.com/office/officeart/2005/8/layout/lProcess3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665E0382-DEA9-43A9-8913-BB51B0292EE9}" srcId="{B7CEB71E-3C11-4042-91A5-CA8582848664}" destId="{DEC4BAB1-5880-4003-B3EB-5C2A903FDA1E}" srcOrd="1" destOrd="0" parTransId="{3ADC1008-742D-441E-BF25-7365CC764146}" sibTransId="{74E1033E-A9A6-487F-96BE-D1CAD7E74B3B}"/>
    <dgm:cxn modelId="{BF879A86-2035-4754-A2BF-2967FB30A998}" type="presOf" srcId="{EEF0C30E-7ACC-416D-B641-D6496155C61B}" destId="{B4757D94-61BA-42CA-B1CB-854FF9588F43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C7D41E88-85B1-485F-92BA-C2D33145428A}" type="presOf" srcId="{798177B5-5268-4808-80CD-79047EC249F8}" destId="{4874AAC3-3836-4C63-9D30-9E6166E9625A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EDF19E9B-2E2F-438E-A0D7-5778E2CBDA3A}" srcId="{4672AD93-065C-400B-95A6-C02A98C2E8B4}" destId="{798177B5-5268-4808-80CD-79047EC249F8}" srcOrd="4" destOrd="0" parTransId="{334051F7-F8F9-4EE5-AC42-4E25FBA3295E}" sibTransId="{A51AE001-FA34-4565-A932-A9B11CE6C835}"/>
    <dgm:cxn modelId="{0FCEBC9C-C874-432C-9DB4-C7EB2E1ED634}" srcId="{EEF0C30E-7ACC-416D-B641-D6496155C61B}" destId="{530A125C-A32D-499C-B934-07BA78C0092E}" srcOrd="1" destOrd="0" parTransId="{92498CE7-B6A6-43B9-B6DF-A85C1D2E6071}" sibTransId="{EF20EF1B-0390-43E0-AEBD-C9EBC021C3C6}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806FA4AB-61D1-4E7D-8C19-383A409394E0}" srcId="{039620B4-C32A-4DAB-95DD-318A553B9299}" destId="{0E641F0D-730C-4E26-A797-CEA509AB3CF6}" srcOrd="4" destOrd="0" parTransId="{F35CFD22-A0E6-4924-95D0-578B5FFDDA39}" sibTransId="{4177B1DA-8FCA-4107-9C20-7B369F6DBFBE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4DA67EB1-59F2-4A9F-A09C-11441F471BC7}" type="presOf" srcId="{725AC169-C189-454D-BC50-D9F0ADAC2B11}" destId="{3EE52D34-1C25-40A7-9D9C-18A3474E86EE}" srcOrd="0" destOrd="0" presId="urn:microsoft.com/office/officeart/2005/8/layout/lProcess3"/>
    <dgm:cxn modelId="{F1EFE1B9-4443-4062-A1B5-B5395B2CAEAB}" srcId="{4672AD93-065C-400B-95A6-C02A98C2E8B4}" destId="{B37C6BF8-5E25-481E-AD9E-9DABEC877DC0}" srcOrd="2" destOrd="0" parTransId="{5B73E3B8-6C44-4FE6-8FEE-23A2CDC102EE}" sibTransId="{214CEF2B-A56E-4095-A98A-F2D2D57631ED}"/>
    <dgm:cxn modelId="{780B96BC-2C45-4200-ABE4-63BC49C29E4B}" type="presOf" srcId="{9F1C468F-8FC6-4C5F-AFE7-C077AA793E43}" destId="{E220CEEA-A3DA-4B05-B628-48F3EDFBB467}" srcOrd="0" destOrd="0" presId="urn:microsoft.com/office/officeart/2005/8/layout/lProcess3"/>
    <dgm:cxn modelId="{3245E7CB-096F-4788-A03C-D4D749001F84}" srcId="{4672AD93-065C-400B-95A6-C02A98C2E8B4}" destId="{B56AF17B-809E-46C9-AD3B-339B8A637AEF}" srcOrd="0" destOrd="0" parTransId="{79B9BB70-B4F0-4941-8EA8-A544C4524BF2}" sibTransId="{C5ABDB1E-08F5-4A67-94B7-DCA9BB79EF7F}"/>
    <dgm:cxn modelId="{46A3DED0-E062-4DD8-AD8B-DC1F8FE734DF}" srcId="{EA005845-8B8A-4CAD-B66C-FBF529B9AC96}" destId="{78345140-C3AF-4E5E-9962-29219F4B9220}" srcOrd="4" destOrd="0" parTransId="{35BADA81-DD4D-4379-BE87-57285A6C0CBE}" sibTransId="{A909B551-FAE6-4FEE-88F0-38D8A2B83EA0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BC895FD4-84D5-4331-8C8A-A1F5AA6A19E2}" srcId="{EEF0C30E-7ACC-416D-B641-D6496155C61B}" destId="{725AC169-C189-454D-BC50-D9F0ADAC2B11}" srcOrd="2" destOrd="0" parTransId="{C8365068-7A5E-4971-9698-31B7CA947791}" sibTransId="{55291365-1904-4872-9777-BB5B0309E9A2}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6E65BDDE-CA41-4F62-862C-ECF1C86149EB}" type="presOf" srcId="{BC57800F-85EB-4FE6-B9A2-4F8A82B0D0A8}" destId="{8C5418FC-438E-4ECC-80B5-144BD5A37A40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EC7B8DE7-EE37-40AE-AB5E-C8C8B3CA2775}" srcId="{79F08421-7D3E-40FF-8004-64B1F3D44F37}" destId="{B7CEB71E-3C11-4042-91A5-CA8582848664}" srcOrd="3" destOrd="0" parTransId="{4ABAC622-070E-4FB2-8002-C94F90C7DE12}" sibTransId="{0E23681C-268B-4CC4-BCE0-9D9AE89D4556}"/>
    <dgm:cxn modelId="{E54230E8-F987-4EDE-B396-F400CDE07408}" type="presOf" srcId="{DA06A4D9-7241-45F6-B4CB-EDAB775825BB}" destId="{4DC29D3F-E407-4046-825D-914B263F46DC}" srcOrd="0" destOrd="0" presId="urn:microsoft.com/office/officeart/2005/8/layout/lProcess3"/>
    <dgm:cxn modelId="{9F026FE8-F98C-4D82-95F9-47CC933E485D}" type="presOf" srcId="{228E9DF6-BA30-4D3E-BEFC-FF1F95311E5C}" destId="{0B38A86E-BD17-47A7-B730-68D061007344}" srcOrd="0" destOrd="0" presId="urn:microsoft.com/office/officeart/2005/8/layout/lProcess3"/>
    <dgm:cxn modelId="{980D09E9-5B2D-456B-AF84-900DF83F7DBB}" type="presOf" srcId="{29E11231-1745-4B5E-A155-F1850A56FEB3}" destId="{E4567C8D-1F29-40FA-A1B1-55BA3351234E}" srcOrd="0" destOrd="0" presId="urn:microsoft.com/office/officeart/2005/8/layout/lProcess3"/>
    <dgm:cxn modelId="{242CECE9-25E6-4D4B-995C-A268B7C96487}" srcId="{EEF0C30E-7ACC-416D-B641-D6496155C61B}" destId="{DA06A4D9-7241-45F6-B4CB-EDAB775825BB}" srcOrd="0" destOrd="0" parTransId="{6F1A07E8-A650-4EE8-A1FF-42D8A7DF49F4}" sibTransId="{04FAAF97-A004-4C10-919E-CC0CC3117AB5}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3F2B84F3-C062-4503-B1DE-BC9B4BBF0DFE}" srcId="{EEF0C30E-7ACC-416D-B641-D6496155C61B}" destId="{BC57800F-85EB-4FE6-B9A2-4F8A82B0D0A8}" srcOrd="3" destOrd="0" parTransId="{D4190B1E-82B5-42AD-B61E-A25F416AED74}" sibTransId="{C63402EB-4DA9-446F-B689-46FC78E798BE}"/>
    <dgm:cxn modelId="{6846BBFA-A442-4188-89AE-2328147F3148}" srcId="{4672AD93-065C-400B-95A6-C02A98C2E8B4}" destId="{E995EFC3-4AD0-4282-B643-2646AB89FD80}" srcOrd="1" destOrd="0" parTransId="{D40149C0-BE37-4E22-A203-B15615BE8521}" sibTransId="{EE2AA169-15C5-4135-BF40-34267A45EEA1}"/>
    <dgm:cxn modelId="{78D13FFF-1373-4801-9E17-A5C96A5E6DB1}" type="presOf" srcId="{E696AEC2-3D9D-4BAB-800E-D096FC707466}" destId="{DBFD013F-019C-45D6-912D-C4A9C1FC4B6C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9F5F8CE4-AAD9-497C-AE47-90E22E2445A4}" type="presParOf" srcId="{0A0F3E68-95EE-4DBA-9905-72C80B529316}" destId="{5D8FA602-4D96-4097-BA33-76576CCE96F3}" srcOrd="2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58FE2CF2-0EDC-45F3-8CFF-5C3DD13BC403}" type="presParOf" srcId="{5D8FA602-4D96-4097-BA33-76576CCE96F3}" destId="{B10E6497-4157-43FF-8A13-DC2D663F182D}" srcOrd="9" destOrd="0" presId="urn:microsoft.com/office/officeart/2005/8/layout/lProcess3"/>
    <dgm:cxn modelId="{5990B411-D31C-4264-9E0C-3DCD4AF0AD6C}" type="presParOf" srcId="{5D8FA602-4D96-4097-BA33-76576CCE96F3}" destId="{68E155E1-6EB8-4CAF-8F01-5D99BD64B4B1}" srcOrd="10" destOrd="0" presId="urn:microsoft.com/office/officeart/2005/8/layout/lProcess3"/>
    <dgm:cxn modelId="{F3072645-14C7-4D2B-B096-6AA921E38A0F}" type="presParOf" srcId="{0A0F3E68-95EE-4DBA-9905-72C80B529316}" destId="{33B11C2D-BE6A-4627-BBC7-800288F87775}" srcOrd="3" destOrd="0" presId="urn:microsoft.com/office/officeart/2005/8/layout/lProcess3"/>
    <dgm:cxn modelId="{5E51EA05-C08C-40B6-B8E6-327C20DE394F}" type="presParOf" srcId="{0A0F3E68-95EE-4DBA-9905-72C80B529316}" destId="{ABB1A39F-DEFB-4E27-B868-16FBD5B81655}" srcOrd="4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10C0D493-005F-41E6-B6F5-F246ABAC868B}" type="presParOf" srcId="{ABB1A39F-DEFB-4E27-B868-16FBD5B81655}" destId="{758955D9-F048-474B-96DC-F7921512B10F}" srcOrd="4" destOrd="0" presId="urn:microsoft.com/office/officeart/2005/8/layout/lProcess3"/>
    <dgm:cxn modelId="{9D418B3F-54D7-4126-9E3E-583B6DA1E604}" type="presParOf" srcId="{ABB1A39F-DEFB-4E27-B868-16FBD5B81655}" destId="{05E0664E-CE79-4D5F-94C4-980211DF2F74}" srcOrd="5" destOrd="0" presId="urn:microsoft.com/office/officeart/2005/8/layout/lProcess3"/>
    <dgm:cxn modelId="{3F07D2CC-4150-45F4-A296-F0AEC6A25CD9}" type="presParOf" srcId="{ABB1A39F-DEFB-4E27-B868-16FBD5B81655}" destId="{218B779D-E901-4AA7-9825-988FBFD759FE}" srcOrd="6" destOrd="0" presId="urn:microsoft.com/office/officeart/2005/8/layout/lProcess3"/>
    <dgm:cxn modelId="{7E1EE9C3-274B-4B61-A7B7-ABBEE303A32D}" type="presParOf" srcId="{ABB1A39F-DEFB-4E27-B868-16FBD5B81655}" destId="{463F9600-F96A-47DF-ACD5-6EB5E02DCCBB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C3723C7E-A094-4211-A38F-7F6CB71694A3}" type="presParOf" srcId="{ABB1A39F-DEFB-4E27-B868-16FBD5B81655}" destId="{D4EB4109-6527-42EA-BA86-5711CAE89AAD}" srcOrd="10" destOrd="0" presId="urn:microsoft.com/office/officeart/2005/8/layout/lProcess3"/>
    <dgm:cxn modelId="{0BD0411A-55A4-40A4-9AFE-2D05A3CB16EB}" type="presParOf" srcId="{0A0F3E68-95EE-4DBA-9905-72C80B529316}" destId="{51FD6875-E3F5-4094-B570-976688B08BC0}" srcOrd="5" destOrd="0" presId="urn:microsoft.com/office/officeart/2005/8/layout/lProcess3"/>
    <dgm:cxn modelId="{0C6846D3-FAFD-46D5-9160-20BA345FD6AD}" type="presParOf" srcId="{0A0F3E68-95EE-4DBA-9905-72C80B529316}" destId="{6CF684D1-BD04-4D6F-8030-DE31E136BA0D}" srcOrd="6" destOrd="0" presId="urn:microsoft.com/office/officeart/2005/8/layout/lProcess3"/>
    <dgm:cxn modelId="{96E681EA-51F7-4C4B-8A00-793AEFE6D493}" type="presParOf" srcId="{6CF684D1-BD04-4D6F-8030-DE31E136BA0D}" destId="{52098AB1-129A-457C-AA23-492CA8597F81}" srcOrd="0" destOrd="0" presId="urn:microsoft.com/office/officeart/2005/8/layout/lProcess3"/>
    <dgm:cxn modelId="{F95DC963-76BB-425B-B8E2-652188FFF52D}" type="presParOf" srcId="{6CF684D1-BD04-4D6F-8030-DE31E136BA0D}" destId="{EFBE7057-7205-4BF3-A16E-D3B4409FED90}" srcOrd="1" destOrd="0" presId="urn:microsoft.com/office/officeart/2005/8/layout/lProcess3"/>
    <dgm:cxn modelId="{4608FF5A-BFBF-41E4-B14B-E04DD47E2FCB}" type="presParOf" srcId="{6CF684D1-BD04-4D6F-8030-DE31E136BA0D}" destId="{DBFD013F-019C-45D6-912D-C4A9C1FC4B6C}" srcOrd="2" destOrd="0" presId="urn:microsoft.com/office/officeart/2005/8/layout/lProcess3"/>
    <dgm:cxn modelId="{232BBEA6-26EE-4E81-8491-BA25559BCC4B}" type="presParOf" srcId="{6CF684D1-BD04-4D6F-8030-DE31E136BA0D}" destId="{CD942D27-9DA2-4D36-AD39-9A4E3745BAED}" srcOrd="3" destOrd="0" presId="urn:microsoft.com/office/officeart/2005/8/layout/lProcess3"/>
    <dgm:cxn modelId="{45593C44-640C-4D7F-AA77-E72134CF3E97}" type="presParOf" srcId="{6CF684D1-BD04-4D6F-8030-DE31E136BA0D}" destId="{84A15311-F9C3-4399-BF91-4C774277322D}" srcOrd="4" destOrd="0" presId="urn:microsoft.com/office/officeart/2005/8/layout/lProcess3"/>
    <dgm:cxn modelId="{CE43B10E-B58A-4574-8267-29C7087062F0}" type="presParOf" srcId="{6CF684D1-BD04-4D6F-8030-DE31E136BA0D}" destId="{0C2DCC0C-716E-47CA-B4A5-F1A1F0498C43}" srcOrd="5" destOrd="0" presId="urn:microsoft.com/office/officeart/2005/8/layout/lProcess3"/>
    <dgm:cxn modelId="{EB09EAB2-9ECE-4BE7-A5B9-FC3EBE3AFA24}" type="presParOf" srcId="{6CF684D1-BD04-4D6F-8030-DE31E136BA0D}" destId="{0B38A86E-BD17-47A7-B730-68D061007344}" srcOrd="6" destOrd="0" presId="urn:microsoft.com/office/officeart/2005/8/layout/lProcess3"/>
    <dgm:cxn modelId="{0E07550B-5189-4A39-9AC9-61CFD9B76661}" type="presParOf" srcId="{6CF684D1-BD04-4D6F-8030-DE31E136BA0D}" destId="{B23C174F-06E8-4335-820C-BD7E5948EE8D}" srcOrd="7" destOrd="0" presId="urn:microsoft.com/office/officeart/2005/8/layout/lProcess3"/>
    <dgm:cxn modelId="{C8CBB30D-CC90-40AE-8722-E96D1CD4F81E}" type="presParOf" srcId="{6CF684D1-BD04-4D6F-8030-DE31E136BA0D}" destId="{E220CEEA-A3DA-4B05-B628-48F3EDFBB467}" srcOrd="8" destOrd="0" presId="urn:microsoft.com/office/officeart/2005/8/layout/lProcess3"/>
    <dgm:cxn modelId="{277F6F89-0BA3-4615-A790-4468F1DF22A7}" type="presParOf" srcId="{6CF684D1-BD04-4D6F-8030-DE31E136BA0D}" destId="{7A59ABB7-BA05-4BB9-B0CC-AB70761B914C}" srcOrd="9" destOrd="0" presId="urn:microsoft.com/office/officeart/2005/8/layout/lProcess3"/>
    <dgm:cxn modelId="{89D92E7E-D93E-44CF-A9F1-AE142250516B}" type="presParOf" srcId="{6CF684D1-BD04-4D6F-8030-DE31E136BA0D}" destId="{97A6E6C4-1B5F-4F34-B1B8-D5936A5FB8F3}" srcOrd="10" destOrd="0" presId="urn:microsoft.com/office/officeart/2005/8/layout/lProcess3"/>
    <dgm:cxn modelId="{1165F8F8-462E-4005-B350-E0E98F758EEA}" type="presParOf" srcId="{0A0F3E68-95EE-4DBA-9905-72C80B529316}" destId="{943F1EE6-29D6-4147-84F0-B0BCB83AD6FE}" srcOrd="7" destOrd="0" presId="urn:microsoft.com/office/officeart/2005/8/layout/lProcess3"/>
    <dgm:cxn modelId="{6FB1984D-C9B6-4A29-9C2C-FD52E6392936}" type="presParOf" srcId="{0A0F3E68-95EE-4DBA-9905-72C80B529316}" destId="{8844D54D-A991-4BA6-B690-05787E0BA250}" srcOrd="8" destOrd="0" presId="urn:microsoft.com/office/officeart/2005/8/layout/lProcess3"/>
    <dgm:cxn modelId="{376B87E1-BEEA-45B8-B064-97AD7DB0E185}" type="presParOf" srcId="{8844D54D-A991-4BA6-B690-05787E0BA250}" destId="{B4757D94-61BA-42CA-B1CB-854FF9588F43}" srcOrd="0" destOrd="0" presId="urn:microsoft.com/office/officeart/2005/8/layout/lProcess3"/>
    <dgm:cxn modelId="{5B4FAFC8-8A9E-47D7-82F5-1BC29573A5C2}" type="presParOf" srcId="{8844D54D-A991-4BA6-B690-05787E0BA250}" destId="{5CA61939-AF52-48C0-9902-11EFCE57114A}" srcOrd="1" destOrd="0" presId="urn:microsoft.com/office/officeart/2005/8/layout/lProcess3"/>
    <dgm:cxn modelId="{22D56DC2-0833-474D-B1E2-3FDCAA05F383}" type="presParOf" srcId="{8844D54D-A991-4BA6-B690-05787E0BA250}" destId="{4DC29D3F-E407-4046-825D-914B263F46DC}" srcOrd="2" destOrd="0" presId="urn:microsoft.com/office/officeart/2005/8/layout/lProcess3"/>
    <dgm:cxn modelId="{ACDA1516-071D-48B9-B272-112A30AA249B}" type="presParOf" srcId="{8844D54D-A991-4BA6-B690-05787E0BA250}" destId="{F9AF0C2E-082E-4347-9BD4-3D0FAF8B0234}" srcOrd="3" destOrd="0" presId="urn:microsoft.com/office/officeart/2005/8/layout/lProcess3"/>
    <dgm:cxn modelId="{E092710B-4E69-4047-B2C2-15B4B59A4877}" type="presParOf" srcId="{8844D54D-A991-4BA6-B690-05787E0BA250}" destId="{4F7CFBF3-7B83-48CF-B92C-0F965E0A045A}" srcOrd="4" destOrd="0" presId="urn:microsoft.com/office/officeart/2005/8/layout/lProcess3"/>
    <dgm:cxn modelId="{3F4DC41E-EB7F-4F21-A6FD-55FC82D38FD6}" type="presParOf" srcId="{8844D54D-A991-4BA6-B690-05787E0BA250}" destId="{4D438E7D-3D07-432D-BE27-3A301EA944AB}" srcOrd="5" destOrd="0" presId="urn:microsoft.com/office/officeart/2005/8/layout/lProcess3"/>
    <dgm:cxn modelId="{1B15802A-A257-4D35-8017-D7AE47E4B399}" type="presParOf" srcId="{8844D54D-A991-4BA6-B690-05787E0BA250}" destId="{3EE52D34-1C25-40A7-9D9C-18A3474E86EE}" srcOrd="6" destOrd="0" presId="urn:microsoft.com/office/officeart/2005/8/layout/lProcess3"/>
    <dgm:cxn modelId="{3C54770F-2AC8-4C50-BE20-6AAC25D40322}" type="presParOf" srcId="{8844D54D-A991-4BA6-B690-05787E0BA250}" destId="{081973A3-2B0B-4CA5-90C1-3BB006B3E7DC}" srcOrd="7" destOrd="0" presId="urn:microsoft.com/office/officeart/2005/8/layout/lProcess3"/>
    <dgm:cxn modelId="{3D42EBCA-33A6-458D-8780-DE94CD0F8F1C}" type="presParOf" srcId="{8844D54D-A991-4BA6-B690-05787E0BA250}" destId="{8C5418FC-438E-4ECC-80B5-144BD5A37A40}" srcOrd="8" destOrd="0" presId="urn:microsoft.com/office/officeart/2005/8/layout/lProcess3"/>
    <dgm:cxn modelId="{2C06A890-3814-475E-BE0A-A0E0E40F42EB}" type="presParOf" srcId="{8844D54D-A991-4BA6-B690-05787E0BA250}" destId="{E18E2170-4F7F-48A2-BF32-A039F051926E}" srcOrd="9" destOrd="0" presId="urn:microsoft.com/office/officeart/2005/8/layout/lProcess3"/>
    <dgm:cxn modelId="{6C4EB58B-FD15-43D3-B4F4-9FCA7220C880}" type="presParOf" srcId="{8844D54D-A991-4BA6-B690-05787E0BA250}" destId="{E4567C8D-1F29-40FA-A1B1-55BA3351234E}" srcOrd="10" destOrd="0" presId="urn:microsoft.com/office/officeart/2005/8/layout/lProcess3"/>
    <dgm:cxn modelId="{6F437C2B-FB82-4875-9FBF-6D5A84A9346C}" type="presParOf" srcId="{0A0F3E68-95EE-4DBA-9905-72C80B529316}" destId="{64D00C58-C1BB-4F56-A5BE-2DCC33C40A16}" srcOrd="9" destOrd="0" presId="urn:microsoft.com/office/officeart/2005/8/layout/lProcess3"/>
    <dgm:cxn modelId="{3B7CA53C-7AF9-4211-9DD5-41F2E1645AAE}" type="presParOf" srcId="{0A0F3E68-95EE-4DBA-9905-72C80B529316}" destId="{10EEEC07-BBF9-450A-B068-4C87B1A06E03}" srcOrd="10" destOrd="0" presId="urn:microsoft.com/office/officeart/2005/8/layout/lProcess3"/>
    <dgm:cxn modelId="{E37406BF-3A01-41DA-8F1B-72090D55E85E}" type="presParOf" srcId="{10EEEC07-BBF9-450A-B068-4C87B1A06E03}" destId="{306CE28F-6E16-4C40-9F0A-ABF8FC251397}" srcOrd="0" destOrd="0" presId="urn:microsoft.com/office/officeart/2005/8/layout/lProcess3"/>
    <dgm:cxn modelId="{DB0D6746-E748-4350-BC84-88E5309B8ED8}" type="presParOf" srcId="{10EEEC07-BBF9-450A-B068-4C87B1A06E03}" destId="{41401A4F-5AA5-4FFF-8D8F-0AC6AE125FFF}" srcOrd="1" destOrd="0" presId="urn:microsoft.com/office/officeart/2005/8/layout/lProcess3"/>
    <dgm:cxn modelId="{B8D6318D-195D-4F52-BF9B-DD5D4D152DE4}" type="presParOf" srcId="{10EEEC07-BBF9-450A-B068-4C87B1A06E03}" destId="{5872B4C4-F6ED-43E2-AAAD-CAD606580C1F}" srcOrd="2" destOrd="0" presId="urn:microsoft.com/office/officeart/2005/8/layout/lProcess3"/>
    <dgm:cxn modelId="{E388DB0F-144E-4F86-9579-62E39A5879C7}" type="presParOf" srcId="{10EEEC07-BBF9-450A-B068-4C87B1A06E03}" destId="{79FD12EC-1E99-4FCE-88C4-864A75002FB3}" srcOrd="3" destOrd="0" presId="urn:microsoft.com/office/officeart/2005/8/layout/lProcess3"/>
    <dgm:cxn modelId="{4DF653A5-1B98-44AC-A6EA-12CD83ED7851}" type="presParOf" srcId="{10EEEC07-BBF9-450A-B068-4C87B1A06E03}" destId="{9FA51740-E231-4838-AF7D-975EA46AF4A2}" srcOrd="4" destOrd="0" presId="urn:microsoft.com/office/officeart/2005/8/layout/lProcess3"/>
    <dgm:cxn modelId="{4DEC9F70-EDAE-445D-B924-8738D8B6B821}" type="presParOf" srcId="{10EEEC07-BBF9-450A-B068-4C87B1A06E03}" destId="{B2E3B915-CD95-4C72-BF49-A091E87A1077}" srcOrd="5" destOrd="0" presId="urn:microsoft.com/office/officeart/2005/8/layout/lProcess3"/>
    <dgm:cxn modelId="{2DA75D0D-D1FD-4358-B85A-FB9791C255DD}" type="presParOf" srcId="{10EEEC07-BBF9-450A-B068-4C87B1A06E03}" destId="{453D8213-887A-449C-B5FA-318DD15ED626}" srcOrd="6" destOrd="0" presId="urn:microsoft.com/office/officeart/2005/8/layout/lProcess3"/>
    <dgm:cxn modelId="{F4353D39-AB07-4406-A42A-97566D960934}" type="presParOf" srcId="{10EEEC07-BBF9-450A-B068-4C87B1A06E03}" destId="{27B50BB2-E232-4D62-809E-11E5C8FF72E8}" srcOrd="7" destOrd="0" presId="urn:microsoft.com/office/officeart/2005/8/layout/lProcess3"/>
    <dgm:cxn modelId="{EE42F0CF-3D34-41F7-BD55-19CE0C120A4E}" type="presParOf" srcId="{10EEEC07-BBF9-450A-B068-4C87B1A06E03}" destId="{4F2824FD-0E7D-43D0-A2CD-D281E41E4B36}" srcOrd="8" destOrd="0" presId="urn:microsoft.com/office/officeart/2005/8/layout/lProcess3"/>
    <dgm:cxn modelId="{17855C95-B76E-4441-9FC6-372D8140E4E2}" type="presParOf" srcId="{10EEEC07-BBF9-450A-B068-4C87B1A06E03}" destId="{C2DA1DA9-57CD-4DC0-B244-2F54A6370D06}" srcOrd="9" destOrd="0" presId="urn:microsoft.com/office/officeart/2005/8/layout/lProcess3"/>
    <dgm:cxn modelId="{67F2CD9D-A8AF-42D7-ABF3-C4F1D5EA115E}" type="presParOf" srcId="{10EEEC07-BBF9-450A-B068-4C87B1A06E03}" destId="{4874AAC3-3836-4C63-9D30-9E6166E9625A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1EB2714F-54AA-49DD-A271-4EE76A340C1C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Päihteiden käyttöä/ epäilyä päihteiden käytöstä perheessä, jossa alle 3 –vuotias lapsi</a:t>
          </a:r>
        </a:p>
      </dgm:t>
    </dgm:pt>
    <dgm:pt modelId="{00B026C3-01DD-4352-936B-31BCE1BDD1CA}" type="parTrans" cxnId="{96F0745C-9DD4-483C-85A5-4233C150EA4E}">
      <dgm:prSet/>
      <dgm:spPr/>
      <dgm:t>
        <a:bodyPr/>
        <a:lstStyle/>
        <a:p>
          <a:endParaRPr lang="fi-FI" sz="700"/>
        </a:p>
      </dgm:t>
    </dgm:pt>
    <dgm:pt modelId="{694192A1-CDB1-44C3-AE3F-893979F40C69}" type="sibTrans" cxnId="{96F0745C-9DD4-483C-85A5-4233C150EA4E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endParaRPr lang="fi-FI" sz="1000" b="0" dirty="0">
            <a:solidFill>
              <a:schemeClr val="tx1"/>
            </a:solidFill>
          </a:endParaRPr>
        </a:p>
        <a:p>
          <a:r>
            <a:rPr lang="fi-FI" sz="900" b="0" dirty="0">
              <a:solidFill>
                <a:schemeClr val="tx1"/>
              </a:solidFill>
            </a:rPr>
            <a:t>Yksikönjohtaja: </a:t>
          </a:r>
        </a:p>
        <a:p>
          <a:r>
            <a:rPr lang="fi-FI" sz="900" b="0" dirty="0">
              <a:solidFill>
                <a:schemeClr val="tx1"/>
              </a:solidFill>
            </a:rPr>
            <a:t>044 2593990</a:t>
          </a:r>
        </a:p>
        <a:p>
          <a:r>
            <a:rPr lang="fi-FI" sz="900" b="0" dirty="0">
              <a:solidFill>
                <a:schemeClr val="tx1"/>
              </a:solidFill>
            </a:rPr>
            <a:t>Vastaavaohjaaja:</a:t>
          </a:r>
        </a:p>
        <a:p>
          <a:r>
            <a:rPr lang="fi-FI" sz="900" b="0" dirty="0">
              <a:solidFill>
                <a:schemeClr val="tx1"/>
              </a:solidFill>
            </a:rPr>
            <a:t>044 7541054</a:t>
          </a:r>
        </a:p>
        <a:p>
          <a:endParaRPr lang="fi-FI" sz="1000" b="0" dirty="0">
            <a:solidFill>
              <a:schemeClr val="tx1"/>
            </a:solidFill>
          </a:endParaRPr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08EB9039-FB56-443B-98E1-1BC25E96153F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pPr>
            <a:lnSpc>
              <a:spcPct val="90000"/>
            </a:lnSpc>
          </a:pPr>
          <a:r>
            <a:rPr lang="fi-FI" sz="900" b="0" dirty="0">
              <a:solidFill>
                <a:schemeClr val="tx1"/>
              </a:solidFill>
            </a:rPr>
            <a:t>Asiakkaan tilanteessa työskentelyn tavoitteet:</a:t>
          </a:r>
        </a:p>
        <a:p>
          <a:pPr>
            <a:lnSpc>
              <a:spcPct val="50000"/>
            </a:lnSpc>
          </a:pPr>
          <a:r>
            <a:rPr lang="fi-FI" sz="700" b="0" dirty="0">
              <a:solidFill>
                <a:schemeClr val="tx1"/>
              </a:solidFill>
            </a:rPr>
            <a:t>-päihteetön elämäntapa</a:t>
          </a:r>
        </a:p>
        <a:p>
          <a:pPr>
            <a:lnSpc>
              <a:spcPct val="50000"/>
            </a:lnSpc>
          </a:pPr>
          <a:r>
            <a:rPr lang="fi-FI" sz="700" b="0" dirty="0">
              <a:solidFill>
                <a:schemeClr val="tx1"/>
              </a:solidFill>
            </a:rPr>
            <a:t>-pikkulapsiperheen arki</a:t>
          </a:r>
        </a:p>
        <a:p>
          <a:pPr>
            <a:lnSpc>
              <a:spcPct val="50000"/>
            </a:lnSpc>
          </a:pPr>
          <a:endParaRPr lang="fi-FI" sz="900" b="0" dirty="0">
            <a:solidFill>
              <a:schemeClr val="tx1"/>
            </a:solidFill>
          </a:endParaRPr>
        </a:p>
        <a:p>
          <a:pPr>
            <a:lnSpc>
              <a:spcPct val="50000"/>
            </a:lnSpc>
          </a:pPr>
          <a:r>
            <a:rPr lang="fi-FI" sz="900" b="0" dirty="0">
              <a:solidFill>
                <a:schemeClr val="tx1"/>
              </a:solidFill>
            </a:rPr>
            <a:t>Maksusitoumustiedot</a:t>
          </a:r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Arviointi kuntoutuksen tarpeesta.</a:t>
          </a:r>
        </a:p>
        <a:p>
          <a:r>
            <a:rPr lang="fi-FI" sz="800" b="0" dirty="0">
              <a:solidFill>
                <a:schemeClr val="tx1"/>
              </a:solidFill>
            </a:rPr>
            <a:t>Pidä kiinni –hoitojärjestelmän mukainen ympärivuorokautinen perhekuntoutus</a:t>
          </a:r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EF1E1F4B-06EC-42A8-B844-310612866369}">
      <dgm:prSet phldrT="[Teksti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Vauvalähtöinen päihdeperhe-kuntoutus</a:t>
          </a:r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024C7722-6656-485C-8D09-2A62F413CBD8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fi-FI" sz="800" dirty="0">
              <a:solidFill>
                <a:schemeClr val="tx1"/>
              </a:solidFill>
            </a:rPr>
            <a:t>Monialaisen asiakassuunnitelman mukaisesti</a:t>
          </a:r>
        </a:p>
        <a:p>
          <a:r>
            <a:rPr lang="fi-FI" sz="800" dirty="0">
              <a:solidFill>
                <a:schemeClr val="tx1"/>
              </a:solidFill>
            </a:rPr>
            <a:t>Yhteenveto kuntoutuksesta</a:t>
          </a:r>
        </a:p>
        <a:p>
          <a:r>
            <a:rPr lang="fi-FI" sz="800" dirty="0">
              <a:solidFill>
                <a:schemeClr val="tx1"/>
              </a:solidFill>
            </a:rPr>
            <a:t>Asiakkaan tilannetta arvioidaan 6kk ja 12 kk kuntoutuksen jälkeen</a:t>
          </a:r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2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1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1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1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1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1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2"/>
      <dgm:spPr/>
    </dgm:pt>
    <dgm:pt modelId="{9755968C-D155-4D8E-93B9-E582B6811369}" type="pres">
      <dgm:prSet presAssocID="{00B026C3-01DD-4352-936B-31BCE1BDD1CA}" presName="parTrans" presStyleCnt="0"/>
      <dgm:spPr/>
    </dgm:pt>
    <dgm:pt modelId="{6C0E8378-B958-413F-B19F-A8F3CAE3647E}" type="pres">
      <dgm:prSet presAssocID="{1EB2714F-54AA-49DD-A271-4EE76A340C1C}" presName="node" presStyleLbl="alignAccFollowNode1" presStyleIdx="5" presStyleCnt="10">
        <dgm:presLayoutVars>
          <dgm:bulletEnabled val="1"/>
        </dgm:presLayoutVars>
      </dgm:prSet>
      <dgm:spPr/>
    </dgm:pt>
    <dgm:pt modelId="{7A0D1602-A15F-4B44-BE71-07126AB20616}" type="pres">
      <dgm:prSet presAssocID="{694192A1-CDB1-44C3-AE3F-893979F40C69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10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10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10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E324F739-9BB1-47DD-9695-5952B9F608D7}" type="presOf" srcId="{39F0F89E-158E-45A8-82E2-09BABC827AE2}" destId="{877E0F1B-464B-429F-8FD0-D75B8B38554A}" srcOrd="0" destOrd="0" presId="urn:microsoft.com/office/officeart/2005/8/layout/lProcess3"/>
    <dgm:cxn modelId="{96F0745C-9DD4-483C-85A5-4233C150EA4E}" srcId="{EF1E1F4B-06EC-42A8-B844-310612866369}" destId="{1EB2714F-54AA-49DD-A271-4EE76A340C1C}" srcOrd="0" destOrd="0" parTransId="{00B026C3-01DD-4352-936B-31BCE1BDD1CA}" sibTransId="{694192A1-CDB1-44C3-AE3F-893979F40C69}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146CE04F-03D2-4503-9BAE-E95855E3696F}" type="presOf" srcId="{1EB2714F-54AA-49DD-A271-4EE76A340C1C}" destId="{6C0E8378-B958-413F-B19F-A8F3CAE3647E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43FDE953-8EA4-4838-A3B2-F4FA0A43F4D2}" type="presOf" srcId="{024C7722-6656-485C-8D09-2A62F413CBD8}" destId="{54863496-5E03-4377-A30A-F018F385D1A6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370463A2-9795-450E-B50E-E66771843FCE}" type="presOf" srcId="{08EB9039-FB56-443B-98E1-1BC25E96153F}" destId="{C044D98F-36FD-4BE9-8214-7D51D7EFF162}" srcOrd="0" destOrd="0" presId="urn:microsoft.com/office/officeart/2005/8/layout/lProcess3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A9E5D7F9-8E21-49CB-A3BD-EC38B183F937}" type="presOf" srcId="{49F07CCB-2EE5-450B-BED4-81DDD66C8042}" destId="{25FADDF4-9696-49A3-944D-2FED0AEF262D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394805DB-0C90-4B12-80C8-B2B1AEBF4027}" type="presParOf" srcId="{32047BFD-AF34-4B85-9D2B-5279388BC371}" destId="{9755968C-D155-4D8E-93B9-E582B6811369}" srcOrd="1" destOrd="0" presId="urn:microsoft.com/office/officeart/2005/8/layout/lProcess3"/>
    <dgm:cxn modelId="{A6A89A52-7A8A-44EC-8160-789561C6B527}" type="presParOf" srcId="{32047BFD-AF34-4B85-9D2B-5279388BC371}" destId="{6C0E8378-B958-413F-B19F-A8F3CAE3647E}" srcOrd="2" destOrd="0" presId="urn:microsoft.com/office/officeart/2005/8/layout/lProcess3"/>
    <dgm:cxn modelId="{D9B18B5E-36C3-4118-9624-2E391E3CCD0A}" type="presParOf" srcId="{32047BFD-AF34-4B85-9D2B-5279388BC371}" destId="{7A0D1602-A15F-4B44-BE71-07126AB20616}" srcOrd="3" destOrd="0" presId="urn:microsoft.com/office/officeart/2005/8/layout/lProcess3"/>
    <dgm:cxn modelId="{A02792D8-F27B-4AC5-825A-A4E349EF985E}" type="presParOf" srcId="{32047BFD-AF34-4B85-9D2B-5279388BC371}" destId="{25FADDF4-9696-49A3-944D-2FED0AEF262D}" srcOrd="4" destOrd="0" presId="urn:microsoft.com/office/officeart/2005/8/layout/lProcess3"/>
    <dgm:cxn modelId="{E2E41340-96DC-4D3D-8A60-E4CB3A28D1B6}" type="presParOf" srcId="{32047BFD-AF34-4B85-9D2B-5279388BC371}" destId="{6AAFEAF0-7450-4DC9-8BD7-F5ADCE9FFD7E}" srcOrd="5" destOrd="0" presId="urn:microsoft.com/office/officeart/2005/8/layout/lProcess3"/>
    <dgm:cxn modelId="{FDE8F368-E0D2-4AE4-8F13-4493BB8C72B9}" type="presParOf" srcId="{32047BFD-AF34-4B85-9D2B-5279388BC371}" destId="{877E0F1B-464B-429F-8FD0-D75B8B38554A}" srcOrd="6" destOrd="0" presId="urn:microsoft.com/office/officeart/2005/8/layout/lProcess3"/>
    <dgm:cxn modelId="{133CCD4E-DDF2-4308-9683-B9F9B2D62E56}" type="presParOf" srcId="{32047BFD-AF34-4B85-9D2B-5279388BC371}" destId="{2C62F168-2F61-4DF3-91ED-88348ED75532}" srcOrd="7" destOrd="0" presId="urn:microsoft.com/office/officeart/2005/8/layout/lProcess3"/>
    <dgm:cxn modelId="{10F79481-1FEC-4F0F-8DCB-D20FEE8C5158}" type="presParOf" srcId="{32047BFD-AF34-4B85-9D2B-5279388BC371}" destId="{C044D98F-36FD-4BE9-8214-7D51D7EFF162}" srcOrd="8" destOrd="0" presId="urn:microsoft.com/office/officeart/2005/8/layout/lProcess3"/>
    <dgm:cxn modelId="{6C384E01-A5DE-4CBF-AF16-F0A8EC40D872}" type="presParOf" srcId="{32047BFD-AF34-4B85-9D2B-5279388BC371}" destId="{A1230F42-BE26-405F-A898-7C1569CFD691}" srcOrd="9" destOrd="0" presId="urn:microsoft.com/office/officeart/2005/8/layout/lProcess3"/>
    <dgm:cxn modelId="{D0337DA6-C42F-4502-9C70-08537CDAF07D}" type="presParOf" srcId="{32047BFD-AF34-4B85-9D2B-5279388BC371}" destId="{54863496-5E03-4377-A30A-F018F385D1A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8337B3-4CBA-40BC-AAB9-CED8455C9CCB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5152D63F-B6DE-4C45-A11E-C46632A684A1}">
      <dgm:prSet phldrT="[Teksti]" custT="1"/>
      <dgm:spPr/>
      <dgm:t>
        <a:bodyPr/>
        <a:lstStyle/>
        <a:p>
          <a:r>
            <a:rPr lang="fi-FI" sz="1200" b="1" dirty="0"/>
            <a:t>Toiminta-mahdollisuudet </a:t>
          </a:r>
        </a:p>
      </dgm:t>
    </dgm:pt>
    <dgm:pt modelId="{CD256114-D91B-4F3D-ACF6-86FC65CFB57D}" type="parTrans" cxnId="{61F82904-BFEE-468B-9A99-F74F46FDBCD7}">
      <dgm:prSet/>
      <dgm:spPr/>
      <dgm:t>
        <a:bodyPr/>
        <a:lstStyle/>
        <a:p>
          <a:endParaRPr lang="fi-FI"/>
        </a:p>
      </dgm:t>
    </dgm:pt>
    <dgm:pt modelId="{B9DBA657-3EFB-4113-A680-46DC46E63797}" type="sibTrans" cxnId="{61F82904-BFEE-468B-9A99-F74F46FDBCD7}">
      <dgm:prSet/>
      <dgm:spPr/>
      <dgm:t>
        <a:bodyPr/>
        <a:lstStyle/>
        <a:p>
          <a:endParaRPr lang="fi-FI"/>
        </a:p>
      </dgm:t>
    </dgm:pt>
    <dgm:pt modelId="{830C5C9D-3C66-4EC6-855E-C5F034EE9997}">
      <dgm:prSet phldrT="[Teksti]" custT="1"/>
      <dgm:spPr/>
      <dgm:t>
        <a:bodyPr/>
        <a:lstStyle/>
        <a:p>
          <a:r>
            <a:rPr lang="fi-FI" sz="1200" b="1" dirty="0"/>
            <a:t>Yhteistyötoimija</a:t>
          </a:r>
        </a:p>
      </dgm:t>
    </dgm:pt>
    <dgm:pt modelId="{95F1333A-2027-4108-9600-CBB4F0F9744D}" type="parTrans" cxnId="{402DA4A8-E9F6-42C5-BC4B-44161EAE2A7D}">
      <dgm:prSet/>
      <dgm:spPr/>
      <dgm:t>
        <a:bodyPr/>
        <a:lstStyle/>
        <a:p>
          <a:endParaRPr lang="fi-FI"/>
        </a:p>
      </dgm:t>
    </dgm:pt>
    <dgm:pt modelId="{2C653121-CDDC-4564-A2BE-08401BE5FF3C}" type="sibTrans" cxnId="{402DA4A8-E9F6-42C5-BC4B-44161EAE2A7D}">
      <dgm:prSet/>
      <dgm:spPr/>
      <dgm:t>
        <a:bodyPr/>
        <a:lstStyle/>
        <a:p>
          <a:endParaRPr lang="fi-FI"/>
        </a:p>
      </dgm:t>
    </dgm:pt>
    <dgm:pt modelId="{A8CF90AE-6A13-479D-8F5C-A7C67FBD5444}">
      <dgm:prSet phldrT="[Teksti]" custT="1"/>
      <dgm:spPr/>
      <dgm:t>
        <a:bodyPr/>
        <a:lstStyle/>
        <a:p>
          <a:r>
            <a:rPr lang="fi-FI" sz="1200" b="1" dirty="0"/>
            <a:t>Yhteistyötoimijan tuki</a:t>
          </a:r>
        </a:p>
      </dgm:t>
    </dgm:pt>
    <dgm:pt modelId="{B269765B-1F07-4618-AB30-A2BF3B7F9789}" type="parTrans" cxnId="{EDC09F30-2668-4AAC-8A75-A4CF1B573457}">
      <dgm:prSet/>
      <dgm:spPr/>
      <dgm:t>
        <a:bodyPr/>
        <a:lstStyle/>
        <a:p>
          <a:endParaRPr lang="fi-FI"/>
        </a:p>
      </dgm:t>
    </dgm:pt>
    <dgm:pt modelId="{4D6E6588-8024-44C2-8F1F-AEC5474AEE6F}" type="sibTrans" cxnId="{EDC09F30-2668-4AAC-8A75-A4CF1B573457}">
      <dgm:prSet/>
      <dgm:spPr/>
      <dgm:t>
        <a:bodyPr/>
        <a:lstStyle/>
        <a:p>
          <a:endParaRPr lang="fi-FI"/>
        </a:p>
      </dgm:t>
    </dgm:pt>
    <dgm:pt modelId="{819B0150-5B40-4E92-9DA8-D91CD1F6B8AB}">
      <dgm:prSet custT="1"/>
      <dgm:spPr/>
      <dgm:t>
        <a:bodyPr/>
        <a:lstStyle/>
        <a:p>
          <a:r>
            <a:rPr lang="fi-FI" sz="1200" b="1" dirty="0"/>
            <a:t>Yhteistyöskentelyn suunnittelu</a:t>
          </a:r>
        </a:p>
      </dgm:t>
    </dgm:pt>
    <dgm:pt modelId="{F68E32C4-4B96-411F-8D7A-8DC1039FFAF5}" type="parTrans" cxnId="{420C486B-C794-499A-B033-EDBA0003250A}">
      <dgm:prSet/>
      <dgm:spPr/>
      <dgm:t>
        <a:bodyPr/>
        <a:lstStyle/>
        <a:p>
          <a:endParaRPr lang="fi-FI"/>
        </a:p>
      </dgm:t>
    </dgm:pt>
    <dgm:pt modelId="{674C30CE-2F35-4A3E-A936-751EF1A3FCA8}" type="sibTrans" cxnId="{420C486B-C794-499A-B033-EDBA0003250A}">
      <dgm:prSet/>
      <dgm:spPr/>
      <dgm:t>
        <a:bodyPr/>
        <a:lstStyle/>
        <a:p>
          <a:endParaRPr lang="fi-FI"/>
        </a:p>
      </dgm:t>
    </dgm:pt>
    <dgm:pt modelId="{8A42F5CA-9287-4229-ABF1-2DD863EC163D}">
      <dgm:prSet custT="1"/>
      <dgm:spPr/>
      <dgm:t>
        <a:bodyPr/>
        <a:lstStyle/>
        <a:p>
          <a:r>
            <a:rPr lang="fi-FI" sz="1200" b="1" dirty="0"/>
            <a:t>Vaikuttavuuden arviointi</a:t>
          </a:r>
        </a:p>
      </dgm:t>
    </dgm:pt>
    <dgm:pt modelId="{7E9803C0-C479-4C48-931F-AC77347468A0}" type="parTrans" cxnId="{CD593A53-8C60-4956-849B-5B12726E4314}">
      <dgm:prSet/>
      <dgm:spPr/>
      <dgm:t>
        <a:bodyPr/>
        <a:lstStyle/>
        <a:p>
          <a:endParaRPr lang="fi-FI"/>
        </a:p>
      </dgm:t>
    </dgm:pt>
    <dgm:pt modelId="{8B9DF790-0EAD-4BB1-AF75-B37FC05F41AC}" type="sibTrans" cxnId="{CD593A53-8C60-4956-849B-5B12726E4314}">
      <dgm:prSet/>
      <dgm:spPr/>
      <dgm:t>
        <a:bodyPr/>
        <a:lstStyle/>
        <a:p>
          <a:endParaRPr lang="fi-FI"/>
        </a:p>
      </dgm:t>
    </dgm:pt>
    <dgm:pt modelId="{359AA512-B1CC-475B-A95D-57213BD97D7D}">
      <dgm:prSet phldrT="[Teksti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i-FI" dirty="0"/>
            <a:t>Lapsen/ perheen kokonaistilanteen ja  lastensuojelutarpeen kartoittaminen sekä tuen tarpeen tunnistaminen</a:t>
          </a:r>
        </a:p>
      </dgm:t>
    </dgm:pt>
    <dgm:pt modelId="{3272590C-1910-49C6-8727-3AF421FC0B80}" type="parTrans" cxnId="{D3CD0423-3AED-4ADA-B90D-AD19E0784B4F}">
      <dgm:prSet/>
      <dgm:spPr/>
      <dgm:t>
        <a:bodyPr/>
        <a:lstStyle/>
        <a:p>
          <a:endParaRPr lang="fi-FI"/>
        </a:p>
      </dgm:t>
    </dgm:pt>
    <dgm:pt modelId="{A11AA5C1-87DF-47C9-B46A-BB3375070DC1}" type="sibTrans" cxnId="{D3CD0423-3AED-4ADA-B90D-AD19E0784B4F}">
      <dgm:prSet/>
      <dgm:spPr/>
      <dgm:t>
        <a:bodyPr/>
        <a:lstStyle/>
        <a:p>
          <a:endParaRPr lang="fi-FI"/>
        </a:p>
      </dgm:t>
    </dgm:pt>
    <dgm:pt modelId="{79D2A3B5-5B6C-45B7-83D5-A05ACC0AF51D}">
      <dgm:prSet phldrT="[Teksti]"/>
      <dgm:spPr/>
      <dgm:t>
        <a:bodyPr/>
        <a:lstStyle/>
        <a:p>
          <a:r>
            <a:rPr lang="fi-FI" dirty="0"/>
            <a:t>Arvioidaan verkostojen toimintamahdollisuuksia ja sitä, mikä ensisijaista, tarpeellista ja välttämätöntä </a:t>
          </a:r>
        </a:p>
      </dgm:t>
    </dgm:pt>
    <dgm:pt modelId="{87854B9A-9458-4822-81D4-85D7B7B42805}" type="parTrans" cxnId="{FB52606F-FD24-4DE7-8B5E-63F508CB1078}">
      <dgm:prSet/>
      <dgm:spPr/>
      <dgm:t>
        <a:bodyPr/>
        <a:lstStyle/>
        <a:p>
          <a:endParaRPr lang="fi-FI"/>
        </a:p>
      </dgm:t>
    </dgm:pt>
    <dgm:pt modelId="{940A157C-C672-4920-A3A5-31F0203892AE}" type="sibTrans" cxnId="{FB52606F-FD24-4DE7-8B5E-63F508CB1078}">
      <dgm:prSet/>
      <dgm:spPr/>
      <dgm:t>
        <a:bodyPr/>
        <a:lstStyle/>
        <a:p>
          <a:endParaRPr lang="fi-FI"/>
        </a:p>
      </dgm:t>
    </dgm:pt>
    <dgm:pt modelId="{983BFFBB-575F-4AEF-9AED-573150E40B21}">
      <dgm:prSet phldrT="[Teksti]"/>
      <dgm:spPr/>
      <dgm:t>
        <a:bodyPr/>
        <a:lstStyle/>
        <a:p>
          <a:r>
            <a:rPr lang="fi-FI" dirty="0"/>
            <a:t>Kutsutaan tarvittavat verkostot yhteistyöhön</a:t>
          </a:r>
        </a:p>
      </dgm:t>
    </dgm:pt>
    <dgm:pt modelId="{BB32A3BD-EC50-4DCA-AAB9-568319503676}" type="parTrans" cxnId="{FB6F7C6B-7017-40C2-A2D3-AA9C447086D1}">
      <dgm:prSet/>
      <dgm:spPr/>
      <dgm:t>
        <a:bodyPr/>
        <a:lstStyle/>
        <a:p>
          <a:endParaRPr lang="fi-FI"/>
        </a:p>
      </dgm:t>
    </dgm:pt>
    <dgm:pt modelId="{5D34F0AF-82CA-4980-8449-6F7FBAE72FAC}" type="sibTrans" cxnId="{FB6F7C6B-7017-40C2-A2D3-AA9C447086D1}">
      <dgm:prSet/>
      <dgm:spPr/>
      <dgm:t>
        <a:bodyPr/>
        <a:lstStyle/>
        <a:p>
          <a:endParaRPr lang="fi-FI"/>
        </a:p>
      </dgm:t>
    </dgm:pt>
    <dgm:pt modelId="{412C179A-48E7-454F-9766-AF4727EC5E84}">
      <dgm:prSet phldrT="[Teksti]"/>
      <dgm:spPr/>
      <dgm:t>
        <a:bodyPr/>
        <a:lstStyle/>
        <a:p>
          <a:r>
            <a:rPr lang="fi-FI" dirty="0"/>
            <a:t>Arvioidaan yhdessä mihin lapsi/ perhe tarvitsee tukea – tehdään monialainen asiakassuunnitelma</a:t>
          </a:r>
        </a:p>
      </dgm:t>
    </dgm:pt>
    <dgm:pt modelId="{8F8EBDB3-149E-4D17-8969-64348F48E6D7}" type="parTrans" cxnId="{B320D528-7192-4708-8AEE-06FDDC002227}">
      <dgm:prSet/>
      <dgm:spPr/>
      <dgm:t>
        <a:bodyPr/>
        <a:lstStyle/>
        <a:p>
          <a:endParaRPr lang="fi-FI"/>
        </a:p>
      </dgm:t>
    </dgm:pt>
    <dgm:pt modelId="{5574774A-03BF-4658-B94E-716DC1670A9D}" type="sibTrans" cxnId="{B320D528-7192-4708-8AEE-06FDDC002227}">
      <dgm:prSet/>
      <dgm:spPr/>
      <dgm:t>
        <a:bodyPr/>
        <a:lstStyle/>
        <a:p>
          <a:endParaRPr lang="fi-FI"/>
        </a:p>
      </dgm:t>
    </dgm:pt>
    <dgm:pt modelId="{F92A55C2-66CC-4610-9734-099514EC9C5B}">
      <dgm:prSet phldrT="[Teksti]"/>
      <dgm:spPr/>
      <dgm:t>
        <a:bodyPr/>
        <a:lstStyle/>
        <a:p>
          <a:r>
            <a:rPr lang="fi-FI" dirty="0"/>
            <a:t>Siirretään tieto ja suositukset perheelle ja verkostolle. </a:t>
          </a:r>
        </a:p>
        <a:p>
          <a:r>
            <a:rPr lang="fi-FI" dirty="0"/>
            <a:t>Sovitaan monialaisesta työskentelystä ja seurannasta</a:t>
          </a:r>
        </a:p>
      </dgm:t>
    </dgm:pt>
    <dgm:pt modelId="{0B018643-224D-411F-8BEB-C4B0D69DC417}" type="parTrans" cxnId="{8AC27A6A-7D95-481D-A2D2-947652529AAA}">
      <dgm:prSet/>
      <dgm:spPr/>
      <dgm:t>
        <a:bodyPr/>
        <a:lstStyle/>
        <a:p>
          <a:endParaRPr lang="fi-FI"/>
        </a:p>
      </dgm:t>
    </dgm:pt>
    <dgm:pt modelId="{BD6E66B2-F66A-46C6-B38C-C3EEAB3007D9}" type="sibTrans" cxnId="{8AC27A6A-7D95-481D-A2D2-947652529AAA}">
      <dgm:prSet/>
      <dgm:spPr/>
      <dgm:t>
        <a:bodyPr/>
        <a:lstStyle/>
        <a:p>
          <a:endParaRPr lang="fi-FI"/>
        </a:p>
      </dgm:t>
    </dgm:pt>
    <dgm:pt modelId="{67B0D4A0-B43F-4B21-9E7C-ED4F0653842E}">
      <dgm:prSet phldrT="[Teksti]"/>
      <dgm:spPr/>
      <dgm:t>
        <a:bodyPr/>
        <a:lstStyle/>
        <a:p>
          <a:r>
            <a:rPr lang="fi-FI" dirty="0"/>
            <a:t>Asiakassuunnitelman toteutuminen, vaikuttavuus ja jatkoarviointi</a:t>
          </a:r>
        </a:p>
      </dgm:t>
    </dgm:pt>
    <dgm:pt modelId="{99BE7329-5094-4E47-927D-152134A58B95}" type="parTrans" cxnId="{35ACDC92-7279-45A6-9106-460247717D9B}">
      <dgm:prSet/>
      <dgm:spPr/>
      <dgm:t>
        <a:bodyPr/>
        <a:lstStyle/>
        <a:p>
          <a:endParaRPr lang="fi-FI"/>
        </a:p>
      </dgm:t>
    </dgm:pt>
    <dgm:pt modelId="{231A304F-6FE9-453E-9AD2-AFEE6D202326}" type="sibTrans" cxnId="{35ACDC92-7279-45A6-9106-460247717D9B}">
      <dgm:prSet/>
      <dgm:spPr/>
      <dgm:t>
        <a:bodyPr/>
        <a:lstStyle/>
        <a:p>
          <a:endParaRPr lang="fi-FI"/>
        </a:p>
      </dgm:t>
    </dgm:pt>
    <dgm:pt modelId="{31FFB0A8-3500-4A56-9E27-F5DD696B1F02}">
      <dgm:prSet phldrT="[Teksti]" custT="1"/>
      <dgm:spPr/>
      <dgm:t>
        <a:bodyPr/>
        <a:lstStyle/>
        <a:p>
          <a:r>
            <a:rPr lang="fi-FI" sz="1600" b="1" dirty="0">
              <a:solidFill>
                <a:schemeClr val="tx1"/>
              </a:solidFill>
            </a:rPr>
            <a:t>Monialainen palvelutarpeen tuki</a:t>
          </a:r>
        </a:p>
      </dgm:t>
    </dgm:pt>
    <dgm:pt modelId="{E066113B-9208-4865-9023-AE9A393D1131}" type="sibTrans" cxnId="{4FD90D25-AC6A-4161-8EA2-F71F195145EE}">
      <dgm:prSet/>
      <dgm:spPr/>
      <dgm:t>
        <a:bodyPr/>
        <a:lstStyle/>
        <a:p>
          <a:endParaRPr lang="fi-FI"/>
        </a:p>
      </dgm:t>
    </dgm:pt>
    <dgm:pt modelId="{131BEF85-F41E-41BD-9DBA-F3817AC20539}" type="parTrans" cxnId="{4FD90D25-AC6A-4161-8EA2-F71F195145EE}">
      <dgm:prSet/>
      <dgm:spPr/>
      <dgm:t>
        <a:bodyPr/>
        <a:lstStyle/>
        <a:p>
          <a:endParaRPr lang="fi-FI"/>
        </a:p>
      </dgm:t>
    </dgm:pt>
    <dgm:pt modelId="{22731844-7117-4088-B99A-60118137C948}">
      <dgm:prSet phldrT="[Teksti]"/>
      <dgm:spPr/>
      <dgm:t>
        <a:bodyPr/>
        <a:lstStyle/>
        <a:p>
          <a:r>
            <a:rPr lang="fi-FI" b="1" dirty="0"/>
            <a:t>Kutsutaan yhteistyöhön –meihin otat yhteyttä </a:t>
          </a:r>
        </a:p>
      </dgm:t>
    </dgm:pt>
    <dgm:pt modelId="{4D9C0A53-7EEA-405A-BA1D-8C1B6CCA3AC1}" type="parTrans" cxnId="{1FFFA65D-8990-4012-84B8-0882C1F0A4B5}">
      <dgm:prSet/>
      <dgm:spPr/>
      <dgm:t>
        <a:bodyPr/>
        <a:lstStyle/>
        <a:p>
          <a:endParaRPr lang="fi-FI"/>
        </a:p>
      </dgm:t>
    </dgm:pt>
    <dgm:pt modelId="{E5C19079-7856-4830-809A-36599C330ED9}" type="sibTrans" cxnId="{1FFFA65D-8990-4012-84B8-0882C1F0A4B5}">
      <dgm:prSet/>
      <dgm:spPr/>
      <dgm:t>
        <a:bodyPr/>
        <a:lstStyle/>
        <a:p>
          <a:endParaRPr lang="fi-FI"/>
        </a:p>
      </dgm:t>
    </dgm:pt>
    <dgm:pt modelId="{D9B9C8CC-DECD-4138-91C1-4D6FF6E136AC}">
      <dgm:prSet phldrT="[Teksti]"/>
      <dgm:spPr/>
      <dgm:t>
        <a:bodyPr/>
        <a:lstStyle/>
        <a:p>
          <a:r>
            <a:rPr lang="fi-FI" b="1" dirty="0"/>
            <a:t>Meihin saa yhteyden</a:t>
          </a:r>
        </a:p>
      </dgm:t>
    </dgm:pt>
    <dgm:pt modelId="{D55E8FF8-A233-4840-9A51-E6DF4A2A074A}" type="parTrans" cxnId="{666D9A96-29E1-413B-8440-BFB50022AF73}">
      <dgm:prSet/>
      <dgm:spPr/>
      <dgm:t>
        <a:bodyPr/>
        <a:lstStyle/>
        <a:p>
          <a:endParaRPr lang="fi-FI"/>
        </a:p>
      </dgm:t>
    </dgm:pt>
    <dgm:pt modelId="{E88A9331-5194-4BE7-A70B-AA30CB2F099A}" type="sibTrans" cxnId="{666D9A96-29E1-413B-8440-BFB50022AF73}">
      <dgm:prSet/>
      <dgm:spPr/>
      <dgm:t>
        <a:bodyPr/>
        <a:lstStyle/>
        <a:p>
          <a:endParaRPr lang="fi-FI"/>
        </a:p>
      </dgm:t>
    </dgm:pt>
    <dgm:pt modelId="{E9E3837F-0E73-4A75-AC8C-C7D279CFF60F}">
      <dgm:prSet phldrT="[Teksti]"/>
      <dgm:spPr/>
      <dgm:t>
        <a:bodyPr/>
        <a:lstStyle/>
        <a:p>
          <a:r>
            <a:rPr lang="fi-FI" b="1" dirty="0"/>
            <a:t>Mitä meiltä odotetaan – suunnitelma/ toteutus</a:t>
          </a:r>
        </a:p>
      </dgm:t>
    </dgm:pt>
    <dgm:pt modelId="{D6DCC8E6-069A-4255-B5DC-B9E11643166A}" type="parTrans" cxnId="{8297A140-00E1-40A2-9CD3-ED43F382AA51}">
      <dgm:prSet/>
      <dgm:spPr/>
      <dgm:t>
        <a:bodyPr/>
        <a:lstStyle/>
        <a:p>
          <a:endParaRPr lang="fi-FI"/>
        </a:p>
      </dgm:t>
    </dgm:pt>
    <dgm:pt modelId="{55462DDB-5228-475B-97FE-FB9DCB5E3C52}" type="sibTrans" cxnId="{8297A140-00E1-40A2-9CD3-ED43F382AA51}">
      <dgm:prSet/>
      <dgm:spPr/>
      <dgm:t>
        <a:bodyPr/>
        <a:lstStyle/>
        <a:p>
          <a:endParaRPr lang="fi-FI"/>
        </a:p>
      </dgm:t>
    </dgm:pt>
    <dgm:pt modelId="{8DACBC29-A37B-415F-997D-8FB5F2106CEC}">
      <dgm:prSet phldrT="[Teksti]"/>
      <dgm:spPr/>
      <dgm:t>
        <a:bodyPr/>
        <a:lstStyle/>
        <a:p>
          <a:r>
            <a:rPr lang="fi-FI" b="1" dirty="0"/>
            <a:t>Minkä ja miten tiedon haluan</a:t>
          </a:r>
        </a:p>
      </dgm:t>
    </dgm:pt>
    <dgm:pt modelId="{00BBC147-A4A4-4E0C-A70A-AE305CB4CCBA}" type="parTrans" cxnId="{FC71629C-3137-403E-B3CC-114EA8275D33}">
      <dgm:prSet/>
      <dgm:spPr/>
      <dgm:t>
        <a:bodyPr/>
        <a:lstStyle/>
        <a:p>
          <a:endParaRPr lang="fi-FI"/>
        </a:p>
      </dgm:t>
    </dgm:pt>
    <dgm:pt modelId="{78D5D43D-1466-4BA7-B939-C81194284A04}" type="sibTrans" cxnId="{FC71629C-3137-403E-B3CC-114EA8275D33}">
      <dgm:prSet/>
      <dgm:spPr/>
      <dgm:t>
        <a:bodyPr/>
        <a:lstStyle/>
        <a:p>
          <a:endParaRPr lang="fi-FI"/>
        </a:p>
      </dgm:t>
    </dgm:pt>
    <dgm:pt modelId="{B56BC507-EF4B-4F1F-8F12-E9388F152FEF}">
      <dgm:prSet phldrT="[Teksti]"/>
      <dgm:spPr/>
      <dgm:t>
        <a:bodyPr/>
        <a:lstStyle/>
        <a:p>
          <a:r>
            <a:rPr lang="fi-FI" b="1" dirty="0"/>
            <a:t>Miten sovin jatkosta</a:t>
          </a:r>
        </a:p>
      </dgm:t>
    </dgm:pt>
    <dgm:pt modelId="{33BCCD09-55D5-41AD-B49D-906A7FF52663}" type="parTrans" cxnId="{36C2AA25-2A36-4339-9ABB-0F3E755AD3F0}">
      <dgm:prSet/>
      <dgm:spPr/>
      <dgm:t>
        <a:bodyPr/>
        <a:lstStyle/>
        <a:p>
          <a:endParaRPr lang="fi-FI"/>
        </a:p>
      </dgm:t>
    </dgm:pt>
    <dgm:pt modelId="{1C5A4DAB-AFEF-4F70-8D17-18B0A241DFBE}" type="sibTrans" cxnId="{36C2AA25-2A36-4339-9ABB-0F3E755AD3F0}">
      <dgm:prSet/>
      <dgm:spPr/>
      <dgm:t>
        <a:bodyPr/>
        <a:lstStyle/>
        <a:p>
          <a:endParaRPr lang="fi-FI"/>
        </a:p>
      </dgm:t>
    </dgm:pt>
    <dgm:pt modelId="{22F978BB-A657-4DDE-8EDD-6974C209E1D1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palvelu</a:t>
          </a:r>
        </a:p>
      </dgm:t>
    </dgm:pt>
    <dgm:pt modelId="{536429A3-6260-4330-AF90-9A364C90EB88}" type="parTrans" cxnId="{7A87C0EE-2CEB-46CF-8ACD-6D2C98447A99}">
      <dgm:prSet/>
      <dgm:spPr/>
      <dgm:t>
        <a:bodyPr/>
        <a:lstStyle/>
        <a:p>
          <a:endParaRPr lang="fi-FI"/>
        </a:p>
      </dgm:t>
    </dgm:pt>
    <dgm:pt modelId="{EF065CE4-C709-43ED-8ACE-AB59B9574527}" type="sibTrans" cxnId="{7A87C0EE-2CEB-46CF-8ACD-6D2C98447A99}">
      <dgm:prSet/>
      <dgm:spPr/>
      <dgm:t>
        <a:bodyPr/>
        <a:lstStyle/>
        <a:p>
          <a:endParaRPr lang="fi-FI"/>
        </a:p>
      </dgm:t>
    </dgm:pt>
    <dgm:pt modelId="{DDE4E637-AF7D-44BF-A983-D60296FC0FD0}" type="pres">
      <dgm:prSet presAssocID="{F28337B3-4CBA-40BC-AAB9-CED8455C9CC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12FC47B5-E0C2-4877-9325-FF56FA21E507}" type="pres">
      <dgm:prSet presAssocID="{31FFB0A8-3500-4A56-9E27-F5DD696B1F02}" presName="horFlow" presStyleCnt="0"/>
      <dgm:spPr/>
    </dgm:pt>
    <dgm:pt modelId="{573824A0-35A3-44E1-A267-497C9DC47296}" type="pres">
      <dgm:prSet presAssocID="{31FFB0A8-3500-4A56-9E27-F5DD696B1F02}" presName="bigChev" presStyleLbl="node1" presStyleIdx="0" presStyleCnt="3"/>
      <dgm:spPr/>
    </dgm:pt>
    <dgm:pt modelId="{7B98FF1A-EE83-4CDD-8E24-14F0D63CD204}" type="pres">
      <dgm:prSet presAssocID="{CD256114-D91B-4F3D-ACF6-86FC65CFB57D}" presName="parTrans" presStyleCnt="0"/>
      <dgm:spPr/>
    </dgm:pt>
    <dgm:pt modelId="{200BFAB3-6B80-478B-BC51-16F1247417DC}" type="pres">
      <dgm:prSet presAssocID="{5152D63F-B6DE-4C45-A11E-C46632A684A1}" presName="node" presStyleLbl="alignAccFollowNode1" presStyleIdx="0" presStyleCnt="15">
        <dgm:presLayoutVars>
          <dgm:bulletEnabled val="1"/>
        </dgm:presLayoutVars>
      </dgm:prSet>
      <dgm:spPr/>
    </dgm:pt>
    <dgm:pt modelId="{EC2C6A4B-99D6-4777-989E-07E36981649F}" type="pres">
      <dgm:prSet presAssocID="{B9DBA657-3EFB-4113-A680-46DC46E63797}" presName="sibTrans" presStyleCnt="0"/>
      <dgm:spPr/>
    </dgm:pt>
    <dgm:pt modelId="{E0821327-1FCA-487E-9F7A-F96464D2A30E}" type="pres">
      <dgm:prSet presAssocID="{830C5C9D-3C66-4EC6-855E-C5F034EE9997}" presName="node" presStyleLbl="alignAccFollowNode1" presStyleIdx="1" presStyleCnt="15">
        <dgm:presLayoutVars>
          <dgm:bulletEnabled val="1"/>
        </dgm:presLayoutVars>
      </dgm:prSet>
      <dgm:spPr/>
    </dgm:pt>
    <dgm:pt modelId="{6872A9B4-EAD5-4557-81C7-87894C684708}" type="pres">
      <dgm:prSet presAssocID="{2C653121-CDDC-4564-A2BE-08401BE5FF3C}" presName="sibTrans" presStyleCnt="0"/>
      <dgm:spPr/>
    </dgm:pt>
    <dgm:pt modelId="{B96AFB0B-74F8-4B76-AED8-CEC50A238199}" type="pres">
      <dgm:prSet presAssocID="{A8CF90AE-6A13-479D-8F5C-A7C67FBD5444}" presName="node" presStyleLbl="alignAccFollowNode1" presStyleIdx="2" presStyleCnt="15">
        <dgm:presLayoutVars>
          <dgm:bulletEnabled val="1"/>
        </dgm:presLayoutVars>
      </dgm:prSet>
      <dgm:spPr/>
    </dgm:pt>
    <dgm:pt modelId="{42E29CBF-9E46-4694-9374-15B119B3A1CA}" type="pres">
      <dgm:prSet presAssocID="{4D6E6588-8024-44C2-8F1F-AEC5474AEE6F}" presName="sibTrans" presStyleCnt="0"/>
      <dgm:spPr/>
    </dgm:pt>
    <dgm:pt modelId="{30C481F9-DE3B-47BC-A01C-BF055786CD4B}" type="pres">
      <dgm:prSet presAssocID="{819B0150-5B40-4E92-9DA8-D91CD1F6B8AB}" presName="node" presStyleLbl="alignAccFollowNode1" presStyleIdx="3" presStyleCnt="15">
        <dgm:presLayoutVars>
          <dgm:bulletEnabled val="1"/>
        </dgm:presLayoutVars>
      </dgm:prSet>
      <dgm:spPr/>
    </dgm:pt>
    <dgm:pt modelId="{39ECFFC9-4AD4-4BBB-A8F4-D4A178C5EBDB}" type="pres">
      <dgm:prSet presAssocID="{674C30CE-2F35-4A3E-A936-751EF1A3FCA8}" presName="sibTrans" presStyleCnt="0"/>
      <dgm:spPr/>
    </dgm:pt>
    <dgm:pt modelId="{15F13575-288B-439B-94B6-872A2288CC01}" type="pres">
      <dgm:prSet presAssocID="{8A42F5CA-9287-4229-ABF1-2DD863EC163D}" presName="node" presStyleLbl="alignAccFollowNode1" presStyleIdx="4" presStyleCnt="15">
        <dgm:presLayoutVars>
          <dgm:bulletEnabled val="1"/>
        </dgm:presLayoutVars>
      </dgm:prSet>
      <dgm:spPr/>
    </dgm:pt>
    <dgm:pt modelId="{C98F1606-904F-4123-8349-E87081ECA82B}" type="pres">
      <dgm:prSet presAssocID="{31FFB0A8-3500-4A56-9E27-F5DD696B1F02}" presName="vSp" presStyleCnt="0"/>
      <dgm:spPr/>
    </dgm:pt>
    <dgm:pt modelId="{58270401-4821-4EB8-9EB9-007F34668813}" type="pres">
      <dgm:prSet presAssocID="{359AA512-B1CC-475B-A95D-57213BD97D7D}" presName="horFlow" presStyleCnt="0"/>
      <dgm:spPr/>
    </dgm:pt>
    <dgm:pt modelId="{8B4DC763-102E-4742-A4A9-F5695C3966E5}" type="pres">
      <dgm:prSet presAssocID="{359AA512-B1CC-475B-A95D-57213BD97D7D}" presName="bigChev" presStyleLbl="node1" presStyleIdx="1" presStyleCnt="3"/>
      <dgm:spPr/>
    </dgm:pt>
    <dgm:pt modelId="{B25A1973-6929-4BE8-91AB-7FC5C88E6DDE}" type="pres">
      <dgm:prSet presAssocID="{87854B9A-9458-4822-81D4-85D7B7B42805}" presName="parTrans" presStyleCnt="0"/>
      <dgm:spPr/>
    </dgm:pt>
    <dgm:pt modelId="{C78CEE95-5EDC-459E-9C95-511EF6E1B25A}" type="pres">
      <dgm:prSet presAssocID="{79D2A3B5-5B6C-45B7-83D5-A05ACC0AF51D}" presName="node" presStyleLbl="alignAccFollowNode1" presStyleIdx="5" presStyleCnt="15">
        <dgm:presLayoutVars>
          <dgm:bulletEnabled val="1"/>
        </dgm:presLayoutVars>
      </dgm:prSet>
      <dgm:spPr/>
    </dgm:pt>
    <dgm:pt modelId="{3F6A1D40-DD9C-4099-A60B-FA11B83EB53E}" type="pres">
      <dgm:prSet presAssocID="{940A157C-C672-4920-A3A5-31F0203892AE}" presName="sibTrans" presStyleCnt="0"/>
      <dgm:spPr/>
    </dgm:pt>
    <dgm:pt modelId="{9A8C20EC-68B4-442E-B8E5-6997607B97C3}" type="pres">
      <dgm:prSet presAssocID="{983BFFBB-575F-4AEF-9AED-573150E40B21}" presName="node" presStyleLbl="alignAccFollowNode1" presStyleIdx="6" presStyleCnt="15">
        <dgm:presLayoutVars>
          <dgm:bulletEnabled val="1"/>
        </dgm:presLayoutVars>
      </dgm:prSet>
      <dgm:spPr/>
    </dgm:pt>
    <dgm:pt modelId="{9DC3EAAF-DCEC-4787-8D60-C58C53472B42}" type="pres">
      <dgm:prSet presAssocID="{5D34F0AF-82CA-4980-8449-6F7FBAE72FAC}" presName="sibTrans" presStyleCnt="0"/>
      <dgm:spPr/>
    </dgm:pt>
    <dgm:pt modelId="{71952D79-F418-40FD-A4EB-A41D72093813}" type="pres">
      <dgm:prSet presAssocID="{412C179A-48E7-454F-9766-AF4727EC5E84}" presName="node" presStyleLbl="alignAccFollowNode1" presStyleIdx="7" presStyleCnt="15">
        <dgm:presLayoutVars>
          <dgm:bulletEnabled val="1"/>
        </dgm:presLayoutVars>
      </dgm:prSet>
      <dgm:spPr/>
    </dgm:pt>
    <dgm:pt modelId="{91297E09-B07C-45C0-9963-114E3449F6B0}" type="pres">
      <dgm:prSet presAssocID="{5574774A-03BF-4658-B94E-716DC1670A9D}" presName="sibTrans" presStyleCnt="0"/>
      <dgm:spPr/>
    </dgm:pt>
    <dgm:pt modelId="{F4853995-46BD-4BF3-B790-2C2A4659F828}" type="pres">
      <dgm:prSet presAssocID="{F92A55C2-66CC-4610-9734-099514EC9C5B}" presName="node" presStyleLbl="alignAccFollowNode1" presStyleIdx="8" presStyleCnt="15">
        <dgm:presLayoutVars>
          <dgm:bulletEnabled val="1"/>
        </dgm:presLayoutVars>
      </dgm:prSet>
      <dgm:spPr/>
    </dgm:pt>
    <dgm:pt modelId="{713369A9-B387-40AA-8FC3-1AEF0B61E301}" type="pres">
      <dgm:prSet presAssocID="{BD6E66B2-F66A-46C6-B38C-C3EEAB3007D9}" presName="sibTrans" presStyleCnt="0"/>
      <dgm:spPr/>
    </dgm:pt>
    <dgm:pt modelId="{3021D043-60C5-45CC-8C32-C62FE0B546FF}" type="pres">
      <dgm:prSet presAssocID="{67B0D4A0-B43F-4B21-9E7C-ED4F0653842E}" presName="node" presStyleLbl="alignAccFollowNode1" presStyleIdx="9" presStyleCnt="15">
        <dgm:presLayoutVars>
          <dgm:bulletEnabled val="1"/>
        </dgm:presLayoutVars>
      </dgm:prSet>
      <dgm:spPr/>
    </dgm:pt>
    <dgm:pt modelId="{F59AE2D7-57A8-42AE-9E0C-100EF03BC8D7}" type="pres">
      <dgm:prSet presAssocID="{359AA512-B1CC-475B-A95D-57213BD97D7D}" presName="vSp" presStyleCnt="0"/>
      <dgm:spPr/>
    </dgm:pt>
    <dgm:pt modelId="{513DDD2D-6F74-4149-87B1-F8F13883CD4F}" type="pres">
      <dgm:prSet presAssocID="{22F978BB-A657-4DDE-8EDD-6974C209E1D1}" presName="horFlow" presStyleCnt="0"/>
      <dgm:spPr/>
    </dgm:pt>
    <dgm:pt modelId="{AC2221C0-F7F9-47B8-A466-BA60AD0CC469}" type="pres">
      <dgm:prSet presAssocID="{22F978BB-A657-4DDE-8EDD-6974C209E1D1}" presName="bigChev" presStyleLbl="node1" presStyleIdx="2" presStyleCnt="3"/>
      <dgm:spPr/>
    </dgm:pt>
    <dgm:pt modelId="{591F5846-BAEB-40A5-9DD0-E6A47F828EA0}" type="pres">
      <dgm:prSet presAssocID="{4D9C0A53-7EEA-405A-BA1D-8C1B6CCA3AC1}" presName="parTrans" presStyleCnt="0"/>
      <dgm:spPr/>
    </dgm:pt>
    <dgm:pt modelId="{750921D3-3502-4A2F-AF1F-6EC0CB494FDE}" type="pres">
      <dgm:prSet presAssocID="{22731844-7117-4088-B99A-60118137C948}" presName="node" presStyleLbl="alignAccFollowNode1" presStyleIdx="10" presStyleCnt="15">
        <dgm:presLayoutVars>
          <dgm:bulletEnabled val="1"/>
        </dgm:presLayoutVars>
      </dgm:prSet>
      <dgm:spPr/>
    </dgm:pt>
    <dgm:pt modelId="{943D30A1-3E84-4125-9194-F050E60708EB}" type="pres">
      <dgm:prSet presAssocID="{E5C19079-7856-4830-809A-36599C330ED9}" presName="sibTrans" presStyleCnt="0"/>
      <dgm:spPr/>
    </dgm:pt>
    <dgm:pt modelId="{9645795D-BCA7-4F84-B761-0BBFF477004B}" type="pres">
      <dgm:prSet presAssocID="{D9B9C8CC-DECD-4138-91C1-4D6FF6E136AC}" presName="node" presStyleLbl="alignAccFollowNode1" presStyleIdx="11" presStyleCnt="15">
        <dgm:presLayoutVars>
          <dgm:bulletEnabled val="1"/>
        </dgm:presLayoutVars>
      </dgm:prSet>
      <dgm:spPr/>
    </dgm:pt>
    <dgm:pt modelId="{8EA2A042-BEA4-4D08-9FA9-B2DEEE864EEC}" type="pres">
      <dgm:prSet presAssocID="{E88A9331-5194-4BE7-A70B-AA30CB2F099A}" presName="sibTrans" presStyleCnt="0"/>
      <dgm:spPr/>
    </dgm:pt>
    <dgm:pt modelId="{F1981170-150D-496D-AE94-D19EDD3DF7FA}" type="pres">
      <dgm:prSet presAssocID="{E9E3837F-0E73-4A75-AC8C-C7D279CFF60F}" presName="node" presStyleLbl="alignAccFollowNode1" presStyleIdx="12" presStyleCnt="15">
        <dgm:presLayoutVars>
          <dgm:bulletEnabled val="1"/>
        </dgm:presLayoutVars>
      </dgm:prSet>
      <dgm:spPr/>
    </dgm:pt>
    <dgm:pt modelId="{5659F558-0A3B-48DB-B915-62B6E56BF0BE}" type="pres">
      <dgm:prSet presAssocID="{55462DDB-5228-475B-97FE-FB9DCB5E3C52}" presName="sibTrans" presStyleCnt="0"/>
      <dgm:spPr/>
    </dgm:pt>
    <dgm:pt modelId="{2D7FEBE7-9665-4750-BB90-4475612C53A1}" type="pres">
      <dgm:prSet presAssocID="{8DACBC29-A37B-415F-997D-8FB5F2106CEC}" presName="node" presStyleLbl="alignAccFollowNode1" presStyleIdx="13" presStyleCnt="15">
        <dgm:presLayoutVars>
          <dgm:bulletEnabled val="1"/>
        </dgm:presLayoutVars>
      </dgm:prSet>
      <dgm:spPr/>
    </dgm:pt>
    <dgm:pt modelId="{0BC5601E-D94D-4EC7-9C9D-473F571A8FF2}" type="pres">
      <dgm:prSet presAssocID="{78D5D43D-1466-4BA7-B939-C81194284A04}" presName="sibTrans" presStyleCnt="0"/>
      <dgm:spPr/>
    </dgm:pt>
    <dgm:pt modelId="{6226980F-CC9F-4DF0-AE45-1C7767E6898A}" type="pres">
      <dgm:prSet presAssocID="{B56BC507-EF4B-4F1F-8F12-E9388F152FEF}" presName="node" presStyleLbl="alignAccFollowNode1" presStyleIdx="14" presStyleCnt="15">
        <dgm:presLayoutVars>
          <dgm:bulletEnabled val="1"/>
        </dgm:presLayoutVars>
      </dgm:prSet>
      <dgm:spPr/>
    </dgm:pt>
  </dgm:ptLst>
  <dgm:cxnLst>
    <dgm:cxn modelId="{61F82904-BFEE-468B-9A99-F74F46FDBCD7}" srcId="{31FFB0A8-3500-4A56-9E27-F5DD696B1F02}" destId="{5152D63F-B6DE-4C45-A11E-C46632A684A1}" srcOrd="0" destOrd="0" parTransId="{CD256114-D91B-4F3D-ACF6-86FC65CFB57D}" sibTransId="{B9DBA657-3EFB-4113-A680-46DC46E63797}"/>
    <dgm:cxn modelId="{CDFEED0D-24A3-4166-8B6A-1B7F565B47EF}" type="presOf" srcId="{412C179A-48E7-454F-9766-AF4727EC5E84}" destId="{71952D79-F418-40FD-A4EB-A41D72093813}" srcOrd="0" destOrd="0" presId="urn:microsoft.com/office/officeart/2005/8/layout/lProcess3"/>
    <dgm:cxn modelId="{CDF98A1E-623F-48F1-A714-C0F7D2162262}" type="presOf" srcId="{B56BC507-EF4B-4F1F-8F12-E9388F152FEF}" destId="{6226980F-CC9F-4DF0-AE45-1C7767E6898A}" srcOrd="0" destOrd="0" presId="urn:microsoft.com/office/officeart/2005/8/layout/lProcess3"/>
    <dgm:cxn modelId="{D3CD0423-3AED-4ADA-B90D-AD19E0784B4F}" srcId="{F28337B3-4CBA-40BC-AAB9-CED8455C9CCB}" destId="{359AA512-B1CC-475B-A95D-57213BD97D7D}" srcOrd="1" destOrd="0" parTransId="{3272590C-1910-49C6-8727-3AF421FC0B80}" sibTransId="{A11AA5C1-87DF-47C9-B46A-BB3375070DC1}"/>
    <dgm:cxn modelId="{4FD90D25-AC6A-4161-8EA2-F71F195145EE}" srcId="{F28337B3-4CBA-40BC-AAB9-CED8455C9CCB}" destId="{31FFB0A8-3500-4A56-9E27-F5DD696B1F02}" srcOrd="0" destOrd="0" parTransId="{131BEF85-F41E-41BD-9DBA-F3817AC20539}" sibTransId="{E066113B-9208-4865-9023-AE9A393D1131}"/>
    <dgm:cxn modelId="{36C2AA25-2A36-4339-9ABB-0F3E755AD3F0}" srcId="{22F978BB-A657-4DDE-8EDD-6974C209E1D1}" destId="{B56BC507-EF4B-4F1F-8F12-E9388F152FEF}" srcOrd="4" destOrd="0" parTransId="{33BCCD09-55D5-41AD-B49D-906A7FF52663}" sibTransId="{1C5A4DAB-AFEF-4F70-8D17-18B0A241DFBE}"/>
    <dgm:cxn modelId="{B320D528-7192-4708-8AEE-06FDDC002227}" srcId="{359AA512-B1CC-475B-A95D-57213BD97D7D}" destId="{412C179A-48E7-454F-9766-AF4727EC5E84}" srcOrd="2" destOrd="0" parTransId="{8F8EBDB3-149E-4D17-8969-64348F48E6D7}" sibTransId="{5574774A-03BF-4658-B94E-716DC1670A9D}"/>
    <dgm:cxn modelId="{0F6D2D2C-BFAA-43FE-9585-5F2A7E4222D7}" type="presOf" srcId="{67B0D4A0-B43F-4B21-9E7C-ED4F0653842E}" destId="{3021D043-60C5-45CC-8C32-C62FE0B546FF}" srcOrd="0" destOrd="0" presId="urn:microsoft.com/office/officeart/2005/8/layout/lProcess3"/>
    <dgm:cxn modelId="{D982A22D-FECD-4469-B7AC-4FF61CE941FA}" type="presOf" srcId="{A8CF90AE-6A13-479D-8F5C-A7C67FBD5444}" destId="{B96AFB0B-74F8-4B76-AED8-CEC50A238199}" srcOrd="0" destOrd="0" presId="urn:microsoft.com/office/officeart/2005/8/layout/lProcess3"/>
    <dgm:cxn modelId="{EDC09F30-2668-4AAC-8A75-A4CF1B573457}" srcId="{31FFB0A8-3500-4A56-9E27-F5DD696B1F02}" destId="{A8CF90AE-6A13-479D-8F5C-A7C67FBD5444}" srcOrd="2" destOrd="0" parTransId="{B269765B-1F07-4618-AB30-A2BF3B7F9789}" sibTransId="{4D6E6588-8024-44C2-8F1F-AEC5474AEE6F}"/>
    <dgm:cxn modelId="{9AB5A93D-E8D8-472D-83E9-198FEA529ECC}" type="presOf" srcId="{8DACBC29-A37B-415F-997D-8FB5F2106CEC}" destId="{2D7FEBE7-9665-4750-BB90-4475612C53A1}" srcOrd="0" destOrd="0" presId="urn:microsoft.com/office/officeart/2005/8/layout/lProcess3"/>
    <dgm:cxn modelId="{8297A140-00E1-40A2-9CD3-ED43F382AA51}" srcId="{22F978BB-A657-4DDE-8EDD-6974C209E1D1}" destId="{E9E3837F-0E73-4A75-AC8C-C7D279CFF60F}" srcOrd="2" destOrd="0" parTransId="{D6DCC8E6-069A-4255-B5DC-B9E11643166A}" sibTransId="{55462DDB-5228-475B-97FE-FB9DCB5E3C52}"/>
    <dgm:cxn modelId="{1FFFA65D-8990-4012-84B8-0882C1F0A4B5}" srcId="{22F978BB-A657-4DDE-8EDD-6974C209E1D1}" destId="{22731844-7117-4088-B99A-60118137C948}" srcOrd="0" destOrd="0" parTransId="{4D9C0A53-7EEA-405A-BA1D-8C1B6CCA3AC1}" sibTransId="{E5C19079-7856-4830-809A-36599C330ED9}"/>
    <dgm:cxn modelId="{76EF9C42-C98E-4EF6-AA86-21F4119EF3EE}" type="presOf" srcId="{22F978BB-A657-4DDE-8EDD-6974C209E1D1}" destId="{AC2221C0-F7F9-47B8-A466-BA60AD0CC469}" srcOrd="0" destOrd="0" presId="urn:microsoft.com/office/officeart/2005/8/layout/lProcess3"/>
    <dgm:cxn modelId="{8AC27A6A-7D95-481D-A2D2-947652529AAA}" srcId="{359AA512-B1CC-475B-A95D-57213BD97D7D}" destId="{F92A55C2-66CC-4610-9734-099514EC9C5B}" srcOrd="3" destOrd="0" parTransId="{0B018643-224D-411F-8BEB-C4B0D69DC417}" sibTransId="{BD6E66B2-F66A-46C6-B38C-C3EEAB3007D9}"/>
    <dgm:cxn modelId="{420C486B-C794-499A-B033-EDBA0003250A}" srcId="{31FFB0A8-3500-4A56-9E27-F5DD696B1F02}" destId="{819B0150-5B40-4E92-9DA8-D91CD1F6B8AB}" srcOrd="3" destOrd="0" parTransId="{F68E32C4-4B96-411F-8D7A-8DC1039FFAF5}" sibTransId="{674C30CE-2F35-4A3E-A936-751EF1A3FCA8}"/>
    <dgm:cxn modelId="{FB6F7C6B-7017-40C2-A2D3-AA9C447086D1}" srcId="{359AA512-B1CC-475B-A95D-57213BD97D7D}" destId="{983BFFBB-575F-4AEF-9AED-573150E40B21}" srcOrd="1" destOrd="0" parTransId="{BB32A3BD-EC50-4DCA-AAB9-568319503676}" sibTransId="{5D34F0AF-82CA-4980-8449-6F7FBAE72FAC}"/>
    <dgm:cxn modelId="{FB52606F-FD24-4DE7-8B5E-63F508CB1078}" srcId="{359AA512-B1CC-475B-A95D-57213BD97D7D}" destId="{79D2A3B5-5B6C-45B7-83D5-A05ACC0AF51D}" srcOrd="0" destOrd="0" parTransId="{87854B9A-9458-4822-81D4-85D7B7B42805}" sibTransId="{940A157C-C672-4920-A3A5-31F0203892AE}"/>
    <dgm:cxn modelId="{0DFAC250-1CD7-494F-83B5-A04EE1B2F55B}" type="presOf" srcId="{819B0150-5B40-4E92-9DA8-D91CD1F6B8AB}" destId="{30C481F9-DE3B-47BC-A01C-BF055786CD4B}" srcOrd="0" destOrd="0" presId="urn:microsoft.com/office/officeart/2005/8/layout/lProcess3"/>
    <dgm:cxn modelId="{CD593A53-8C60-4956-849B-5B12726E4314}" srcId="{31FFB0A8-3500-4A56-9E27-F5DD696B1F02}" destId="{8A42F5CA-9287-4229-ABF1-2DD863EC163D}" srcOrd="4" destOrd="0" parTransId="{7E9803C0-C479-4C48-931F-AC77347468A0}" sibTransId="{8B9DF790-0EAD-4BB1-AF75-B37FC05F41AC}"/>
    <dgm:cxn modelId="{9FEF1E75-D805-4892-9F5B-5CC76A689EFA}" type="presOf" srcId="{31FFB0A8-3500-4A56-9E27-F5DD696B1F02}" destId="{573824A0-35A3-44E1-A267-497C9DC47296}" srcOrd="0" destOrd="0" presId="urn:microsoft.com/office/officeart/2005/8/layout/lProcess3"/>
    <dgm:cxn modelId="{4FF9957A-05A4-4DC7-A963-2A320CBC2434}" type="presOf" srcId="{830C5C9D-3C66-4EC6-855E-C5F034EE9997}" destId="{E0821327-1FCA-487E-9F7A-F96464D2A30E}" srcOrd="0" destOrd="0" presId="urn:microsoft.com/office/officeart/2005/8/layout/lProcess3"/>
    <dgm:cxn modelId="{503F8689-DE9B-4509-BCF9-4343569DF03F}" type="presOf" srcId="{79D2A3B5-5B6C-45B7-83D5-A05ACC0AF51D}" destId="{C78CEE95-5EDC-459E-9C95-511EF6E1B25A}" srcOrd="0" destOrd="0" presId="urn:microsoft.com/office/officeart/2005/8/layout/lProcess3"/>
    <dgm:cxn modelId="{35ACDC92-7279-45A6-9106-460247717D9B}" srcId="{359AA512-B1CC-475B-A95D-57213BD97D7D}" destId="{67B0D4A0-B43F-4B21-9E7C-ED4F0653842E}" srcOrd="4" destOrd="0" parTransId="{99BE7329-5094-4E47-927D-152134A58B95}" sibTransId="{231A304F-6FE9-453E-9AD2-AFEE6D202326}"/>
    <dgm:cxn modelId="{666D9A96-29E1-413B-8440-BFB50022AF73}" srcId="{22F978BB-A657-4DDE-8EDD-6974C209E1D1}" destId="{D9B9C8CC-DECD-4138-91C1-4D6FF6E136AC}" srcOrd="1" destOrd="0" parTransId="{D55E8FF8-A233-4840-9A51-E6DF4A2A074A}" sibTransId="{E88A9331-5194-4BE7-A70B-AA30CB2F099A}"/>
    <dgm:cxn modelId="{FC71629C-3137-403E-B3CC-114EA8275D33}" srcId="{22F978BB-A657-4DDE-8EDD-6974C209E1D1}" destId="{8DACBC29-A37B-415F-997D-8FB5F2106CEC}" srcOrd="3" destOrd="0" parTransId="{00BBC147-A4A4-4E0C-A70A-AE305CB4CCBA}" sibTransId="{78D5D43D-1466-4BA7-B939-C81194284A04}"/>
    <dgm:cxn modelId="{C33E01A2-2F32-4D63-AF02-C5581C17120B}" type="presOf" srcId="{F28337B3-4CBA-40BC-AAB9-CED8455C9CCB}" destId="{DDE4E637-AF7D-44BF-A983-D60296FC0FD0}" srcOrd="0" destOrd="0" presId="urn:microsoft.com/office/officeart/2005/8/layout/lProcess3"/>
    <dgm:cxn modelId="{A3B65AA5-AD63-44F0-A2E0-A4B0B4D0A1C0}" type="presOf" srcId="{8A42F5CA-9287-4229-ABF1-2DD863EC163D}" destId="{15F13575-288B-439B-94B6-872A2288CC01}" srcOrd="0" destOrd="0" presId="urn:microsoft.com/office/officeart/2005/8/layout/lProcess3"/>
    <dgm:cxn modelId="{402DA4A8-E9F6-42C5-BC4B-44161EAE2A7D}" srcId="{31FFB0A8-3500-4A56-9E27-F5DD696B1F02}" destId="{830C5C9D-3C66-4EC6-855E-C5F034EE9997}" srcOrd="1" destOrd="0" parTransId="{95F1333A-2027-4108-9600-CBB4F0F9744D}" sibTransId="{2C653121-CDDC-4564-A2BE-08401BE5FF3C}"/>
    <dgm:cxn modelId="{F2ADFFAF-1AD4-4579-8ECA-BD504983AD4C}" type="presOf" srcId="{D9B9C8CC-DECD-4138-91C1-4D6FF6E136AC}" destId="{9645795D-BCA7-4F84-B761-0BBFF477004B}" srcOrd="0" destOrd="0" presId="urn:microsoft.com/office/officeart/2005/8/layout/lProcess3"/>
    <dgm:cxn modelId="{C35B10B0-9C1F-41BB-9AF5-2B24C506A9F9}" type="presOf" srcId="{E9E3837F-0E73-4A75-AC8C-C7D279CFF60F}" destId="{F1981170-150D-496D-AE94-D19EDD3DF7FA}" srcOrd="0" destOrd="0" presId="urn:microsoft.com/office/officeart/2005/8/layout/lProcess3"/>
    <dgm:cxn modelId="{963FF3B2-550E-4895-82F6-932A2945B322}" type="presOf" srcId="{359AA512-B1CC-475B-A95D-57213BD97D7D}" destId="{8B4DC763-102E-4742-A4A9-F5695C3966E5}" srcOrd="0" destOrd="0" presId="urn:microsoft.com/office/officeart/2005/8/layout/lProcess3"/>
    <dgm:cxn modelId="{E890EDB6-2D3C-4BB7-B2BA-FADCFBF0380F}" type="presOf" srcId="{F92A55C2-66CC-4610-9734-099514EC9C5B}" destId="{F4853995-46BD-4BF3-B790-2C2A4659F828}" srcOrd="0" destOrd="0" presId="urn:microsoft.com/office/officeart/2005/8/layout/lProcess3"/>
    <dgm:cxn modelId="{E71892C7-4FBF-4BEF-97FC-FB52FB4A006A}" type="presOf" srcId="{22731844-7117-4088-B99A-60118137C948}" destId="{750921D3-3502-4A2F-AF1F-6EC0CB494FDE}" srcOrd="0" destOrd="0" presId="urn:microsoft.com/office/officeart/2005/8/layout/lProcess3"/>
    <dgm:cxn modelId="{CCBEBDD1-D69D-41F1-996A-A4F7DFC1FD24}" type="presOf" srcId="{5152D63F-B6DE-4C45-A11E-C46632A684A1}" destId="{200BFAB3-6B80-478B-BC51-16F1247417DC}" srcOrd="0" destOrd="0" presId="urn:microsoft.com/office/officeart/2005/8/layout/lProcess3"/>
    <dgm:cxn modelId="{A33E4ED5-D88A-4629-8CBA-EFCFE4995500}" type="presOf" srcId="{983BFFBB-575F-4AEF-9AED-573150E40B21}" destId="{9A8C20EC-68B4-442E-B8E5-6997607B97C3}" srcOrd="0" destOrd="0" presId="urn:microsoft.com/office/officeart/2005/8/layout/lProcess3"/>
    <dgm:cxn modelId="{7A87C0EE-2CEB-46CF-8ACD-6D2C98447A99}" srcId="{F28337B3-4CBA-40BC-AAB9-CED8455C9CCB}" destId="{22F978BB-A657-4DDE-8EDD-6974C209E1D1}" srcOrd="2" destOrd="0" parTransId="{536429A3-6260-4330-AF90-9A364C90EB88}" sibTransId="{EF065CE4-C709-43ED-8ACE-AB59B9574527}"/>
    <dgm:cxn modelId="{2E31B4AA-E653-4591-BF69-0C01E3C47BD7}" type="presParOf" srcId="{DDE4E637-AF7D-44BF-A983-D60296FC0FD0}" destId="{12FC47B5-E0C2-4877-9325-FF56FA21E507}" srcOrd="0" destOrd="0" presId="urn:microsoft.com/office/officeart/2005/8/layout/lProcess3"/>
    <dgm:cxn modelId="{F1C39BD1-EA01-452F-83B9-B907EF2AAB56}" type="presParOf" srcId="{12FC47B5-E0C2-4877-9325-FF56FA21E507}" destId="{573824A0-35A3-44E1-A267-497C9DC47296}" srcOrd="0" destOrd="0" presId="urn:microsoft.com/office/officeart/2005/8/layout/lProcess3"/>
    <dgm:cxn modelId="{2AEE632B-9540-4D48-B99A-DFB301543A21}" type="presParOf" srcId="{12FC47B5-E0C2-4877-9325-FF56FA21E507}" destId="{7B98FF1A-EE83-4CDD-8E24-14F0D63CD204}" srcOrd="1" destOrd="0" presId="urn:microsoft.com/office/officeart/2005/8/layout/lProcess3"/>
    <dgm:cxn modelId="{ABA11641-A235-4B3B-B738-A29BF9881AF8}" type="presParOf" srcId="{12FC47B5-E0C2-4877-9325-FF56FA21E507}" destId="{200BFAB3-6B80-478B-BC51-16F1247417DC}" srcOrd="2" destOrd="0" presId="urn:microsoft.com/office/officeart/2005/8/layout/lProcess3"/>
    <dgm:cxn modelId="{2F869F18-B4E2-4FC1-9503-53B9ED8BD934}" type="presParOf" srcId="{12FC47B5-E0C2-4877-9325-FF56FA21E507}" destId="{EC2C6A4B-99D6-4777-989E-07E36981649F}" srcOrd="3" destOrd="0" presId="urn:microsoft.com/office/officeart/2005/8/layout/lProcess3"/>
    <dgm:cxn modelId="{285D74D2-4F7D-4F92-B112-2C58AF89218D}" type="presParOf" srcId="{12FC47B5-E0C2-4877-9325-FF56FA21E507}" destId="{E0821327-1FCA-487E-9F7A-F96464D2A30E}" srcOrd="4" destOrd="0" presId="urn:microsoft.com/office/officeart/2005/8/layout/lProcess3"/>
    <dgm:cxn modelId="{BE608DDA-6796-4FE9-90F9-F7361C75ABA2}" type="presParOf" srcId="{12FC47B5-E0C2-4877-9325-FF56FA21E507}" destId="{6872A9B4-EAD5-4557-81C7-87894C684708}" srcOrd="5" destOrd="0" presId="urn:microsoft.com/office/officeart/2005/8/layout/lProcess3"/>
    <dgm:cxn modelId="{D11F8357-37CB-4CF0-BF9E-6BBD679B9BD3}" type="presParOf" srcId="{12FC47B5-E0C2-4877-9325-FF56FA21E507}" destId="{B96AFB0B-74F8-4B76-AED8-CEC50A238199}" srcOrd="6" destOrd="0" presId="urn:microsoft.com/office/officeart/2005/8/layout/lProcess3"/>
    <dgm:cxn modelId="{2D1BA1AF-2F2F-48F0-B466-802951136A53}" type="presParOf" srcId="{12FC47B5-E0C2-4877-9325-FF56FA21E507}" destId="{42E29CBF-9E46-4694-9374-15B119B3A1CA}" srcOrd="7" destOrd="0" presId="urn:microsoft.com/office/officeart/2005/8/layout/lProcess3"/>
    <dgm:cxn modelId="{8613B1A2-DD11-4661-8128-DDD55ECE757D}" type="presParOf" srcId="{12FC47B5-E0C2-4877-9325-FF56FA21E507}" destId="{30C481F9-DE3B-47BC-A01C-BF055786CD4B}" srcOrd="8" destOrd="0" presId="urn:microsoft.com/office/officeart/2005/8/layout/lProcess3"/>
    <dgm:cxn modelId="{644CBF97-BB20-4B81-ABD1-FF69DE6BE1B0}" type="presParOf" srcId="{12FC47B5-E0C2-4877-9325-FF56FA21E507}" destId="{39ECFFC9-4AD4-4BBB-A8F4-D4A178C5EBDB}" srcOrd="9" destOrd="0" presId="urn:microsoft.com/office/officeart/2005/8/layout/lProcess3"/>
    <dgm:cxn modelId="{FF701B4C-BD2C-4A3B-92C5-0A88A1F9DDD6}" type="presParOf" srcId="{12FC47B5-E0C2-4877-9325-FF56FA21E507}" destId="{15F13575-288B-439B-94B6-872A2288CC01}" srcOrd="10" destOrd="0" presId="urn:microsoft.com/office/officeart/2005/8/layout/lProcess3"/>
    <dgm:cxn modelId="{FBA97916-8BD0-485E-B595-FB301D5304B9}" type="presParOf" srcId="{DDE4E637-AF7D-44BF-A983-D60296FC0FD0}" destId="{C98F1606-904F-4123-8349-E87081ECA82B}" srcOrd="1" destOrd="0" presId="urn:microsoft.com/office/officeart/2005/8/layout/lProcess3"/>
    <dgm:cxn modelId="{D4B968A1-BB36-43F6-AD5F-1B592965EDCB}" type="presParOf" srcId="{DDE4E637-AF7D-44BF-A983-D60296FC0FD0}" destId="{58270401-4821-4EB8-9EB9-007F34668813}" srcOrd="2" destOrd="0" presId="urn:microsoft.com/office/officeart/2005/8/layout/lProcess3"/>
    <dgm:cxn modelId="{68297766-E0D3-42B3-9F80-AEE58BB4EF5B}" type="presParOf" srcId="{58270401-4821-4EB8-9EB9-007F34668813}" destId="{8B4DC763-102E-4742-A4A9-F5695C3966E5}" srcOrd="0" destOrd="0" presId="urn:microsoft.com/office/officeart/2005/8/layout/lProcess3"/>
    <dgm:cxn modelId="{161D5083-A9D1-4676-9631-12EFA71EB0E9}" type="presParOf" srcId="{58270401-4821-4EB8-9EB9-007F34668813}" destId="{B25A1973-6929-4BE8-91AB-7FC5C88E6DDE}" srcOrd="1" destOrd="0" presId="urn:microsoft.com/office/officeart/2005/8/layout/lProcess3"/>
    <dgm:cxn modelId="{67C4345E-9504-4D0A-851A-1B100BB9C7F3}" type="presParOf" srcId="{58270401-4821-4EB8-9EB9-007F34668813}" destId="{C78CEE95-5EDC-459E-9C95-511EF6E1B25A}" srcOrd="2" destOrd="0" presId="urn:microsoft.com/office/officeart/2005/8/layout/lProcess3"/>
    <dgm:cxn modelId="{FA5BA87B-0D7F-48A0-AF81-F2BF102EA1C0}" type="presParOf" srcId="{58270401-4821-4EB8-9EB9-007F34668813}" destId="{3F6A1D40-DD9C-4099-A60B-FA11B83EB53E}" srcOrd="3" destOrd="0" presId="urn:microsoft.com/office/officeart/2005/8/layout/lProcess3"/>
    <dgm:cxn modelId="{68BA56AE-73F3-437D-B048-34AA677DFA23}" type="presParOf" srcId="{58270401-4821-4EB8-9EB9-007F34668813}" destId="{9A8C20EC-68B4-442E-B8E5-6997607B97C3}" srcOrd="4" destOrd="0" presId="urn:microsoft.com/office/officeart/2005/8/layout/lProcess3"/>
    <dgm:cxn modelId="{E13208D1-6179-4114-A477-1A6F132AF427}" type="presParOf" srcId="{58270401-4821-4EB8-9EB9-007F34668813}" destId="{9DC3EAAF-DCEC-4787-8D60-C58C53472B42}" srcOrd="5" destOrd="0" presId="urn:microsoft.com/office/officeart/2005/8/layout/lProcess3"/>
    <dgm:cxn modelId="{35D016AC-7384-4BCC-8D4B-5A6220D56A2C}" type="presParOf" srcId="{58270401-4821-4EB8-9EB9-007F34668813}" destId="{71952D79-F418-40FD-A4EB-A41D72093813}" srcOrd="6" destOrd="0" presId="urn:microsoft.com/office/officeart/2005/8/layout/lProcess3"/>
    <dgm:cxn modelId="{4D23E63D-B474-4328-B79F-1A1F3A86E6AB}" type="presParOf" srcId="{58270401-4821-4EB8-9EB9-007F34668813}" destId="{91297E09-B07C-45C0-9963-114E3449F6B0}" srcOrd="7" destOrd="0" presId="urn:microsoft.com/office/officeart/2005/8/layout/lProcess3"/>
    <dgm:cxn modelId="{4092719E-8EF2-4CAB-9B60-61429EDF9A39}" type="presParOf" srcId="{58270401-4821-4EB8-9EB9-007F34668813}" destId="{F4853995-46BD-4BF3-B790-2C2A4659F828}" srcOrd="8" destOrd="0" presId="urn:microsoft.com/office/officeart/2005/8/layout/lProcess3"/>
    <dgm:cxn modelId="{11F20E85-949D-4972-B04D-0766622DB371}" type="presParOf" srcId="{58270401-4821-4EB8-9EB9-007F34668813}" destId="{713369A9-B387-40AA-8FC3-1AEF0B61E301}" srcOrd="9" destOrd="0" presId="urn:microsoft.com/office/officeart/2005/8/layout/lProcess3"/>
    <dgm:cxn modelId="{E1BE1EDC-AF93-48D4-9A09-D4A9A47B02F5}" type="presParOf" srcId="{58270401-4821-4EB8-9EB9-007F34668813}" destId="{3021D043-60C5-45CC-8C32-C62FE0B546FF}" srcOrd="10" destOrd="0" presId="urn:microsoft.com/office/officeart/2005/8/layout/lProcess3"/>
    <dgm:cxn modelId="{4AA6D005-A718-4BE1-80FC-34C43FEEAFE4}" type="presParOf" srcId="{DDE4E637-AF7D-44BF-A983-D60296FC0FD0}" destId="{F59AE2D7-57A8-42AE-9E0C-100EF03BC8D7}" srcOrd="3" destOrd="0" presId="urn:microsoft.com/office/officeart/2005/8/layout/lProcess3"/>
    <dgm:cxn modelId="{8533AC5A-842A-4BD7-BBDE-AAF3EF07C2EE}" type="presParOf" srcId="{DDE4E637-AF7D-44BF-A983-D60296FC0FD0}" destId="{513DDD2D-6F74-4149-87B1-F8F13883CD4F}" srcOrd="4" destOrd="0" presId="urn:microsoft.com/office/officeart/2005/8/layout/lProcess3"/>
    <dgm:cxn modelId="{9E3197B8-274B-4951-861D-79CF5B576B27}" type="presParOf" srcId="{513DDD2D-6F74-4149-87B1-F8F13883CD4F}" destId="{AC2221C0-F7F9-47B8-A466-BA60AD0CC469}" srcOrd="0" destOrd="0" presId="urn:microsoft.com/office/officeart/2005/8/layout/lProcess3"/>
    <dgm:cxn modelId="{ABB122D7-2C46-4BA2-98A3-ABDAB3C1E2C3}" type="presParOf" srcId="{513DDD2D-6F74-4149-87B1-F8F13883CD4F}" destId="{591F5846-BAEB-40A5-9DD0-E6A47F828EA0}" srcOrd="1" destOrd="0" presId="urn:microsoft.com/office/officeart/2005/8/layout/lProcess3"/>
    <dgm:cxn modelId="{EC20B6AD-FBD8-482A-9FD8-6B54DCB26308}" type="presParOf" srcId="{513DDD2D-6F74-4149-87B1-F8F13883CD4F}" destId="{750921D3-3502-4A2F-AF1F-6EC0CB494FDE}" srcOrd="2" destOrd="0" presId="urn:microsoft.com/office/officeart/2005/8/layout/lProcess3"/>
    <dgm:cxn modelId="{4EA189BE-6151-42B5-8E91-68834726BDA4}" type="presParOf" srcId="{513DDD2D-6F74-4149-87B1-F8F13883CD4F}" destId="{943D30A1-3E84-4125-9194-F050E60708EB}" srcOrd="3" destOrd="0" presId="urn:microsoft.com/office/officeart/2005/8/layout/lProcess3"/>
    <dgm:cxn modelId="{47EB72CF-9A1E-4656-96BC-CAB26FCCA476}" type="presParOf" srcId="{513DDD2D-6F74-4149-87B1-F8F13883CD4F}" destId="{9645795D-BCA7-4F84-B761-0BBFF477004B}" srcOrd="4" destOrd="0" presId="urn:microsoft.com/office/officeart/2005/8/layout/lProcess3"/>
    <dgm:cxn modelId="{13085579-E97E-43C8-AABB-F972F475B093}" type="presParOf" srcId="{513DDD2D-6F74-4149-87B1-F8F13883CD4F}" destId="{8EA2A042-BEA4-4D08-9FA9-B2DEEE864EEC}" srcOrd="5" destOrd="0" presId="urn:microsoft.com/office/officeart/2005/8/layout/lProcess3"/>
    <dgm:cxn modelId="{50CE7B2C-F1B1-4628-8E2E-D4D11DF75FCB}" type="presParOf" srcId="{513DDD2D-6F74-4149-87B1-F8F13883CD4F}" destId="{F1981170-150D-496D-AE94-D19EDD3DF7FA}" srcOrd="6" destOrd="0" presId="urn:microsoft.com/office/officeart/2005/8/layout/lProcess3"/>
    <dgm:cxn modelId="{274187A8-B9F9-4061-A914-44ECF96E7504}" type="presParOf" srcId="{513DDD2D-6F74-4149-87B1-F8F13883CD4F}" destId="{5659F558-0A3B-48DB-B915-62B6E56BF0BE}" srcOrd="7" destOrd="0" presId="urn:microsoft.com/office/officeart/2005/8/layout/lProcess3"/>
    <dgm:cxn modelId="{EA00029E-749E-4FB0-AABE-E74B07F5E3AA}" type="presParOf" srcId="{513DDD2D-6F74-4149-87B1-F8F13883CD4F}" destId="{2D7FEBE7-9665-4750-BB90-4475612C53A1}" srcOrd="8" destOrd="0" presId="urn:microsoft.com/office/officeart/2005/8/layout/lProcess3"/>
    <dgm:cxn modelId="{7088A4E6-62BE-423C-BFBC-7B189BB9AD2D}" type="presParOf" srcId="{513DDD2D-6F74-4149-87B1-F8F13883CD4F}" destId="{0BC5601E-D94D-4EC7-9C9D-473F571A8FF2}" srcOrd="9" destOrd="0" presId="urn:microsoft.com/office/officeart/2005/8/layout/lProcess3"/>
    <dgm:cxn modelId="{20F034E1-36B0-497C-8972-6CF96E92C090}" type="presParOf" srcId="{513DDD2D-6F74-4149-87B1-F8F13883CD4F}" destId="{6226980F-CC9F-4DF0-AE45-1C7767E6898A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BACE9A-011D-41E1-B867-6D52708F4CEE}" type="doc">
      <dgm:prSet loTypeId="urn:microsoft.com/office/officeart/2005/8/layout/v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49B49FE0-C229-49B2-9FE4-C4F9F2F6A09D}">
      <dgm:prSet phldrT="[Teksti]" custT="1"/>
      <dgm:spPr/>
      <dgm:t>
        <a:bodyPr/>
        <a:lstStyle/>
        <a:p>
          <a:r>
            <a:rPr lang="fi-FI" sz="2400"/>
            <a:t>Työparityöskentely</a:t>
          </a:r>
          <a:endParaRPr lang="fi-FI" sz="2400" dirty="0"/>
        </a:p>
      </dgm:t>
    </dgm:pt>
    <dgm:pt modelId="{E8E26252-EFF3-4CAB-9BEE-69EE8406F65D}" type="parTrans" cxnId="{C85A1C94-57CF-45BF-88AD-ACFCAE437061}">
      <dgm:prSet/>
      <dgm:spPr/>
      <dgm:t>
        <a:bodyPr/>
        <a:lstStyle/>
        <a:p>
          <a:endParaRPr lang="fi-FI"/>
        </a:p>
      </dgm:t>
    </dgm:pt>
    <dgm:pt modelId="{A83CA6AA-9DAD-42D3-B400-EFED8122F5A9}" type="sibTrans" cxnId="{C85A1C94-57CF-45BF-88AD-ACFCAE437061}">
      <dgm:prSet/>
      <dgm:spPr/>
      <dgm:t>
        <a:bodyPr/>
        <a:lstStyle/>
        <a:p>
          <a:endParaRPr lang="fi-FI"/>
        </a:p>
      </dgm:t>
    </dgm:pt>
    <dgm:pt modelId="{A03D9177-C88C-46EA-8230-0B51C714A1F3}">
      <dgm:prSet phldrT="[Teksti]" custT="1"/>
      <dgm:spPr/>
      <dgm:t>
        <a:bodyPr/>
        <a:lstStyle/>
        <a:p>
          <a:r>
            <a:rPr lang="fi-FI" sz="1100" dirty="0"/>
            <a:t>Esim. sosiaalityöntekijä – sosiaaliohjaaja</a:t>
          </a:r>
        </a:p>
      </dgm:t>
    </dgm:pt>
    <dgm:pt modelId="{16AE3DED-2E61-46D5-8CA5-A7E5765B81D2}" type="parTrans" cxnId="{C795DC80-78B2-48F4-8697-B745C3753814}">
      <dgm:prSet/>
      <dgm:spPr/>
      <dgm:t>
        <a:bodyPr/>
        <a:lstStyle/>
        <a:p>
          <a:endParaRPr lang="fi-FI"/>
        </a:p>
      </dgm:t>
    </dgm:pt>
    <dgm:pt modelId="{EA5A68E5-B940-43FA-991E-F2B322466DD3}" type="sibTrans" cxnId="{C795DC80-78B2-48F4-8697-B745C3753814}">
      <dgm:prSet/>
      <dgm:spPr/>
      <dgm:t>
        <a:bodyPr/>
        <a:lstStyle/>
        <a:p>
          <a:endParaRPr lang="fi-FI"/>
        </a:p>
      </dgm:t>
    </dgm:pt>
    <dgm:pt modelId="{AB624D55-F3A2-42EF-89A4-13EE6E43C471}">
      <dgm:prSet phldrT="[Teksti]" custT="1"/>
      <dgm:spPr/>
      <dgm:t>
        <a:bodyPr/>
        <a:lstStyle/>
        <a:p>
          <a:r>
            <a:rPr lang="fi-FI" sz="2400" dirty="0"/>
            <a:t>Monialainen työparityöskentely</a:t>
          </a:r>
        </a:p>
      </dgm:t>
    </dgm:pt>
    <dgm:pt modelId="{D57D8FE6-C39E-4F9E-8284-D4339512B249}" type="parTrans" cxnId="{CC05BFA5-2DE1-4C61-818C-1690BE0F83BB}">
      <dgm:prSet/>
      <dgm:spPr/>
      <dgm:t>
        <a:bodyPr/>
        <a:lstStyle/>
        <a:p>
          <a:endParaRPr lang="fi-FI"/>
        </a:p>
      </dgm:t>
    </dgm:pt>
    <dgm:pt modelId="{7481F2F6-DCFD-4FF3-8290-D264B32CF8B5}" type="sibTrans" cxnId="{CC05BFA5-2DE1-4C61-818C-1690BE0F83BB}">
      <dgm:prSet/>
      <dgm:spPr/>
      <dgm:t>
        <a:bodyPr/>
        <a:lstStyle/>
        <a:p>
          <a:endParaRPr lang="fi-FI"/>
        </a:p>
      </dgm:t>
    </dgm:pt>
    <dgm:pt modelId="{34DCA2EC-03CC-4AA9-AD34-30A5531BCEB5}">
      <dgm:prSet phldrT="[Teksti]" custT="1"/>
      <dgm:spPr/>
      <dgm:t>
        <a:bodyPr/>
        <a:lstStyle/>
        <a:p>
          <a:r>
            <a:rPr lang="fi-FI" sz="1100" dirty="0"/>
            <a:t>Työparityöskentely eri yksiköstä olevan työntekijän kanssa</a:t>
          </a:r>
        </a:p>
      </dgm:t>
    </dgm:pt>
    <dgm:pt modelId="{FA6BB749-EDDC-406D-A2FF-D8B494F91653}" type="parTrans" cxnId="{3C219C0E-2104-42CD-88E3-F15BF4D0E76D}">
      <dgm:prSet/>
      <dgm:spPr/>
      <dgm:t>
        <a:bodyPr/>
        <a:lstStyle/>
        <a:p>
          <a:endParaRPr lang="fi-FI"/>
        </a:p>
      </dgm:t>
    </dgm:pt>
    <dgm:pt modelId="{8E813DC7-563D-4D15-8D01-5A8DA06FF2D0}" type="sibTrans" cxnId="{3C219C0E-2104-42CD-88E3-F15BF4D0E76D}">
      <dgm:prSet/>
      <dgm:spPr/>
      <dgm:t>
        <a:bodyPr/>
        <a:lstStyle/>
        <a:p>
          <a:endParaRPr lang="fi-FI"/>
        </a:p>
      </dgm:t>
    </dgm:pt>
    <dgm:pt modelId="{F148CAED-194E-444F-B80E-31DAB585893A}">
      <dgm:prSet phldrT="[Teksti]" custT="1"/>
      <dgm:spPr/>
      <dgm:t>
        <a:bodyPr/>
        <a:lstStyle/>
        <a:p>
          <a:r>
            <a:rPr lang="fi-FI" sz="2400"/>
            <a:t>Monialainen työskentely</a:t>
          </a:r>
          <a:endParaRPr lang="fi-FI" sz="2400" dirty="0"/>
        </a:p>
      </dgm:t>
    </dgm:pt>
    <dgm:pt modelId="{14E08623-BC7C-4700-AC32-4043BAB20A9A}" type="parTrans" cxnId="{0E265431-31FE-480B-8390-34286175A093}">
      <dgm:prSet/>
      <dgm:spPr/>
      <dgm:t>
        <a:bodyPr/>
        <a:lstStyle/>
        <a:p>
          <a:endParaRPr lang="fi-FI"/>
        </a:p>
      </dgm:t>
    </dgm:pt>
    <dgm:pt modelId="{E75E35AA-D256-49BF-9C36-FFF06D53B900}" type="sibTrans" cxnId="{0E265431-31FE-480B-8390-34286175A093}">
      <dgm:prSet/>
      <dgm:spPr/>
      <dgm:t>
        <a:bodyPr/>
        <a:lstStyle/>
        <a:p>
          <a:endParaRPr lang="fi-FI"/>
        </a:p>
      </dgm:t>
    </dgm:pt>
    <dgm:pt modelId="{450B6BBF-C799-491C-97E2-93F59220CEE7}">
      <dgm:prSet phldrT="[Teksti]" custT="1"/>
      <dgm:spPr/>
      <dgm:t>
        <a:bodyPr/>
        <a:lstStyle/>
        <a:p>
          <a:r>
            <a:rPr lang="fi-FI" sz="2400"/>
            <a:t>Monialainen yhteistyöskentely</a:t>
          </a:r>
          <a:endParaRPr lang="fi-FI" sz="2400" dirty="0"/>
        </a:p>
      </dgm:t>
    </dgm:pt>
    <dgm:pt modelId="{986CCBF3-939B-4F5D-A12A-336937F6C886}" type="parTrans" cxnId="{A691A0D8-7143-4CEE-83CA-6F8B547334FB}">
      <dgm:prSet/>
      <dgm:spPr/>
      <dgm:t>
        <a:bodyPr/>
        <a:lstStyle/>
        <a:p>
          <a:endParaRPr lang="fi-FI"/>
        </a:p>
      </dgm:t>
    </dgm:pt>
    <dgm:pt modelId="{60825404-582F-4F47-8D4B-120782C63354}" type="sibTrans" cxnId="{A691A0D8-7143-4CEE-83CA-6F8B547334FB}">
      <dgm:prSet/>
      <dgm:spPr/>
      <dgm:t>
        <a:bodyPr/>
        <a:lstStyle/>
        <a:p>
          <a:endParaRPr lang="fi-FI"/>
        </a:p>
      </dgm:t>
    </dgm:pt>
    <dgm:pt modelId="{2FBB0765-5846-43C9-B2C2-BFD8C1D99B20}">
      <dgm:prSet phldrT="[Teksti]" custT="1"/>
      <dgm:spPr/>
      <dgm:t>
        <a:bodyPr/>
        <a:lstStyle/>
        <a:p>
          <a:r>
            <a:rPr lang="fi-FI" sz="2400"/>
            <a:t>Monialainen hoitotiimi</a:t>
          </a:r>
          <a:endParaRPr lang="fi-FI" sz="2400" dirty="0"/>
        </a:p>
      </dgm:t>
    </dgm:pt>
    <dgm:pt modelId="{CFFD9078-AFEE-4F76-8A5D-10EB72B323CB}" type="parTrans" cxnId="{7C8798E0-9995-4381-A048-7BD21DC3EA20}">
      <dgm:prSet/>
      <dgm:spPr/>
      <dgm:t>
        <a:bodyPr/>
        <a:lstStyle/>
        <a:p>
          <a:endParaRPr lang="fi-FI"/>
        </a:p>
      </dgm:t>
    </dgm:pt>
    <dgm:pt modelId="{19E714F7-6EB0-47B5-B914-D06B0D8E5238}" type="sibTrans" cxnId="{7C8798E0-9995-4381-A048-7BD21DC3EA20}">
      <dgm:prSet/>
      <dgm:spPr/>
      <dgm:t>
        <a:bodyPr/>
        <a:lstStyle/>
        <a:p>
          <a:endParaRPr lang="fi-FI"/>
        </a:p>
      </dgm:t>
    </dgm:pt>
    <dgm:pt modelId="{781F0170-752A-4392-A251-0B8E9E101AA1}">
      <dgm:prSet phldrT="[Teksti]" custT="1"/>
      <dgm:spPr/>
      <dgm:t>
        <a:bodyPr/>
        <a:lstStyle/>
        <a:p>
          <a:r>
            <a:rPr lang="fi-FI" sz="2400"/>
            <a:t>Systeeminen tiimi</a:t>
          </a:r>
          <a:endParaRPr lang="fi-FI" sz="2400" dirty="0"/>
        </a:p>
      </dgm:t>
    </dgm:pt>
    <dgm:pt modelId="{8CD98801-DA3E-4222-8F7C-B9ADBDA0390E}" type="parTrans" cxnId="{2E5EA3C0-DE42-43B3-B3E0-D2113A66E627}">
      <dgm:prSet/>
      <dgm:spPr/>
      <dgm:t>
        <a:bodyPr/>
        <a:lstStyle/>
        <a:p>
          <a:endParaRPr lang="fi-FI"/>
        </a:p>
      </dgm:t>
    </dgm:pt>
    <dgm:pt modelId="{C7AD4AC5-8D15-4BBF-BA87-BBAC06E985DE}" type="sibTrans" cxnId="{2E5EA3C0-DE42-43B3-B3E0-D2113A66E627}">
      <dgm:prSet/>
      <dgm:spPr/>
      <dgm:t>
        <a:bodyPr/>
        <a:lstStyle/>
        <a:p>
          <a:endParaRPr lang="fi-FI"/>
        </a:p>
      </dgm:t>
    </dgm:pt>
    <dgm:pt modelId="{C744298E-141A-4B06-8FEB-2A7658E90E95}">
      <dgm:prSet phldrT="[Teksti]" custT="1"/>
      <dgm:spPr/>
      <dgm:t>
        <a:bodyPr/>
        <a:lstStyle/>
        <a:p>
          <a:r>
            <a:rPr lang="fi-FI" sz="2400"/>
            <a:t>Monitoimijainen systeeminen tiimi</a:t>
          </a:r>
          <a:endParaRPr lang="fi-FI" sz="2400" dirty="0"/>
        </a:p>
      </dgm:t>
    </dgm:pt>
    <dgm:pt modelId="{4EC4DE3A-C3FC-43AB-A9E7-48FE7D4834BA}" type="parTrans" cxnId="{7A5CECA8-DEE1-4330-A981-745E2AAB6ADE}">
      <dgm:prSet/>
      <dgm:spPr/>
      <dgm:t>
        <a:bodyPr/>
        <a:lstStyle/>
        <a:p>
          <a:endParaRPr lang="fi-FI"/>
        </a:p>
      </dgm:t>
    </dgm:pt>
    <dgm:pt modelId="{2D4D9604-3F1B-4A3E-8D49-8F09BB3EF1B8}" type="sibTrans" cxnId="{7A5CECA8-DEE1-4330-A981-745E2AAB6ADE}">
      <dgm:prSet/>
      <dgm:spPr/>
      <dgm:t>
        <a:bodyPr/>
        <a:lstStyle/>
        <a:p>
          <a:endParaRPr lang="fi-FI"/>
        </a:p>
      </dgm:t>
    </dgm:pt>
    <dgm:pt modelId="{A4DC8A0F-A655-4DA9-9530-F726B45EBC71}">
      <dgm:prSet phldrT="[Teksti]" custT="1"/>
      <dgm:spPr/>
      <dgm:t>
        <a:bodyPr/>
        <a:lstStyle/>
        <a:p>
          <a:r>
            <a:rPr lang="fi-FI" sz="2400"/>
            <a:t>Monitoimijainen työskentely</a:t>
          </a:r>
          <a:endParaRPr lang="fi-FI" sz="2400" dirty="0"/>
        </a:p>
      </dgm:t>
    </dgm:pt>
    <dgm:pt modelId="{E0E1103A-A496-4D90-9C97-EC35F86E3CE7}" type="parTrans" cxnId="{0F4682EB-9922-46E4-8F47-CD2A57721C94}">
      <dgm:prSet/>
      <dgm:spPr/>
      <dgm:t>
        <a:bodyPr/>
        <a:lstStyle/>
        <a:p>
          <a:endParaRPr lang="fi-FI"/>
        </a:p>
      </dgm:t>
    </dgm:pt>
    <dgm:pt modelId="{7D7019F6-F213-4D06-98E0-5A223789C31B}" type="sibTrans" cxnId="{0F4682EB-9922-46E4-8F47-CD2A57721C94}">
      <dgm:prSet/>
      <dgm:spPr/>
      <dgm:t>
        <a:bodyPr/>
        <a:lstStyle/>
        <a:p>
          <a:endParaRPr lang="fi-FI"/>
        </a:p>
      </dgm:t>
    </dgm:pt>
    <dgm:pt modelId="{FD755CCA-40E1-44AC-AB42-0C1DCB07401F}">
      <dgm:prSet phldrT="[Teksti]"/>
      <dgm:spPr/>
      <dgm:t>
        <a:bodyPr/>
        <a:lstStyle/>
        <a:p>
          <a:endParaRPr lang="fi-FI" sz="900" dirty="0"/>
        </a:p>
      </dgm:t>
    </dgm:pt>
    <dgm:pt modelId="{9BFF3B78-5A0B-4EED-9500-67C14EDCEF28}" type="parTrans" cxnId="{295A0BA7-2DEA-4532-9BAB-33BDA51EDBE4}">
      <dgm:prSet/>
      <dgm:spPr/>
      <dgm:t>
        <a:bodyPr/>
        <a:lstStyle/>
        <a:p>
          <a:endParaRPr lang="fi-FI"/>
        </a:p>
      </dgm:t>
    </dgm:pt>
    <dgm:pt modelId="{B39258C6-8559-4F4E-AFDC-62116ADAF81F}" type="sibTrans" cxnId="{295A0BA7-2DEA-4532-9BAB-33BDA51EDBE4}">
      <dgm:prSet/>
      <dgm:spPr/>
      <dgm:t>
        <a:bodyPr/>
        <a:lstStyle/>
        <a:p>
          <a:endParaRPr lang="fi-FI"/>
        </a:p>
      </dgm:t>
    </dgm:pt>
    <dgm:pt modelId="{2EF1CAE3-838F-42A7-A385-DAC824C19841}">
      <dgm:prSet phldrT="[Teksti]" custT="1"/>
      <dgm:spPr/>
      <dgm:t>
        <a:bodyPr/>
        <a:lstStyle/>
        <a:p>
          <a:r>
            <a:rPr lang="fi-FI" sz="1100" dirty="0"/>
            <a:t>Monialaisesti työskennellään lapsen tai nuoren sekä perheen asioissa, yhdellä toimijalla päävastuu perheen asioista</a:t>
          </a:r>
        </a:p>
      </dgm:t>
    </dgm:pt>
    <dgm:pt modelId="{91D4F149-472B-462B-8125-80343A84EBF4}" type="parTrans" cxnId="{2D04B962-653B-4A98-B23E-0B35F4326F5B}">
      <dgm:prSet/>
      <dgm:spPr/>
      <dgm:t>
        <a:bodyPr/>
        <a:lstStyle/>
        <a:p>
          <a:endParaRPr lang="fi-FI"/>
        </a:p>
      </dgm:t>
    </dgm:pt>
    <dgm:pt modelId="{250BCD57-B58A-467D-A039-60487575E35B}" type="sibTrans" cxnId="{2D04B962-653B-4A98-B23E-0B35F4326F5B}">
      <dgm:prSet/>
      <dgm:spPr/>
      <dgm:t>
        <a:bodyPr/>
        <a:lstStyle/>
        <a:p>
          <a:endParaRPr lang="fi-FI"/>
        </a:p>
      </dgm:t>
    </dgm:pt>
    <dgm:pt modelId="{607CB5B3-0490-4165-B62B-FFD251F185F8}">
      <dgm:prSet custT="1"/>
      <dgm:spPr/>
      <dgm:t>
        <a:bodyPr/>
        <a:lstStyle/>
        <a:p>
          <a:r>
            <a:rPr lang="fi-FI" sz="1100" dirty="0"/>
            <a:t>Ammattilaisten lisäksi mukana palvelun käyttäjä/t</a:t>
          </a:r>
        </a:p>
      </dgm:t>
    </dgm:pt>
    <dgm:pt modelId="{4E2D34EC-C9E9-4E77-8279-BE58A182E922}" type="parTrans" cxnId="{C40082D0-B374-4073-9EB7-2487EDFEEEC3}">
      <dgm:prSet/>
      <dgm:spPr/>
      <dgm:t>
        <a:bodyPr/>
        <a:lstStyle/>
        <a:p>
          <a:endParaRPr lang="fi-FI"/>
        </a:p>
      </dgm:t>
    </dgm:pt>
    <dgm:pt modelId="{3974D8E5-6107-49C8-B33B-CCC8890DB6D3}" type="sibTrans" cxnId="{C40082D0-B374-4073-9EB7-2487EDFEEEC3}">
      <dgm:prSet/>
      <dgm:spPr/>
      <dgm:t>
        <a:bodyPr/>
        <a:lstStyle/>
        <a:p>
          <a:endParaRPr lang="fi-FI"/>
        </a:p>
      </dgm:t>
    </dgm:pt>
    <dgm:pt modelId="{4DE7B491-F22D-4A85-A3EC-F45A9B7453AC}">
      <dgm:prSet custT="1"/>
      <dgm:spPr/>
      <dgm:t>
        <a:bodyPr/>
        <a:lstStyle/>
        <a:p>
          <a:r>
            <a:rPr lang="fi-FI" sz="1100" dirty="0"/>
            <a:t>Terveydenhuollon hoitotiimi kutsuu tarvittavat tahot – sosiaalihuollon ammattilainen – varhaiskasvatus – oppilashuolto – </a:t>
          </a:r>
          <a:r>
            <a:rPr lang="fi-FI" sz="1100" dirty="0" err="1"/>
            <a:t>tms</a:t>
          </a:r>
          <a:r>
            <a:rPr lang="fi-FI" sz="1100" dirty="0"/>
            <a:t> asiakkaan tilanteeseen liittyvä taho, päävastuussa terveydenhuolto lapsen tai nuoren sekä perheen terveyteen liittyvässä tilanteessa</a:t>
          </a:r>
        </a:p>
      </dgm:t>
    </dgm:pt>
    <dgm:pt modelId="{40428FB6-FAE6-475C-8563-96EA4B33151C}" type="parTrans" cxnId="{839020D4-F997-4FF9-8A88-4A1621765452}">
      <dgm:prSet/>
      <dgm:spPr/>
      <dgm:t>
        <a:bodyPr/>
        <a:lstStyle/>
        <a:p>
          <a:endParaRPr lang="fi-FI"/>
        </a:p>
      </dgm:t>
    </dgm:pt>
    <dgm:pt modelId="{38E028E1-8A7F-41B1-8A27-F406E24894C8}" type="sibTrans" cxnId="{839020D4-F997-4FF9-8A88-4A1621765452}">
      <dgm:prSet/>
      <dgm:spPr/>
      <dgm:t>
        <a:bodyPr/>
        <a:lstStyle/>
        <a:p>
          <a:endParaRPr lang="fi-FI"/>
        </a:p>
      </dgm:t>
    </dgm:pt>
    <dgm:pt modelId="{64F6AAC9-8755-4A3A-8C9C-0DAC7DD79D6C}">
      <dgm:prSet phldrT="[Teksti]" custT="1"/>
      <dgm:spPr/>
      <dgm:t>
        <a:bodyPr/>
        <a:lstStyle/>
        <a:p>
          <a:r>
            <a:rPr lang="fi-FI" sz="2400"/>
            <a:t>Monialainen konsultoiva työskentely</a:t>
          </a:r>
          <a:endParaRPr lang="fi-FI" sz="2400" dirty="0"/>
        </a:p>
      </dgm:t>
    </dgm:pt>
    <dgm:pt modelId="{60506F48-442F-4E01-9496-389D580068F6}" type="parTrans" cxnId="{7B57336F-2E9B-4FB8-983B-013B3C72A5F8}">
      <dgm:prSet/>
      <dgm:spPr/>
      <dgm:t>
        <a:bodyPr/>
        <a:lstStyle/>
        <a:p>
          <a:endParaRPr lang="fi-FI"/>
        </a:p>
      </dgm:t>
    </dgm:pt>
    <dgm:pt modelId="{CE67E960-072C-464E-A98A-75BD17C7BE4C}" type="sibTrans" cxnId="{7B57336F-2E9B-4FB8-983B-013B3C72A5F8}">
      <dgm:prSet/>
      <dgm:spPr/>
      <dgm:t>
        <a:bodyPr/>
        <a:lstStyle/>
        <a:p>
          <a:endParaRPr lang="fi-FI"/>
        </a:p>
      </dgm:t>
    </dgm:pt>
    <dgm:pt modelId="{F7B21917-69ED-4835-9BE8-3049C6CF1191}">
      <dgm:prSet custT="1"/>
      <dgm:spPr/>
      <dgm:t>
        <a:bodyPr/>
        <a:lstStyle/>
        <a:p>
          <a:r>
            <a:rPr lang="fi-FI" sz="1100" dirty="0"/>
            <a:t>Systeemisessä mallissa tiimit huolehtivat yhdessä sosiaalityöntekijöiden vastuulla olevista asiakkaista. Tiimiin kuuluvat: konsultoiva sosiaalityöntekijä, perheterapeutti, koordinaattori, 2-3 sosiaalityöntekijää, mahdollisesti 1-2 perhetyöntekijää tai sosiaaliohjaajaa sekä harkinnan mukaan myös muita työntekijöitä</a:t>
          </a:r>
        </a:p>
      </dgm:t>
    </dgm:pt>
    <dgm:pt modelId="{7221324A-121D-4BF4-9E97-B5E055249894}" type="parTrans" cxnId="{D2D4BDD0-B1D0-4333-B120-C0405E9B679E}">
      <dgm:prSet/>
      <dgm:spPr/>
      <dgm:t>
        <a:bodyPr/>
        <a:lstStyle/>
        <a:p>
          <a:endParaRPr lang="fi-FI"/>
        </a:p>
      </dgm:t>
    </dgm:pt>
    <dgm:pt modelId="{87C8F2C7-F954-4BA8-8EB4-C0B42A9C26C2}" type="sibTrans" cxnId="{D2D4BDD0-B1D0-4333-B120-C0405E9B679E}">
      <dgm:prSet/>
      <dgm:spPr/>
      <dgm:t>
        <a:bodyPr/>
        <a:lstStyle/>
        <a:p>
          <a:endParaRPr lang="fi-FI"/>
        </a:p>
      </dgm:t>
    </dgm:pt>
    <dgm:pt modelId="{F9F1203B-E40E-4CF4-954D-99C1C1D653BD}">
      <dgm:prSet custT="1"/>
      <dgm:spPr/>
      <dgm:t>
        <a:bodyPr/>
        <a:lstStyle/>
        <a:p>
          <a:r>
            <a:rPr lang="fi-FI" sz="1100" dirty="0"/>
            <a:t>Perustuu ajatukseen lapsen tai perheen elämän tarkastelemisesta kokonaisuutena. Tässä kokonaisuudessa kaikki lapsen elämän osa-alueet ja ihmiset muodostavat systeemin, jonka kaikki osat vaikuttavat toisiinsa.</a:t>
          </a:r>
        </a:p>
      </dgm:t>
    </dgm:pt>
    <dgm:pt modelId="{8202321A-FC53-4EC3-92FF-E1AF6F6B4EB9}" type="parTrans" cxnId="{F5DDCF35-2A40-4B5C-99CB-A383C7A28549}">
      <dgm:prSet/>
      <dgm:spPr/>
      <dgm:t>
        <a:bodyPr/>
        <a:lstStyle/>
        <a:p>
          <a:endParaRPr lang="fi-FI"/>
        </a:p>
      </dgm:t>
    </dgm:pt>
    <dgm:pt modelId="{7C63F920-E4F3-40C1-9FC7-73B3109684BD}" type="sibTrans" cxnId="{F5DDCF35-2A40-4B5C-99CB-A383C7A28549}">
      <dgm:prSet/>
      <dgm:spPr/>
      <dgm:t>
        <a:bodyPr/>
        <a:lstStyle/>
        <a:p>
          <a:endParaRPr lang="fi-FI"/>
        </a:p>
      </dgm:t>
    </dgm:pt>
    <dgm:pt modelId="{60A669CC-2EFC-44AF-BE92-F458FD5FEB72}">
      <dgm:prSet custT="1"/>
      <dgm:spPr/>
      <dgm:t>
        <a:bodyPr/>
        <a:lstStyle/>
        <a:p>
          <a:r>
            <a:rPr lang="fi-FI" sz="1100" dirty="0"/>
            <a:t>Systeemisen tiimin lisäksi mukana muita ammattilaisia sekä perhekokonaisuus</a:t>
          </a:r>
        </a:p>
      </dgm:t>
    </dgm:pt>
    <dgm:pt modelId="{B895627B-AE4D-43EF-807F-A3F05529D074}" type="parTrans" cxnId="{AD177472-4FD6-4A4A-82D7-C57B8E8C38E2}">
      <dgm:prSet/>
      <dgm:spPr/>
      <dgm:t>
        <a:bodyPr/>
        <a:lstStyle/>
        <a:p>
          <a:endParaRPr lang="fi-FI"/>
        </a:p>
      </dgm:t>
    </dgm:pt>
    <dgm:pt modelId="{555B6EBE-B48B-4577-85D8-D83D22F787CA}" type="sibTrans" cxnId="{AD177472-4FD6-4A4A-82D7-C57B8E8C38E2}">
      <dgm:prSet/>
      <dgm:spPr/>
      <dgm:t>
        <a:bodyPr/>
        <a:lstStyle/>
        <a:p>
          <a:endParaRPr lang="fi-FI"/>
        </a:p>
      </dgm:t>
    </dgm:pt>
    <dgm:pt modelId="{F853D0BD-B141-474B-903A-44C1B5F129A1}">
      <dgm:prSet custT="1"/>
      <dgm:spPr/>
      <dgm:t>
        <a:bodyPr/>
        <a:lstStyle/>
        <a:p>
          <a:r>
            <a:rPr lang="fi-FI" sz="1100" dirty="0"/>
            <a:t>Monialaisesti työskenneltäessä jaetaan vastuu lapsen tai nuoren sekä perheen tilanteessa</a:t>
          </a:r>
        </a:p>
      </dgm:t>
    </dgm:pt>
    <dgm:pt modelId="{7CF1AC98-9A9A-4F2B-93F5-8CC3B1794BB8}" type="parTrans" cxnId="{00E3ECA9-FFEF-4A91-A91A-8F9440A30D31}">
      <dgm:prSet/>
      <dgm:spPr/>
      <dgm:t>
        <a:bodyPr/>
        <a:lstStyle/>
        <a:p>
          <a:endParaRPr lang="fi-FI"/>
        </a:p>
      </dgm:t>
    </dgm:pt>
    <dgm:pt modelId="{65AE4B33-2EA4-4239-9FE4-B0CC08AC05BB}" type="sibTrans" cxnId="{00E3ECA9-FFEF-4A91-A91A-8F9440A30D31}">
      <dgm:prSet/>
      <dgm:spPr/>
      <dgm:t>
        <a:bodyPr/>
        <a:lstStyle/>
        <a:p>
          <a:endParaRPr lang="fi-FI"/>
        </a:p>
      </dgm:t>
    </dgm:pt>
    <dgm:pt modelId="{ECC8AB1E-DFB7-44A4-9D46-89BB5F5AF50E}">
      <dgm:prSet custT="1"/>
      <dgm:spPr/>
      <dgm:t>
        <a:bodyPr/>
        <a:lstStyle/>
        <a:p>
          <a:r>
            <a:rPr lang="fi-FI" sz="1100" dirty="0"/>
            <a:t>Monialaisesti konsultoidaan lapsen tai nuoren sekä perheen tilannetta</a:t>
          </a:r>
        </a:p>
      </dgm:t>
    </dgm:pt>
    <dgm:pt modelId="{BFDF1C08-CA09-4270-9E4F-766B2A78D2E7}" type="parTrans" cxnId="{62FEFD0F-F8A0-4F85-846F-C9F3F65B2D50}">
      <dgm:prSet/>
      <dgm:spPr/>
      <dgm:t>
        <a:bodyPr/>
        <a:lstStyle/>
        <a:p>
          <a:endParaRPr lang="fi-FI"/>
        </a:p>
      </dgm:t>
    </dgm:pt>
    <dgm:pt modelId="{892F8BC2-80D3-4706-853B-419F291CB3A7}" type="sibTrans" cxnId="{62FEFD0F-F8A0-4F85-846F-C9F3F65B2D50}">
      <dgm:prSet/>
      <dgm:spPr/>
      <dgm:t>
        <a:bodyPr/>
        <a:lstStyle/>
        <a:p>
          <a:endParaRPr lang="fi-FI"/>
        </a:p>
      </dgm:t>
    </dgm:pt>
    <dgm:pt modelId="{BC705AF3-20D1-4EAC-B6D4-68BE36ACA12D}">
      <dgm:prSet phldrT="[Teksti]" custT="1"/>
      <dgm:spPr/>
      <dgm:t>
        <a:bodyPr/>
        <a:lstStyle/>
        <a:p>
          <a:r>
            <a:rPr lang="fi-FI" sz="1100" dirty="0"/>
            <a:t>Työpari työskentely oman yksikön sisällä</a:t>
          </a:r>
        </a:p>
      </dgm:t>
    </dgm:pt>
    <dgm:pt modelId="{04288BD3-C32D-4C89-8777-9841E620A06D}" type="parTrans" cxnId="{210070DB-05FC-4016-937B-87AD7C948CCA}">
      <dgm:prSet/>
      <dgm:spPr/>
      <dgm:t>
        <a:bodyPr/>
        <a:lstStyle/>
        <a:p>
          <a:endParaRPr lang="fi-FI"/>
        </a:p>
      </dgm:t>
    </dgm:pt>
    <dgm:pt modelId="{4711571B-AB05-4CC7-BBE8-6BA6FE40F04C}" type="sibTrans" cxnId="{210070DB-05FC-4016-937B-87AD7C948CCA}">
      <dgm:prSet/>
      <dgm:spPr/>
      <dgm:t>
        <a:bodyPr/>
        <a:lstStyle/>
        <a:p>
          <a:endParaRPr lang="fi-FI"/>
        </a:p>
      </dgm:t>
    </dgm:pt>
    <dgm:pt modelId="{89B60317-335E-4444-A752-2E779112461D}">
      <dgm:prSet phldrT="[Teksti]" custT="1"/>
      <dgm:spPr/>
      <dgm:t>
        <a:bodyPr/>
        <a:lstStyle/>
        <a:p>
          <a:r>
            <a:rPr lang="fi-FI" sz="1100" dirty="0"/>
            <a:t>Esim. sosiaalityöntekijä/ sosiaaliohjaaja – toisen palvelun työntekijä esim. psykiatrinen sairaanhoitaja</a:t>
          </a:r>
        </a:p>
      </dgm:t>
    </dgm:pt>
    <dgm:pt modelId="{0CD9438F-07F4-4239-88AE-9B5DBE400031}" type="parTrans" cxnId="{474468AF-4A0F-41E7-A07C-FF4848D10B5B}">
      <dgm:prSet/>
      <dgm:spPr/>
      <dgm:t>
        <a:bodyPr/>
        <a:lstStyle/>
        <a:p>
          <a:endParaRPr lang="fi-FI"/>
        </a:p>
      </dgm:t>
    </dgm:pt>
    <dgm:pt modelId="{D42180B2-04D4-4EBA-91CB-61D353E1D78F}" type="sibTrans" cxnId="{474468AF-4A0F-41E7-A07C-FF4848D10B5B}">
      <dgm:prSet/>
      <dgm:spPr/>
      <dgm:t>
        <a:bodyPr/>
        <a:lstStyle/>
        <a:p>
          <a:endParaRPr lang="fi-FI"/>
        </a:p>
      </dgm:t>
    </dgm:pt>
    <dgm:pt modelId="{5AD7ECD6-78D8-4771-9A07-C421E77D01DD}" type="pres">
      <dgm:prSet presAssocID="{E7BACE9A-011D-41E1-B867-6D52708F4CEE}" presName="Name0" presStyleCnt="0">
        <dgm:presLayoutVars>
          <dgm:dir/>
          <dgm:animLvl val="lvl"/>
          <dgm:resizeHandles/>
        </dgm:presLayoutVars>
      </dgm:prSet>
      <dgm:spPr/>
    </dgm:pt>
    <dgm:pt modelId="{50946DB7-02C4-492C-B61B-69916AE4E88A}" type="pres">
      <dgm:prSet presAssocID="{49B49FE0-C229-49B2-9FE4-C4F9F2F6A09D}" presName="linNode" presStyleCnt="0"/>
      <dgm:spPr/>
    </dgm:pt>
    <dgm:pt modelId="{A6BA2710-C5D1-48B5-88BD-5322E91C7037}" type="pres">
      <dgm:prSet presAssocID="{49B49FE0-C229-49B2-9FE4-C4F9F2F6A09D}" presName="parentShp" presStyleLbl="node1" presStyleIdx="0" presStyleCnt="9">
        <dgm:presLayoutVars>
          <dgm:bulletEnabled val="1"/>
        </dgm:presLayoutVars>
      </dgm:prSet>
      <dgm:spPr/>
    </dgm:pt>
    <dgm:pt modelId="{87558DB7-DF2E-4A27-8503-235511531C71}" type="pres">
      <dgm:prSet presAssocID="{49B49FE0-C229-49B2-9FE4-C4F9F2F6A09D}" presName="childShp" presStyleLbl="bgAccFollowNode1" presStyleIdx="0" presStyleCnt="9">
        <dgm:presLayoutVars>
          <dgm:bulletEnabled val="1"/>
        </dgm:presLayoutVars>
      </dgm:prSet>
      <dgm:spPr/>
    </dgm:pt>
    <dgm:pt modelId="{7F5932A3-3E5A-43F4-8AFE-796FA280193C}" type="pres">
      <dgm:prSet presAssocID="{A83CA6AA-9DAD-42D3-B400-EFED8122F5A9}" presName="spacing" presStyleCnt="0"/>
      <dgm:spPr/>
    </dgm:pt>
    <dgm:pt modelId="{4612EBFC-94F8-477C-82DF-F69EB20B455F}" type="pres">
      <dgm:prSet presAssocID="{AB624D55-F3A2-42EF-89A4-13EE6E43C471}" presName="linNode" presStyleCnt="0"/>
      <dgm:spPr/>
    </dgm:pt>
    <dgm:pt modelId="{668820C7-CFBB-40ED-B981-01F08C9B12B6}" type="pres">
      <dgm:prSet presAssocID="{AB624D55-F3A2-42EF-89A4-13EE6E43C471}" presName="parentShp" presStyleLbl="node1" presStyleIdx="1" presStyleCnt="9">
        <dgm:presLayoutVars>
          <dgm:bulletEnabled val="1"/>
        </dgm:presLayoutVars>
      </dgm:prSet>
      <dgm:spPr/>
    </dgm:pt>
    <dgm:pt modelId="{5B39CDF4-0DF9-4309-BA85-CF52608F96F4}" type="pres">
      <dgm:prSet presAssocID="{AB624D55-F3A2-42EF-89A4-13EE6E43C471}" presName="childShp" presStyleLbl="bgAccFollowNode1" presStyleIdx="1" presStyleCnt="9">
        <dgm:presLayoutVars>
          <dgm:bulletEnabled val="1"/>
        </dgm:presLayoutVars>
      </dgm:prSet>
      <dgm:spPr/>
    </dgm:pt>
    <dgm:pt modelId="{F32DF575-0A23-4660-855A-02482F36688E}" type="pres">
      <dgm:prSet presAssocID="{7481F2F6-DCFD-4FF3-8290-D264B32CF8B5}" presName="spacing" presStyleCnt="0"/>
      <dgm:spPr/>
    </dgm:pt>
    <dgm:pt modelId="{6F6643F9-8559-4A74-98DD-DD528E2D105B}" type="pres">
      <dgm:prSet presAssocID="{64F6AAC9-8755-4A3A-8C9C-0DAC7DD79D6C}" presName="linNode" presStyleCnt="0"/>
      <dgm:spPr/>
    </dgm:pt>
    <dgm:pt modelId="{DEA9DDD7-506F-4C60-A517-C5F81DD88BAC}" type="pres">
      <dgm:prSet presAssocID="{64F6AAC9-8755-4A3A-8C9C-0DAC7DD79D6C}" presName="parentShp" presStyleLbl="node1" presStyleIdx="2" presStyleCnt="9" custScaleY="117915">
        <dgm:presLayoutVars>
          <dgm:bulletEnabled val="1"/>
        </dgm:presLayoutVars>
      </dgm:prSet>
      <dgm:spPr/>
    </dgm:pt>
    <dgm:pt modelId="{F0778E67-16B3-4EFD-9EFF-EE1D7B44EFB0}" type="pres">
      <dgm:prSet presAssocID="{64F6AAC9-8755-4A3A-8C9C-0DAC7DD79D6C}" presName="childShp" presStyleLbl="bgAccFollowNode1" presStyleIdx="2" presStyleCnt="9">
        <dgm:presLayoutVars>
          <dgm:bulletEnabled val="1"/>
        </dgm:presLayoutVars>
      </dgm:prSet>
      <dgm:spPr/>
    </dgm:pt>
    <dgm:pt modelId="{00DC5949-66A8-4B61-BE52-34E58556754B}" type="pres">
      <dgm:prSet presAssocID="{CE67E960-072C-464E-A98A-75BD17C7BE4C}" presName="spacing" presStyleCnt="0"/>
      <dgm:spPr/>
    </dgm:pt>
    <dgm:pt modelId="{EA71A17F-6C2A-4344-9B05-FDB52A51B9D0}" type="pres">
      <dgm:prSet presAssocID="{F148CAED-194E-444F-B80E-31DAB585893A}" presName="linNode" presStyleCnt="0"/>
      <dgm:spPr/>
    </dgm:pt>
    <dgm:pt modelId="{F321FEF8-9A1D-4F58-888F-7F13F2FB24D5}" type="pres">
      <dgm:prSet presAssocID="{F148CAED-194E-444F-B80E-31DAB585893A}" presName="parentShp" presStyleLbl="node1" presStyleIdx="3" presStyleCnt="9">
        <dgm:presLayoutVars>
          <dgm:bulletEnabled val="1"/>
        </dgm:presLayoutVars>
      </dgm:prSet>
      <dgm:spPr/>
    </dgm:pt>
    <dgm:pt modelId="{B8ED4DF2-9F09-4C93-AFA5-1C946E3A4538}" type="pres">
      <dgm:prSet presAssocID="{F148CAED-194E-444F-B80E-31DAB585893A}" presName="childShp" presStyleLbl="bgAccFollowNode1" presStyleIdx="3" presStyleCnt="9">
        <dgm:presLayoutVars>
          <dgm:bulletEnabled val="1"/>
        </dgm:presLayoutVars>
      </dgm:prSet>
      <dgm:spPr/>
    </dgm:pt>
    <dgm:pt modelId="{A51667C5-9A90-48EE-B7CE-F53298D660E3}" type="pres">
      <dgm:prSet presAssocID="{E75E35AA-D256-49BF-9C36-FFF06D53B900}" presName="spacing" presStyleCnt="0"/>
      <dgm:spPr/>
    </dgm:pt>
    <dgm:pt modelId="{1E41AD84-EB85-4B39-9050-729BA8755244}" type="pres">
      <dgm:prSet presAssocID="{450B6BBF-C799-491C-97E2-93F59220CEE7}" presName="linNode" presStyleCnt="0"/>
      <dgm:spPr/>
    </dgm:pt>
    <dgm:pt modelId="{D0F48EE8-93FA-4BE3-804E-6596C2EEA7A3}" type="pres">
      <dgm:prSet presAssocID="{450B6BBF-C799-491C-97E2-93F59220CEE7}" presName="parentShp" presStyleLbl="node1" presStyleIdx="4" presStyleCnt="9">
        <dgm:presLayoutVars>
          <dgm:bulletEnabled val="1"/>
        </dgm:presLayoutVars>
      </dgm:prSet>
      <dgm:spPr/>
    </dgm:pt>
    <dgm:pt modelId="{16D5DA4D-5937-42D7-B530-71EE39BC2BFF}" type="pres">
      <dgm:prSet presAssocID="{450B6BBF-C799-491C-97E2-93F59220CEE7}" presName="childShp" presStyleLbl="bgAccFollowNode1" presStyleIdx="4" presStyleCnt="9">
        <dgm:presLayoutVars>
          <dgm:bulletEnabled val="1"/>
        </dgm:presLayoutVars>
      </dgm:prSet>
      <dgm:spPr/>
    </dgm:pt>
    <dgm:pt modelId="{BC56C4E6-6351-4AD7-8D79-19A5AE995000}" type="pres">
      <dgm:prSet presAssocID="{60825404-582F-4F47-8D4B-120782C63354}" presName="spacing" presStyleCnt="0"/>
      <dgm:spPr/>
    </dgm:pt>
    <dgm:pt modelId="{7360F683-76F8-4116-88D0-9DBFC5B12BF6}" type="pres">
      <dgm:prSet presAssocID="{2FBB0765-5846-43C9-B2C2-BFD8C1D99B20}" presName="linNode" presStyleCnt="0"/>
      <dgm:spPr/>
    </dgm:pt>
    <dgm:pt modelId="{E369FA42-D83E-4BFA-9C8C-511E16F33ACF}" type="pres">
      <dgm:prSet presAssocID="{2FBB0765-5846-43C9-B2C2-BFD8C1D99B20}" presName="parentShp" presStyleLbl="node1" presStyleIdx="5" presStyleCnt="9">
        <dgm:presLayoutVars>
          <dgm:bulletEnabled val="1"/>
        </dgm:presLayoutVars>
      </dgm:prSet>
      <dgm:spPr/>
    </dgm:pt>
    <dgm:pt modelId="{EE654AD1-3DD9-4F58-A2EA-522C47588A1E}" type="pres">
      <dgm:prSet presAssocID="{2FBB0765-5846-43C9-B2C2-BFD8C1D99B20}" presName="childShp" presStyleLbl="bgAccFollowNode1" presStyleIdx="5" presStyleCnt="9">
        <dgm:presLayoutVars>
          <dgm:bulletEnabled val="1"/>
        </dgm:presLayoutVars>
      </dgm:prSet>
      <dgm:spPr/>
    </dgm:pt>
    <dgm:pt modelId="{AB23F64A-4131-4143-AD56-2793434D0485}" type="pres">
      <dgm:prSet presAssocID="{19E714F7-6EB0-47B5-B914-D06B0D8E5238}" presName="spacing" presStyleCnt="0"/>
      <dgm:spPr/>
    </dgm:pt>
    <dgm:pt modelId="{87F5881D-481B-45E3-BA3C-FCB817517DB9}" type="pres">
      <dgm:prSet presAssocID="{781F0170-752A-4392-A251-0B8E9E101AA1}" presName="linNode" presStyleCnt="0"/>
      <dgm:spPr/>
    </dgm:pt>
    <dgm:pt modelId="{F9B96137-B9CB-46D5-B8F9-D6AF092C7C21}" type="pres">
      <dgm:prSet presAssocID="{781F0170-752A-4392-A251-0B8E9E101AA1}" presName="parentShp" presStyleLbl="node1" presStyleIdx="6" presStyleCnt="9" custScaleY="143465">
        <dgm:presLayoutVars>
          <dgm:bulletEnabled val="1"/>
        </dgm:presLayoutVars>
      </dgm:prSet>
      <dgm:spPr/>
    </dgm:pt>
    <dgm:pt modelId="{B0ADA9C2-5573-4815-AE81-DBA9DFCAFD17}" type="pres">
      <dgm:prSet presAssocID="{781F0170-752A-4392-A251-0B8E9E101AA1}" presName="childShp" presStyleLbl="bgAccFollowNode1" presStyleIdx="6" presStyleCnt="9" custScaleY="136034">
        <dgm:presLayoutVars>
          <dgm:bulletEnabled val="1"/>
        </dgm:presLayoutVars>
      </dgm:prSet>
      <dgm:spPr/>
    </dgm:pt>
    <dgm:pt modelId="{4BA70D67-E8F8-4DF7-8E38-004EA7285255}" type="pres">
      <dgm:prSet presAssocID="{C7AD4AC5-8D15-4BBF-BA87-BBAC06E985DE}" presName="spacing" presStyleCnt="0"/>
      <dgm:spPr/>
    </dgm:pt>
    <dgm:pt modelId="{A017E3B4-AAAE-48C7-8C0C-8731DC76839C}" type="pres">
      <dgm:prSet presAssocID="{C744298E-141A-4B06-8FEB-2A7658E90E95}" presName="linNode" presStyleCnt="0"/>
      <dgm:spPr/>
    </dgm:pt>
    <dgm:pt modelId="{5841E9D5-732B-4950-9DF3-F0FE70F00BF1}" type="pres">
      <dgm:prSet presAssocID="{C744298E-141A-4B06-8FEB-2A7658E90E95}" presName="parentShp" presStyleLbl="node1" presStyleIdx="7" presStyleCnt="9" custScaleY="144457">
        <dgm:presLayoutVars>
          <dgm:bulletEnabled val="1"/>
        </dgm:presLayoutVars>
      </dgm:prSet>
      <dgm:spPr/>
    </dgm:pt>
    <dgm:pt modelId="{1BFF6CB6-C5E6-4899-A03C-3726B53D1580}" type="pres">
      <dgm:prSet presAssocID="{C744298E-141A-4B06-8FEB-2A7658E90E95}" presName="childShp" presStyleLbl="bgAccFollowNode1" presStyleIdx="7" presStyleCnt="9" custScaleY="131979">
        <dgm:presLayoutVars>
          <dgm:bulletEnabled val="1"/>
        </dgm:presLayoutVars>
      </dgm:prSet>
      <dgm:spPr/>
    </dgm:pt>
    <dgm:pt modelId="{C38E5B67-A5A5-43E6-8D68-EBB6C92EE1EE}" type="pres">
      <dgm:prSet presAssocID="{2D4D9604-3F1B-4A3E-8D49-8F09BB3EF1B8}" presName="spacing" presStyleCnt="0"/>
      <dgm:spPr/>
    </dgm:pt>
    <dgm:pt modelId="{BF82D132-BD51-4435-83C6-9452A9B40EAC}" type="pres">
      <dgm:prSet presAssocID="{A4DC8A0F-A655-4DA9-9530-F726B45EBC71}" presName="linNode" presStyleCnt="0"/>
      <dgm:spPr/>
    </dgm:pt>
    <dgm:pt modelId="{61F75B51-BF59-43D9-B9C1-FB7C35CF6BBB}" type="pres">
      <dgm:prSet presAssocID="{A4DC8A0F-A655-4DA9-9530-F726B45EBC71}" presName="parentShp" presStyleLbl="node1" presStyleIdx="8" presStyleCnt="9">
        <dgm:presLayoutVars>
          <dgm:bulletEnabled val="1"/>
        </dgm:presLayoutVars>
      </dgm:prSet>
      <dgm:spPr/>
    </dgm:pt>
    <dgm:pt modelId="{7AD296B2-13CB-4E89-B7E8-74565C1EEB91}" type="pres">
      <dgm:prSet presAssocID="{A4DC8A0F-A655-4DA9-9530-F726B45EBC71}" presName="childShp" presStyleLbl="bgAccFollowNode1" presStyleIdx="8" presStyleCnt="9">
        <dgm:presLayoutVars>
          <dgm:bulletEnabled val="1"/>
        </dgm:presLayoutVars>
      </dgm:prSet>
      <dgm:spPr/>
    </dgm:pt>
  </dgm:ptLst>
  <dgm:cxnLst>
    <dgm:cxn modelId="{B580B901-24E4-4337-B2D5-3CDEA790A9A5}" type="presOf" srcId="{ECC8AB1E-DFB7-44A4-9D46-89BB5F5AF50E}" destId="{F0778E67-16B3-4EFD-9EFF-EE1D7B44EFB0}" srcOrd="0" destOrd="0" presId="urn:microsoft.com/office/officeart/2005/8/layout/vList6"/>
    <dgm:cxn modelId="{E5A2370A-E4E4-4E2A-A443-8F0F80CECB3E}" type="presOf" srcId="{A03D9177-C88C-46EA-8230-0B51C714A1F3}" destId="{87558DB7-DF2E-4A27-8503-235511531C71}" srcOrd="0" destOrd="1" presId="urn:microsoft.com/office/officeart/2005/8/layout/vList6"/>
    <dgm:cxn modelId="{3C219C0E-2104-42CD-88E3-F15BF4D0E76D}" srcId="{AB624D55-F3A2-42EF-89A4-13EE6E43C471}" destId="{34DCA2EC-03CC-4AA9-AD34-30A5531BCEB5}" srcOrd="0" destOrd="0" parTransId="{FA6BB749-EDDC-406D-A2FF-D8B494F91653}" sibTransId="{8E813DC7-563D-4D15-8D01-5A8DA06FF2D0}"/>
    <dgm:cxn modelId="{62FEFD0F-F8A0-4F85-846F-C9F3F65B2D50}" srcId="{64F6AAC9-8755-4A3A-8C9C-0DAC7DD79D6C}" destId="{ECC8AB1E-DFB7-44A4-9D46-89BB5F5AF50E}" srcOrd="0" destOrd="0" parTransId="{BFDF1C08-CA09-4270-9E4F-766B2A78D2E7}" sibTransId="{892F8BC2-80D3-4706-853B-419F291CB3A7}"/>
    <dgm:cxn modelId="{C6A8FB16-A773-45D2-AAAB-8402ED580F62}" type="presOf" srcId="{34DCA2EC-03CC-4AA9-AD34-30A5531BCEB5}" destId="{5B39CDF4-0DF9-4309-BA85-CF52608F96F4}" srcOrd="0" destOrd="0" presId="urn:microsoft.com/office/officeart/2005/8/layout/vList6"/>
    <dgm:cxn modelId="{5CD79024-1190-4AE1-ABF8-5DF81F9CADA6}" type="presOf" srcId="{FD755CCA-40E1-44AC-AB42-0C1DCB07401F}" destId="{87558DB7-DF2E-4A27-8503-235511531C71}" srcOrd="0" destOrd="2" presId="urn:microsoft.com/office/officeart/2005/8/layout/vList6"/>
    <dgm:cxn modelId="{0E265431-31FE-480B-8390-34286175A093}" srcId="{E7BACE9A-011D-41E1-B867-6D52708F4CEE}" destId="{F148CAED-194E-444F-B80E-31DAB585893A}" srcOrd="3" destOrd="0" parTransId="{14E08623-BC7C-4700-AC32-4043BAB20A9A}" sibTransId="{E75E35AA-D256-49BF-9C36-FFF06D53B900}"/>
    <dgm:cxn modelId="{E1A2D834-1A8D-4A3D-B142-682237AA53D2}" type="presOf" srcId="{A4DC8A0F-A655-4DA9-9530-F726B45EBC71}" destId="{61F75B51-BF59-43D9-B9C1-FB7C35CF6BBB}" srcOrd="0" destOrd="0" presId="urn:microsoft.com/office/officeart/2005/8/layout/vList6"/>
    <dgm:cxn modelId="{F5DDCF35-2A40-4B5C-99CB-A383C7A28549}" srcId="{C744298E-141A-4B06-8FEB-2A7658E90E95}" destId="{F9F1203B-E40E-4CF4-954D-99C1C1D653BD}" srcOrd="0" destOrd="0" parTransId="{8202321A-FC53-4EC3-92FF-E1AF6F6B4EB9}" sibTransId="{7C63F920-E4F3-40C1-9FC7-73B3109684BD}"/>
    <dgm:cxn modelId="{7E890E5E-39E0-4260-92EE-C2C00999560E}" type="presOf" srcId="{E7BACE9A-011D-41E1-B867-6D52708F4CEE}" destId="{5AD7ECD6-78D8-4771-9A07-C421E77D01DD}" srcOrd="0" destOrd="0" presId="urn:microsoft.com/office/officeart/2005/8/layout/vList6"/>
    <dgm:cxn modelId="{2D04B962-653B-4A98-B23E-0B35F4326F5B}" srcId="{F148CAED-194E-444F-B80E-31DAB585893A}" destId="{2EF1CAE3-838F-42A7-A385-DAC824C19841}" srcOrd="0" destOrd="0" parTransId="{91D4F149-472B-462B-8125-80343A84EBF4}" sibTransId="{250BCD57-B58A-467D-A039-60487575E35B}"/>
    <dgm:cxn modelId="{84CBE045-DEB4-4019-976A-91EB22A51FE0}" type="presOf" srcId="{2FBB0765-5846-43C9-B2C2-BFD8C1D99B20}" destId="{E369FA42-D83E-4BFA-9C8C-511E16F33ACF}" srcOrd="0" destOrd="0" presId="urn:microsoft.com/office/officeart/2005/8/layout/vList6"/>
    <dgm:cxn modelId="{F2ECBD69-71BB-43B8-8660-FB2CF5B66AF4}" type="presOf" srcId="{2EF1CAE3-838F-42A7-A385-DAC824C19841}" destId="{B8ED4DF2-9F09-4C93-AFA5-1C946E3A4538}" srcOrd="0" destOrd="0" presId="urn:microsoft.com/office/officeart/2005/8/layout/vList6"/>
    <dgm:cxn modelId="{E6CC604A-1DD4-4007-B192-90EC63D46A01}" type="presOf" srcId="{781F0170-752A-4392-A251-0B8E9E101AA1}" destId="{F9B96137-B9CB-46D5-B8F9-D6AF092C7C21}" srcOrd="0" destOrd="0" presId="urn:microsoft.com/office/officeart/2005/8/layout/vList6"/>
    <dgm:cxn modelId="{7B57336F-2E9B-4FB8-983B-013B3C72A5F8}" srcId="{E7BACE9A-011D-41E1-B867-6D52708F4CEE}" destId="{64F6AAC9-8755-4A3A-8C9C-0DAC7DD79D6C}" srcOrd="2" destOrd="0" parTransId="{60506F48-442F-4E01-9496-389D580068F6}" sibTransId="{CE67E960-072C-464E-A98A-75BD17C7BE4C}"/>
    <dgm:cxn modelId="{AD177472-4FD6-4A4A-82D7-C57B8E8C38E2}" srcId="{C744298E-141A-4B06-8FEB-2A7658E90E95}" destId="{60A669CC-2EFC-44AF-BE92-F458FD5FEB72}" srcOrd="1" destOrd="0" parTransId="{B895627B-AE4D-43EF-807F-A3F05529D074}" sibTransId="{555B6EBE-B48B-4577-85D8-D83D22F787CA}"/>
    <dgm:cxn modelId="{4D9F5176-3EC8-4712-8C77-9DEF2141C0AC}" type="presOf" srcId="{F7B21917-69ED-4835-9BE8-3049C6CF1191}" destId="{B0ADA9C2-5573-4815-AE81-DBA9DFCAFD17}" srcOrd="0" destOrd="0" presId="urn:microsoft.com/office/officeart/2005/8/layout/vList6"/>
    <dgm:cxn modelId="{FAB88856-B0F6-493D-908B-62D9BD1B3A8C}" type="presOf" srcId="{F9F1203B-E40E-4CF4-954D-99C1C1D653BD}" destId="{1BFF6CB6-C5E6-4899-A03C-3726B53D1580}" srcOrd="0" destOrd="0" presId="urn:microsoft.com/office/officeart/2005/8/layout/vList6"/>
    <dgm:cxn modelId="{5611D476-DC1E-4144-A9B5-FFB796E6B402}" type="presOf" srcId="{F148CAED-194E-444F-B80E-31DAB585893A}" destId="{F321FEF8-9A1D-4F58-888F-7F13F2FB24D5}" srcOrd="0" destOrd="0" presId="urn:microsoft.com/office/officeart/2005/8/layout/vList6"/>
    <dgm:cxn modelId="{C795DC80-78B2-48F4-8697-B745C3753814}" srcId="{BC705AF3-20D1-4EAC-B6D4-68BE36ACA12D}" destId="{A03D9177-C88C-46EA-8230-0B51C714A1F3}" srcOrd="0" destOrd="0" parTransId="{16AE3DED-2E61-46D5-8CA5-A7E5765B81D2}" sibTransId="{EA5A68E5-B940-43FA-991E-F2B322466DD3}"/>
    <dgm:cxn modelId="{7B718181-2EB8-4D15-9A64-0D827CDACFB5}" type="presOf" srcId="{49B49FE0-C229-49B2-9FE4-C4F9F2F6A09D}" destId="{A6BA2710-C5D1-48B5-88BD-5322E91C7037}" srcOrd="0" destOrd="0" presId="urn:microsoft.com/office/officeart/2005/8/layout/vList6"/>
    <dgm:cxn modelId="{C85A1C94-57CF-45BF-88AD-ACFCAE437061}" srcId="{E7BACE9A-011D-41E1-B867-6D52708F4CEE}" destId="{49B49FE0-C229-49B2-9FE4-C4F9F2F6A09D}" srcOrd="0" destOrd="0" parTransId="{E8E26252-EFF3-4CAB-9BEE-69EE8406F65D}" sibTransId="{A83CA6AA-9DAD-42D3-B400-EFED8122F5A9}"/>
    <dgm:cxn modelId="{BE744897-8E36-4968-B057-40528D1B4365}" type="presOf" srcId="{450B6BBF-C799-491C-97E2-93F59220CEE7}" destId="{D0F48EE8-93FA-4BE3-804E-6596C2EEA7A3}" srcOrd="0" destOrd="0" presId="urn:microsoft.com/office/officeart/2005/8/layout/vList6"/>
    <dgm:cxn modelId="{CC05BFA5-2DE1-4C61-818C-1690BE0F83BB}" srcId="{E7BACE9A-011D-41E1-B867-6D52708F4CEE}" destId="{AB624D55-F3A2-42EF-89A4-13EE6E43C471}" srcOrd="1" destOrd="0" parTransId="{D57D8FE6-C39E-4F9E-8284-D4339512B249}" sibTransId="{7481F2F6-DCFD-4FF3-8290-D264B32CF8B5}"/>
    <dgm:cxn modelId="{295A0BA7-2DEA-4532-9BAB-33BDA51EDBE4}" srcId="{49B49FE0-C229-49B2-9FE4-C4F9F2F6A09D}" destId="{FD755CCA-40E1-44AC-AB42-0C1DCB07401F}" srcOrd="1" destOrd="0" parTransId="{9BFF3B78-5A0B-4EED-9500-67C14EDCEF28}" sibTransId="{B39258C6-8559-4F4E-AFDC-62116ADAF81F}"/>
    <dgm:cxn modelId="{7A5CECA8-DEE1-4330-A981-745E2AAB6ADE}" srcId="{E7BACE9A-011D-41E1-B867-6D52708F4CEE}" destId="{C744298E-141A-4B06-8FEB-2A7658E90E95}" srcOrd="7" destOrd="0" parTransId="{4EC4DE3A-C3FC-43AB-A9E7-48FE7D4834BA}" sibTransId="{2D4D9604-3F1B-4A3E-8D49-8F09BB3EF1B8}"/>
    <dgm:cxn modelId="{00E3ECA9-FFEF-4A91-A91A-8F9440A30D31}" srcId="{450B6BBF-C799-491C-97E2-93F59220CEE7}" destId="{F853D0BD-B141-474B-903A-44C1B5F129A1}" srcOrd="0" destOrd="0" parTransId="{7CF1AC98-9A9A-4F2B-93F5-8CC3B1794BB8}" sibTransId="{65AE4B33-2EA4-4239-9FE4-B0CC08AC05BB}"/>
    <dgm:cxn modelId="{56A43CAA-24B7-46F6-B590-07D8F704D7FF}" type="presOf" srcId="{60A669CC-2EFC-44AF-BE92-F458FD5FEB72}" destId="{1BFF6CB6-C5E6-4899-A03C-3726B53D1580}" srcOrd="0" destOrd="1" presId="urn:microsoft.com/office/officeart/2005/8/layout/vList6"/>
    <dgm:cxn modelId="{474468AF-4A0F-41E7-A07C-FF4848D10B5B}" srcId="{34DCA2EC-03CC-4AA9-AD34-30A5531BCEB5}" destId="{89B60317-335E-4444-A752-2E779112461D}" srcOrd="0" destOrd="0" parTransId="{0CD9438F-07F4-4239-88AE-9B5DBE400031}" sibTransId="{D42180B2-04D4-4EBA-91CB-61D353E1D78F}"/>
    <dgm:cxn modelId="{F29C34C0-1AF6-4D85-8CCB-3D048986D91F}" type="presOf" srcId="{F853D0BD-B141-474B-903A-44C1B5F129A1}" destId="{16D5DA4D-5937-42D7-B530-71EE39BC2BFF}" srcOrd="0" destOrd="0" presId="urn:microsoft.com/office/officeart/2005/8/layout/vList6"/>
    <dgm:cxn modelId="{B1DB5DC0-7357-49D2-B31B-1F3F7DEF186C}" type="presOf" srcId="{BC705AF3-20D1-4EAC-B6D4-68BE36ACA12D}" destId="{87558DB7-DF2E-4A27-8503-235511531C71}" srcOrd="0" destOrd="0" presId="urn:microsoft.com/office/officeart/2005/8/layout/vList6"/>
    <dgm:cxn modelId="{2E5EA3C0-DE42-43B3-B3E0-D2113A66E627}" srcId="{E7BACE9A-011D-41E1-B867-6D52708F4CEE}" destId="{781F0170-752A-4392-A251-0B8E9E101AA1}" srcOrd="6" destOrd="0" parTransId="{8CD98801-DA3E-4222-8F7C-B9ADBDA0390E}" sibTransId="{C7AD4AC5-8D15-4BBF-BA87-BBAC06E985DE}"/>
    <dgm:cxn modelId="{D933C7C8-5AFD-468E-8974-DF6ED2264E16}" type="presOf" srcId="{89B60317-335E-4444-A752-2E779112461D}" destId="{5B39CDF4-0DF9-4309-BA85-CF52608F96F4}" srcOrd="0" destOrd="1" presId="urn:microsoft.com/office/officeart/2005/8/layout/vList6"/>
    <dgm:cxn modelId="{C40082D0-B374-4073-9EB7-2487EDFEEEC3}" srcId="{A4DC8A0F-A655-4DA9-9530-F726B45EBC71}" destId="{607CB5B3-0490-4165-B62B-FFD251F185F8}" srcOrd="0" destOrd="0" parTransId="{4E2D34EC-C9E9-4E77-8279-BE58A182E922}" sibTransId="{3974D8E5-6107-49C8-B33B-CCC8890DB6D3}"/>
    <dgm:cxn modelId="{D2D4BDD0-B1D0-4333-B120-C0405E9B679E}" srcId="{781F0170-752A-4392-A251-0B8E9E101AA1}" destId="{F7B21917-69ED-4835-9BE8-3049C6CF1191}" srcOrd="0" destOrd="0" parTransId="{7221324A-121D-4BF4-9E97-B5E055249894}" sibTransId="{87C8F2C7-F954-4BA8-8EB4-C0B42A9C26C2}"/>
    <dgm:cxn modelId="{839020D4-F997-4FF9-8A88-4A1621765452}" srcId="{2FBB0765-5846-43C9-B2C2-BFD8C1D99B20}" destId="{4DE7B491-F22D-4A85-A3EC-F45A9B7453AC}" srcOrd="0" destOrd="0" parTransId="{40428FB6-FAE6-475C-8563-96EA4B33151C}" sibTransId="{38E028E1-8A7F-41B1-8A27-F406E24894C8}"/>
    <dgm:cxn modelId="{A691A0D8-7143-4CEE-83CA-6F8B547334FB}" srcId="{E7BACE9A-011D-41E1-B867-6D52708F4CEE}" destId="{450B6BBF-C799-491C-97E2-93F59220CEE7}" srcOrd="4" destOrd="0" parTransId="{986CCBF3-939B-4F5D-A12A-336937F6C886}" sibTransId="{60825404-582F-4F47-8D4B-120782C63354}"/>
    <dgm:cxn modelId="{210070DB-05FC-4016-937B-87AD7C948CCA}" srcId="{49B49FE0-C229-49B2-9FE4-C4F9F2F6A09D}" destId="{BC705AF3-20D1-4EAC-B6D4-68BE36ACA12D}" srcOrd="0" destOrd="0" parTransId="{04288BD3-C32D-4C89-8777-9841E620A06D}" sibTransId="{4711571B-AB05-4CC7-BBE8-6BA6FE40F04C}"/>
    <dgm:cxn modelId="{A4EC41E0-CA9F-4993-A6B5-53987A051918}" type="presOf" srcId="{AB624D55-F3A2-42EF-89A4-13EE6E43C471}" destId="{668820C7-CFBB-40ED-B981-01F08C9B12B6}" srcOrd="0" destOrd="0" presId="urn:microsoft.com/office/officeart/2005/8/layout/vList6"/>
    <dgm:cxn modelId="{7C8798E0-9995-4381-A048-7BD21DC3EA20}" srcId="{E7BACE9A-011D-41E1-B867-6D52708F4CEE}" destId="{2FBB0765-5846-43C9-B2C2-BFD8C1D99B20}" srcOrd="5" destOrd="0" parTransId="{CFFD9078-AFEE-4F76-8A5D-10EB72B323CB}" sibTransId="{19E714F7-6EB0-47B5-B914-D06B0D8E5238}"/>
    <dgm:cxn modelId="{26CBE7E2-F646-455F-939C-C81D4CF4297F}" type="presOf" srcId="{C744298E-141A-4B06-8FEB-2A7658E90E95}" destId="{5841E9D5-732B-4950-9DF3-F0FE70F00BF1}" srcOrd="0" destOrd="0" presId="urn:microsoft.com/office/officeart/2005/8/layout/vList6"/>
    <dgm:cxn modelId="{1F8D4BE8-FA2A-4D78-838C-BB1C7213A57F}" type="presOf" srcId="{4DE7B491-F22D-4A85-A3EC-F45A9B7453AC}" destId="{EE654AD1-3DD9-4F58-A2EA-522C47588A1E}" srcOrd="0" destOrd="0" presId="urn:microsoft.com/office/officeart/2005/8/layout/vList6"/>
    <dgm:cxn modelId="{0F4682EB-9922-46E4-8F47-CD2A57721C94}" srcId="{E7BACE9A-011D-41E1-B867-6D52708F4CEE}" destId="{A4DC8A0F-A655-4DA9-9530-F726B45EBC71}" srcOrd="8" destOrd="0" parTransId="{E0E1103A-A496-4D90-9C97-EC35F86E3CE7}" sibTransId="{7D7019F6-F213-4D06-98E0-5A223789C31B}"/>
    <dgm:cxn modelId="{43FFDBEE-3155-40C4-8D7F-B0425B5C7D33}" type="presOf" srcId="{607CB5B3-0490-4165-B62B-FFD251F185F8}" destId="{7AD296B2-13CB-4E89-B7E8-74565C1EEB91}" srcOrd="0" destOrd="0" presId="urn:microsoft.com/office/officeart/2005/8/layout/vList6"/>
    <dgm:cxn modelId="{CF4CC6EF-8B19-462B-870A-7647D872DA5D}" type="presOf" srcId="{64F6AAC9-8755-4A3A-8C9C-0DAC7DD79D6C}" destId="{DEA9DDD7-506F-4C60-A517-C5F81DD88BAC}" srcOrd="0" destOrd="0" presId="urn:microsoft.com/office/officeart/2005/8/layout/vList6"/>
    <dgm:cxn modelId="{3EAFEB92-9000-4199-B48B-ADEE28B67DF1}" type="presParOf" srcId="{5AD7ECD6-78D8-4771-9A07-C421E77D01DD}" destId="{50946DB7-02C4-492C-B61B-69916AE4E88A}" srcOrd="0" destOrd="0" presId="urn:microsoft.com/office/officeart/2005/8/layout/vList6"/>
    <dgm:cxn modelId="{7E5B1846-2BE0-43F2-B7CB-3BA6CA7E3DD5}" type="presParOf" srcId="{50946DB7-02C4-492C-B61B-69916AE4E88A}" destId="{A6BA2710-C5D1-48B5-88BD-5322E91C7037}" srcOrd="0" destOrd="0" presId="urn:microsoft.com/office/officeart/2005/8/layout/vList6"/>
    <dgm:cxn modelId="{C323BCC2-7C51-4B40-841B-7E8697422948}" type="presParOf" srcId="{50946DB7-02C4-492C-B61B-69916AE4E88A}" destId="{87558DB7-DF2E-4A27-8503-235511531C71}" srcOrd="1" destOrd="0" presId="urn:microsoft.com/office/officeart/2005/8/layout/vList6"/>
    <dgm:cxn modelId="{0132387B-6C8E-40A9-BA34-F55ECD8CDBBC}" type="presParOf" srcId="{5AD7ECD6-78D8-4771-9A07-C421E77D01DD}" destId="{7F5932A3-3E5A-43F4-8AFE-796FA280193C}" srcOrd="1" destOrd="0" presId="urn:microsoft.com/office/officeart/2005/8/layout/vList6"/>
    <dgm:cxn modelId="{910D502F-6512-45B3-B4D4-AE23FC6AC349}" type="presParOf" srcId="{5AD7ECD6-78D8-4771-9A07-C421E77D01DD}" destId="{4612EBFC-94F8-477C-82DF-F69EB20B455F}" srcOrd="2" destOrd="0" presId="urn:microsoft.com/office/officeart/2005/8/layout/vList6"/>
    <dgm:cxn modelId="{3192125E-67C4-4713-9786-0CEACE0EADCF}" type="presParOf" srcId="{4612EBFC-94F8-477C-82DF-F69EB20B455F}" destId="{668820C7-CFBB-40ED-B981-01F08C9B12B6}" srcOrd="0" destOrd="0" presId="urn:microsoft.com/office/officeart/2005/8/layout/vList6"/>
    <dgm:cxn modelId="{1E9B73B8-7FC6-4008-A71B-198B397CCA70}" type="presParOf" srcId="{4612EBFC-94F8-477C-82DF-F69EB20B455F}" destId="{5B39CDF4-0DF9-4309-BA85-CF52608F96F4}" srcOrd="1" destOrd="0" presId="urn:microsoft.com/office/officeart/2005/8/layout/vList6"/>
    <dgm:cxn modelId="{14F5736C-312E-4B7C-BD7F-34F377D85087}" type="presParOf" srcId="{5AD7ECD6-78D8-4771-9A07-C421E77D01DD}" destId="{F32DF575-0A23-4660-855A-02482F36688E}" srcOrd="3" destOrd="0" presId="urn:microsoft.com/office/officeart/2005/8/layout/vList6"/>
    <dgm:cxn modelId="{FCBB21C7-2278-45E5-8FFD-29504A642AE5}" type="presParOf" srcId="{5AD7ECD6-78D8-4771-9A07-C421E77D01DD}" destId="{6F6643F9-8559-4A74-98DD-DD528E2D105B}" srcOrd="4" destOrd="0" presId="urn:microsoft.com/office/officeart/2005/8/layout/vList6"/>
    <dgm:cxn modelId="{84408752-CF61-4345-9993-0FC484EC85EC}" type="presParOf" srcId="{6F6643F9-8559-4A74-98DD-DD528E2D105B}" destId="{DEA9DDD7-506F-4C60-A517-C5F81DD88BAC}" srcOrd="0" destOrd="0" presId="urn:microsoft.com/office/officeart/2005/8/layout/vList6"/>
    <dgm:cxn modelId="{F51C0B9B-A737-4D06-9C0A-F22926845C9C}" type="presParOf" srcId="{6F6643F9-8559-4A74-98DD-DD528E2D105B}" destId="{F0778E67-16B3-4EFD-9EFF-EE1D7B44EFB0}" srcOrd="1" destOrd="0" presId="urn:microsoft.com/office/officeart/2005/8/layout/vList6"/>
    <dgm:cxn modelId="{6EBF1D9C-3794-4E0D-8C5D-216C02393C30}" type="presParOf" srcId="{5AD7ECD6-78D8-4771-9A07-C421E77D01DD}" destId="{00DC5949-66A8-4B61-BE52-34E58556754B}" srcOrd="5" destOrd="0" presId="urn:microsoft.com/office/officeart/2005/8/layout/vList6"/>
    <dgm:cxn modelId="{59E95E54-965A-4B6C-B74B-5053B491FD0A}" type="presParOf" srcId="{5AD7ECD6-78D8-4771-9A07-C421E77D01DD}" destId="{EA71A17F-6C2A-4344-9B05-FDB52A51B9D0}" srcOrd="6" destOrd="0" presId="urn:microsoft.com/office/officeart/2005/8/layout/vList6"/>
    <dgm:cxn modelId="{0D3C1967-E05D-4E16-94E4-9B8D10F61815}" type="presParOf" srcId="{EA71A17F-6C2A-4344-9B05-FDB52A51B9D0}" destId="{F321FEF8-9A1D-4F58-888F-7F13F2FB24D5}" srcOrd="0" destOrd="0" presId="urn:microsoft.com/office/officeart/2005/8/layout/vList6"/>
    <dgm:cxn modelId="{7DB84ED0-1A5F-46E7-81A3-313B85AE3265}" type="presParOf" srcId="{EA71A17F-6C2A-4344-9B05-FDB52A51B9D0}" destId="{B8ED4DF2-9F09-4C93-AFA5-1C946E3A4538}" srcOrd="1" destOrd="0" presId="urn:microsoft.com/office/officeart/2005/8/layout/vList6"/>
    <dgm:cxn modelId="{0868EC61-D626-4C80-B47A-7E4807AF58F9}" type="presParOf" srcId="{5AD7ECD6-78D8-4771-9A07-C421E77D01DD}" destId="{A51667C5-9A90-48EE-B7CE-F53298D660E3}" srcOrd="7" destOrd="0" presId="urn:microsoft.com/office/officeart/2005/8/layout/vList6"/>
    <dgm:cxn modelId="{2E5B246E-D199-4105-B67F-46017C509984}" type="presParOf" srcId="{5AD7ECD6-78D8-4771-9A07-C421E77D01DD}" destId="{1E41AD84-EB85-4B39-9050-729BA8755244}" srcOrd="8" destOrd="0" presId="urn:microsoft.com/office/officeart/2005/8/layout/vList6"/>
    <dgm:cxn modelId="{FE5E783A-4BAB-48FB-8D29-BB1BE70E31C9}" type="presParOf" srcId="{1E41AD84-EB85-4B39-9050-729BA8755244}" destId="{D0F48EE8-93FA-4BE3-804E-6596C2EEA7A3}" srcOrd="0" destOrd="0" presId="urn:microsoft.com/office/officeart/2005/8/layout/vList6"/>
    <dgm:cxn modelId="{28491E11-04AE-4994-BE96-979958ED21FF}" type="presParOf" srcId="{1E41AD84-EB85-4B39-9050-729BA8755244}" destId="{16D5DA4D-5937-42D7-B530-71EE39BC2BFF}" srcOrd="1" destOrd="0" presId="urn:microsoft.com/office/officeart/2005/8/layout/vList6"/>
    <dgm:cxn modelId="{9B187343-5ED8-49FC-A9C7-E3486760E5F3}" type="presParOf" srcId="{5AD7ECD6-78D8-4771-9A07-C421E77D01DD}" destId="{BC56C4E6-6351-4AD7-8D79-19A5AE995000}" srcOrd="9" destOrd="0" presId="urn:microsoft.com/office/officeart/2005/8/layout/vList6"/>
    <dgm:cxn modelId="{0940E280-0588-4930-A56A-B61424F6F29F}" type="presParOf" srcId="{5AD7ECD6-78D8-4771-9A07-C421E77D01DD}" destId="{7360F683-76F8-4116-88D0-9DBFC5B12BF6}" srcOrd="10" destOrd="0" presId="urn:microsoft.com/office/officeart/2005/8/layout/vList6"/>
    <dgm:cxn modelId="{2F28CA69-116F-49D7-A7B7-87ADF0955460}" type="presParOf" srcId="{7360F683-76F8-4116-88D0-9DBFC5B12BF6}" destId="{E369FA42-D83E-4BFA-9C8C-511E16F33ACF}" srcOrd="0" destOrd="0" presId="urn:microsoft.com/office/officeart/2005/8/layout/vList6"/>
    <dgm:cxn modelId="{457FDDA7-ECA8-452E-AB0D-4836CBBD21A6}" type="presParOf" srcId="{7360F683-76F8-4116-88D0-9DBFC5B12BF6}" destId="{EE654AD1-3DD9-4F58-A2EA-522C47588A1E}" srcOrd="1" destOrd="0" presId="urn:microsoft.com/office/officeart/2005/8/layout/vList6"/>
    <dgm:cxn modelId="{C9B1252A-20B7-41D4-BE47-3FF763EE8BEE}" type="presParOf" srcId="{5AD7ECD6-78D8-4771-9A07-C421E77D01DD}" destId="{AB23F64A-4131-4143-AD56-2793434D0485}" srcOrd="11" destOrd="0" presId="urn:microsoft.com/office/officeart/2005/8/layout/vList6"/>
    <dgm:cxn modelId="{642F2B66-A936-4A78-8D7E-C11220A7E29D}" type="presParOf" srcId="{5AD7ECD6-78D8-4771-9A07-C421E77D01DD}" destId="{87F5881D-481B-45E3-BA3C-FCB817517DB9}" srcOrd="12" destOrd="0" presId="urn:microsoft.com/office/officeart/2005/8/layout/vList6"/>
    <dgm:cxn modelId="{D11575BF-2234-4FDE-B0DD-39DCF437BF42}" type="presParOf" srcId="{87F5881D-481B-45E3-BA3C-FCB817517DB9}" destId="{F9B96137-B9CB-46D5-B8F9-D6AF092C7C21}" srcOrd="0" destOrd="0" presId="urn:microsoft.com/office/officeart/2005/8/layout/vList6"/>
    <dgm:cxn modelId="{E2960EEC-0B5E-49C9-BDA9-3CD222ACFF50}" type="presParOf" srcId="{87F5881D-481B-45E3-BA3C-FCB817517DB9}" destId="{B0ADA9C2-5573-4815-AE81-DBA9DFCAFD17}" srcOrd="1" destOrd="0" presId="urn:microsoft.com/office/officeart/2005/8/layout/vList6"/>
    <dgm:cxn modelId="{54D8021B-F06F-4D7A-BE36-FB9C40D99FC4}" type="presParOf" srcId="{5AD7ECD6-78D8-4771-9A07-C421E77D01DD}" destId="{4BA70D67-E8F8-4DF7-8E38-004EA7285255}" srcOrd="13" destOrd="0" presId="urn:microsoft.com/office/officeart/2005/8/layout/vList6"/>
    <dgm:cxn modelId="{815EBCAB-D9E3-456F-9F55-4C8C9614444A}" type="presParOf" srcId="{5AD7ECD6-78D8-4771-9A07-C421E77D01DD}" destId="{A017E3B4-AAAE-48C7-8C0C-8731DC76839C}" srcOrd="14" destOrd="0" presId="urn:microsoft.com/office/officeart/2005/8/layout/vList6"/>
    <dgm:cxn modelId="{0EB5D7C9-30A8-4BE3-B16E-08990B2D4123}" type="presParOf" srcId="{A017E3B4-AAAE-48C7-8C0C-8731DC76839C}" destId="{5841E9D5-732B-4950-9DF3-F0FE70F00BF1}" srcOrd="0" destOrd="0" presId="urn:microsoft.com/office/officeart/2005/8/layout/vList6"/>
    <dgm:cxn modelId="{BC39172B-1309-448F-A6EE-FF3F7973CA4A}" type="presParOf" srcId="{A017E3B4-AAAE-48C7-8C0C-8731DC76839C}" destId="{1BFF6CB6-C5E6-4899-A03C-3726B53D1580}" srcOrd="1" destOrd="0" presId="urn:microsoft.com/office/officeart/2005/8/layout/vList6"/>
    <dgm:cxn modelId="{DAE106D9-E327-4A25-9E07-7040B6FA3735}" type="presParOf" srcId="{5AD7ECD6-78D8-4771-9A07-C421E77D01DD}" destId="{C38E5B67-A5A5-43E6-8D68-EBB6C92EE1EE}" srcOrd="15" destOrd="0" presId="urn:microsoft.com/office/officeart/2005/8/layout/vList6"/>
    <dgm:cxn modelId="{B3F01458-19C5-489A-8D9E-B4DE02B19984}" type="presParOf" srcId="{5AD7ECD6-78D8-4771-9A07-C421E77D01DD}" destId="{BF82D132-BD51-4435-83C6-9452A9B40EAC}" srcOrd="16" destOrd="0" presId="urn:microsoft.com/office/officeart/2005/8/layout/vList6"/>
    <dgm:cxn modelId="{F6D3B994-4410-484A-B6FC-6DB485B67E4E}" type="presParOf" srcId="{BF82D132-BD51-4435-83C6-9452A9B40EAC}" destId="{61F75B51-BF59-43D9-B9C1-FB7C35CF6BBB}" srcOrd="0" destOrd="0" presId="urn:microsoft.com/office/officeart/2005/8/layout/vList6"/>
    <dgm:cxn modelId="{01139196-A1C4-443F-9418-4645FAC4811B}" type="presParOf" srcId="{BF82D132-BD51-4435-83C6-9452A9B40EAC}" destId="{7AD296B2-13CB-4E89-B7E8-74565C1EEB9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1EB2714F-54AA-49DD-A271-4EE76A340C1C}">
      <dgm:prSet phldrT="[Teksti]" custT="1"/>
      <dgm:spPr/>
      <dgm:t>
        <a:bodyPr/>
        <a:lstStyle/>
        <a:p>
          <a:r>
            <a:rPr lang="fi-FI" sz="900" dirty="0"/>
            <a:t>Akuutit kriisitilanteet esim. äkillinen kuolema tms.</a:t>
          </a:r>
        </a:p>
      </dgm:t>
    </dgm:pt>
    <dgm:pt modelId="{00B026C3-01DD-4352-936B-31BCE1BDD1CA}" type="parTrans" cxnId="{96F0745C-9DD4-483C-85A5-4233C150EA4E}">
      <dgm:prSet/>
      <dgm:spPr/>
      <dgm:t>
        <a:bodyPr/>
        <a:lstStyle/>
        <a:p>
          <a:endParaRPr lang="fi-FI" sz="700"/>
        </a:p>
      </dgm:t>
    </dgm:pt>
    <dgm:pt modelId="{694192A1-CDB1-44C3-AE3F-893979F40C69}" type="sibTrans" cxnId="{96F0745C-9DD4-483C-85A5-4233C150EA4E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/>
      <dgm:t>
        <a:bodyPr/>
        <a:lstStyle/>
        <a:p>
          <a:r>
            <a:rPr lang="fi-FI" sz="900" dirty="0"/>
            <a:t>Yleinen hätänumero:</a:t>
          </a:r>
        </a:p>
        <a:p>
          <a:r>
            <a:rPr lang="fi-FI" sz="900" dirty="0"/>
            <a:t>112</a:t>
          </a:r>
        </a:p>
        <a:p>
          <a:r>
            <a:rPr lang="fi-FI" sz="900" dirty="0"/>
            <a:t>Sosiaalipäivystys:</a:t>
          </a:r>
        </a:p>
        <a:p>
          <a:r>
            <a:rPr lang="fi-FI" sz="900" dirty="0"/>
            <a:t>06 8263002</a:t>
          </a:r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08EB9039-FB56-443B-98E1-1BC25E96153F}">
      <dgm:prSet phldrT="[Teksti]" custT="1"/>
      <dgm:spPr/>
      <dgm:t>
        <a:bodyPr/>
        <a:lstStyle/>
        <a:p>
          <a:r>
            <a:rPr lang="fi-FI" sz="900" dirty="0"/>
            <a:t>Asiakkaan tilanteessa ajantasainen tilanne tiedossa ja kirjattuna</a:t>
          </a:r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/>
      <dgm:t>
        <a:bodyPr/>
        <a:lstStyle/>
        <a:p>
          <a:pPr>
            <a:lnSpc>
              <a:spcPct val="100000"/>
            </a:lnSpc>
          </a:pPr>
          <a:r>
            <a:rPr lang="fi-FI" sz="900" dirty="0"/>
            <a:t>Välitön/ akuutti toimenpide tai tilanteen arvioiminen ja/tai hoitaminen</a:t>
          </a:r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024C7722-6656-485C-8D09-2A62F413CBD8}">
      <dgm:prSet phldrT="[Teksti]" custT="1"/>
      <dgm:spPr/>
      <dgm:t>
        <a:bodyPr/>
        <a:lstStyle/>
        <a:p>
          <a:r>
            <a:rPr lang="fi-FI" sz="900" dirty="0"/>
            <a:t>Akuutin tilanteen/ toimenpiteen jälkeinen suunnitelma</a:t>
          </a:r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/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/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950" b="1" dirty="0"/>
            <a:t>Yhteistyöskentelyn 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00" b="1" dirty="0"/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/>
      <dgm:t>
        <a:bodyPr/>
        <a:lstStyle/>
        <a:p>
          <a:r>
            <a:rPr lang="fi-FI" sz="900" dirty="0"/>
            <a:t>Akuutin tilanteen/ toimenpiteen jälkeinen suunnitelma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/>
      <dgm:t>
        <a:bodyPr/>
        <a:lstStyle/>
        <a:p>
          <a:endParaRPr lang="fi-FI" sz="900" dirty="0">
            <a:solidFill>
              <a:schemeClr val="tx1"/>
            </a:solidFill>
          </a:endParaRP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Akuutti lastensuojeluasia</a:t>
          </a:r>
        </a:p>
        <a:p>
          <a:r>
            <a:rPr lang="fi-FI" sz="900" dirty="0">
              <a:solidFill>
                <a:schemeClr val="tx1"/>
              </a:solidFill>
            </a:rPr>
            <a:t>Huoli aikuisen/ huoltajan pärjäämisestä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EF1E1F4B-06EC-42A8-B844-310612866369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Sosiaali-päivystys</a:t>
          </a:r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551C9E34-164A-40A4-95EB-6C9BA57EFDB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Yleinen hätänumero:</a:t>
          </a:r>
        </a:p>
        <a:p>
          <a:r>
            <a:rPr lang="fi-FI" sz="900" dirty="0">
              <a:solidFill>
                <a:schemeClr val="tx1"/>
              </a:solidFill>
            </a:rPr>
            <a:t>112</a:t>
          </a:r>
        </a:p>
        <a:p>
          <a:r>
            <a:rPr lang="fi-FI" sz="900" dirty="0">
              <a:solidFill>
                <a:schemeClr val="tx1"/>
              </a:solidFill>
            </a:rPr>
            <a:t>Sosiaalipäivystys: </a:t>
          </a:r>
        </a:p>
        <a:p>
          <a:r>
            <a:rPr lang="fi-FI" sz="900" dirty="0">
              <a:solidFill>
                <a:schemeClr val="tx1"/>
              </a:solidFill>
            </a:rPr>
            <a:t>06 8263002</a:t>
          </a:r>
        </a:p>
      </dgm:t>
    </dgm:pt>
    <dgm:pt modelId="{17804392-A292-47B7-B9FF-1E818FCA36B8}" type="parTrans" cxnId="{8EE37589-2ABB-4583-A127-F432DCC2A6DB}">
      <dgm:prSet/>
      <dgm:spPr/>
      <dgm:t>
        <a:bodyPr/>
        <a:lstStyle/>
        <a:p>
          <a:endParaRPr lang="fi-FI"/>
        </a:p>
      </dgm:t>
    </dgm:pt>
    <dgm:pt modelId="{9ABCCEDC-6E24-4F43-832A-F5F5712C65D8}" type="sibTrans" cxnId="{8EE37589-2ABB-4583-A127-F432DCC2A6DB}">
      <dgm:prSet/>
      <dgm:spPr/>
      <dgm:t>
        <a:bodyPr/>
        <a:lstStyle/>
        <a:p>
          <a:endParaRPr lang="fi-FI"/>
        </a:p>
      </dgm:t>
    </dgm:pt>
    <dgm:pt modelId="{A6B206B1-B2FC-4293-9D71-FF11F35F06B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Välttämättömien palvelujen tarjoaminen esim. ruoka/ asunto</a:t>
          </a: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akuutin työskentelyn tavoitteet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EA005845-8B8A-4CAD-B66C-FBF529B9AC96}">
      <dgm:prSet phldrT="[Teksti]" custT="1"/>
      <dgm:spPr/>
      <dgm:t>
        <a:bodyPr/>
        <a:lstStyle/>
        <a:p>
          <a:endParaRPr lang="fi-FI" sz="900" b="1" dirty="0">
            <a:solidFill>
              <a:schemeClr val="tx1"/>
            </a:solidFill>
          </a:endParaRP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00776B1C-EDFD-449F-9A4F-79FA080A824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Haastavissa tilanteissa </a:t>
          </a:r>
          <a:r>
            <a:rPr lang="fi-FI" sz="900" dirty="0">
              <a:solidFill>
                <a:srgbClr val="FF0000"/>
              </a:solidFill>
            </a:rPr>
            <a:t>monialainen palaveri</a:t>
          </a:r>
        </a:p>
      </dgm:t>
    </dgm:pt>
    <dgm:pt modelId="{8B03842C-B569-46F4-9819-0AFF2568C166}" type="parTrans" cxnId="{7385302D-B2E0-4999-BD73-060712EDAED3}">
      <dgm:prSet/>
      <dgm:spPr/>
      <dgm:t>
        <a:bodyPr/>
        <a:lstStyle/>
        <a:p>
          <a:endParaRPr lang="fi-FI"/>
        </a:p>
      </dgm:t>
    </dgm:pt>
    <dgm:pt modelId="{8B6E5A25-55D1-45B5-B4C5-7A1EDF96731E}" type="sibTrans" cxnId="{7385302D-B2E0-4999-BD73-060712EDAED3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Akuutti väkivaltaepäily/ lapsen kaltoinkohteluepäily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Sähköinen ilmoituskanava:</a:t>
          </a:r>
        </a:p>
        <a:p>
          <a:r>
            <a:rPr lang="fi-FI" sz="900" dirty="0">
              <a:solidFill>
                <a:schemeClr val="tx1"/>
              </a:solidFill>
            </a:rPr>
            <a:t>linkki</a:t>
          </a: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Kriisituki</a:t>
          </a:r>
        </a:p>
        <a:p>
          <a:r>
            <a:rPr lang="fi-FI" sz="900" dirty="0">
              <a:solidFill>
                <a:schemeClr val="tx1"/>
              </a:solidFill>
            </a:rPr>
            <a:t>Kiireellinen lastensuojelun arviointi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verkoston oleelliset tiedot (huoltosuhteet)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/>
            <a:t>Toiminta-mahdollisuudet</a:t>
          </a:r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F5B930E9-3A07-45FE-869A-451DB6F86868}">
      <dgm:prSet phldrT="[Teksti]" custT="1"/>
      <dgm:spPr/>
      <dgm:t>
        <a:bodyPr/>
        <a:lstStyle/>
        <a:p>
          <a:r>
            <a:rPr lang="fi-FI" sz="900" dirty="0"/>
            <a:t>Tilapäisen asumisen tarve esim. tulipalo</a:t>
          </a:r>
        </a:p>
      </dgm:t>
    </dgm:pt>
    <dgm:pt modelId="{6ABF6715-DBFF-42F2-8287-C345F861817A}" type="parTrans" cxnId="{220076DA-D9F8-4919-9C0F-A1D9F73B7207}">
      <dgm:prSet/>
      <dgm:spPr/>
      <dgm:t>
        <a:bodyPr/>
        <a:lstStyle/>
        <a:p>
          <a:endParaRPr lang="fi-FI"/>
        </a:p>
      </dgm:t>
    </dgm:pt>
    <dgm:pt modelId="{98EB211B-B30D-402C-97CB-ADFEF832AE00}" type="sibTrans" cxnId="{220076DA-D9F8-4919-9C0F-A1D9F73B7207}">
      <dgm:prSet/>
      <dgm:spPr/>
      <dgm:t>
        <a:bodyPr/>
        <a:lstStyle/>
        <a:p>
          <a:endParaRPr lang="fi-FI"/>
        </a:p>
      </dgm:t>
    </dgm:pt>
    <dgm:pt modelId="{AA495F78-3C58-462E-A650-E27796A413F3}">
      <dgm:prSet phldrT="[Teksti]" custT="1"/>
      <dgm:spPr/>
      <dgm:t>
        <a:bodyPr/>
        <a:lstStyle/>
        <a:p>
          <a:endParaRPr lang="fi-FI" sz="900" dirty="0"/>
        </a:p>
      </dgm:t>
    </dgm:pt>
    <dgm:pt modelId="{5BE57628-29A5-4984-980F-8B2F00069DD2}" type="parTrans" cxnId="{852E7BD2-5362-4DDC-B250-9C4CC888A9DB}">
      <dgm:prSet/>
      <dgm:spPr/>
      <dgm:t>
        <a:bodyPr/>
        <a:lstStyle/>
        <a:p>
          <a:endParaRPr lang="fi-FI"/>
        </a:p>
      </dgm:t>
    </dgm:pt>
    <dgm:pt modelId="{6ACEE25A-4B0B-4E98-B442-6EFC0D06DD1D}" type="sibTrans" cxnId="{852E7BD2-5362-4DDC-B250-9C4CC888A9DB}">
      <dgm:prSet/>
      <dgm:spPr/>
      <dgm:t>
        <a:bodyPr/>
        <a:lstStyle/>
        <a:p>
          <a:endParaRPr lang="fi-FI"/>
        </a:p>
      </dgm:t>
    </dgm:pt>
    <dgm:pt modelId="{EADDC09B-3F96-4623-822E-6E0ECAFA319A}">
      <dgm:prSet phldrT="[Teksti]" custT="1"/>
      <dgm:spPr/>
      <dgm:t>
        <a:bodyPr/>
        <a:lstStyle/>
        <a:p>
          <a:r>
            <a:rPr lang="fi-FI" sz="900" dirty="0"/>
            <a:t>Yleinen hätänumero:</a:t>
          </a:r>
        </a:p>
        <a:p>
          <a:r>
            <a:rPr lang="fi-FI" sz="900" dirty="0"/>
            <a:t>112</a:t>
          </a:r>
        </a:p>
        <a:p>
          <a:r>
            <a:rPr lang="fi-FI" sz="900" dirty="0"/>
            <a:t>Sosiaalipäivystys:</a:t>
          </a:r>
        </a:p>
        <a:p>
          <a:r>
            <a:rPr lang="fi-FI" sz="900" dirty="0"/>
            <a:t>06 8263002</a:t>
          </a:r>
        </a:p>
      </dgm:t>
    </dgm:pt>
    <dgm:pt modelId="{9B0E86A8-2318-408F-9625-277869578706}" type="parTrans" cxnId="{0024E978-5AF8-4BB5-8946-7D5E4B92D2DF}">
      <dgm:prSet/>
      <dgm:spPr/>
      <dgm:t>
        <a:bodyPr/>
        <a:lstStyle/>
        <a:p>
          <a:endParaRPr lang="fi-FI"/>
        </a:p>
      </dgm:t>
    </dgm:pt>
    <dgm:pt modelId="{0C7B138C-F82F-4AAF-9115-F7FDF1AD160B}" type="sibTrans" cxnId="{0024E978-5AF8-4BB5-8946-7D5E4B92D2DF}">
      <dgm:prSet/>
      <dgm:spPr/>
      <dgm:t>
        <a:bodyPr/>
        <a:lstStyle/>
        <a:p>
          <a:endParaRPr lang="fi-FI"/>
        </a:p>
      </dgm:t>
    </dgm:pt>
    <dgm:pt modelId="{F970E77E-BDC6-40E8-AABB-4F8BE868EF4A}">
      <dgm:prSet phldrT="[Teksti]" custT="1"/>
      <dgm:spPr/>
      <dgm:t>
        <a:bodyPr/>
        <a:lstStyle/>
        <a:p>
          <a:r>
            <a:rPr lang="fi-FI" sz="900" dirty="0"/>
            <a:t>Välttämättömien palvelujen tarjoaminen</a:t>
          </a:r>
        </a:p>
        <a:p>
          <a:r>
            <a:rPr lang="fi-FI" sz="900" dirty="0"/>
            <a:t>Monialainen yhteistyö</a:t>
          </a:r>
        </a:p>
      </dgm:t>
    </dgm:pt>
    <dgm:pt modelId="{B18A04B5-FE0B-4DB5-B833-29BBA7C7F064}" type="parTrans" cxnId="{760BE84C-284A-4676-ABB0-05AED196DBC4}">
      <dgm:prSet/>
      <dgm:spPr/>
      <dgm:t>
        <a:bodyPr/>
        <a:lstStyle/>
        <a:p>
          <a:endParaRPr lang="fi-FI"/>
        </a:p>
      </dgm:t>
    </dgm:pt>
    <dgm:pt modelId="{C693395F-08B6-4E86-8BF2-AA40AA8E46E9}" type="sibTrans" cxnId="{760BE84C-284A-4676-ABB0-05AED196DBC4}">
      <dgm:prSet/>
      <dgm:spPr/>
      <dgm:t>
        <a:bodyPr/>
        <a:lstStyle/>
        <a:p>
          <a:endParaRPr lang="fi-FI"/>
        </a:p>
      </dgm:t>
    </dgm:pt>
    <dgm:pt modelId="{02F3E124-EF97-4619-A8FF-11105FB0F3B8}">
      <dgm:prSet phldrT="[Teksti]" custT="1"/>
      <dgm:spPr/>
      <dgm:t>
        <a:bodyPr/>
        <a:lstStyle/>
        <a:p>
          <a:r>
            <a:rPr lang="fi-FI" sz="900" dirty="0"/>
            <a:t>Akuutissa tilanteessa akuutin työskentelyn tavoitteet</a:t>
          </a:r>
        </a:p>
      </dgm:t>
    </dgm:pt>
    <dgm:pt modelId="{55F05F3E-63E7-4F2A-8A84-3B46A08A440E}" type="parTrans" cxnId="{91246ED2-3800-4077-8634-20C35878F0B4}">
      <dgm:prSet/>
      <dgm:spPr/>
      <dgm:t>
        <a:bodyPr/>
        <a:lstStyle/>
        <a:p>
          <a:endParaRPr lang="fi-FI"/>
        </a:p>
      </dgm:t>
    </dgm:pt>
    <dgm:pt modelId="{DD642E08-7741-4DF4-ABB6-1445245F12E1}" type="sibTrans" cxnId="{91246ED2-3800-4077-8634-20C35878F0B4}">
      <dgm:prSet/>
      <dgm:spPr/>
      <dgm:t>
        <a:bodyPr/>
        <a:lstStyle/>
        <a:p>
          <a:endParaRPr lang="fi-FI"/>
        </a:p>
      </dgm:t>
    </dgm:pt>
    <dgm:pt modelId="{FB9ACA60-132A-47E5-90E0-BC43F0D84284}">
      <dgm:prSet phldrT="[Teksti]" custT="1"/>
      <dgm:spPr/>
      <dgm:t>
        <a:bodyPr/>
        <a:lstStyle/>
        <a:p>
          <a:r>
            <a:rPr lang="fi-FI" sz="900" dirty="0"/>
            <a:t>Akuutin tilanteen/ toimenpiteen jälkeinen suunnitelma</a:t>
          </a:r>
        </a:p>
      </dgm:t>
    </dgm:pt>
    <dgm:pt modelId="{1D5EF78D-CBF0-4377-9403-5BB1A7AD90DD}" type="parTrans" cxnId="{A555EC8A-CA71-45E6-8423-A357E7FBB971}">
      <dgm:prSet/>
      <dgm:spPr/>
      <dgm:t>
        <a:bodyPr/>
        <a:lstStyle/>
        <a:p>
          <a:endParaRPr lang="fi-FI"/>
        </a:p>
      </dgm:t>
    </dgm:pt>
    <dgm:pt modelId="{CD69812A-DE49-4B85-89F3-5A4D1A59C73A}" type="sibTrans" cxnId="{A555EC8A-CA71-45E6-8423-A357E7FBB971}">
      <dgm:prSet/>
      <dgm:spPr/>
      <dgm:t>
        <a:bodyPr/>
        <a:lstStyle/>
        <a:p>
          <a:endParaRPr lang="fi-FI"/>
        </a:p>
      </dgm:t>
    </dgm:pt>
    <dgm:pt modelId="{8AFC7D49-078D-4105-94B7-B0ADC320667E}">
      <dgm:prSet phldrT="[Teksti]" custT="1"/>
      <dgm:spPr/>
      <dgm:t>
        <a:bodyPr/>
        <a:lstStyle/>
        <a:p>
          <a:r>
            <a:rPr lang="fi-FI" sz="900" dirty="0"/>
            <a:t>Tarve tehdä </a:t>
          </a:r>
          <a:r>
            <a:rPr lang="fi-FI" sz="900" dirty="0" err="1"/>
            <a:t>ls</a:t>
          </a:r>
          <a:r>
            <a:rPr lang="fi-FI" sz="900" dirty="0"/>
            <a:t>-ilm. tai yhteydenotto vastaavaan viranomaiseen</a:t>
          </a:r>
        </a:p>
      </dgm:t>
    </dgm:pt>
    <dgm:pt modelId="{FFA7B578-B6C5-4135-B61C-8C431B04CD82}" type="parTrans" cxnId="{F885247C-C1CF-47BB-B650-3198D0EE4BC4}">
      <dgm:prSet/>
      <dgm:spPr/>
      <dgm:t>
        <a:bodyPr/>
        <a:lstStyle/>
        <a:p>
          <a:endParaRPr lang="fi-FI"/>
        </a:p>
      </dgm:t>
    </dgm:pt>
    <dgm:pt modelId="{76AE0B9F-C503-4FFE-BC36-30A5AD2B8287}" type="sibTrans" cxnId="{F885247C-C1CF-47BB-B650-3198D0EE4BC4}">
      <dgm:prSet/>
      <dgm:spPr/>
      <dgm:t>
        <a:bodyPr/>
        <a:lstStyle/>
        <a:p>
          <a:endParaRPr lang="fi-FI"/>
        </a:p>
      </dgm:t>
    </dgm:pt>
    <dgm:pt modelId="{6451C04B-A72C-4308-B862-BB24DFC0C3EE}">
      <dgm:prSet phldrT="[Teksti]" custT="1"/>
      <dgm:spPr/>
      <dgm:t>
        <a:bodyPr/>
        <a:lstStyle/>
        <a:p>
          <a:endParaRPr lang="fi-FI" sz="900" dirty="0"/>
        </a:p>
      </dgm:t>
    </dgm:pt>
    <dgm:pt modelId="{0900A99A-0396-4759-B274-57F367FD8101}" type="parTrans" cxnId="{C3CD0379-9AB4-4148-92DF-8B27FE84E4A5}">
      <dgm:prSet/>
      <dgm:spPr/>
      <dgm:t>
        <a:bodyPr/>
        <a:lstStyle/>
        <a:p>
          <a:endParaRPr lang="fi-FI"/>
        </a:p>
      </dgm:t>
    </dgm:pt>
    <dgm:pt modelId="{9BEFDAD3-FC88-4997-8F91-704DD06CC717}" type="sibTrans" cxnId="{C3CD0379-9AB4-4148-92DF-8B27FE84E4A5}">
      <dgm:prSet/>
      <dgm:spPr/>
      <dgm:t>
        <a:bodyPr/>
        <a:lstStyle/>
        <a:p>
          <a:endParaRPr lang="fi-FI"/>
        </a:p>
      </dgm:t>
    </dgm:pt>
    <dgm:pt modelId="{C537138D-973E-4897-B823-5449EF025DF7}">
      <dgm:prSet phldrT="[Teksti]" custT="1"/>
      <dgm:spPr/>
      <dgm:t>
        <a:bodyPr/>
        <a:lstStyle/>
        <a:p>
          <a:r>
            <a:rPr lang="fi-FI" sz="900" dirty="0"/>
            <a:t>Sosiaalipäivystys:</a:t>
          </a:r>
        </a:p>
        <a:p>
          <a:r>
            <a:rPr lang="fi-FI" sz="900" dirty="0"/>
            <a:t>06 8263002</a:t>
          </a:r>
        </a:p>
      </dgm:t>
    </dgm:pt>
    <dgm:pt modelId="{6BF891E7-D570-4AAF-9AC5-02C391FBDA18}" type="parTrans" cxnId="{7ED02E42-B28F-486F-B678-57D72162617B}">
      <dgm:prSet/>
      <dgm:spPr/>
      <dgm:t>
        <a:bodyPr/>
        <a:lstStyle/>
        <a:p>
          <a:endParaRPr lang="fi-FI"/>
        </a:p>
      </dgm:t>
    </dgm:pt>
    <dgm:pt modelId="{E233E386-7EDB-45E8-A3E3-1A8730BA9AF3}" type="sibTrans" cxnId="{7ED02E42-B28F-486F-B678-57D72162617B}">
      <dgm:prSet/>
      <dgm:spPr/>
      <dgm:t>
        <a:bodyPr/>
        <a:lstStyle/>
        <a:p>
          <a:endParaRPr lang="fi-FI"/>
        </a:p>
      </dgm:t>
    </dgm:pt>
    <dgm:pt modelId="{071AE164-F383-4A4E-AB77-076E396D3310}">
      <dgm:prSet phldrT="[Teksti]" custT="1"/>
      <dgm:spPr/>
      <dgm:t>
        <a:bodyPr/>
        <a:lstStyle/>
        <a:p>
          <a:r>
            <a:rPr lang="fi-FI" sz="900" dirty="0"/>
            <a:t>Arviointi yhdessä ilmoituksen tekijän kanssa lapsen/ perheen tilanteessa</a:t>
          </a:r>
        </a:p>
      </dgm:t>
    </dgm:pt>
    <dgm:pt modelId="{B778A625-65DA-46D9-B18A-2B5E7C6E1527}" type="parTrans" cxnId="{D925A994-9AA7-4966-A2B7-404D6FA02294}">
      <dgm:prSet/>
      <dgm:spPr/>
      <dgm:t>
        <a:bodyPr/>
        <a:lstStyle/>
        <a:p>
          <a:endParaRPr lang="fi-FI"/>
        </a:p>
      </dgm:t>
    </dgm:pt>
    <dgm:pt modelId="{BB93C55B-3F36-4ED5-9811-279893EF375C}" type="sibTrans" cxnId="{D925A994-9AA7-4966-A2B7-404D6FA02294}">
      <dgm:prSet/>
      <dgm:spPr/>
      <dgm:t>
        <a:bodyPr/>
        <a:lstStyle/>
        <a:p>
          <a:endParaRPr lang="fi-FI"/>
        </a:p>
      </dgm:t>
    </dgm:pt>
    <dgm:pt modelId="{7E683E43-A891-4001-BED1-3222647D3E62}">
      <dgm:prSet phldrT="[Teksti]" custT="1"/>
      <dgm:spPr/>
      <dgm:t>
        <a:bodyPr/>
        <a:lstStyle/>
        <a:p>
          <a:r>
            <a:rPr lang="fi-FI" sz="900" dirty="0" err="1"/>
            <a:t>Ls</a:t>
          </a:r>
          <a:r>
            <a:rPr lang="fi-FI" sz="900" dirty="0"/>
            <a:t>-ilm. tekeminen/ ohjeistaminen sähköisen ilmoituksen tekemiseen</a:t>
          </a:r>
        </a:p>
      </dgm:t>
    </dgm:pt>
    <dgm:pt modelId="{6EEBDD80-E348-400D-B0DC-0CE1C21F1882}" type="parTrans" cxnId="{D924B110-2CEB-4522-B026-AFF042B11324}">
      <dgm:prSet/>
      <dgm:spPr/>
      <dgm:t>
        <a:bodyPr/>
        <a:lstStyle/>
        <a:p>
          <a:endParaRPr lang="fi-FI"/>
        </a:p>
      </dgm:t>
    </dgm:pt>
    <dgm:pt modelId="{966C4CA0-ED46-43AB-B3C5-E9C38999576E}" type="sibTrans" cxnId="{D924B110-2CEB-4522-B026-AFF042B11324}">
      <dgm:prSet/>
      <dgm:spPr/>
      <dgm:t>
        <a:bodyPr/>
        <a:lstStyle/>
        <a:p>
          <a:endParaRPr lang="fi-FI"/>
        </a:p>
      </dgm:t>
    </dgm:pt>
    <dgm:pt modelId="{739AD76B-F121-4C6F-A2B6-F8B1BFE7BA90}">
      <dgm:prSet phldrT="[Teksti]" custT="1"/>
      <dgm:spPr/>
      <dgm:t>
        <a:bodyPr/>
        <a:lstStyle/>
        <a:p>
          <a:r>
            <a:rPr lang="fi-FI" sz="900" dirty="0"/>
            <a:t>Kiireellisyyden arviointi</a:t>
          </a:r>
        </a:p>
      </dgm:t>
    </dgm:pt>
    <dgm:pt modelId="{F8A600EC-56B3-4EA4-8829-69923C50DFE3}" type="parTrans" cxnId="{D9955360-5459-4F23-88D6-74C65B65B916}">
      <dgm:prSet/>
      <dgm:spPr/>
      <dgm:t>
        <a:bodyPr/>
        <a:lstStyle/>
        <a:p>
          <a:endParaRPr lang="fi-FI"/>
        </a:p>
      </dgm:t>
    </dgm:pt>
    <dgm:pt modelId="{ACB0D8E3-891F-410D-9E5D-5EF9793BB896}" type="sibTrans" cxnId="{D9955360-5459-4F23-88D6-74C65B65B916}">
      <dgm:prSet/>
      <dgm:spPr/>
      <dgm:t>
        <a:bodyPr/>
        <a:lstStyle/>
        <a:p>
          <a:endParaRPr lang="fi-FI"/>
        </a:p>
      </dgm:t>
    </dgm:pt>
    <dgm:pt modelId="{0CFBDC43-C804-4FF1-A8D8-5DC4027CFBF0}">
      <dgm:prSet phldrT="[Teksti]" custT="1"/>
      <dgm:spPr/>
      <dgm:t>
        <a:bodyPr/>
        <a:lstStyle/>
        <a:p>
          <a:r>
            <a:rPr lang="fi-FI" sz="900" dirty="0"/>
            <a:t>Konsultaatio</a:t>
          </a:r>
        </a:p>
      </dgm:t>
    </dgm:pt>
    <dgm:pt modelId="{D277B185-A37A-40E7-8C9D-BFAC2C74428C}" type="parTrans" cxnId="{F5035C00-B78A-4C67-B46F-36181718A31F}">
      <dgm:prSet/>
      <dgm:spPr/>
      <dgm:t>
        <a:bodyPr/>
        <a:lstStyle/>
        <a:p>
          <a:endParaRPr lang="fi-FI"/>
        </a:p>
      </dgm:t>
    </dgm:pt>
    <dgm:pt modelId="{15063931-4F12-4DB8-A94D-511B3C0F7167}" type="sibTrans" cxnId="{F5035C00-B78A-4C67-B46F-36181718A31F}">
      <dgm:prSet/>
      <dgm:spPr/>
      <dgm:t>
        <a:bodyPr/>
        <a:lstStyle/>
        <a:p>
          <a:endParaRPr lang="fi-FI"/>
        </a:p>
      </dgm:t>
    </dgm:pt>
    <dgm:pt modelId="{48211EA4-CB15-4894-A765-20DE5A5BF95B}">
      <dgm:prSet phldrT="[Teksti]" custT="1"/>
      <dgm:spPr/>
      <dgm:t>
        <a:bodyPr/>
        <a:lstStyle/>
        <a:p>
          <a:endParaRPr lang="fi-FI" sz="900" dirty="0"/>
        </a:p>
      </dgm:t>
    </dgm:pt>
    <dgm:pt modelId="{578EE81C-1295-4F98-8862-337806B46E67}" type="parTrans" cxnId="{CF5C1BA1-105E-407A-89F2-59FE2EF5C720}">
      <dgm:prSet/>
      <dgm:spPr/>
      <dgm:t>
        <a:bodyPr/>
        <a:lstStyle/>
        <a:p>
          <a:endParaRPr lang="fi-FI"/>
        </a:p>
      </dgm:t>
    </dgm:pt>
    <dgm:pt modelId="{F00E3B4F-297D-400B-82F0-038CDADE0DB7}" type="sibTrans" cxnId="{CF5C1BA1-105E-407A-89F2-59FE2EF5C720}">
      <dgm:prSet/>
      <dgm:spPr/>
      <dgm:t>
        <a:bodyPr/>
        <a:lstStyle/>
        <a:p>
          <a:endParaRPr lang="fi-FI"/>
        </a:p>
      </dgm:t>
    </dgm:pt>
    <dgm:pt modelId="{28958649-C039-4C3E-AA8D-7FAC56057D0D}">
      <dgm:prSet phldrT="[Teksti]" custT="1"/>
      <dgm:spPr/>
      <dgm:t>
        <a:bodyPr/>
        <a:lstStyle/>
        <a:p>
          <a:r>
            <a:rPr lang="fi-FI" sz="900" dirty="0"/>
            <a:t>Sosiaalipäivystys:</a:t>
          </a:r>
        </a:p>
        <a:p>
          <a:r>
            <a:rPr lang="fi-FI" sz="900" dirty="0"/>
            <a:t>06 8263002</a:t>
          </a:r>
        </a:p>
      </dgm:t>
    </dgm:pt>
    <dgm:pt modelId="{BBD53EB1-C541-4E7A-AE7C-ABFE9B906293}" type="parTrans" cxnId="{CA2C3966-0210-4FAD-8656-A62435A79497}">
      <dgm:prSet/>
      <dgm:spPr/>
      <dgm:t>
        <a:bodyPr/>
        <a:lstStyle/>
        <a:p>
          <a:endParaRPr lang="fi-FI"/>
        </a:p>
      </dgm:t>
    </dgm:pt>
    <dgm:pt modelId="{E4E4FEDE-8B50-48CB-8E78-B700E26F6472}" type="sibTrans" cxnId="{CA2C3966-0210-4FAD-8656-A62435A79497}">
      <dgm:prSet/>
      <dgm:spPr/>
      <dgm:t>
        <a:bodyPr/>
        <a:lstStyle/>
        <a:p>
          <a:endParaRPr lang="fi-FI"/>
        </a:p>
      </dgm:t>
    </dgm:pt>
    <dgm:pt modelId="{4140FBEC-72C1-4BCA-9F27-9F047D13C324}">
      <dgm:prSet phldrT="[Teksti]" custT="1"/>
      <dgm:spPr/>
      <dgm:t>
        <a:bodyPr/>
        <a:lstStyle/>
        <a:p>
          <a:r>
            <a:rPr lang="fi-FI" sz="900" dirty="0"/>
            <a:t>Akuutit tilanteet</a:t>
          </a:r>
        </a:p>
      </dgm:t>
    </dgm:pt>
    <dgm:pt modelId="{B2D865AB-13C1-4C2F-BF1A-6A91D2832E36}" type="parTrans" cxnId="{D72C0359-A0D4-4138-A3FF-9FAE095B649F}">
      <dgm:prSet/>
      <dgm:spPr/>
      <dgm:t>
        <a:bodyPr/>
        <a:lstStyle/>
        <a:p>
          <a:endParaRPr lang="fi-FI"/>
        </a:p>
      </dgm:t>
    </dgm:pt>
    <dgm:pt modelId="{F0C93AF3-C1A3-4E37-96E0-232C65C467CD}" type="sibTrans" cxnId="{D72C0359-A0D4-4138-A3FF-9FAE095B649F}">
      <dgm:prSet/>
      <dgm:spPr/>
      <dgm:t>
        <a:bodyPr/>
        <a:lstStyle/>
        <a:p>
          <a:endParaRPr lang="fi-FI"/>
        </a:p>
      </dgm:t>
    </dgm:pt>
    <dgm:pt modelId="{57F79BCC-CBA6-4C86-96DD-C5E9CF147A57}">
      <dgm:prSet phldrT="[Teksti]" custT="1"/>
      <dgm:spPr/>
      <dgm:t>
        <a:bodyPr/>
        <a:lstStyle/>
        <a:p>
          <a:r>
            <a:rPr lang="fi-FI" sz="900" dirty="0"/>
            <a:t>Tieto </a:t>
          </a:r>
          <a:r>
            <a:rPr lang="fi-FI" sz="900"/>
            <a:t>tilanteeseen liittyen</a:t>
          </a:r>
          <a:endParaRPr lang="fi-FI" sz="900" dirty="0"/>
        </a:p>
      </dgm:t>
    </dgm:pt>
    <dgm:pt modelId="{C0E8C606-388F-4DDB-8F0E-800E3E08110C}" type="parTrans" cxnId="{B265056D-1AE8-4F74-9FE9-0C854C4CF792}">
      <dgm:prSet/>
      <dgm:spPr/>
      <dgm:t>
        <a:bodyPr/>
        <a:lstStyle/>
        <a:p>
          <a:endParaRPr lang="fi-FI"/>
        </a:p>
      </dgm:t>
    </dgm:pt>
    <dgm:pt modelId="{7D372FEA-2868-4885-84AB-CC23C01409A3}" type="sibTrans" cxnId="{B265056D-1AE8-4F74-9FE9-0C854C4CF792}">
      <dgm:prSet/>
      <dgm:spPr/>
      <dgm:t>
        <a:bodyPr/>
        <a:lstStyle/>
        <a:p>
          <a:endParaRPr lang="fi-FI"/>
        </a:p>
      </dgm:t>
    </dgm:pt>
    <dgm:pt modelId="{2CDA327E-55C9-402E-B50C-F1E4AE13F34D}">
      <dgm:prSet phldrT="[Teksti]" custT="1"/>
      <dgm:spPr/>
      <dgm:t>
        <a:bodyPr/>
        <a:lstStyle/>
        <a:p>
          <a:r>
            <a:rPr lang="fi-FI" sz="900" dirty="0"/>
            <a:t>Tarpeen mukaisesti</a:t>
          </a:r>
        </a:p>
      </dgm:t>
    </dgm:pt>
    <dgm:pt modelId="{0552B026-06FB-4707-BB57-FB1A33537D8E}" type="parTrans" cxnId="{A5C39087-6B41-49A3-9327-B96F7A26481D}">
      <dgm:prSet/>
      <dgm:spPr/>
      <dgm:t>
        <a:bodyPr/>
        <a:lstStyle/>
        <a:p>
          <a:endParaRPr lang="fi-FI"/>
        </a:p>
      </dgm:t>
    </dgm:pt>
    <dgm:pt modelId="{F98E1CB1-E41E-447E-ACC1-3DEC82F0A7D3}" type="sibTrans" cxnId="{A5C39087-6B41-49A3-9327-B96F7A26481D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7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35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35" custLinFactNeighborX="8732" custLinFactNeighborY="-4584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35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35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35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7"/>
      <dgm:spPr/>
    </dgm:pt>
    <dgm:pt modelId="{9755968C-D155-4D8E-93B9-E582B6811369}" type="pres">
      <dgm:prSet presAssocID="{00B026C3-01DD-4352-936B-31BCE1BDD1CA}" presName="parTrans" presStyleCnt="0"/>
      <dgm:spPr/>
    </dgm:pt>
    <dgm:pt modelId="{6C0E8378-B958-413F-B19F-A8F3CAE3647E}" type="pres">
      <dgm:prSet presAssocID="{1EB2714F-54AA-49DD-A271-4EE76A340C1C}" presName="node" presStyleLbl="alignAccFollowNode1" presStyleIdx="5" presStyleCnt="35">
        <dgm:presLayoutVars>
          <dgm:bulletEnabled val="1"/>
        </dgm:presLayoutVars>
      </dgm:prSet>
      <dgm:spPr/>
    </dgm:pt>
    <dgm:pt modelId="{7A0D1602-A15F-4B44-BE71-07126AB20616}" type="pres">
      <dgm:prSet presAssocID="{694192A1-CDB1-44C3-AE3F-893979F40C69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35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35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35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35">
        <dgm:presLayoutVars>
          <dgm:bulletEnabled val="1"/>
        </dgm:presLayoutVars>
      </dgm:prSet>
      <dgm:spPr/>
    </dgm:pt>
    <dgm:pt modelId="{2A59BAD1-F83B-449B-8036-B6C5F6CDE427}" type="pres">
      <dgm:prSet presAssocID="{EF1E1F4B-06EC-42A8-B844-310612866369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2" presStyleCnt="7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10" presStyleCnt="35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11" presStyleCnt="35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12" presStyleCnt="35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13" presStyleCnt="35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8F88DC2B-9DC8-499E-8200-D68D24C4A85A}" type="pres">
      <dgm:prSet presAssocID="{00776B1C-EDFD-449F-9A4F-79FA080A824A}" presName="node" presStyleLbl="alignAccFollowNode1" presStyleIdx="14" presStyleCnt="35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3" presStyleCnt="7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5" presStyleCnt="35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3FC2B232-A8C7-4F95-984E-7A6D3A1559C6}" type="pres">
      <dgm:prSet presAssocID="{551C9E34-164A-40A4-95EB-6C9BA57EFDBE}" presName="node" presStyleLbl="alignAccFollowNode1" presStyleIdx="16" presStyleCnt="35" custLinFactNeighborX="2994" custLinFactNeighborY="-3144">
        <dgm:presLayoutVars>
          <dgm:bulletEnabled val="1"/>
        </dgm:presLayoutVars>
      </dgm:prSet>
      <dgm:spPr/>
    </dgm:pt>
    <dgm:pt modelId="{E9DC84D0-60F3-49C7-82E5-0605A6EDFD4E}" type="pres">
      <dgm:prSet presAssocID="{9ABCCEDC-6E24-4F43-832A-F5F5712C65D8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7" presStyleCnt="35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8" presStyleCnt="35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D4EB4109-6527-42EA-BA86-5711CAE89AAD}" type="pres">
      <dgm:prSet presAssocID="{0E641F0D-730C-4E26-A797-CEA509AB3CF6}" presName="node" presStyleLbl="alignAccFollowNode1" presStyleIdx="19" presStyleCnt="35">
        <dgm:presLayoutVars>
          <dgm:bulletEnabled val="1"/>
        </dgm:presLayoutVars>
      </dgm:prSet>
      <dgm:spPr/>
    </dgm:pt>
    <dgm:pt modelId="{E3858A3D-43EB-43D8-BD0A-ED78205C9D77}" type="pres">
      <dgm:prSet presAssocID="{039620B4-C32A-4DAB-95DD-318A553B9299}" presName="vSp" presStyleCnt="0"/>
      <dgm:spPr/>
    </dgm:pt>
    <dgm:pt modelId="{83863B46-F6B7-48B7-8940-F15A24EEA918}" type="pres">
      <dgm:prSet presAssocID="{AA495F78-3C58-462E-A650-E27796A413F3}" presName="horFlow" presStyleCnt="0"/>
      <dgm:spPr/>
    </dgm:pt>
    <dgm:pt modelId="{26EA24DB-319A-4538-8CDB-EBA4C4AA144D}" type="pres">
      <dgm:prSet presAssocID="{AA495F78-3C58-462E-A650-E27796A413F3}" presName="bigChev" presStyleLbl="node1" presStyleIdx="4" presStyleCnt="7"/>
      <dgm:spPr/>
    </dgm:pt>
    <dgm:pt modelId="{30E8D515-B6D6-4FF6-B8F6-A18AA920B042}" type="pres">
      <dgm:prSet presAssocID="{6ABF6715-DBFF-42F2-8287-C345F861817A}" presName="parTrans" presStyleCnt="0"/>
      <dgm:spPr/>
    </dgm:pt>
    <dgm:pt modelId="{C3A7A4C4-1F7F-426F-BA97-C92C102711B5}" type="pres">
      <dgm:prSet presAssocID="{F5B930E9-3A07-45FE-869A-451DB6F86868}" presName="node" presStyleLbl="alignAccFollowNode1" presStyleIdx="20" presStyleCnt="35">
        <dgm:presLayoutVars>
          <dgm:bulletEnabled val="1"/>
        </dgm:presLayoutVars>
      </dgm:prSet>
      <dgm:spPr/>
    </dgm:pt>
    <dgm:pt modelId="{C62E3123-EF09-42E3-81C5-FAEBE6090186}" type="pres">
      <dgm:prSet presAssocID="{98EB211B-B30D-402C-97CB-ADFEF832AE00}" presName="sibTrans" presStyleCnt="0"/>
      <dgm:spPr/>
    </dgm:pt>
    <dgm:pt modelId="{77EB7E7A-01AF-450A-8641-52B6239FBB72}" type="pres">
      <dgm:prSet presAssocID="{EADDC09B-3F96-4623-822E-6E0ECAFA319A}" presName="node" presStyleLbl="alignAccFollowNode1" presStyleIdx="21" presStyleCnt="35">
        <dgm:presLayoutVars>
          <dgm:bulletEnabled val="1"/>
        </dgm:presLayoutVars>
      </dgm:prSet>
      <dgm:spPr/>
    </dgm:pt>
    <dgm:pt modelId="{242BC8D9-6960-4278-BAA0-5C94F9B53ACE}" type="pres">
      <dgm:prSet presAssocID="{0C7B138C-F82F-4AAF-9115-F7FDF1AD160B}" presName="sibTrans" presStyleCnt="0"/>
      <dgm:spPr/>
    </dgm:pt>
    <dgm:pt modelId="{A126AD8F-7410-442C-8F2C-F3165240F94F}" type="pres">
      <dgm:prSet presAssocID="{F970E77E-BDC6-40E8-AABB-4F8BE868EF4A}" presName="node" presStyleLbl="alignAccFollowNode1" presStyleIdx="22" presStyleCnt="35">
        <dgm:presLayoutVars>
          <dgm:bulletEnabled val="1"/>
        </dgm:presLayoutVars>
      </dgm:prSet>
      <dgm:spPr/>
    </dgm:pt>
    <dgm:pt modelId="{EDEE857F-6CAF-4C3F-BE4A-10F90C14EBCD}" type="pres">
      <dgm:prSet presAssocID="{C693395F-08B6-4E86-8BF2-AA40AA8E46E9}" presName="sibTrans" presStyleCnt="0"/>
      <dgm:spPr/>
    </dgm:pt>
    <dgm:pt modelId="{61F8D0BE-4750-4C03-A763-7843AADCD412}" type="pres">
      <dgm:prSet presAssocID="{02F3E124-EF97-4619-A8FF-11105FB0F3B8}" presName="node" presStyleLbl="alignAccFollowNode1" presStyleIdx="23" presStyleCnt="35">
        <dgm:presLayoutVars>
          <dgm:bulletEnabled val="1"/>
        </dgm:presLayoutVars>
      </dgm:prSet>
      <dgm:spPr/>
    </dgm:pt>
    <dgm:pt modelId="{ACEE865E-BF28-4887-A803-4B5D8C1A8928}" type="pres">
      <dgm:prSet presAssocID="{DD642E08-7741-4DF4-ABB6-1445245F12E1}" presName="sibTrans" presStyleCnt="0"/>
      <dgm:spPr/>
    </dgm:pt>
    <dgm:pt modelId="{FABD9655-B810-4338-A36A-8259E15194F2}" type="pres">
      <dgm:prSet presAssocID="{FB9ACA60-132A-47E5-90E0-BC43F0D84284}" presName="node" presStyleLbl="alignAccFollowNode1" presStyleIdx="24" presStyleCnt="35">
        <dgm:presLayoutVars>
          <dgm:bulletEnabled val="1"/>
        </dgm:presLayoutVars>
      </dgm:prSet>
      <dgm:spPr/>
    </dgm:pt>
    <dgm:pt modelId="{17C45657-3D3A-4181-A7DD-5F2B3504D656}" type="pres">
      <dgm:prSet presAssocID="{AA495F78-3C58-462E-A650-E27796A413F3}" presName="vSp" presStyleCnt="0"/>
      <dgm:spPr/>
    </dgm:pt>
    <dgm:pt modelId="{9DEA3EEC-323D-45C0-A7C7-F7FAB4A0AC08}" type="pres">
      <dgm:prSet presAssocID="{6451C04B-A72C-4308-B862-BB24DFC0C3EE}" presName="horFlow" presStyleCnt="0"/>
      <dgm:spPr/>
    </dgm:pt>
    <dgm:pt modelId="{416E6A15-21DB-4981-97F3-0B7B5BA231BC}" type="pres">
      <dgm:prSet presAssocID="{6451C04B-A72C-4308-B862-BB24DFC0C3EE}" presName="bigChev" presStyleLbl="node1" presStyleIdx="5" presStyleCnt="7"/>
      <dgm:spPr/>
    </dgm:pt>
    <dgm:pt modelId="{2549D916-8C6D-411D-9AA4-93343A0EC9F9}" type="pres">
      <dgm:prSet presAssocID="{FFA7B578-B6C5-4135-B61C-8C431B04CD82}" presName="parTrans" presStyleCnt="0"/>
      <dgm:spPr/>
    </dgm:pt>
    <dgm:pt modelId="{E2747044-57F3-48F2-BA07-B46C9395FECE}" type="pres">
      <dgm:prSet presAssocID="{8AFC7D49-078D-4105-94B7-B0ADC320667E}" presName="node" presStyleLbl="alignAccFollowNode1" presStyleIdx="25" presStyleCnt="35" custScaleY="123029">
        <dgm:presLayoutVars>
          <dgm:bulletEnabled val="1"/>
        </dgm:presLayoutVars>
      </dgm:prSet>
      <dgm:spPr/>
    </dgm:pt>
    <dgm:pt modelId="{66329CD7-B360-4419-BF66-3ADF23A55FDD}" type="pres">
      <dgm:prSet presAssocID="{76AE0B9F-C503-4FFE-BC36-30A5AD2B8287}" presName="sibTrans" presStyleCnt="0"/>
      <dgm:spPr/>
    </dgm:pt>
    <dgm:pt modelId="{129285BF-347A-46A1-A538-2AD6E34C1BB0}" type="pres">
      <dgm:prSet presAssocID="{C537138D-973E-4897-B823-5449EF025DF7}" presName="node" presStyleLbl="alignAccFollowNode1" presStyleIdx="26" presStyleCnt="35">
        <dgm:presLayoutVars>
          <dgm:bulletEnabled val="1"/>
        </dgm:presLayoutVars>
      </dgm:prSet>
      <dgm:spPr/>
    </dgm:pt>
    <dgm:pt modelId="{96FD8CA2-D0F2-4526-BBED-84E6F1507187}" type="pres">
      <dgm:prSet presAssocID="{E233E386-7EDB-45E8-A3E3-1A8730BA9AF3}" presName="sibTrans" presStyleCnt="0"/>
      <dgm:spPr/>
    </dgm:pt>
    <dgm:pt modelId="{0FDBC7A9-5A71-43B0-90AC-3A5238EC59F1}" type="pres">
      <dgm:prSet presAssocID="{071AE164-F383-4A4E-AB77-076E396D3310}" presName="node" presStyleLbl="alignAccFollowNode1" presStyleIdx="27" presStyleCnt="35">
        <dgm:presLayoutVars>
          <dgm:bulletEnabled val="1"/>
        </dgm:presLayoutVars>
      </dgm:prSet>
      <dgm:spPr/>
    </dgm:pt>
    <dgm:pt modelId="{C501A398-9430-436D-B9BC-3C77BC4E0592}" type="pres">
      <dgm:prSet presAssocID="{BB93C55B-3F36-4ED5-9811-279893EF375C}" presName="sibTrans" presStyleCnt="0"/>
      <dgm:spPr/>
    </dgm:pt>
    <dgm:pt modelId="{5F4922A1-52A0-49FF-B565-54AD37BF27E8}" type="pres">
      <dgm:prSet presAssocID="{7E683E43-A891-4001-BED1-3222647D3E62}" presName="node" presStyleLbl="alignAccFollowNode1" presStyleIdx="28" presStyleCnt="35">
        <dgm:presLayoutVars>
          <dgm:bulletEnabled val="1"/>
        </dgm:presLayoutVars>
      </dgm:prSet>
      <dgm:spPr/>
    </dgm:pt>
    <dgm:pt modelId="{6787F826-FF73-4285-AE0A-D7AB4EA3A0C9}" type="pres">
      <dgm:prSet presAssocID="{966C4CA0-ED46-43AB-B3C5-E9C38999576E}" presName="sibTrans" presStyleCnt="0"/>
      <dgm:spPr/>
    </dgm:pt>
    <dgm:pt modelId="{CDD35103-7AB9-4879-A379-FFD4F4FA3CF6}" type="pres">
      <dgm:prSet presAssocID="{739AD76B-F121-4C6F-A2B6-F8B1BFE7BA90}" presName="node" presStyleLbl="alignAccFollowNode1" presStyleIdx="29" presStyleCnt="35">
        <dgm:presLayoutVars>
          <dgm:bulletEnabled val="1"/>
        </dgm:presLayoutVars>
      </dgm:prSet>
      <dgm:spPr/>
    </dgm:pt>
    <dgm:pt modelId="{079321D3-2F32-4ABF-9853-493360981267}" type="pres">
      <dgm:prSet presAssocID="{6451C04B-A72C-4308-B862-BB24DFC0C3EE}" presName="vSp" presStyleCnt="0"/>
      <dgm:spPr/>
    </dgm:pt>
    <dgm:pt modelId="{DFF8F32A-C014-40BB-86BB-9A8A3A1A5F8C}" type="pres">
      <dgm:prSet presAssocID="{48211EA4-CB15-4894-A765-20DE5A5BF95B}" presName="horFlow" presStyleCnt="0"/>
      <dgm:spPr/>
    </dgm:pt>
    <dgm:pt modelId="{B9A97F43-23A6-4258-B76B-5A31A08313F2}" type="pres">
      <dgm:prSet presAssocID="{48211EA4-CB15-4894-A765-20DE5A5BF95B}" presName="bigChev" presStyleLbl="node1" presStyleIdx="6" presStyleCnt="7"/>
      <dgm:spPr/>
    </dgm:pt>
    <dgm:pt modelId="{D7B6822A-1499-4489-AD89-1B3FEEA3DA76}" type="pres">
      <dgm:prSet presAssocID="{D277B185-A37A-40E7-8C9D-BFAC2C74428C}" presName="parTrans" presStyleCnt="0"/>
      <dgm:spPr/>
    </dgm:pt>
    <dgm:pt modelId="{ECC14E1B-7512-4313-9A51-784DAD8FC62A}" type="pres">
      <dgm:prSet presAssocID="{0CFBDC43-C804-4FF1-A8D8-5DC4027CFBF0}" presName="node" presStyleLbl="alignAccFollowNode1" presStyleIdx="30" presStyleCnt="35">
        <dgm:presLayoutVars>
          <dgm:bulletEnabled val="1"/>
        </dgm:presLayoutVars>
      </dgm:prSet>
      <dgm:spPr/>
    </dgm:pt>
    <dgm:pt modelId="{653BEE40-E183-4F81-AAB0-06574D6AACFB}" type="pres">
      <dgm:prSet presAssocID="{15063931-4F12-4DB8-A94D-511B3C0F7167}" presName="sibTrans" presStyleCnt="0"/>
      <dgm:spPr/>
    </dgm:pt>
    <dgm:pt modelId="{1A0AC356-0754-4D8D-93D0-7B9734E1F5C4}" type="pres">
      <dgm:prSet presAssocID="{28958649-C039-4C3E-AA8D-7FAC56057D0D}" presName="node" presStyleLbl="alignAccFollowNode1" presStyleIdx="31" presStyleCnt="35">
        <dgm:presLayoutVars>
          <dgm:bulletEnabled val="1"/>
        </dgm:presLayoutVars>
      </dgm:prSet>
      <dgm:spPr/>
    </dgm:pt>
    <dgm:pt modelId="{1883A20C-4031-48DE-AAB3-E801196A788E}" type="pres">
      <dgm:prSet presAssocID="{E4E4FEDE-8B50-48CB-8E78-B700E26F6472}" presName="sibTrans" presStyleCnt="0"/>
      <dgm:spPr/>
    </dgm:pt>
    <dgm:pt modelId="{FDC8E12E-063F-4D12-A206-856F9747373C}" type="pres">
      <dgm:prSet presAssocID="{4140FBEC-72C1-4BCA-9F27-9F047D13C324}" presName="node" presStyleLbl="alignAccFollowNode1" presStyleIdx="32" presStyleCnt="35">
        <dgm:presLayoutVars>
          <dgm:bulletEnabled val="1"/>
        </dgm:presLayoutVars>
      </dgm:prSet>
      <dgm:spPr/>
    </dgm:pt>
    <dgm:pt modelId="{2DDAD28C-8B8E-465E-A546-769903B07E4B}" type="pres">
      <dgm:prSet presAssocID="{F0C93AF3-C1A3-4E37-96E0-232C65C467CD}" presName="sibTrans" presStyleCnt="0"/>
      <dgm:spPr/>
    </dgm:pt>
    <dgm:pt modelId="{C0C05B7A-B797-4BB7-AA60-6599C7A4955C}" type="pres">
      <dgm:prSet presAssocID="{57F79BCC-CBA6-4C86-96DD-C5E9CF147A57}" presName="node" presStyleLbl="alignAccFollowNode1" presStyleIdx="33" presStyleCnt="35">
        <dgm:presLayoutVars>
          <dgm:bulletEnabled val="1"/>
        </dgm:presLayoutVars>
      </dgm:prSet>
      <dgm:spPr/>
    </dgm:pt>
    <dgm:pt modelId="{5A0F89B1-D104-4312-886A-8F884FCE98CD}" type="pres">
      <dgm:prSet presAssocID="{7D372FEA-2868-4885-84AB-CC23C01409A3}" presName="sibTrans" presStyleCnt="0"/>
      <dgm:spPr/>
    </dgm:pt>
    <dgm:pt modelId="{3F976947-4634-4CFD-A1CD-5444D57838C4}" type="pres">
      <dgm:prSet presAssocID="{2CDA327E-55C9-402E-B50C-F1E4AE13F34D}" presName="node" presStyleLbl="alignAccFollowNode1" presStyleIdx="34" presStyleCnt="35">
        <dgm:presLayoutVars>
          <dgm:bulletEnabled val="1"/>
        </dgm:presLayoutVars>
      </dgm:prSet>
      <dgm:spPr/>
    </dgm:pt>
  </dgm:ptLst>
  <dgm:cxnLst>
    <dgm:cxn modelId="{F5035C00-B78A-4C67-B46F-36181718A31F}" srcId="{48211EA4-CB15-4894-A765-20DE5A5BF95B}" destId="{0CFBDC43-C804-4FF1-A8D8-5DC4027CFBF0}" srcOrd="0" destOrd="0" parTransId="{D277B185-A37A-40E7-8C9D-BFAC2C74428C}" sibTransId="{15063931-4F12-4DB8-A94D-511B3C0F7167}"/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32525706-EE6E-431A-B62E-B8E7691C7778}" type="presOf" srcId="{F5B930E9-3A07-45FE-869A-451DB6F86868}" destId="{C3A7A4C4-1F7F-426F-BA97-C92C102711B5}" srcOrd="0" destOrd="0" presId="urn:microsoft.com/office/officeart/2005/8/layout/lProcess3"/>
    <dgm:cxn modelId="{D924B110-2CEB-4522-B026-AFF042B11324}" srcId="{6451C04B-A72C-4308-B862-BB24DFC0C3EE}" destId="{7E683E43-A891-4001-BED1-3222647D3E62}" srcOrd="3" destOrd="0" parTransId="{6EEBDD80-E348-400D-B0DC-0CE1C21F1882}" sibTransId="{966C4CA0-ED46-43AB-B3C5-E9C38999576E}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2C92BD1C-8FEC-40A5-B4E3-BFB523EF01D5}" type="presOf" srcId="{6451C04B-A72C-4308-B862-BB24DFC0C3EE}" destId="{416E6A15-21DB-4981-97F3-0B7B5BA231BC}" srcOrd="0" destOrd="0" presId="urn:microsoft.com/office/officeart/2005/8/layout/lProcess3"/>
    <dgm:cxn modelId="{EE08FF23-4C66-4226-9A3D-6A1BDE917096}" type="presOf" srcId="{F970E77E-BDC6-40E8-AABB-4F8BE868EF4A}" destId="{A126AD8F-7410-442C-8F2C-F3165240F94F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2" destOrd="0" parTransId="{66C4F0A9-4F61-4211-BF9E-ACF77C3B419D}" sibTransId="{E2C9EF01-4E6C-4A70-98CA-87054AA6AB9D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B0BF8E2C-8CD3-4AFD-BD68-A7D8B1E01219}" srcId="{79F08421-7D3E-40FF-8004-64B1F3D44F37}" destId="{039620B4-C32A-4DAB-95DD-318A553B9299}" srcOrd="3" destOrd="0" parTransId="{284A4207-D6C9-467F-979F-6B9BF30E7877}" sibTransId="{BDAFDAA6-5780-4A08-8443-0C83B8752DA2}"/>
    <dgm:cxn modelId="{7385302D-B2E0-4999-BD73-060712EDAED3}" srcId="{EA005845-8B8A-4CAD-B66C-FBF529B9AC96}" destId="{00776B1C-EDFD-449F-9A4F-79FA080A824A}" srcOrd="4" destOrd="0" parTransId="{8B03842C-B569-46F4-9819-0AFF2568C166}" sibTransId="{8B6E5A25-55D1-45B5-B4C5-7A1EDF96731E}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E324F739-9BB1-47DD-9695-5952B9F608D7}" type="presOf" srcId="{39F0F89E-158E-45A8-82E2-09BABC827AE2}" destId="{877E0F1B-464B-429F-8FD0-D75B8B38554A}" srcOrd="0" destOrd="0" presId="urn:microsoft.com/office/officeart/2005/8/layout/lProcess3"/>
    <dgm:cxn modelId="{96F0745C-9DD4-483C-85A5-4233C150EA4E}" srcId="{EF1E1F4B-06EC-42A8-B844-310612866369}" destId="{1EB2714F-54AA-49DD-A271-4EE76A340C1C}" srcOrd="0" destOrd="0" parTransId="{00B026C3-01DD-4352-936B-31BCE1BDD1CA}" sibTransId="{694192A1-CDB1-44C3-AE3F-893979F40C69}"/>
    <dgm:cxn modelId="{D9955360-5459-4F23-88D6-74C65B65B916}" srcId="{6451C04B-A72C-4308-B862-BB24DFC0C3EE}" destId="{739AD76B-F121-4C6F-A2B6-F8B1BFE7BA90}" srcOrd="4" destOrd="0" parTransId="{F8A600EC-56B3-4EA4-8829-69923C50DFE3}" sibTransId="{ACB0D8E3-891F-410D-9E5D-5EF9793BB896}"/>
    <dgm:cxn modelId="{C7526A41-C03F-4D1E-A17B-6E2624A06476}" type="presOf" srcId="{EADDC09B-3F96-4623-822E-6E0ECAFA319A}" destId="{77EB7E7A-01AF-450A-8641-52B6239FBB72}" srcOrd="0" destOrd="0" presId="urn:microsoft.com/office/officeart/2005/8/layout/lProcess3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7ED02E42-B28F-486F-B678-57D72162617B}" srcId="{6451C04B-A72C-4308-B862-BB24DFC0C3EE}" destId="{C537138D-973E-4897-B823-5449EF025DF7}" srcOrd="1" destOrd="0" parTransId="{6BF891E7-D570-4AAF-9AC5-02C391FBDA18}" sibTransId="{E233E386-7EDB-45E8-A3E3-1A8730BA9AF3}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27B15C65-E950-491A-ACD8-2D5C0320B2A5}" type="presOf" srcId="{FB9ACA60-132A-47E5-90E0-BC43F0D84284}" destId="{FABD9655-B810-4338-A36A-8259E15194F2}" srcOrd="0" destOrd="0" presId="urn:microsoft.com/office/officeart/2005/8/layout/lProcess3"/>
    <dgm:cxn modelId="{CA2C3966-0210-4FAD-8656-A62435A79497}" srcId="{48211EA4-CB15-4894-A765-20DE5A5BF95B}" destId="{28958649-C039-4C3E-AA8D-7FAC56057D0D}" srcOrd="1" destOrd="0" parTransId="{BBD53EB1-C541-4E7A-AE7C-ABFE9B906293}" sibTransId="{E4E4FEDE-8B50-48CB-8E78-B700E26F6472}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CA8B4748-61B7-4FFB-984C-AA401F95B2C6}" type="presOf" srcId="{0E641F0D-730C-4E26-A797-CEA509AB3CF6}" destId="{D4EB4109-6527-42EA-BA86-5711CAE89AAD}" srcOrd="0" destOrd="0" presId="urn:microsoft.com/office/officeart/2005/8/layout/lProcess3"/>
    <dgm:cxn modelId="{F89D696A-6E8F-4D5B-8740-0B2BD32C930A}" type="presOf" srcId="{7E683E43-A891-4001-BED1-3222647D3E62}" destId="{5F4922A1-52A0-49FF-B565-54AD37BF27E8}" srcOrd="0" destOrd="0" presId="urn:microsoft.com/office/officeart/2005/8/layout/lProcess3"/>
    <dgm:cxn modelId="{6A6C996C-C849-42B9-8456-7CFA8818FED5}" type="presOf" srcId="{2CDA327E-55C9-402E-B50C-F1E4AE13F34D}" destId="{3F976947-4634-4CFD-A1CD-5444D57838C4}" srcOrd="0" destOrd="0" presId="urn:microsoft.com/office/officeart/2005/8/layout/lProcess3"/>
    <dgm:cxn modelId="{42E3BA4C-A583-4211-BE51-FE7D7D9B6F1B}" type="presOf" srcId="{28958649-C039-4C3E-AA8D-7FAC56057D0D}" destId="{1A0AC356-0754-4D8D-93D0-7B9734E1F5C4}" srcOrd="0" destOrd="0" presId="urn:microsoft.com/office/officeart/2005/8/layout/lProcess3"/>
    <dgm:cxn modelId="{760BE84C-284A-4676-ABB0-05AED196DBC4}" srcId="{AA495F78-3C58-462E-A650-E27796A413F3}" destId="{F970E77E-BDC6-40E8-AABB-4F8BE868EF4A}" srcOrd="2" destOrd="0" parTransId="{B18A04B5-FE0B-4DB5-B833-29BBA7C7F064}" sibTransId="{C693395F-08B6-4E86-8BF2-AA40AA8E46E9}"/>
    <dgm:cxn modelId="{B265056D-1AE8-4F74-9FE9-0C854C4CF792}" srcId="{48211EA4-CB15-4894-A765-20DE5A5BF95B}" destId="{57F79BCC-CBA6-4C86-96DD-C5E9CF147A57}" srcOrd="3" destOrd="0" parTransId="{C0E8C606-388F-4DDB-8F0E-800E3E08110C}" sibTransId="{7D372FEA-2868-4885-84AB-CC23C01409A3}"/>
    <dgm:cxn modelId="{146CE04F-03D2-4503-9BAE-E95855E3696F}" type="presOf" srcId="{1EB2714F-54AA-49DD-A271-4EE76A340C1C}" destId="{6C0E8378-B958-413F-B19F-A8F3CAE3647E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C6C13D73-6550-44E4-AEBF-39FB493BF2B8}" type="presOf" srcId="{739AD76B-F121-4C6F-A2B6-F8B1BFE7BA90}" destId="{CDD35103-7AB9-4879-A379-FFD4F4FA3CF6}" srcOrd="0" destOrd="0" presId="urn:microsoft.com/office/officeart/2005/8/layout/lProcess3"/>
    <dgm:cxn modelId="{43FDE953-8EA4-4838-A3B2-F4FA0A43F4D2}" type="presOf" srcId="{024C7722-6656-485C-8D09-2A62F413CBD8}" destId="{54863496-5E03-4377-A30A-F018F385D1A6}" srcOrd="0" destOrd="0" presId="urn:microsoft.com/office/officeart/2005/8/layout/lProcess3"/>
    <dgm:cxn modelId="{B0F09375-978B-4B5B-B158-9120C67DDCAA}" type="presOf" srcId="{48211EA4-CB15-4894-A765-20DE5A5BF95B}" destId="{B9A97F43-23A6-4258-B76B-5A31A08313F2}" srcOrd="0" destOrd="0" presId="urn:microsoft.com/office/officeart/2005/8/layout/lProcess3"/>
    <dgm:cxn modelId="{53221876-971D-4AD6-9567-944512BAE15C}" type="presOf" srcId="{C537138D-973E-4897-B823-5449EF025DF7}" destId="{129285BF-347A-46A1-A538-2AD6E34C1BB0}" srcOrd="0" destOrd="0" presId="urn:microsoft.com/office/officeart/2005/8/layout/lProcess3"/>
    <dgm:cxn modelId="{0024E978-5AF8-4BB5-8946-7D5E4B92D2DF}" srcId="{AA495F78-3C58-462E-A650-E27796A413F3}" destId="{EADDC09B-3F96-4623-822E-6E0ECAFA319A}" srcOrd="1" destOrd="0" parTransId="{9B0E86A8-2318-408F-9625-277869578706}" sibTransId="{0C7B138C-F82F-4AAF-9115-F7FDF1AD160B}"/>
    <dgm:cxn modelId="{14FFEB58-5FE1-4988-89B8-4C588DF87A78}" srcId="{79F08421-7D3E-40FF-8004-64B1F3D44F37}" destId="{EA005845-8B8A-4CAD-B66C-FBF529B9AC96}" srcOrd="2" destOrd="0" parTransId="{0E49EAAE-5277-4B27-99C9-49E8DEF47E11}" sibTransId="{3240FEEE-BB44-421D-AA0D-39B16116AB0D}"/>
    <dgm:cxn modelId="{D72C0359-A0D4-4138-A3FF-9FAE095B649F}" srcId="{48211EA4-CB15-4894-A765-20DE5A5BF95B}" destId="{4140FBEC-72C1-4BCA-9F27-9F047D13C324}" srcOrd="2" destOrd="0" parTransId="{B2D865AB-13C1-4C2F-BF1A-6A91D2832E36}" sibTransId="{F0C93AF3-C1A3-4E37-96E0-232C65C467CD}"/>
    <dgm:cxn modelId="{C3CD0379-9AB4-4148-92DF-8B27FE84E4A5}" srcId="{79F08421-7D3E-40FF-8004-64B1F3D44F37}" destId="{6451C04B-A72C-4308-B862-BB24DFC0C3EE}" srcOrd="5" destOrd="0" parTransId="{0900A99A-0396-4759-B274-57F367FD8101}" sibTransId="{9BEFDAD3-FC88-4997-8F91-704DD06CC717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F885247C-C1CF-47BB-B650-3198D0EE4BC4}" srcId="{6451C04B-A72C-4308-B862-BB24DFC0C3EE}" destId="{8AFC7D49-078D-4105-94B7-B0ADC320667E}" srcOrd="0" destOrd="0" parTransId="{FFA7B578-B6C5-4135-B61C-8C431B04CD82}" sibTransId="{76AE0B9F-C503-4FFE-BC36-30A5AD2B8287}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674D1884-2CB8-4927-8ED4-D13BFD686291}" type="presOf" srcId="{551C9E34-164A-40A4-95EB-6C9BA57EFDBE}" destId="{3FC2B232-A8C7-4F95-984E-7A6D3A1559C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A5C39087-6B41-49A3-9327-B96F7A26481D}" srcId="{48211EA4-CB15-4894-A765-20DE5A5BF95B}" destId="{2CDA327E-55C9-402E-B50C-F1E4AE13F34D}" srcOrd="4" destOrd="0" parTransId="{0552B026-06FB-4707-BB57-FB1A33537D8E}" sibTransId="{F98E1CB1-E41E-447E-ACC1-3DEC82F0A7D3}"/>
    <dgm:cxn modelId="{8EE37589-2ABB-4583-A127-F432DCC2A6DB}" srcId="{039620B4-C32A-4DAB-95DD-318A553B9299}" destId="{551C9E34-164A-40A4-95EB-6C9BA57EFDBE}" srcOrd="1" destOrd="0" parTransId="{17804392-A292-47B7-B9FF-1E818FCA36B8}" sibTransId="{9ABCCEDC-6E24-4F43-832A-F5F5712C65D8}"/>
    <dgm:cxn modelId="{A555EC8A-CA71-45E6-8423-A357E7FBB971}" srcId="{AA495F78-3C58-462E-A650-E27796A413F3}" destId="{FB9ACA60-132A-47E5-90E0-BC43F0D84284}" srcOrd="4" destOrd="0" parTransId="{1D5EF78D-CBF0-4377-9403-5BB1A7AD90DD}" sibTransId="{CD69812A-DE49-4B85-89F3-5A4D1A59C73A}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D925A994-9AA7-4966-A2B7-404D6FA02294}" srcId="{6451C04B-A72C-4308-B862-BB24DFC0C3EE}" destId="{071AE164-F383-4A4E-AB77-076E396D3310}" srcOrd="2" destOrd="0" parTransId="{B778A625-65DA-46D9-B18A-2B5E7C6E1527}" sibTransId="{BB93C55B-3F36-4ED5-9811-279893EF375C}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DE34A29B-6746-4178-98B3-260F02470651}" type="presOf" srcId="{00776B1C-EDFD-449F-9A4F-79FA080A824A}" destId="{8F88DC2B-9DC8-499E-8200-D68D24C4A85A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53A312A0-8940-4939-B85B-FF30BE07B8FE}" type="presOf" srcId="{57F79BCC-CBA6-4C86-96DD-C5E9CF147A57}" destId="{C0C05B7A-B797-4BB7-AA60-6599C7A4955C}" srcOrd="0" destOrd="0" presId="urn:microsoft.com/office/officeart/2005/8/layout/lProcess3"/>
    <dgm:cxn modelId="{CF5C1BA1-105E-407A-89F2-59FE2EF5C720}" srcId="{79F08421-7D3E-40FF-8004-64B1F3D44F37}" destId="{48211EA4-CB15-4894-A765-20DE5A5BF95B}" srcOrd="6" destOrd="0" parTransId="{578EE81C-1295-4F98-8862-337806B46E67}" sibTransId="{F00E3B4F-297D-400B-82F0-038CDADE0DB7}"/>
    <dgm:cxn modelId="{370463A2-9795-450E-B50E-E66771843FCE}" type="presOf" srcId="{08EB9039-FB56-443B-98E1-1BC25E96153F}" destId="{C044D98F-36FD-4BE9-8214-7D51D7EFF162}" srcOrd="0" destOrd="0" presId="urn:microsoft.com/office/officeart/2005/8/layout/lProcess3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806FA4AB-61D1-4E7D-8C19-383A409394E0}" srcId="{039620B4-C32A-4DAB-95DD-318A553B9299}" destId="{0E641F0D-730C-4E26-A797-CEA509AB3CF6}" srcOrd="4" destOrd="0" parTransId="{F35CFD22-A0E6-4924-95D0-578B5FFDDA39}" sibTransId="{4177B1DA-8FCA-4107-9C20-7B369F6DBFBE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7FD3A1B1-22B8-477C-ABA2-F96518E1FD50}" type="presOf" srcId="{071AE164-F383-4A4E-AB77-076E396D3310}" destId="{0FDBC7A9-5A71-43B0-90AC-3A5238EC59F1}" srcOrd="0" destOrd="0" presId="urn:microsoft.com/office/officeart/2005/8/layout/lProcess3"/>
    <dgm:cxn modelId="{86D4B1B5-8933-47E8-A1EA-46DF2CC871FC}" type="presOf" srcId="{AA495F78-3C58-462E-A650-E27796A413F3}" destId="{26EA24DB-319A-4538-8CDB-EBA4C4AA144D}" srcOrd="0" destOrd="0" presId="urn:microsoft.com/office/officeart/2005/8/layout/lProcess3"/>
    <dgm:cxn modelId="{F0BAFEC3-4ED2-4C8E-9E40-E9A0FF40D917}" type="presOf" srcId="{02F3E124-EF97-4619-A8FF-11105FB0F3B8}" destId="{61F8D0BE-4750-4C03-A763-7843AADCD412}" srcOrd="0" destOrd="0" presId="urn:microsoft.com/office/officeart/2005/8/layout/lProcess3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91246ED2-3800-4077-8634-20C35878F0B4}" srcId="{AA495F78-3C58-462E-A650-E27796A413F3}" destId="{02F3E124-EF97-4619-A8FF-11105FB0F3B8}" srcOrd="3" destOrd="0" parTransId="{55F05F3E-63E7-4F2A-8A84-3B46A08A440E}" sibTransId="{DD642E08-7741-4DF4-ABB6-1445245F12E1}"/>
    <dgm:cxn modelId="{852E7BD2-5362-4DDC-B250-9C4CC888A9DB}" srcId="{79F08421-7D3E-40FF-8004-64B1F3D44F37}" destId="{AA495F78-3C58-462E-A650-E27796A413F3}" srcOrd="4" destOrd="0" parTransId="{5BE57628-29A5-4984-980F-8B2F00069DD2}" sibTransId="{6ACEE25A-4B0B-4E98-B442-6EFC0D06DD1D}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220076DA-D9F8-4919-9C0F-A1D9F73B7207}" srcId="{AA495F78-3C58-462E-A650-E27796A413F3}" destId="{F5B930E9-3A07-45FE-869A-451DB6F86868}" srcOrd="0" destOrd="0" parTransId="{6ABF6715-DBFF-42F2-8287-C345F861817A}" sibTransId="{98EB211B-B30D-402C-97CB-ADFEF832AE00}"/>
    <dgm:cxn modelId="{796100DE-DD70-47B4-BAE0-228BFB73971A}" type="presOf" srcId="{4140FBEC-72C1-4BCA-9F27-9F047D13C324}" destId="{FDC8E12E-063F-4D12-A206-856F9747373C}" srcOrd="0" destOrd="0" presId="urn:microsoft.com/office/officeart/2005/8/layout/lProcess3"/>
    <dgm:cxn modelId="{1D546DDF-D1B1-4EC8-9796-84A8239F0A56}" type="presOf" srcId="{8AFC7D49-078D-4105-94B7-B0ADC320667E}" destId="{E2747044-57F3-48F2-BA07-B46C9395FECE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E37DA3F2-9871-4245-B9CD-BD520170C53B}" type="presOf" srcId="{0CFBDC43-C804-4FF1-A8D8-5DC4027CFBF0}" destId="{ECC14E1B-7512-4313-9A51-784DAD8FC62A}" srcOrd="0" destOrd="0" presId="urn:microsoft.com/office/officeart/2005/8/layout/lProcess3"/>
    <dgm:cxn modelId="{A9E5D7F9-8E21-49CB-A3BD-EC38B183F937}" type="presOf" srcId="{49F07CCB-2EE5-450B-BED4-81DDD66C8042}" destId="{25FADDF4-9696-49A3-944D-2FED0AEF262D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394805DB-0C90-4B12-80C8-B2B1AEBF4027}" type="presParOf" srcId="{32047BFD-AF34-4B85-9D2B-5279388BC371}" destId="{9755968C-D155-4D8E-93B9-E582B6811369}" srcOrd="1" destOrd="0" presId="urn:microsoft.com/office/officeart/2005/8/layout/lProcess3"/>
    <dgm:cxn modelId="{A6A89A52-7A8A-44EC-8160-789561C6B527}" type="presParOf" srcId="{32047BFD-AF34-4B85-9D2B-5279388BC371}" destId="{6C0E8378-B958-413F-B19F-A8F3CAE3647E}" srcOrd="2" destOrd="0" presId="urn:microsoft.com/office/officeart/2005/8/layout/lProcess3"/>
    <dgm:cxn modelId="{D9B18B5E-36C3-4118-9624-2E391E3CCD0A}" type="presParOf" srcId="{32047BFD-AF34-4B85-9D2B-5279388BC371}" destId="{7A0D1602-A15F-4B44-BE71-07126AB20616}" srcOrd="3" destOrd="0" presId="urn:microsoft.com/office/officeart/2005/8/layout/lProcess3"/>
    <dgm:cxn modelId="{A02792D8-F27B-4AC5-825A-A4E349EF985E}" type="presParOf" srcId="{32047BFD-AF34-4B85-9D2B-5279388BC371}" destId="{25FADDF4-9696-49A3-944D-2FED0AEF262D}" srcOrd="4" destOrd="0" presId="urn:microsoft.com/office/officeart/2005/8/layout/lProcess3"/>
    <dgm:cxn modelId="{E2E41340-96DC-4D3D-8A60-E4CB3A28D1B6}" type="presParOf" srcId="{32047BFD-AF34-4B85-9D2B-5279388BC371}" destId="{6AAFEAF0-7450-4DC9-8BD7-F5ADCE9FFD7E}" srcOrd="5" destOrd="0" presId="urn:microsoft.com/office/officeart/2005/8/layout/lProcess3"/>
    <dgm:cxn modelId="{FDE8F368-E0D2-4AE4-8F13-4493BB8C72B9}" type="presParOf" srcId="{32047BFD-AF34-4B85-9D2B-5279388BC371}" destId="{877E0F1B-464B-429F-8FD0-D75B8B38554A}" srcOrd="6" destOrd="0" presId="urn:microsoft.com/office/officeart/2005/8/layout/lProcess3"/>
    <dgm:cxn modelId="{133CCD4E-DDF2-4308-9683-B9F9B2D62E56}" type="presParOf" srcId="{32047BFD-AF34-4B85-9D2B-5279388BC371}" destId="{2C62F168-2F61-4DF3-91ED-88348ED75532}" srcOrd="7" destOrd="0" presId="urn:microsoft.com/office/officeart/2005/8/layout/lProcess3"/>
    <dgm:cxn modelId="{10F79481-1FEC-4F0F-8DCB-D20FEE8C5158}" type="presParOf" srcId="{32047BFD-AF34-4B85-9D2B-5279388BC371}" destId="{C044D98F-36FD-4BE9-8214-7D51D7EFF162}" srcOrd="8" destOrd="0" presId="urn:microsoft.com/office/officeart/2005/8/layout/lProcess3"/>
    <dgm:cxn modelId="{6C384E01-A5DE-4CBF-AF16-F0A8EC40D872}" type="presParOf" srcId="{32047BFD-AF34-4B85-9D2B-5279388BC371}" destId="{A1230F42-BE26-405F-A898-7C1569CFD691}" srcOrd="9" destOrd="0" presId="urn:microsoft.com/office/officeart/2005/8/layout/lProcess3"/>
    <dgm:cxn modelId="{D0337DA6-C42F-4502-9C70-08537CDAF07D}" type="presParOf" srcId="{32047BFD-AF34-4B85-9D2B-5279388BC371}" destId="{54863496-5E03-4377-A30A-F018F385D1A6}" srcOrd="10" destOrd="0" presId="urn:microsoft.com/office/officeart/2005/8/layout/lProcess3"/>
    <dgm:cxn modelId="{BBEB6638-046F-4035-8FC1-A205BD9569CE}" type="presParOf" srcId="{0A0F3E68-95EE-4DBA-9905-72C80B529316}" destId="{2A59BAD1-F83B-449B-8036-B6C5F6CDE427}" srcOrd="3" destOrd="0" presId="urn:microsoft.com/office/officeart/2005/8/layout/lProcess3"/>
    <dgm:cxn modelId="{9F5F8CE4-AAD9-497C-AE47-90E22E2445A4}" type="presParOf" srcId="{0A0F3E68-95EE-4DBA-9905-72C80B529316}" destId="{5D8FA602-4D96-4097-BA33-76576CCE96F3}" srcOrd="4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4EBEE1C0-C4D4-4BBF-84AE-FA4E5B62E492}" type="presParOf" srcId="{5D8FA602-4D96-4097-BA33-76576CCE96F3}" destId="{8F88DC2B-9DC8-499E-8200-D68D24C4A85A}" srcOrd="10" destOrd="0" presId="urn:microsoft.com/office/officeart/2005/8/layout/lProcess3"/>
    <dgm:cxn modelId="{F3072645-14C7-4D2B-B096-6AA921E38A0F}" type="presParOf" srcId="{0A0F3E68-95EE-4DBA-9905-72C80B529316}" destId="{33B11C2D-BE6A-4627-BBC7-800288F87775}" srcOrd="5" destOrd="0" presId="urn:microsoft.com/office/officeart/2005/8/layout/lProcess3"/>
    <dgm:cxn modelId="{5E51EA05-C08C-40B6-B8E6-327C20DE394F}" type="presParOf" srcId="{0A0F3E68-95EE-4DBA-9905-72C80B529316}" destId="{ABB1A39F-DEFB-4E27-B868-16FBD5B81655}" srcOrd="6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B4913D4F-FE55-4BDA-9F75-8079B78F29C7}" type="presParOf" srcId="{ABB1A39F-DEFB-4E27-B868-16FBD5B81655}" destId="{3FC2B232-A8C7-4F95-984E-7A6D3A1559C6}" srcOrd="4" destOrd="0" presId="urn:microsoft.com/office/officeart/2005/8/layout/lProcess3"/>
    <dgm:cxn modelId="{4C5CA95B-D64C-4073-8972-C0E9F5C51BCE}" type="presParOf" srcId="{ABB1A39F-DEFB-4E27-B868-16FBD5B81655}" destId="{E9DC84D0-60F3-49C7-82E5-0605A6EDFD4E}" srcOrd="5" destOrd="0" presId="urn:microsoft.com/office/officeart/2005/8/layout/lProcess3"/>
    <dgm:cxn modelId="{3F07D2CC-4150-45F4-A296-F0AEC6A25CD9}" type="presParOf" srcId="{ABB1A39F-DEFB-4E27-B868-16FBD5B81655}" destId="{218B779D-E901-4AA7-9825-988FBFD759FE}" srcOrd="6" destOrd="0" presId="urn:microsoft.com/office/officeart/2005/8/layout/lProcess3"/>
    <dgm:cxn modelId="{7E1EE9C3-274B-4B61-A7B7-ABBEE303A32D}" type="presParOf" srcId="{ABB1A39F-DEFB-4E27-B868-16FBD5B81655}" destId="{463F9600-F96A-47DF-ACD5-6EB5E02DCCBB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C3723C7E-A094-4211-A38F-7F6CB71694A3}" type="presParOf" srcId="{ABB1A39F-DEFB-4E27-B868-16FBD5B81655}" destId="{D4EB4109-6527-42EA-BA86-5711CAE89AAD}" srcOrd="10" destOrd="0" presId="urn:microsoft.com/office/officeart/2005/8/layout/lProcess3"/>
    <dgm:cxn modelId="{26123B35-E55C-4F02-A3DA-EF6BA10F0827}" type="presParOf" srcId="{0A0F3E68-95EE-4DBA-9905-72C80B529316}" destId="{E3858A3D-43EB-43D8-BD0A-ED78205C9D77}" srcOrd="7" destOrd="0" presId="urn:microsoft.com/office/officeart/2005/8/layout/lProcess3"/>
    <dgm:cxn modelId="{34A37895-33BE-45A8-82D8-A7AA401764AB}" type="presParOf" srcId="{0A0F3E68-95EE-4DBA-9905-72C80B529316}" destId="{83863B46-F6B7-48B7-8940-F15A24EEA918}" srcOrd="8" destOrd="0" presId="urn:microsoft.com/office/officeart/2005/8/layout/lProcess3"/>
    <dgm:cxn modelId="{A9842F46-F61F-44B5-9A15-540FB8BBB1ED}" type="presParOf" srcId="{83863B46-F6B7-48B7-8940-F15A24EEA918}" destId="{26EA24DB-319A-4538-8CDB-EBA4C4AA144D}" srcOrd="0" destOrd="0" presId="urn:microsoft.com/office/officeart/2005/8/layout/lProcess3"/>
    <dgm:cxn modelId="{A275D673-BF80-4D52-87D8-7E1AD14DE940}" type="presParOf" srcId="{83863B46-F6B7-48B7-8940-F15A24EEA918}" destId="{30E8D515-B6D6-4FF6-B8F6-A18AA920B042}" srcOrd="1" destOrd="0" presId="urn:microsoft.com/office/officeart/2005/8/layout/lProcess3"/>
    <dgm:cxn modelId="{CFDD5718-1706-487D-A7B5-1B0B91FC6467}" type="presParOf" srcId="{83863B46-F6B7-48B7-8940-F15A24EEA918}" destId="{C3A7A4C4-1F7F-426F-BA97-C92C102711B5}" srcOrd="2" destOrd="0" presId="urn:microsoft.com/office/officeart/2005/8/layout/lProcess3"/>
    <dgm:cxn modelId="{C7A84D0F-87B1-47FE-8F90-5A13DF3647F9}" type="presParOf" srcId="{83863B46-F6B7-48B7-8940-F15A24EEA918}" destId="{C62E3123-EF09-42E3-81C5-FAEBE6090186}" srcOrd="3" destOrd="0" presId="urn:microsoft.com/office/officeart/2005/8/layout/lProcess3"/>
    <dgm:cxn modelId="{9D8DB0F5-8409-49B6-A457-AA6D4B1CEBC1}" type="presParOf" srcId="{83863B46-F6B7-48B7-8940-F15A24EEA918}" destId="{77EB7E7A-01AF-450A-8641-52B6239FBB72}" srcOrd="4" destOrd="0" presId="urn:microsoft.com/office/officeart/2005/8/layout/lProcess3"/>
    <dgm:cxn modelId="{E5B156BB-4FFD-4A9A-B3DB-3386506470A1}" type="presParOf" srcId="{83863B46-F6B7-48B7-8940-F15A24EEA918}" destId="{242BC8D9-6960-4278-BAA0-5C94F9B53ACE}" srcOrd="5" destOrd="0" presId="urn:microsoft.com/office/officeart/2005/8/layout/lProcess3"/>
    <dgm:cxn modelId="{084CF84E-E574-4B23-9BF2-FF44F780048E}" type="presParOf" srcId="{83863B46-F6B7-48B7-8940-F15A24EEA918}" destId="{A126AD8F-7410-442C-8F2C-F3165240F94F}" srcOrd="6" destOrd="0" presId="urn:microsoft.com/office/officeart/2005/8/layout/lProcess3"/>
    <dgm:cxn modelId="{A1B238D1-D8FE-47CC-BF90-2A12A0EF56A5}" type="presParOf" srcId="{83863B46-F6B7-48B7-8940-F15A24EEA918}" destId="{EDEE857F-6CAF-4C3F-BE4A-10F90C14EBCD}" srcOrd="7" destOrd="0" presId="urn:microsoft.com/office/officeart/2005/8/layout/lProcess3"/>
    <dgm:cxn modelId="{8B2DD6D2-4021-4AC4-8829-09D3AA36EF4B}" type="presParOf" srcId="{83863B46-F6B7-48B7-8940-F15A24EEA918}" destId="{61F8D0BE-4750-4C03-A763-7843AADCD412}" srcOrd="8" destOrd="0" presId="urn:microsoft.com/office/officeart/2005/8/layout/lProcess3"/>
    <dgm:cxn modelId="{4C47C8CE-62BE-4065-98F1-53BE3C068560}" type="presParOf" srcId="{83863B46-F6B7-48B7-8940-F15A24EEA918}" destId="{ACEE865E-BF28-4887-A803-4B5D8C1A8928}" srcOrd="9" destOrd="0" presId="urn:microsoft.com/office/officeart/2005/8/layout/lProcess3"/>
    <dgm:cxn modelId="{CDF431D9-A6A3-4A01-A6F5-CAA1ED097621}" type="presParOf" srcId="{83863B46-F6B7-48B7-8940-F15A24EEA918}" destId="{FABD9655-B810-4338-A36A-8259E15194F2}" srcOrd="10" destOrd="0" presId="urn:microsoft.com/office/officeart/2005/8/layout/lProcess3"/>
    <dgm:cxn modelId="{115EDD78-042F-4901-9713-80C38E5E774A}" type="presParOf" srcId="{0A0F3E68-95EE-4DBA-9905-72C80B529316}" destId="{17C45657-3D3A-4181-A7DD-5F2B3504D656}" srcOrd="9" destOrd="0" presId="urn:microsoft.com/office/officeart/2005/8/layout/lProcess3"/>
    <dgm:cxn modelId="{C48033B1-A5F6-4770-A9BD-8A87847E5D3E}" type="presParOf" srcId="{0A0F3E68-95EE-4DBA-9905-72C80B529316}" destId="{9DEA3EEC-323D-45C0-A7C7-F7FAB4A0AC08}" srcOrd="10" destOrd="0" presId="urn:microsoft.com/office/officeart/2005/8/layout/lProcess3"/>
    <dgm:cxn modelId="{1898C7C5-0AE7-471B-B6C9-66286C30A351}" type="presParOf" srcId="{9DEA3EEC-323D-45C0-A7C7-F7FAB4A0AC08}" destId="{416E6A15-21DB-4981-97F3-0B7B5BA231BC}" srcOrd="0" destOrd="0" presId="urn:microsoft.com/office/officeart/2005/8/layout/lProcess3"/>
    <dgm:cxn modelId="{CF077EEF-72C5-406E-803C-ED263B8B4C6D}" type="presParOf" srcId="{9DEA3EEC-323D-45C0-A7C7-F7FAB4A0AC08}" destId="{2549D916-8C6D-411D-9AA4-93343A0EC9F9}" srcOrd="1" destOrd="0" presId="urn:microsoft.com/office/officeart/2005/8/layout/lProcess3"/>
    <dgm:cxn modelId="{9201D274-CB6C-4095-BEB3-04A2287555DE}" type="presParOf" srcId="{9DEA3EEC-323D-45C0-A7C7-F7FAB4A0AC08}" destId="{E2747044-57F3-48F2-BA07-B46C9395FECE}" srcOrd="2" destOrd="0" presId="urn:microsoft.com/office/officeart/2005/8/layout/lProcess3"/>
    <dgm:cxn modelId="{2FF2F906-60A8-4E6A-A6E2-77EEA3671A17}" type="presParOf" srcId="{9DEA3EEC-323D-45C0-A7C7-F7FAB4A0AC08}" destId="{66329CD7-B360-4419-BF66-3ADF23A55FDD}" srcOrd="3" destOrd="0" presId="urn:microsoft.com/office/officeart/2005/8/layout/lProcess3"/>
    <dgm:cxn modelId="{67851E49-B747-420A-9B34-A3FC6614C041}" type="presParOf" srcId="{9DEA3EEC-323D-45C0-A7C7-F7FAB4A0AC08}" destId="{129285BF-347A-46A1-A538-2AD6E34C1BB0}" srcOrd="4" destOrd="0" presId="urn:microsoft.com/office/officeart/2005/8/layout/lProcess3"/>
    <dgm:cxn modelId="{0015F208-AFB8-4CF5-A74C-F003A0F63EA5}" type="presParOf" srcId="{9DEA3EEC-323D-45C0-A7C7-F7FAB4A0AC08}" destId="{96FD8CA2-D0F2-4526-BBED-84E6F1507187}" srcOrd="5" destOrd="0" presId="urn:microsoft.com/office/officeart/2005/8/layout/lProcess3"/>
    <dgm:cxn modelId="{6493DEA2-C16B-4670-A015-48EE2DD5E86B}" type="presParOf" srcId="{9DEA3EEC-323D-45C0-A7C7-F7FAB4A0AC08}" destId="{0FDBC7A9-5A71-43B0-90AC-3A5238EC59F1}" srcOrd="6" destOrd="0" presId="urn:microsoft.com/office/officeart/2005/8/layout/lProcess3"/>
    <dgm:cxn modelId="{AFCBFBA6-341D-4B7F-A01E-D78F5F093C47}" type="presParOf" srcId="{9DEA3EEC-323D-45C0-A7C7-F7FAB4A0AC08}" destId="{C501A398-9430-436D-B9BC-3C77BC4E0592}" srcOrd="7" destOrd="0" presId="urn:microsoft.com/office/officeart/2005/8/layout/lProcess3"/>
    <dgm:cxn modelId="{5428059E-7502-478B-8D3A-486A93D562A4}" type="presParOf" srcId="{9DEA3EEC-323D-45C0-A7C7-F7FAB4A0AC08}" destId="{5F4922A1-52A0-49FF-B565-54AD37BF27E8}" srcOrd="8" destOrd="0" presId="urn:microsoft.com/office/officeart/2005/8/layout/lProcess3"/>
    <dgm:cxn modelId="{696D17E6-AB14-4C5A-B33C-B2887A1C8E7B}" type="presParOf" srcId="{9DEA3EEC-323D-45C0-A7C7-F7FAB4A0AC08}" destId="{6787F826-FF73-4285-AE0A-D7AB4EA3A0C9}" srcOrd="9" destOrd="0" presId="urn:microsoft.com/office/officeart/2005/8/layout/lProcess3"/>
    <dgm:cxn modelId="{76D379AE-1930-4E8C-847B-CBE9F5F16B86}" type="presParOf" srcId="{9DEA3EEC-323D-45C0-A7C7-F7FAB4A0AC08}" destId="{CDD35103-7AB9-4879-A379-FFD4F4FA3CF6}" srcOrd="10" destOrd="0" presId="urn:microsoft.com/office/officeart/2005/8/layout/lProcess3"/>
    <dgm:cxn modelId="{1D99D548-3FFA-4645-86DC-29A589B2D2A1}" type="presParOf" srcId="{0A0F3E68-95EE-4DBA-9905-72C80B529316}" destId="{079321D3-2F32-4ABF-9853-493360981267}" srcOrd="11" destOrd="0" presId="urn:microsoft.com/office/officeart/2005/8/layout/lProcess3"/>
    <dgm:cxn modelId="{52222EF8-5FA2-4ECD-A90A-378FF7516610}" type="presParOf" srcId="{0A0F3E68-95EE-4DBA-9905-72C80B529316}" destId="{DFF8F32A-C014-40BB-86BB-9A8A3A1A5F8C}" srcOrd="12" destOrd="0" presId="urn:microsoft.com/office/officeart/2005/8/layout/lProcess3"/>
    <dgm:cxn modelId="{040CB4C4-069F-4575-A156-7FEE0F3B8B54}" type="presParOf" srcId="{DFF8F32A-C014-40BB-86BB-9A8A3A1A5F8C}" destId="{B9A97F43-23A6-4258-B76B-5A31A08313F2}" srcOrd="0" destOrd="0" presId="urn:microsoft.com/office/officeart/2005/8/layout/lProcess3"/>
    <dgm:cxn modelId="{9EE1C306-F570-493A-B6E7-1F54692F6C29}" type="presParOf" srcId="{DFF8F32A-C014-40BB-86BB-9A8A3A1A5F8C}" destId="{D7B6822A-1499-4489-AD89-1B3FEEA3DA76}" srcOrd="1" destOrd="0" presId="urn:microsoft.com/office/officeart/2005/8/layout/lProcess3"/>
    <dgm:cxn modelId="{E69D03A9-0BA5-4684-B21E-7742823DEC3B}" type="presParOf" srcId="{DFF8F32A-C014-40BB-86BB-9A8A3A1A5F8C}" destId="{ECC14E1B-7512-4313-9A51-784DAD8FC62A}" srcOrd="2" destOrd="0" presId="urn:microsoft.com/office/officeart/2005/8/layout/lProcess3"/>
    <dgm:cxn modelId="{178B7261-1D66-4D47-AB08-6D31B67C9F1B}" type="presParOf" srcId="{DFF8F32A-C014-40BB-86BB-9A8A3A1A5F8C}" destId="{653BEE40-E183-4F81-AAB0-06574D6AACFB}" srcOrd="3" destOrd="0" presId="urn:microsoft.com/office/officeart/2005/8/layout/lProcess3"/>
    <dgm:cxn modelId="{17B119C7-816F-4B86-B551-8920C577C7FA}" type="presParOf" srcId="{DFF8F32A-C014-40BB-86BB-9A8A3A1A5F8C}" destId="{1A0AC356-0754-4D8D-93D0-7B9734E1F5C4}" srcOrd="4" destOrd="0" presId="urn:microsoft.com/office/officeart/2005/8/layout/lProcess3"/>
    <dgm:cxn modelId="{6BB6F38C-42A5-4F25-8BB8-FFE95E8800C1}" type="presParOf" srcId="{DFF8F32A-C014-40BB-86BB-9A8A3A1A5F8C}" destId="{1883A20C-4031-48DE-AAB3-E801196A788E}" srcOrd="5" destOrd="0" presId="urn:microsoft.com/office/officeart/2005/8/layout/lProcess3"/>
    <dgm:cxn modelId="{9F68DCA2-3F8F-4388-B94A-B72B527C2E7C}" type="presParOf" srcId="{DFF8F32A-C014-40BB-86BB-9A8A3A1A5F8C}" destId="{FDC8E12E-063F-4D12-A206-856F9747373C}" srcOrd="6" destOrd="0" presId="urn:microsoft.com/office/officeart/2005/8/layout/lProcess3"/>
    <dgm:cxn modelId="{E8D5B3A8-7833-4BAA-9CB8-9A2B268CCF1D}" type="presParOf" srcId="{DFF8F32A-C014-40BB-86BB-9A8A3A1A5F8C}" destId="{2DDAD28C-8B8E-465E-A546-769903B07E4B}" srcOrd="7" destOrd="0" presId="urn:microsoft.com/office/officeart/2005/8/layout/lProcess3"/>
    <dgm:cxn modelId="{ACD9AD42-0FFC-4182-8265-DE10EF26150F}" type="presParOf" srcId="{DFF8F32A-C014-40BB-86BB-9A8A3A1A5F8C}" destId="{C0C05B7A-B797-4BB7-AA60-6599C7A4955C}" srcOrd="8" destOrd="0" presId="urn:microsoft.com/office/officeart/2005/8/layout/lProcess3"/>
    <dgm:cxn modelId="{0083FDEF-E01C-478C-9BFD-3522F5703EFD}" type="presParOf" srcId="{DFF8F32A-C014-40BB-86BB-9A8A3A1A5F8C}" destId="{5A0F89B1-D104-4312-886A-8F884FCE98CD}" srcOrd="9" destOrd="0" presId="urn:microsoft.com/office/officeart/2005/8/layout/lProcess3"/>
    <dgm:cxn modelId="{226A06EB-411B-4BBB-BCDE-6EF841C6ED5B}" type="presParOf" srcId="{DFF8F32A-C014-40BB-86BB-9A8A3A1A5F8C}" destId="{3F976947-4634-4CFD-A1CD-5444D57838C4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5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/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1EB2714F-54AA-49DD-A271-4EE76A340C1C}">
      <dgm:prSet phldrT="[Teksti]" custT="1"/>
      <dgm:spPr/>
      <dgm:t>
        <a:bodyPr/>
        <a:lstStyle/>
        <a:p>
          <a:r>
            <a:rPr lang="fi-FI" sz="800" dirty="0"/>
            <a:t>Lapsiperheiden arjen, jaksamisen, vanhemmuuden ja kasvatuksen haasteissa  tuen tarpeen arvioiminen ja tuki</a:t>
          </a:r>
        </a:p>
      </dgm:t>
    </dgm:pt>
    <dgm:pt modelId="{00B026C3-01DD-4352-936B-31BCE1BDD1CA}" type="parTrans" cxnId="{96F0745C-9DD4-483C-85A5-4233C150EA4E}">
      <dgm:prSet/>
      <dgm:spPr/>
      <dgm:t>
        <a:bodyPr/>
        <a:lstStyle/>
        <a:p>
          <a:endParaRPr lang="fi-FI" sz="700"/>
        </a:p>
      </dgm:t>
    </dgm:pt>
    <dgm:pt modelId="{694192A1-CDB1-44C3-AE3F-893979F40C69}" type="sibTrans" cxnId="{96F0745C-9DD4-483C-85A5-4233C150EA4E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/>
      <dgm:t>
        <a:bodyPr/>
        <a:lstStyle/>
        <a:p>
          <a:endParaRPr lang="fi-FI" sz="900" dirty="0"/>
        </a:p>
        <a:p>
          <a:endParaRPr lang="fi-FI" sz="900" dirty="0"/>
        </a:p>
        <a:p>
          <a:r>
            <a:rPr lang="fi-FI" sz="800" dirty="0"/>
            <a:t> Johtavasosiaalityöntekijä:</a:t>
          </a:r>
        </a:p>
        <a:p>
          <a:r>
            <a:rPr lang="fi-FI" sz="800" dirty="0">
              <a:solidFill>
                <a:schemeClr val="tx1"/>
              </a:solidFill>
            </a:rPr>
            <a:t>0408043637</a:t>
          </a:r>
        </a:p>
        <a:p>
          <a:r>
            <a:rPr lang="fi-FI" sz="800" dirty="0">
              <a:solidFill>
                <a:schemeClr val="tx1"/>
              </a:solidFill>
            </a:rPr>
            <a:t>Koordinaattori:</a:t>
          </a:r>
        </a:p>
        <a:p>
          <a:r>
            <a:rPr lang="fi-FI" sz="800" dirty="0"/>
            <a:t>040 8068402</a:t>
          </a:r>
          <a:endParaRPr lang="fi-FI" sz="800" dirty="0">
            <a:solidFill>
              <a:schemeClr val="tx1"/>
            </a:solidFill>
          </a:endParaRPr>
        </a:p>
        <a:p>
          <a:endParaRPr lang="fi-FI" sz="900" dirty="0"/>
        </a:p>
        <a:p>
          <a:endParaRPr lang="fi-FI" sz="900" dirty="0"/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08EB9039-FB56-443B-98E1-1BC25E96153F}">
      <dgm:prSet phldrT="[Teksti]" custT="1"/>
      <dgm:spPr/>
      <dgm:t>
        <a:bodyPr/>
        <a:lstStyle/>
        <a:p>
          <a:r>
            <a:rPr lang="fi-FI" sz="900" dirty="0"/>
            <a:t>Monialainen asiakassuunnitelma ja monialainen yhteistyöskentely perheen kanssa </a:t>
          </a:r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/>
      <dgm:t>
        <a:bodyPr/>
        <a:lstStyle/>
        <a:p>
          <a:r>
            <a:rPr lang="fi-FI" sz="900" dirty="0"/>
            <a:t>Palvelutarpeen arviointi</a:t>
          </a:r>
        </a:p>
        <a:p>
          <a:r>
            <a:rPr lang="fi-FI" sz="900" dirty="0"/>
            <a:t>Sosiaalihuoltolain mukaiset palvelut</a:t>
          </a:r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/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/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950" b="1" dirty="0"/>
            <a:t>Yhteistyöskentelyn suunnitelma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900" b="1" dirty="0"/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EF1E1F4B-06EC-42A8-B844-310612866369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Perhe-sosiaalityö</a:t>
          </a:r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024C7722-6656-485C-8D09-2A62F413CBD8}">
      <dgm:prSet phldrT="[Teksti]" custT="1"/>
      <dgm:spPr/>
      <dgm:t>
        <a:bodyPr/>
        <a:lstStyle/>
        <a:p>
          <a:r>
            <a:rPr lang="fi-FI" sz="900" dirty="0"/>
            <a:t>Monialaisen asiakassuunnitelman mukaisesti</a:t>
          </a:r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3B45EA83-CB1D-4A87-B1A3-619288C7FE97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Konsultointi</a:t>
          </a:r>
        </a:p>
        <a:p>
          <a:r>
            <a:rPr lang="fi-FI" sz="1200" b="1" dirty="0">
              <a:solidFill>
                <a:schemeClr val="tx1"/>
              </a:solidFill>
            </a:rPr>
            <a:t>Ohjaus ja neuvonta</a:t>
          </a:r>
        </a:p>
      </dgm:t>
    </dgm:pt>
    <dgm:pt modelId="{A66EDE9D-EC4F-4FA4-959F-D81F2EACE90C}" type="parTrans" cxnId="{EA7C9B33-12F0-41DD-AA57-476462193CD3}">
      <dgm:prSet/>
      <dgm:spPr/>
      <dgm:t>
        <a:bodyPr/>
        <a:lstStyle/>
        <a:p>
          <a:endParaRPr lang="fi-FI"/>
        </a:p>
      </dgm:t>
    </dgm:pt>
    <dgm:pt modelId="{F061B394-2087-4046-92FA-A6BF3775B7EB}" type="sibTrans" cxnId="{EA7C9B33-12F0-41DD-AA57-476462193CD3}">
      <dgm:prSet/>
      <dgm:spPr/>
      <dgm:t>
        <a:bodyPr/>
        <a:lstStyle/>
        <a:p>
          <a:endParaRPr lang="fi-FI"/>
        </a:p>
      </dgm:t>
    </dgm:pt>
    <dgm:pt modelId="{791F42C0-3682-408D-8154-149C20274AFE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Huoli lapsen tilanteesta/ olosuhteista </a:t>
          </a:r>
        </a:p>
      </dgm:t>
    </dgm:pt>
    <dgm:pt modelId="{A2D8A8A6-3EE9-40E6-A534-71C707243CDC}" type="parTrans" cxnId="{61229375-AC5E-4F3C-8B6D-5E4A22D18DF5}">
      <dgm:prSet/>
      <dgm:spPr/>
      <dgm:t>
        <a:bodyPr/>
        <a:lstStyle/>
        <a:p>
          <a:endParaRPr lang="fi-FI"/>
        </a:p>
      </dgm:t>
    </dgm:pt>
    <dgm:pt modelId="{F00F5054-830F-463D-A029-69B898967A64}" type="sibTrans" cxnId="{61229375-AC5E-4F3C-8B6D-5E4A22D18DF5}">
      <dgm:prSet/>
      <dgm:spPr/>
      <dgm:t>
        <a:bodyPr/>
        <a:lstStyle/>
        <a:p>
          <a:endParaRPr lang="fi-FI"/>
        </a:p>
      </dgm:t>
    </dgm:pt>
    <dgm:pt modelId="{345E8289-B75F-483D-BD11-AB4F4878769F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Johtavasosiaalityöntekijä:</a:t>
          </a:r>
        </a:p>
        <a:p>
          <a:r>
            <a:rPr lang="fi-FI" sz="900" b="0" dirty="0">
              <a:solidFill>
                <a:schemeClr val="tx1"/>
              </a:solidFill>
            </a:rPr>
            <a:t>Koordinaattori: </a:t>
          </a:r>
        </a:p>
        <a:p>
          <a:r>
            <a:rPr lang="fi-FI" sz="900" b="0" dirty="0">
              <a:solidFill>
                <a:schemeClr val="tx1"/>
              </a:solidFill>
            </a:rPr>
            <a:t>040 806 8402</a:t>
          </a:r>
        </a:p>
      </dgm:t>
    </dgm:pt>
    <dgm:pt modelId="{7FFA4670-CF47-45CA-B2B5-493BE529478E}" type="parTrans" cxnId="{DB03F6DD-C7D0-4DFB-ADBB-444B9376C546}">
      <dgm:prSet/>
      <dgm:spPr/>
      <dgm:t>
        <a:bodyPr/>
        <a:lstStyle/>
        <a:p>
          <a:endParaRPr lang="fi-FI"/>
        </a:p>
      </dgm:t>
    </dgm:pt>
    <dgm:pt modelId="{EE0F92A1-C595-4132-9126-EB0563C0899B}" type="sibTrans" cxnId="{DB03F6DD-C7D0-4DFB-ADBB-444B9376C546}">
      <dgm:prSet/>
      <dgm:spPr/>
      <dgm:t>
        <a:bodyPr/>
        <a:lstStyle/>
        <a:p>
          <a:endParaRPr lang="fi-FI"/>
        </a:p>
      </dgm:t>
    </dgm:pt>
    <dgm:pt modelId="{3021E168-48A6-47A4-92E5-0941ACEEFE3E}">
      <dgm:prSet phldrT="[Teksti]" custT="1"/>
      <dgm:spPr/>
      <dgm:t>
        <a:bodyPr/>
        <a:lstStyle/>
        <a:p>
          <a:r>
            <a:rPr lang="fi-FI" sz="900" u="sng" dirty="0"/>
            <a:t>Konsultointi:</a:t>
          </a:r>
        </a:p>
        <a:p>
          <a:r>
            <a:rPr lang="fi-FI" sz="900" dirty="0"/>
            <a:t>- Ohjaus/ neuvonta</a:t>
          </a:r>
        </a:p>
        <a:p>
          <a:r>
            <a:rPr lang="fi-FI" sz="900" dirty="0"/>
            <a:t>- Arvio SHL/ LSL mukaisista palveluista</a:t>
          </a:r>
          <a:endParaRPr lang="fi-FI" sz="900" b="0" dirty="0">
            <a:solidFill>
              <a:schemeClr val="tx1"/>
            </a:solidFill>
          </a:endParaRPr>
        </a:p>
      </dgm:t>
    </dgm:pt>
    <dgm:pt modelId="{7DA24824-A810-428C-9A46-19DB0EAF3932}" type="parTrans" cxnId="{2C66FE5E-3A68-4ED0-A780-50B374D74745}">
      <dgm:prSet/>
      <dgm:spPr/>
      <dgm:t>
        <a:bodyPr/>
        <a:lstStyle/>
        <a:p>
          <a:endParaRPr lang="fi-FI"/>
        </a:p>
      </dgm:t>
    </dgm:pt>
    <dgm:pt modelId="{528A0492-5A3B-4F23-8118-79AE7C01ADEF}" type="sibTrans" cxnId="{2C66FE5E-3A68-4ED0-A780-50B374D74745}">
      <dgm:prSet/>
      <dgm:spPr/>
      <dgm:t>
        <a:bodyPr/>
        <a:lstStyle/>
        <a:p>
          <a:endParaRPr lang="fi-FI"/>
        </a:p>
      </dgm:t>
    </dgm:pt>
    <dgm:pt modelId="{26F55E33-DF6C-4106-8374-0ADEE5502EA3}">
      <dgm:prSet phldrT="[Teksti]" custT="1"/>
      <dgm:spPr/>
      <dgm:t>
        <a:bodyPr/>
        <a:lstStyle/>
        <a:p>
          <a:r>
            <a:rPr lang="fi-FI" sz="900" dirty="0"/>
            <a:t>Asiakkaan tilanteessa tilanteen arviointi</a:t>
          </a:r>
          <a:endParaRPr lang="fi-FI" sz="900" b="0" dirty="0">
            <a:solidFill>
              <a:schemeClr val="tx1"/>
            </a:solidFill>
          </a:endParaRPr>
        </a:p>
      </dgm:t>
    </dgm:pt>
    <dgm:pt modelId="{4EB1295C-C686-4103-9069-FBE9698C9AFA}" type="parTrans" cxnId="{2B6479DB-3A26-4086-B41A-A948104B9D04}">
      <dgm:prSet/>
      <dgm:spPr/>
      <dgm:t>
        <a:bodyPr/>
        <a:lstStyle/>
        <a:p>
          <a:endParaRPr lang="fi-FI"/>
        </a:p>
      </dgm:t>
    </dgm:pt>
    <dgm:pt modelId="{9250CF3A-9054-4E66-A88C-F7D66BA8C4A0}" type="sibTrans" cxnId="{2B6479DB-3A26-4086-B41A-A948104B9D04}">
      <dgm:prSet/>
      <dgm:spPr/>
      <dgm:t>
        <a:bodyPr/>
        <a:lstStyle/>
        <a:p>
          <a:endParaRPr lang="fi-FI"/>
        </a:p>
      </dgm:t>
    </dgm:pt>
    <dgm:pt modelId="{8CA6AD71-16CA-4F18-A290-BCC76EE5A904}">
      <dgm:prSet phldrT="[Teksti]" custT="1"/>
      <dgm:spPr/>
      <dgm:t>
        <a:bodyPr/>
        <a:lstStyle/>
        <a:p>
          <a:r>
            <a:rPr lang="fi-FI" sz="900" dirty="0"/>
            <a:t>Tilanteen mukainen arviointi</a:t>
          </a:r>
          <a:endParaRPr lang="fi-FI" sz="900" b="0" dirty="0">
            <a:solidFill>
              <a:schemeClr val="tx1"/>
            </a:solidFill>
          </a:endParaRPr>
        </a:p>
      </dgm:t>
    </dgm:pt>
    <dgm:pt modelId="{F05CDD7E-79B9-4544-9579-3E675BB331EB}" type="parTrans" cxnId="{2B8895E7-697C-4EE3-92FD-F4E679C85D11}">
      <dgm:prSet/>
      <dgm:spPr/>
      <dgm:t>
        <a:bodyPr/>
        <a:lstStyle/>
        <a:p>
          <a:endParaRPr lang="fi-FI"/>
        </a:p>
      </dgm:t>
    </dgm:pt>
    <dgm:pt modelId="{C17BF65A-D048-480A-B0CC-9A0ACF017459}" type="sibTrans" cxnId="{2B8895E7-697C-4EE3-92FD-F4E679C85D11}">
      <dgm:prSet/>
      <dgm:spPr/>
      <dgm:t>
        <a:bodyPr/>
        <a:lstStyle/>
        <a:p>
          <a:endParaRPr lang="fi-FI"/>
        </a:p>
      </dgm:t>
    </dgm:pt>
    <dgm:pt modelId="{509AB453-D301-48BE-8D87-8DCC96654B8A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Palvelutarpeen arviointi</a:t>
          </a:r>
        </a:p>
        <a:p>
          <a:r>
            <a:rPr lang="fi-FI" sz="1200" b="1" dirty="0">
              <a:solidFill>
                <a:schemeClr val="tx1"/>
              </a:solidFill>
            </a:rPr>
            <a:t> (PTA)</a:t>
          </a:r>
          <a:endParaRPr lang="fi-FI" sz="900" b="0" dirty="0">
            <a:solidFill>
              <a:schemeClr val="tx1"/>
            </a:solidFill>
          </a:endParaRPr>
        </a:p>
      </dgm:t>
    </dgm:pt>
    <dgm:pt modelId="{17A41AD2-AA96-4033-A59E-B74A3CB04075}" type="parTrans" cxnId="{C172088F-4316-4DCD-996B-0539F2F80862}">
      <dgm:prSet/>
      <dgm:spPr/>
      <dgm:t>
        <a:bodyPr/>
        <a:lstStyle/>
        <a:p>
          <a:endParaRPr lang="fi-FI"/>
        </a:p>
      </dgm:t>
    </dgm:pt>
    <dgm:pt modelId="{41EAB9A7-E21C-4F4F-91B8-27AC24532911}" type="sibTrans" cxnId="{C172088F-4316-4DCD-996B-0539F2F80862}">
      <dgm:prSet/>
      <dgm:spPr/>
      <dgm:t>
        <a:bodyPr/>
        <a:lstStyle/>
        <a:p>
          <a:endParaRPr lang="fi-FI"/>
        </a:p>
      </dgm:t>
    </dgm:pt>
    <dgm:pt modelId="{FA22D9B1-A439-40A9-B1E1-88A8AD7504E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Lapsen/ perheen tilanteessa tulee arvioida palvelun tarvetta</a:t>
          </a:r>
        </a:p>
        <a:p>
          <a:r>
            <a:rPr lang="fi-FI" sz="900" dirty="0">
              <a:solidFill>
                <a:schemeClr val="tx1"/>
              </a:solidFill>
            </a:rPr>
            <a:t>Lumo linkki</a:t>
          </a:r>
          <a:endParaRPr lang="fi-FI" sz="900" b="0" dirty="0">
            <a:solidFill>
              <a:schemeClr val="tx1"/>
            </a:solidFill>
          </a:endParaRPr>
        </a:p>
      </dgm:t>
    </dgm:pt>
    <dgm:pt modelId="{D0E71BFB-3700-4A5F-9C3F-DE4A00B600D4}" type="parTrans" cxnId="{4FC62EB1-F84F-476E-A108-AB49B3FB29AA}">
      <dgm:prSet/>
      <dgm:spPr/>
      <dgm:t>
        <a:bodyPr/>
        <a:lstStyle/>
        <a:p>
          <a:endParaRPr lang="fi-FI"/>
        </a:p>
      </dgm:t>
    </dgm:pt>
    <dgm:pt modelId="{0A44755B-AFD7-4490-9E04-C599217E2FED}" type="sibTrans" cxnId="{4FC62EB1-F84F-476E-A108-AB49B3FB29AA}">
      <dgm:prSet/>
      <dgm:spPr/>
      <dgm:t>
        <a:bodyPr/>
        <a:lstStyle/>
        <a:p>
          <a:endParaRPr lang="fi-FI"/>
        </a:p>
      </dgm:t>
    </dgm:pt>
    <dgm:pt modelId="{CEBD7B60-663A-42E7-BD85-E48A01D297C5}">
      <dgm:prSet phldrT="[Teksti]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Lastensuojeluilmoitus</a:t>
          </a:r>
        </a:p>
        <a:p>
          <a:r>
            <a:rPr lang="fi-FI" sz="800" dirty="0">
              <a:solidFill>
                <a:schemeClr val="tx1"/>
              </a:solidFill>
            </a:rPr>
            <a:t>Yhteydenotto sosiaalihuollosta vastaavaan viranomaiseen</a:t>
          </a:r>
          <a:endParaRPr lang="fi-FI" sz="800" dirty="0"/>
        </a:p>
      </dgm:t>
    </dgm:pt>
    <dgm:pt modelId="{ABB2D582-32D1-4EAE-B647-6D80C991E17F}" type="parTrans" cxnId="{6C07D128-0DA9-49BC-82B1-90392F9D28C7}">
      <dgm:prSet/>
      <dgm:spPr/>
      <dgm:t>
        <a:bodyPr/>
        <a:lstStyle/>
        <a:p>
          <a:endParaRPr lang="fi-FI"/>
        </a:p>
      </dgm:t>
    </dgm:pt>
    <dgm:pt modelId="{2BA8AC49-7AAF-48B9-8CC9-D630506B5055}" type="sibTrans" cxnId="{6C07D128-0DA9-49BC-82B1-90392F9D28C7}">
      <dgm:prSet/>
      <dgm:spPr/>
      <dgm:t>
        <a:bodyPr/>
        <a:lstStyle/>
        <a:p>
          <a:endParaRPr lang="fi-FI"/>
        </a:p>
      </dgm:t>
    </dgm:pt>
    <dgm:pt modelId="{9C771D99-26FF-4FE0-B1CE-6277940A44F1}">
      <dgm:prSet phldrT="[Teksti]" custT="1"/>
      <dgm:spPr/>
      <dgm:t>
        <a:bodyPr/>
        <a:lstStyle/>
        <a:p>
          <a:r>
            <a:rPr lang="fi-FI" sz="750" u="sng" dirty="0">
              <a:solidFill>
                <a:schemeClr val="tx1"/>
              </a:solidFill>
            </a:rPr>
            <a:t>Alkuarviointi</a:t>
          </a:r>
        </a:p>
        <a:p>
          <a:r>
            <a:rPr lang="fi-FI" sz="750" u="sng" dirty="0">
              <a:solidFill>
                <a:schemeClr val="tx1"/>
              </a:solidFill>
            </a:rPr>
            <a:t>Palvelutarpeen arviointi:</a:t>
          </a:r>
        </a:p>
        <a:p>
          <a:r>
            <a:rPr lang="fi-FI" sz="750" dirty="0">
              <a:solidFill>
                <a:schemeClr val="tx1"/>
              </a:solidFill>
            </a:rPr>
            <a:t>- Lapsen/ perheen tilanteen selvittäminen/ arviointi</a:t>
          </a:r>
          <a:endParaRPr lang="fi-FI" sz="750" dirty="0"/>
        </a:p>
      </dgm:t>
    </dgm:pt>
    <dgm:pt modelId="{BF221384-4089-4BFA-B101-37DE064F2373}" type="parTrans" cxnId="{A3D4A34D-3ECB-4B8F-A0E3-CD820745587E}">
      <dgm:prSet/>
      <dgm:spPr/>
      <dgm:t>
        <a:bodyPr/>
        <a:lstStyle/>
        <a:p>
          <a:endParaRPr lang="fi-FI"/>
        </a:p>
      </dgm:t>
    </dgm:pt>
    <dgm:pt modelId="{82E2295B-5515-4AB8-ABD9-89908CD5D02F}" type="sibTrans" cxnId="{A3D4A34D-3ECB-4B8F-A0E3-CD820745587E}">
      <dgm:prSet/>
      <dgm:spPr/>
      <dgm:t>
        <a:bodyPr/>
        <a:lstStyle/>
        <a:p>
          <a:endParaRPr lang="fi-FI"/>
        </a:p>
      </dgm:t>
    </dgm:pt>
    <dgm:pt modelId="{A161C6BC-D055-4D3E-9DA9-E69A7977A03E}">
      <dgm:prSet phldrT="[Teksti]" custT="1"/>
      <dgm:spPr/>
      <dgm:t>
        <a:bodyPr/>
        <a:lstStyle/>
        <a:p>
          <a:pPr>
            <a:spcAft>
              <a:spcPts val="315"/>
            </a:spcAft>
          </a:pPr>
          <a:r>
            <a:rPr lang="fi-FI" sz="800" dirty="0">
              <a:solidFill>
                <a:schemeClr val="tx1"/>
              </a:solidFill>
            </a:rPr>
            <a:t>Asiakkaan tilanteessa monialainen  asiakassuunnitelma tavoitteineen ja vastuineen</a:t>
          </a:r>
          <a:endParaRPr lang="fi-FI" sz="800" dirty="0"/>
        </a:p>
      </dgm:t>
    </dgm:pt>
    <dgm:pt modelId="{D5536928-D69B-476C-8204-6F09B0A2A148}" type="parTrans" cxnId="{5CDC98B2-21B6-407C-B335-F9EE73349C35}">
      <dgm:prSet/>
      <dgm:spPr/>
      <dgm:t>
        <a:bodyPr/>
        <a:lstStyle/>
        <a:p>
          <a:endParaRPr lang="fi-FI"/>
        </a:p>
      </dgm:t>
    </dgm:pt>
    <dgm:pt modelId="{C5C71FF0-491B-412F-BFAB-BFD129C49085}" type="sibTrans" cxnId="{5CDC98B2-21B6-407C-B335-F9EE73349C35}">
      <dgm:prSet/>
      <dgm:spPr/>
      <dgm:t>
        <a:bodyPr/>
        <a:lstStyle/>
        <a:p>
          <a:endParaRPr lang="fi-FI"/>
        </a:p>
      </dgm:t>
    </dgm:pt>
    <dgm:pt modelId="{D740E6E9-70C1-4256-8931-C3C001E91F86}">
      <dgm:prSet phldrT="[Teksti]" custT="1"/>
      <dgm:spPr/>
      <dgm:t>
        <a:bodyPr/>
        <a:lstStyle/>
        <a:p>
          <a:r>
            <a:rPr lang="fi-FI" sz="800" dirty="0">
              <a:solidFill>
                <a:schemeClr val="tx1"/>
              </a:solidFill>
            </a:rPr>
            <a:t>Monialaisen asiakassuunnitelman mukaisesti</a:t>
          </a:r>
        </a:p>
        <a:p>
          <a:r>
            <a:rPr lang="fi-FI" sz="800" dirty="0">
              <a:solidFill>
                <a:schemeClr val="tx1"/>
              </a:solidFill>
            </a:rPr>
            <a:t>Siirto tarvittaessa lastensuojeluun</a:t>
          </a:r>
        </a:p>
      </dgm:t>
    </dgm:pt>
    <dgm:pt modelId="{AC2C0350-58D9-4239-BF8C-77C616F32607}" type="parTrans" cxnId="{56FAABC1-CDB2-495E-B7C3-F009F8E05B57}">
      <dgm:prSet/>
      <dgm:spPr/>
      <dgm:t>
        <a:bodyPr/>
        <a:lstStyle/>
        <a:p>
          <a:endParaRPr lang="fi-FI"/>
        </a:p>
      </dgm:t>
    </dgm:pt>
    <dgm:pt modelId="{5702AABE-33D9-4540-A1E2-F3201437AE48}" type="sibTrans" cxnId="{56FAABC1-CDB2-495E-B7C3-F009F8E05B57}">
      <dgm:prSet/>
      <dgm:spPr/>
      <dgm:t>
        <a:bodyPr/>
        <a:lstStyle/>
        <a:p>
          <a:endParaRPr lang="fi-FI"/>
        </a:p>
      </dgm:t>
    </dgm:pt>
    <dgm:pt modelId="{7F49029E-4587-406A-A2BE-139DEA970B53}">
      <dgm:prSet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Lastensuojelu-tarpeen arviointi</a:t>
          </a:r>
        </a:p>
      </dgm:t>
    </dgm:pt>
    <dgm:pt modelId="{0E76C9AB-6619-459E-A31C-2F5C388B7511}" type="parTrans" cxnId="{28E1930C-D49C-44FF-8C48-84EE588AA4E8}">
      <dgm:prSet/>
      <dgm:spPr/>
      <dgm:t>
        <a:bodyPr/>
        <a:lstStyle/>
        <a:p>
          <a:endParaRPr lang="fi-FI"/>
        </a:p>
      </dgm:t>
    </dgm:pt>
    <dgm:pt modelId="{691F49E3-A708-45DE-9826-4330E9D8BF48}" type="sibTrans" cxnId="{28E1930C-D49C-44FF-8C48-84EE588AA4E8}">
      <dgm:prSet/>
      <dgm:spPr/>
      <dgm:t>
        <a:bodyPr/>
        <a:lstStyle/>
        <a:p>
          <a:endParaRPr lang="fi-FI"/>
        </a:p>
      </dgm:t>
    </dgm:pt>
    <dgm:pt modelId="{C2D2A615-2CF0-4D3A-8256-2EB6004077C5}">
      <dgm:prSet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Lapsen tilanteessa tulee arvioida lastensuojelu-tarvetta</a:t>
          </a:r>
          <a:endParaRPr lang="fi-FI" sz="900" b="1" dirty="0">
            <a:solidFill>
              <a:schemeClr val="tx1"/>
            </a:solidFill>
          </a:endParaRPr>
        </a:p>
      </dgm:t>
    </dgm:pt>
    <dgm:pt modelId="{EA6197D7-8647-421E-9739-6207351EEBE1}" type="parTrans" cxnId="{907069C8-7E17-4B79-A561-A48DD1847F68}">
      <dgm:prSet/>
      <dgm:spPr/>
      <dgm:t>
        <a:bodyPr/>
        <a:lstStyle/>
        <a:p>
          <a:endParaRPr lang="fi-FI"/>
        </a:p>
      </dgm:t>
    </dgm:pt>
    <dgm:pt modelId="{6F31F498-32F1-4C98-8051-64F8FB55206D}" type="sibTrans" cxnId="{907069C8-7E17-4B79-A561-A48DD1847F68}">
      <dgm:prSet/>
      <dgm:spPr/>
      <dgm:t>
        <a:bodyPr/>
        <a:lstStyle/>
        <a:p>
          <a:endParaRPr lang="fi-FI"/>
        </a:p>
      </dgm:t>
    </dgm:pt>
    <dgm:pt modelId="{718B4ECC-753B-42BA-8CBD-A6DF771607FF}">
      <dgm:prSet phldrT="[Teksti]" custT="1"/>
      <dgm:spPr/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Lastensuojeluilmoitus</a:t>
          </a:r>
        </a:p>
        <a:p>
          <a:r>
            <a:rPr lang="fi-FI" sz="800" b="0" dirty="0">
              <a:solidFill>
                <a:schemeClr val="tx1"/>
              </a:solidFill>
            </a:rPr>
            <a:t>Yhteydenotto sosiaalihuollosta vastaavaan viranomaiseen</a:t>
          </a:r>
          <a:endParaRPr lang="fi-FI" sz="800" b="1" dirty="0">
            <a:solidFill>
              <a:schemeClr val="tx1"/>
            </a:solidFill>
          </a:endParaRPr>
        </a:p>
      </dgm:t>
    </dgm:pt>
    <dgm:pt modelId="{526B0870-6EF6-46BE-B537-0A2E78959CA0}" type="parTrans" cxnId="{273F150B-8821-476A-9DE9-AF4498BE774C}">
      <dgm:prSet/>
      <dgm:spPr/>
      <dgm:t>
        <a:bodyPr/>
        <a:lstStyle/>
        <a:p>
          <a:endParaRPr lang="fi-FI"/>
        </a:p>
      </dgm:t>
    </dgm:pt>
    <dgm:pt modelId="{78590C91-651D-41EC-9E69-0F5DCB684E80}" type="sibTrans" cxnId="{273F150B-8821-476A-9DE9-AF4498BE774C}">
      <dgm:prSet/>
      <dgm:spPr/>
      <dgm:t>
        <a:bodyPr/>
        <a:lstStyle/>
        <a:p>
          <a:endParaRPr lang="fi-FI"/>
        </a:p>
      </dgm:t>
    </dgm:pt>
    <dgm:pt modelId="{3AA14392-9809-455C-A828-E3FE6D9B4AF5}">
      <dgm:prSet phldrT="[Teksti]" custT="1"/>
      <dgm:spPr/>
      <dgm:t>
        <a:bodyPr/>
        <a:lstStyle/>
        <a:p>
          <a:r>
            <a:rPr lang="fi-FI" sz="800" b="0" dirty="0">
              <a:solidFill>
                <a:schemeClr val="tx1"/>
              </a:solidFill>
            </a:rPr>
            <a:t>Monialainen</a:t>
          </a:r>
          <a:r>
            <a:rPr lang="fi-FI" sz="800" b="0" baseline="0" dirty="0">
              <a:solidFill>
                <a:schemeClr val="tx1"/>
              </a:solidFill>
            </a:rPr>
            <a:t> työskentely lapsen/ perheen asioissa mukana olevien  tahojen ja läheisten kanssa</a:t>
          </a:r>
          <a:endParaRPr lang="fi-FI" sz="800" b="1" dirty="0">
            <a:solidFill>
              <a:schemeClr val="tx1"/>
            </a:solidFill>
          </a:endParaRPr>
        </a:p>
      </dgm:t>
    </dgm:pt>
    <dgm:pt modelId="{BC2FC15B-060D-4ADF-A6F2-387E9AECFBEF}" type="parTrans" cxnId="{E9785408-4372-4FBA-A362-80555B3A616E}">
      <dgm:prSet/>
      <dgm:spPr/>
      <dgm:t>
        <a:bodyPr/>
        <a:lstStyle/>
        <a:p>
          <a:endParaRPr lang="fi-FI"/>
        </a:p>
      </dgm:t>
    </dgm:pt>
    <dgm:pt modelId="{87309E6C-AD16-45DE-875F-236BB26D434D}" type="sibTrans" cxnId="{E9785408-4372-4FBA-A362-80555B3A616E}">
      <dgm:prSet/>
      <dgm:spPr/>
      <dgm:t>
        <a:bodyPr/>
        <a:lstStyle/>
        <a:p>
          <a:endParaRPr lang="fi-FI"/>
        </a:p>
      </dgm:t>
    </dgm:pt>
    <dgm:pt modelId="{D628A967-2393-498F-8B4A-2DE0D6FCD211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Tunnistetaan lapsen tilanteessa turvan, huolenpidon ja suojelun tarve</a:t>
          </a:r>
          <a:endParaRPr lang="fi-FI" sz="900" b="1" dirty="0">
            <a:solidFill>
              <a:schemeClr val="tx1"/>
            </a:solidFill>
          </a:endParaRPr>
        </a:p>
      </dgm:t>
    </dgm:pt>
    <dgm:pt modelId="{F4792AC3-3FDB-4BCD-B916-DC92D8D180B1}" type="parTrans" cxnId="{2B51F75E-A459-4CD4-ABAD-F8E0B099E1B5}">
      <dgm:prSet/>
      <dgm:spPr/>
      <dgm:t>
        <a:bodyPr/>
        <a:lstStyle/>
        <a:p>
          <a:endParaRPr lang="fi-FI"/>
        </a:p>
      </dgm:t>
    </dgm:pt>
    <dgm:pt modelId="{C4688351-33E7-4A43-B483-4C94D751975F}" type="sibTrans" cxnId="{2B51F75E-A459-4CD4-ABAD-F8E0B099E1B5}">
      <dgm:prSet/>
      <dgm:spPr/>
      <dgm:t>
        <a:bodyPr/>
        <a:lstStyle/>
        <a:p>
          <a:endParaRPr lang="fi-FI"/>
        </a:p>
      </dgm:t>
    </dgm:pt>
    <dgm:pt modelId="{E13034C4-B2E6-4031-B14F-06C0FA5CC9E5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Monialaisen suunnitelman mukaisesti</a:t>
          </a:r>
          <a:endParaRPr lang="fi-FI" sz="900" b="1" dirty="0">
            <a:solidFill>
              <a:schemeClr val="tx1"/>
            </a:solidFill>
          </a:endParaRPr>
        </a:p>
      </dgm:t>
    </dgm:pt>
    <dgm:pt modelId="{561F571E-4C28-4843-A821-B9B3C3501C54}" type="parTrans" cxnId="{79FF8E6D-3604-49E9-8595-237FB8B27756}">
      <dgm:prSet/>
      <dgm:spPr/>
      <dgm:t>
        <a:bodyPr/>
        <a:lstStyle/>
        <a:p>
          <a:endParaRPr lang="fi-FI"/>
        </a:p>
      </dgm:t>
    </dgm:pt>
    <dgm:pt modelId="{30D17FAA-13BA-40E6-A4A1-6C417BB2B496}" type="sibTrans" cxnId="{79FF8E6D-3604-49E9-8595-237FB8B27756}">
      <dgm:prSet/>
      <dgm:spPr/>
      <dgm:t>
        <a:bodyPr/>
        <a:lstStyle/>
        <a:p>
          <a:endParaRPr lang="fi-FI"/>
        </a:p>
      </dgm:t>
    </dgm:pt>
    <dgm:pt modelId="{0FA156A2-63E4-4D6D-8921-3F3AE21D9E05}">
      <dgm:prSet phldrT="[Teksti]"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Sosiaalihuoltolain mukainen asiakkuus</a:t>
          </a:r>
        </a:p>
      </dgm:t>
    </dgm:pt>
    <dgm:pt modelId="{3464DB78-0D26-4971-8E9D-5AA951181FEA}" type="parTrans" cxnId="{8B747DAA-BC60-4761-B155-01DB7E2A194F}">
      <dgm:prSet/>
      <dgm:spPr/>
      <dgm:t>
        <a:bodyPr/>
        <a:lstStyle/>
        <a:p>
          <a:endParaRPr lang="fi-FI"/>
        </a:p>
      </dgm:t>
    </dgm:pt>
    <dgm:pt modelId="{40FD5907-0E93-4FF3-A6E3-3757137AB256}" type="sibTrans" cxnId="{8B747DAA-BC60-4761-B155-01DB7E2A194F}">
      <dgm:prSet/>
      <dgm:spPr/>
      <dgm:t>
        <a:bodyPr/>
        <a:lstStyle/>
        <a:p>
          <a:endParaRPr lang="fi-FI"/>
        </a:p>
      </dgm:t>
    </dgm:pt>
    <dgm:pt modelId="{F372345E-6E79-4C4B-9A25-43EB03CF0CD2}">
      <dgm:prSet phldrT="[Teksti]" custT="1"/>
      <dgm:spPr/>
      <dgm:t>
        <a:bodyPr/>
        <a:lstStyle/>
        <a:p>
          <a:r>
            <a:rPr lang="fi-FI" sz="900" dirty="0"/>
            <a:t>Lapsella arvioitu tarve sosiaalihuoltolain mukaiseen asiakkuuteen</a:t>
          </a:r>
          <a:endParaRPr lang="fi-FI" sz="900" b="1" dirty="0">
            <a:solidFill>
              <a:schemeClr val="tx1"/>
            </a:solidFill>
          </a:endParaRPr>
        </a:p>
      </dgm:t>
    </dgm:pt>
    <dgm:pt modelId="{3D8E3836-5E5C-409E-BEA5-08D123BB5CCD}" type="parTrans" cxnId="{FF3CC621-B797-4B3F-97DD-C3C1CA2F7885}">
      <dgm:prSet/>
      <dgm:spPr/>
      <dgm:t>
        <a:bodyPr/>
        <a:lstStyle/>
        <a:p>
          <a:endParaRPr lang="fi-FI"/>
        </a:p>
      </dgm:t>
    </dgm:pt>
    <dgm:pt modelId="{9F9F1042-CCFE-4121-B851-080959D12D6A}" type="sibTrans" cxnId="{FF3CC621-B797-4B3F-97DD-C3C1CA2F7885}">
      <dgm:prSet/>
      <dgm:spPr/>
      <dgm:t>
        <a:bodyPr/>
        <a:lstStyle/>
        <a:p>
          <a:endParaRPr lang="fi-FI"/>
        </a:p>
      </dgm:t>
    </dgm:pt>
    <dgm:pt modelId="{794B06B0-0A1D-4DF8-9F91-9E0AC0D74685}">
      <dgm:prSet phldrT="[Teksti]" custT="1"/>
      <dgm:spPr/>
      <dgm:t>
        <a:bodyPr/>
        <a:lstStyle/>
        <a:p>
          <a:endParaRPr lang="fi-FI" sz="900" dirty="0"/>
        </a:p>
        <a:p>
          <a:r>
            <a:rPr lang="fi-FI" sz="900" dirty="0"/>
            <a:t>Koordinaattori</a:t>
          </a:r>
        </a:p>
        <a:p>
          <a:r>
            <a:rPr lang="fi-FI" sz="900" dirty="0"/>
            <a:t>0408068402</a:t>
          </a:r>
        </a:p>
        <a:p>
          <a:r>
            <a:rPr lang="fi-FI" sz="900" dirty="0"/>
            <a:t>Oma työntekijä</a:t>
          </a:r>
          <a:endParaRPr lang="fi-FI" sz="600" b="1" dirty="0">
            <a:solidFill>
              <a:schemeClr val="tx1"/>
            </a:solidFill>
          </a:endParaRPr>
        </a:p>
      </dgm:t>
    </dgm:pt>
    <dgm:pt modelId="{5534A22A-09A3-4FFF-9C53-3955A57E8F78}" type="parTrans" cxnId="{747B9F7B-693E-4BE0-BB96-F1C3CC4382E2}">
      <dgm:prSet/>
      <dgm:spPr/>
      <dgm:t>
        <a:bodyPr/>
        <a:lstStyle/>
        <a:p>
          <a:endParaRPr lang="fi-FI"/>
        </a:p>
      </dgm:t>
    </dgm:pt>
    <dgm:pt modelId="{3710D342-BB94-4353-B697-EC5D2F46F1D1}" type="sibTrans" cxnId="{747B9F7B-693E-4BE0-BB96-F1C3CC4382E2}">
      <dgm:prSet/>
      <dgm:spPr/>
      <dgm:t>
        <a:bodyPr/>
        <a:lstStyle/>
        <a:p>
          <a:endParaRPr lang="fi-FI"/>
        </a:p>
      </dgm:t>
    </dgm:pt>
    <dgm:pt modelId="{E21FBC2E-31FE-40DC-9127-A99C515B87A8}">
      <dgm:prSet phldrT="[Teksti]" custT="1"/>
      <dgm:spPr/>
      <dgm:t>
        <a:bodyPr/>
        <a:lstStyle/>
        <a:p>
          <a:endParaRPr lang="fi-FI" sz="600" u="sng" dirty="0"/>
        </a:p>
        <a:p>
          <a:r>
            <a:rPr lang="fi-FI" sz="800" u="sng" dirty="0"/>
            <a:t>Työparityöskentely:</a:t>
          </a:r>
        </a:p>
        <a:p>
          <a:r>
            <a:rPr lang="fi-FI" sz="800" u="none" dirty="0"/>
            <a:t>- Konsultointi</a:t>
          </a:r>
        </a:p>
        <a:p>
          <a:r>
            <a:rPr lang="fi-FI" sz="800" u="none" dirty="0"/>
            <a:t>- perheen tuntemus</a:t>
          </a:r>
        </a:p>
        <a:p>
          <a:r>
            <a:rPr lang="fi-FI" sz="800" u="sng" dirty="0"/>
            <a:t>SHL mukaiset palvelut</a:t>
          </a:r>
        </a:p>
        <a:p>
          <a:r>
            <a:rPr lang="fi-FI" sz="800" u="none" dirty="0"/>
            <a:t>(linkki)</a:t>
          </a:r>
          <a:endParaRPr lang="fi-FI" sz="600" b="1" dirty="0">
            <a:solidFill>
              <a:schemeClr val="tx1"/>
            </a:solidFill>
          </a:endParaRPr>
        </a:p>
      </dgm:t>
    </dgm:pt>
    <dgm:pt modelId="{B5DE9678-58B5-41CB-BF24-6F5D420BD150}" type="parTrans" cxnId="{4C650B9B-3037-4966-BE7B-8A84B9A09355}">
      <dgm:prSet/>
      <dgm:spPr/>
      <dgm:t>
        <a:bodyPr/>
        <a:lstStyle/>
        <a:p>
          <a:endParaRPr lang="fi-FI"/>
        </a:p>
      </dgm:t>
    </dgm:pt>
    <dgm:pt modelId="{486A7EBE-D7AD-4C94-92D4-781C2F1A0DD1}" type="sibTrans" cxnId="{4C650B9B-3037-4966-BE7B-8A84B9A09355}">
      <dgm:prSet/>
      <dgm:spPr/>
      <dgm:t>
        <a:bodyPr/>
        <a:lstStyle/>
        <a:p>
          <a:endParaRPr lang="fi-FI"/>
        </a:p>
      </dgm:t>
    </dgm:pt>
    <dgm:pt modelId="{E21D3110-EDAE-41C0-B209-FA69B4E15723}">
      <dgm:prSet phldrT="[Teksti]" custT="1"/>
      <dgm:spPr/>
      <dgm:t>
        <a:bodyPr/>
        <a:lstStyle/>
        <a:p>
          <a:r>
            <a:rPr lang="fi-FI" sz="800" dirty="0"/>
            <a:t>Asiakkaan tilanteessa ajantasainen tilanne tiedossa ja kirjattuna</a:t>
          </a:r>
        </a:p>
        <a:p>
          <a:r>
            <a:rPr lang="fi-FI" sz="800" dirty="0"/>
            <a:t>Monialainen asiakassuunnitelma tavoitteineen </a:t>
          </a:r>
        </a:p>
      </dgm:t>
    </dgm:pt>
    <dgm:pt modelId="{2606B85D-94CA-4F45-8B5F-08CDC9C4909C}" type="parTrans" cxnId="{7F32A855-0FB5-43E8-B631-E977AEAFC5BD}">
      <dgm:prSet/>
      <dgm:spPr/>
      <dgm:t>
        <a:bodyPr/>
        <a:lstStyle/>
        <a:p>
          <a:endParaRPr lang="fi-FI"/>
        </a:p>
      </dgm:t>
    </dgm:pt>
    <dgm:pt modelId="{47512744-7114-426A-8F6D-67C6B37F4427}" type="sibTrans" cxnId="{7F32A855-0FB5-43E8-B631-E977AEAFC5BD}">
      <dgm:prSet/>
      <dgm:spPr/>
      <dgm:t>
        <a:bodyPr/>
        <a:lstStyle/>
        <a:p>
          <a:endParaRPr lang="fi-FI"/>
        </a:p>
      </dgm:t>
    </dgm:pt>
    <dgm:pt modelId="{F4025F57-AACC-42DF-A70C-62180B43C9C7}">
      <dgm:prSet phldrT="[Teksti]"/>
      <dgm:spPr/>
      <dgm:t>
        <a:bodyPr/>
        <a:lstStyle/>
        <a:p>
          <a:r>
            <a:rPr lang="fi-FI" dirty="0"/>
            <a:t>Monialaisen asiakassuunnitelman mukaisesti</a:t>
          </a:r>
        </a:p>
      </dgm:t>
    </dgm:pt>
    <dgm:pt modelId="{61D6BBAC-54FA-4084-9B72-D8A9D84BF96C}" type="parTrans" cxnId="{2BBD423C-E28C-43B4-B1E7-8714EBC8DA4D}">
      <dgm:prSet/>
      <dgm:spPr/>
      <dgm:t>
        <a:bodyPr/>
        <a:lstStyle/>
        <a:p>
          <a:endParaRPr lang="fi-FI"/>
        </a:p>
      </dgm:t>
    </dgm:pt>
    <dgm:pt modelId="{90E8BAFB-F921-4AEB-995D-B9EBBFB02CFA}" type="sibTrans" cxnId="{2BBD423C-E28C-43B4-B1E7-8714EBC8DA4D}">
      <dgm:prSet/>
      <dgm:spPr/>
      <dgm:t>
        <a:bodyPr/>
        <a:lstStyle/>
        <a:p>
          <a:endParaRPr lang="fi-FI"/>
        </a:p>
      </dgm:t>
    </dgm:pt>
    <dgm:pt modelId="{1174509C-A7D7-4402-9AB5-6F1281EB7484}">
      <dgm:prSet/>
      <dgm:spPr/>
      <dgm:t>
        <a:bodyPr/>
        <a:lstStyle/>
        <a:p>
          <a:r>
            <a:rPr lang="fi-FI" b="1" dirty="0">
              <a:solidFill>
                <a:schemeClr val="tx1"/>
              </a:solidFill>
            </a:rPr>
            <a:t>Virka-apupyyntö</a:t>
          </a:r>
        </a:p>
      </dgm:t>
    </dgm:pt>
    <dgm:pt modelId="{FAAD5222-8400-418F-80FD-B57213E865E6}" type="parTrans" cxnId="{1A751768-68EF-42E4-B3B9-18CEDE62825A}">
      <dgm:prSet/>
      <dgm:spPr/>
      <dgm:t>
        <a:bodyPr/>
        <a:lstStyle/>
        <a:p>
          <a:endParaRPr lang="fi-FI"/>
        </a:p>
      </dgm:t>
    </dgm:pt>
    <dgm:pt modelId="{D90AFADF-8B36-4DC3-B707-C8725EEFC88D}" type="sibTrans" cxnId="{1A751768-68EF-42E4-B3B9-18CEDE62825A}">
      <dgm:prSet/>
      <dgm:spPr/>
      <dgm:t>
        <a:bodyPr/>
        <a:lstStyle/>
        <a:p>
          <a:endParaRPr lang="fi-FI"/>
        </a:p>
      </dgm:t>
    </dgm:pt>
    <dgm:pt modelId="{F63EE11A-7EE6-4D00-89F0-761088172831}">
      <dgm:prSet/>
      <dgm:spPr/>
      <dgm:t>
        <a:bodyPr/>
        <a:lstStyle/>
        <a:p>
          <a:endParaRPr lang="fi-FI" b="1" dirty="0">
            <a:solidFill>
              <a:schemeClr val="tx1"/>
            </a:solidFill>
          </a:endParaRPr>
        </a:p>
      </dgm:t>
    </dgm:pt>
    <dgm:pt modelId="{81AD0CC7-DF44-42A7-8681-64DEE4B8C5AE}" type="parTrans" cxnId="{53821045-0AFE-483E-8AB2-EFDC6B1A9838}">
      <dgm:prSet/>
      <dgm:spPr/>
      <dgm:t>
        <a:bodyPr/>
        <a:lstStyle/>
        <a:p>
          <a:endParaRPr lang="fi-FI"/>
        </a:p>
      </dgm:t>
    </dgm:pt>
    <dgm:pt modelId="{A286A263-E5C7-4E37-8102-19D2A21A9CD9}" type="sibTrans" cxnId="{53821045-0AFE-483E-8AB2-EFDC6B1A9838}">
      <dgm:prSet/>
      <dgm:spPr/>
      <dgm:t>
        <a:bodyPr/>
        <a:lstStyle/>
        <a:p>
          <a:endParaRPr lang="fi-FI"/>
        </a:p>
      </dgm:t>
    </dgm:pt>
    <dgm:pt modelId="{1158ED41-14CF-42E2-9E15-DA007E0A60AF}">
      <dgm:prSet/>
      <dgm:spPr/>
      <dgm:t>
        <a:bodyPr/>
        <a:lstStyle/>
        <a:p>
          <a:endParaRPr lang="fi-FI" b="1" dirty="0">
            <a:solidFill>
              <a:schemeClr val="tx1"/>
            </a:solidFill>
          </a:endParaRPr>
        </a:p>
      </dgm:t>
    </dgm:pt>
    <dgm:pt modelId="{4983CAC1-7C23-49C7-80EA-0F9DE235BE22}" type="parTrans" cxnId="{D29F2CAC-51AF-4EB7-9A72-D11FE81603F9}">
      <dgm:prSet/>
      <dgm:spPr/>
      <dgm:t>
        <a:bodyPr/>
        <a:lstStyle/>
        <a:p>
          <a:endParaRPr lang="fi-FI"/>
        </a:p>
      </dgm:t>
    </dgm:pt>
    <dgm:pt modelId="{DA6D2762-DAC1-427D-9EFF-A56B99B1B381}" type="sibTrans" cxnId="{D29F2CAC-51AF-4EB7-9A72-D11FE81603F9}">
      <dgm:prSet/>
      <dgm:spPr/>
      <dgm:t>
        <a:bodyPr/>
        <a:lstStyle/>
        <a:p>
          <a:endParaRPr lang="fi-FI"/>
        </a:p>
      </dgm:t>
    </dgm:pt>
    <dgm:pt modelId="{CAA93A6D-7627-43CC-87BC-CFFBC9BE6E76}">
      <dgm:prSet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Johtava sosiaalityöntekijä</a:t>
          </a:r>
        </a:p>
        <a:p>
          <a:r>
            <a:rPr lang="fi-FI" sz="900" b="0" dirty="0">
              <a:solidFill>
                <a:schemeClr val="tx1"/>
              </a:solidFill>
            </a:rPr>
            <a:t>Koordinaattori</a:t>
          </a:r>
        </a:p>
      </dgm:t>
    </dgm:pt>
    <dgm:pt modelId="{1729481A-1040-482E-BA30-F0C4BC006DA4}" type="parTrans" cxnId="{9AD04622-504F-44C7-A7E8-9DE4B015F7C1}">
      <dgm:prSet/>
      <dgm:spPr/>
      <dgm:t>
        <a:bodyPr/>
        <a:lstStyle/>
        <a:p>
          <a:endParaRPr lang="fi-FI"/>
        </a:p>
      </dgm:t>
    </dgm:pt>
    <dgm:pt modelId="{2A14EFEC-1008-4010-89DB-AF45F4106EF6}" type="sibTrans" cxnId="{9AD04622-504F-44C7-A7E8-9DE4B015F7C1}">
      <dgm:prSet/>
      <dgm:spPr/>
      <dgm:t>
        <a:bodyPr/>
        <a:lstStyle/>
        <a:p>
          <a:endParaRPr lang="fi-FI"/>
        </a:p>
      </dgm:t>
    </dgm:pt>
    <dgm:pt modelId="{072E464A-27F0-49D6-9116-971F7ABD0DDF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Tilanteen arvioiminen osana </a:t>
          </a:r>
          <a:r>
            <a:rPr lang="fi-FI" sz="900" dirty="0" err="1">
              <a:solidFill>
                <a:schemeClr val="tx1"/>
              </a:solidFill>
            </a:rPr>
            <a:t>PTA:a</a:t>
          </a:r>
          <a:endParaRPr lang="fi-FI" sz="900" b="1" dirty="0">
            <a:solidFill>
              <a:schemeClr val="tx1"/>
            </a:solidFill>
          </a:endParaRPr>
        </a:p>
      </dgm:t>
    </dgm:pt>
    <dgm:pt modelId="{3D04425C-D9D9-4654-8FB6-206CDE9D8265}" type="parTrans" cxnId="{06AE1B7F-B019-4884-9261-C6E640916410}">
      <dgm:prSet/>
      <dgm:spPr/>
      <dgm:t>
        <a:bodyPr/>
        <a:lstStyle/>
        <a:p>
          <a:endParaRPr lang="fi-FI"/>
        </a:p>
      </dgm:t>
    </dgm:pt>
    <dgm:pt modelId="{A1EAB94E-5A68-4B00-8A88-6F6DC37DE6A7}" type="sibTrans" cxnId="{06AE1B7F-B019-4884-9261-C6E640916410}">
      <dgm:prSet/>
      <dgm:spPr/>
      <dgm:t>
        <a:bodyPr/>
        <a:lstStyle/>
        <a:p>
          <a:endParaRPr lang="fi-FI"/>
        </a:p>
      </dgm:t>
    </dgm:pt>
    <dgm:pt modelId="{C0751C9B-098E-40F2-8F19-594F9419498C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 tilanteessa vastaus virka-apupyyntöön </a:t>
          </a:r>
          <a:endParaRPr lang="fi-FI" sz="900" b="1" dirty="0">
            <a:solidFill>
              <a:schemeClr val="tx1"/>
            </a:solidFill>
          </a:endParaRPr>
        </a:p>
      </dgm:t>
    </dgm:pt>
    <dgm:pt modelId="{E0EB1E81-41EC-4832-82F9-E71A303B39BE}" type="parTrans" cxnId="{290166EC-9008-4B1F-8F0C-B211FF4946E4}">
      <dgm:prSet/>
      <dgm:spPr/>
      <dgm:t>
        <a:bodyPr/>
        <a:lstStyle/>
        <a:p>
          <a:endParaRPr lang="fi-FI"/>
        </a:p>
      </dgm:t>
    </dgm:pt>
    <dgm:pt modelId="{1B618658-89D0-4667-BD67-82953FF71351}" type="sibTrans" cxnId="{290166EC-9008-4B1F-8F0C-B211FF4946E4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7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35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35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35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35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35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7"/>
      <dgm:spPr/>
    </dgm:pt>
    <dgm:pt modelId="{9755968C-D155-4D8E-93B9-E582B6811369}" type="pres">
      <dgm:prSet presAssocID="{00B026C3-01DD-4352-936B-31BCE1BDD1CA}" presName="parTrans" presStyleCnt="0"/>
      <dgm:spPr/>
    </dgm:pt>
    <dgm:pt modelId="{6C0E8378-B958-413F-B19F-A8F3CAE3647E}" type="pres">
      <dgm:prSet presAssocID="{1EB2714F-54AA-49DD-A271-4EE76A340C1C}" presName="node" presStyleLbl="alignAccFollowNode1" presStyleIdx="5" presStyleCnt="35">
        <dgm:presLayoutVars>
          <dgm:bulletEnabled val="1"/>
        </dgm:presLayoutVars>
      </dgm:prSet>
      <dgm:spPr/>
    </dgm:pt>
    <dgm:pt modelId="{7A0D1602-A15F-4B44-BE71-07126AB20616}" type="pres">
      <dgm:prSet presAssocID="{694192A1-CDB1-44C3-AE3F-893979F40C69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35" custScaleX="108157" custLinFactNeighborX="-22459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35" custLinFactNeighborX="-33506" custLinFactNeighborY="-1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35" custLinFactNeighborX="-22459" custLinFactNeighborY="1310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35" custLinFactNeighborX="-21662" custLinFactNeighborY="2621">
        <dgm:presLayoutVars>
          <dgm:bulletEnabled val="1"/>
        </dgm:presLayoutVars>
      </dgm:prSet>
      <dgm:spPr/>
    </dgm:pt>
    <dgm:pt modelId="{322C9DB1-A79C-4D52-B6EB-6EFD367ED382}" type="pres">
      <dgm:prSet presAssocID="{EF1E1F4B-06EC-42A8-B844-310612866369}" presName="vSp" presStyleCnt="0"/>
      <dgm:spPr/>
    </dgm:pt>
    <dgm:pt modelId="{9FE2F801-AFDA-450A-B10C-96A0B40573CF}" type="pres">
      <dgm:prSet presAssocID="{3B45EA83-CB1D-4A87-B1A3-619288C7FE97}" presName="horFlow" presStyleCnt="0"/>
      <dgm:spPr/>
    </dgm:pt>
    <dgm:pt modelId="{A7B73817-8EE1-44BC-8929-07F2DFF84910}" type="pres">
      <dgm:prSet presAssocID="{3B45EA83-CB1D-4A87-B1A3-619288C7FE97}" presName="bigChev" presStyleLbl="node1" presStyleIdx="2" presStyleCnt="7"/>
      <dgm:spPr/>
    </dgm:pt>
    <dgm:pt modelId="{009C9EC0-406C-4257-AA21-D23E4F5C48FC}" type="pres">
      <dgm:prSet presAssocID="{A2D8A8A6-3EE9-40E6-A534-71C707243CDC}" presName="parTrans" presStyleCnt="0"/>
      <dgm:spPr/>
    </dgm:pt>
    <dgm:pt modelId="{E9718245-D39B-4AF9-B315-985162530082}" type="pres">
      <dgm:prSet presAssocID="{791F42C0-3682-408D-8154-149C20274AFE}" presName="node" presStyleLbl="alignAccFollowNode1" presStyleIdx="10" presStyleCnt="35">
        <dgm:presLayoutVars>
          <dgm:bulletEnabled val="1"/>
        </dgm:presLayoutVars>
      </dgm:prSet>
      <dgm:spPr/>
    </dgm:pt>
    <dgm:pt modelId="{C8B3B7D7-4DA3-4B9D-AAC9-5D16068E900A}" type="pres">
      <dgm:prSet presAssocID="{F00F5054-830F-463D-A029-69B898967A64}" presName="sibTrans" presStyleCnt="0"/>
      <dgm:spPr/>
    </dgm:pt>
    <dgm:pt modelId="{AB77B455-5D36-40B9-B65E-4A6A877CB911}" type="pres">
      <dgm:prSet presAssocID="{345E8289-B75F-483D-BD11-AB4F4878769F}" presName="node" presStyleLbl="alignAccFollowNode1" presStyleIdx="11" presStyleCnt="35">
        <dgm:presLayoutVars>
          <dgm:bulletEnabled val="1"/>
        </dgm:presLayoutVars>
      </dgm:prSet>
      <dgm:spPr/>
    </dgm:pt>
    <dgm:pt modelId="{FB9C92D4-56AE-41A8-AB98-00F3D1EAD0FF}" type="pres">
      <dgm:prSet presAssocID="{EE0F92A1-C595-4132-9126-EB0563C0899B}" presName="sibTrans" presStyleCnt="0"/>
      <dgm:spPr/>
    </dgm:pt>
    <dgm:pt modelId="{2F55D348-98EA-4D0F-8354-E931DA89CB0E}" type="pres">
      <dgm:prSet presAssocID="{3021E168-48A6-47A4-92E5-0941ACEEFE3E}" presName="node" presStyleLbl="alignAccFollowNode1" presStyleIdx="12" presStyleCnt="35">
        <dgm:presLayoutVars>
          <dgm:bulletEnabled val="1"/>
        </dgm:presLayoutVars>
      </dgm:prSet>
      <dgm:spPr/>
    </dgm:pt>
    <dgm:pt modelId="{ACBA7D2B-039C-4E45-9A62-93E21F43565E}" type="pres">
      <dgm:prSet presAssocID="{528A0492-5A3B-4F23-8118-79AE7C01ADEF}" presName="sibTrans" presStyleCnt="0"/>
      <dgm:spPr/>
    </dgm:pt>
    <dgm:pt modelId="{BA78857B-12CE-4009-B1DF-D8F511195DDB}" type="pres">
      <dgm:prSet presAssocID="{26F55E33-DF6C-4106-8374-0ADEE5502EA3}" presName="node" presStyleLbl="alignAccFollowNode1" presStyleIdx="13" presStyleCnt="35">
        <dgm:presLayoutVars>
          <dgm:bulletEnabled val="1"/>
        </dgm:presLayoutVars>
      </dgm:prSet>
      <dgm:spPr/>
    </dgm:pt>
    <dgm:pt modelId="{F566B8C0-0852-4001-974B-9B2B86BF7B02}" type="pres">
      <dgm:prSet presAssocID="{9250CF3A-9054-4E66-A88C-F7D66BA8C4A0}" presName="sibTrans" presStyleCnt="0"/>
      <dgm:spPr/>
    </dgm:pt>
    <dgm:pt modelId="{12CEBE67-17F8-4F61-BA83-0E65A08CCA32}" type="pres">
      <dgm:prSet presAssocID="{8CA6AD71-16CA-4F18-A290-BCC76EE5A904}" presName="node" presStyleLbl="alignAccFollowNode1" presStyleIdx="14" presStyleCnt="35">
        <dgm:presLayoutVars>
          <dgm:bulletEnabled val="1"/>
        </dgm:presLayoutVars>
      </dgm:prSet>
      <dgm:spPr/>
    </dgm:pt>
    <dgm:pt modelId="{6684798D-0A19-48DB-82DD-3DD16BDBC413}" type="pres">
      <dgm:prSet presAssocID="{3B45EA83-CB1D-4A87-B1A3-619288C7FE97}" presName="vSp" presStyleCnt="0"/>
      <dgm:spPr/>
    </dgm:pt>
    <dgm:pt modelId="{3CE580DB-062C-4F42-9B03-C672E774AFE3}" type="pres">
      <dgm:prSet presAssocID="{509AB453-D301-48BE-8D87-8DCC96654B8A}" presName="horFlow" presStyleCnt="0"/>
      <dgm:spPr/>
    </dgm:pt>
    <dgm:pt modelId="{733B5C15-41DC-4C52-ABE6-7A2D98FAC409}" type="pres">
      <dgm:prSet presAssocID="{509AB453-D301-48BE-8D87-8DCC96654B8A}" presName="bigChev" presStyleLbl="node1" presStyleIdx="3" presStyleCnt="7"/>
      <dgm:spPr/>
    </dgm:pt>
    <dgm:pt modelId="{7774CD6D-2E27-40E3-8F69-A7990C66E15D}" type="pres">
      <dgm:prSet presAssocID="{D0E71BFB-3700-4A5F-9C3F-DE4A00B600D4}" presName="parTrans" presStyleCnt="0"/>
      <dgm:spPr/>
    </dgm:pt>
    <dgm:pt modelId="{09DFC2DA-B073-495A-B34F-6B992873B957}" type="pres">
      <dgm:prSet presAssocID="{FA22D9B1-A439-40A9-B1E1-88A8AD7504EA}" presName="node" presStyleLbl="alignAccFollowNode1" presStyleIdx="15" presStyleCnt="35">
        <dgm:presLayoutVars>
          <dgm:bulletEnabled val="1"/>
        </dgm:presLayoutVars>
      </dgm:prSet>
      <dgm:spPr/>
    </dgm:pt>
    <dgm:pt modelId="{8F4A570B-73E4-44FA-97C5-795A265B74F9}" type="pres">
      <dgm:prSet presAssocID="{0A44755B-AFD7-4490-9E04-C599217E2FED}" presName="sibTrans" presStyleCnt="0"/>
      <dgm:spPr/>
    </dgm:pt>
    <dgm:pt modelId="{4D130EE2-24AD-4317-9C2D-B9627B73F741}" type="pres">
      <dgm:prSet presAssocID="{CEBD7B60-663A-42E7-BD85-E48A01D297C5}" presName="node" presStyleLbl="alignAccFollowNode1" presStyleIdx="16" presStyleCnt="35">
        <dgm:presLayoutVars>
          <dgm:bulletEnabled val="1"/>
        </dgm:presLayoutVars>
      </dgm:prSet>
      <dgm:spPr/>
    </dgm:pt>
    <dgm:pt modelId="{1D0D0A6E-1AA0-4D81-BA87-EFD52FBA03B8}" type="pres">
      <dgm:prSet presAssocID="{2BA8AC49-7AAF-48B9-8CC9-D630506B5055}" presName="sibTrans" presStyleCnt="0"/>
      <dgm:spPr/>
    </dgm:pt>
    <dgm:pt modelId="{7261F062-6D0C-430F-90F9-70A025027CF3}" type="pres">
      <dgm:prSet presAssocID="{9C771D99-26FF-4FE0-B1CE-6277940A44F1}" presName="node" presStyleLbl="alignAccFollowNode1" presStyleIdx="17" presStyleCnt="35">
        <dgm:presLayoutVars>
          <dgm:bulletEnabled val="1"/>
        </dgm:presLayoutVars>
      </dgm:prSet>
      <dgm:spPr/>
    </dgm:pt>
    <dgm:pt modelId="{ED707D6F-6A46-4132-8A47-4FBAB438DFF2}" type="pres">
      <dgm:prSet presAssocID="{82E2295B-5515-4AB8-ABD9-89908CD5D02F}" presName="sibTrans" presStyleCnt="0"/>
      <dgm:spPr/>
    </dgm:pt>
    <dgm:pt modelId="{4796476E-905C-4B56-8A40-663472E274AC}" type="pres">
      <dgm:prSet presAssocID="{A161C6BC-D055-4D3E-9DA9-E69A7977A03E}" presName="node" presStyleLbl="alignAccFollowNode1" presStyleIdx="18" presStyleCnt="35">
        <dgm:presLayoutVars>
          <dgm:bulletEnabled val="1"/>
        </dgm:presLayoutVars>
      </dgm:prSet>
      <dgm:spPr/>
    </dgm:pt>
    <dgm:pt modelId="{68B34965-626F-4166-AAAB-738AB9A832F6}" type="pres">
      <dgm:prSet presAssocID="{C5C71FF0-491B-412F-BFAB-BFD129C49085}" presName="sibTrans" presStyleCnt="0"/>
      <dgm:spPr/>
    </dgm:pt>
    <dgm:pt modelId="{1D1F5FBB-AFBD-478A-A8A8-461EA5C6908A}" type="pres">
      <dgm:prSet presAssocID="{D740E6E9-70C1-4256-8931-C3C001E91F86}" presName="node" presStyleLbl="alignAccFollowNode1" presStyleIdx="19" presStyleCnt="35">
        <dgm:presLayoutVars>
          <dgm:bulletEnabled val="1"/>
        </dgm:presLayoutVars>
      </dgm:prSet>
      <dgm:spPr/>
    </dgm:pt>
    <dgm:pt modelId="{ED460172-2D19-4D97-A41B-7BC25E4B021B}" type="pres">
      <dgm:prSet presAssocID="{509AB453-D301-48BE-8D87-8DCC96654B8A}" presName="vSp" presStyleCnt="0"/>
      <dgm:spPr/>
    </dgm:pt>
    <dgm:pt modelId="{452E88CA-F3AA-4E41-B7F2-499C2BABB8AF}" type="pres">
      <dgm:prSet presAssocID="{7F49029E-4587-406A-A2BE-139DEA970B53}" presName="horFlow" presStyleCnt="0"/>
      <dgm:spPr/>
    </dgm:pt>
    <dgm:pt modelId="{85FE6D7E-93F5-4587-B0D7-834CFE79F9D2}" type="pres">
      <dgm:prSet presAssocID="{7F49029E-4587-406A-A2BE-139DEA970B53}" presName="bigChev" presStyleLbl="node1" presStyleIdx="4" presStyleCnt="7"/>
      <dgm:spPr/>
    </dgm:pt>
    <dgm:pt modelId="{DC47663E-5DC6-4290-816C-24B34ECC59CE}" type="pres">
      <dgm:prSet presAssocID="{EA6197D7-8647-421E-9739-6207351EEBE1}" presName="parTrans" presStyleCnt="0"/>
      <dgm:spPr/>
    </dgm:pt>
    <dgm:pt modelId="{59B4EEAD-177E-4376-8E76-BA169D015246}" type="pres">
      <dgm:prSet presAssocID="{C2D2A615-2CF0-4D3A-8256-2EB6004077C5}" presName="node" presStyleLbl="alignAccFollowNode1" presStyleIdx="20" presStyleCnt="35">
        <dgm:presLayoutVars>
          <dgm:bulletEnabled val="1"/>
        </dgm:presLayoutVars>
      </dgm:prSet>
      <dgm:spPr/>
    </dgm:pt>
    <dgm:pt modelId="{0A86C61B-E1DD-4E5A-B0A4-4A5C1121863C}" type="pres">
      <dgm:prSet presAssocID="{6F31F498-32F1-4C98-8051-64F8FB55206D}" presName="sibTrans" presStyleCnt="0"/>
      <dgm:spPr/>
    </dgm:pt>
    <dgm:pt modelId="{5E116A51-AF8B-476A-A49B-E11A2609B8BF}" type="pres">
      <dgm:prSet presAssocID="{718B4ECC-753B-42BA-8CBD-A6DF771607FF}" presName="node" presStyleLbl="alignAccFollowNode1" presStyleIdx="21" presStyleCnt="35">
        <dgm:presLayoutVars>
          <dgm:bulletEnabled val="1"/>
        </dgm:presLayoutVars>
      </dgm:prSet>
      <dgm:spPr/>
    </dgm:pt>
    <dgm:pt modelId="{414467C4-C5BF-4CBA-BFE2-ACAA285F50D1}" type="pres">
      <dgm:prSet presAssocID="{78590C91-651D-41EC-9E69-0F5DCB684E80}" presName="sibTrans" presStyleCnt="0"/>
      <dgm:spPr/>
    </dgm:pt>
    <dgm:pt modelId="{7F9C4A0A-F048-4266-BFD7-1CE1D82F36BB}" type="pres">
      <dgm:prSet presAssocID="{3AA14392-9809-455C-A828-E3FE6D9B4AF5}" presName="node" presStyleLbl="alignAccFollowNode1" presStyleIdx="22" presStyleCnt="35">
        <dgm:presLayoutVars>
          <dgm:bulletEnabled val="1"/>
        </dgm:presLayoutVars>
      </dgm:prSet>
      <dgm:spPr/>
    </dgm:pt>
    <dgm:pt modelId="{A2106D56-3B12-4ABD-916E-94F5E33EDD50}" type="pres">
      <dgm:prSet presAssocID="{87309E6C-AD16-45DE-875F-236BB26D434D}" presName="sibTrans" presStyleCnt="0"/>
      <dgm:spPr/>
    </dgm:pt>
    <dgm:pt modelId="{D34E967C-C839-45F0-BE41-491681062737}" type="pres">
      <dgm:prSet presAssocID="{D628A967-2393-498F-8B4A-2DE0D6FCD211}" presName="node" presStyleLbl="alignAccFollowNode1" presStyleIdx="23" presStyleCnt="35">
        <dgm:presLayoutVars>
          <dgm:bulletEnabled val="1"/>
        </dgm:presLayoutVars>
      </dgm:prSet>
      <dgm:spPr/>
    </dgm:pt>
    <dgm:pt modelId="{95785A57-5165-4809-8DB0-08707A5A9547}" type="pres">
      <dgm:prSet presAssocID="{C4688351-33E7-4A43-B483-4C94D751975F}" presName="sibTrans" presStyleCnt="0"/>
      <dgm:spPr/>
    </dgm:pt>
    <dgm:pt modelId="{610C00BE-F0DE-4889-96D1-D24D58573891}" type="pres">
      <dgm:prSet presAssocID="{E13034C4-B2E6-4031-B14F-06C0FA5CC9E5}" presName="node" presStyleLbl="alignAccFollowNode1" presStyleIdx="24" presStyleCnt="35">
        <dgm:presLayoutVars>
          <dgm:bulletEnabled val="1"/>
        </dgm:presLayoutVars>
      </dgm:prSet>
      <dgm:spPr/>
    </dgm:pt>
    <dgm:pt modelId="{5AD18EA5-4F79-42AA-AB7F-561784264159}" type="pres">
      <dgm:prSet presAssocID="{7F49029E-4587-406A-A2BE-139DEA970B53}" presName="vSp" presStyleCnt="0"/>
      <dgm:spPr/>
    </dgm:pt>
    <dgm:pt modelId="{6AA56CEC-35DB-4B19-BB39-6C57FDD8512B}" type="pres">
      <dgm:prSet presAssocID="{0FA156A2-63E4-4D6D-8921-3F3AE21D9E05}" presName="horFlow" presStyleCnt="0"/>
      <dgm:spPr/>
    </dgm:pt>
    <dgm:pt modelId="{157909EB-B88B-4E7B-AAC5-E5EC7A80D0E2}" type="pres">
      <dgm:prSet presAssocID="{0FA156A2-63E4-4D6D-8921-3F3AE21D9E05}" presName="bigChev" presStyleLbl="node1" presStyleIdx="5" presStyleCnt="7"/>
      <dgm:spPr/>
    </dgm:pt>
    <dgm:pt modelId="{DB3AA93F-CAE6-40FC-A4C8-C31E035A187C}" type="pres">
      <dgm:prSet presAssocID="{3D8E3836-5E5C-409E-BEA5-08D123BB5CCD}" presName="parTrans" presStyleCnt="0"/>
      <dgm:spPr/>
    </dgm:pt>
    <dgm:pt modelId="{2DD0DE85-A50E-4591-805F-DD28B4283B7D}" type="pres">
      <dgm:prSet presAssocID="{F372345E-6E79-4C4B-9A25-43EB03CF0CD2}" presName="node" presStyleLbl="alignAccFollowNode1" presStyleIdx="25" presStyleCnt="35">
        <dgm:presLayoutVars>
          <dgm:bulletEnabled val="1"/>
        </dgm:presLayoutVars>
      </dgm:prSet>
      <dgm:spPr/>
    </dgm:pt>
    <dgm:pt modelId="{BE8B9809-3DB2-4A1B-A571-31A5DD850178}" type="pres">
      <dgm:prSet presAssocID="{9F9F1042-CCFE-4121-B851-080959D12D6A}" presName="sibTrans" presStyleCnt="0"/>
      <dgm:spPr/>
    </dgm:pt>
    <dgm:pt modelId="{285D7C86-3106-4314-B59A-A81610FCC117}" type="pres">
      <dgm:prSet presAssocID="{794B06B0-0A1D-4DF8-9F91-9E0AC0D74685}" presName="node" presStyleLbl="alignAccFollowNode1" presStyleIdx="26" presStyleCnt="35">
        <dgm:presLayoutVars>
          <dgm:bulletEnabled val="1"/>
        </dgm:presLayoutVars>
      </dgm:prSet>
      <dgm:spPr/>
    </dgm:pt>
    <dgm:pt modelId="{FA388358-624E-46DE-BA90-DC88FDB6E228}" type="pres">
      <dgm:prSet presAssocID="{3710D342-BB94-4353-B697-EC5D2F46F1D1}" presName="sibTrans" presStyleCnt="0"/>
      <dgm:spPr/>
    </dgm:pt>
    <dgm:pt modelId="{5FD728C6-2F95-4702-8D0A-7AC2C6DAA98A}" type="pres">
      <dgm:prSet presAssocID="{E21FBC2E-31FE-40DC-9127-A99C515B87A8}" presName="node" presStyleLbl="alignAccFollowNode1" presStyleIdx="27" presStyleCnt="35">
        <dgm:presLayoutVars>
          <dgm:bulletEnabled val="1"/>
        </dgm:presLayoutVars>
      </dgm:prSet>
      <dgm:spPr/>
    </dgm:pt>
    <dgm:pt modelId="{D23DC56A-E782-43CA-BC46-574B2CD0B5E3}" type="pres">
      <dgm:prSet presAssocID="{486A7EBE-D7AD-4C94-92D4-781C2F1A0DD1}" presName="sibTrans" presStyleCnt="0"/>
      <dgm:spPr/>
    </dgm:pt>
    <dgm:pt modelId="{AE40A16B-89DE-43DE-A012-08101D3F9A1D}" type="pres">
      <dgm:prSet presAssocID="{E21D3110-EDAE-41C0-B209-FA69B4E15723}" presName="node" presStyleLbl="alignAccFollowNode1" presStyleIdx="28" presStyleCnt="35">
        <dgm:presLayoutVars>
          <dgm:bulletEnabled val="1"/>
        </dgm:presLayoutVars>
      </dgm:prSet>
      <dgm:spPr/>
    </dgm:pt>
    <dgm:pt modelId="{6FAD8D1F-E15A-4758-B3F6-61545A63C517}" type="pres">
      <dgm:prSet presAssocID="{47512744-7114-426A-8F6D-67C6B37F4427}" presName="sibTrans" presStyleCnt="0"/>
      <dgm:spPr/>
    </dgm:pt>
    <dgm:pt modelId="{7E3723A8-8C58-4BDC-A831-5C9F342ED29E}" type="pres">
      <dgm:prSet presAssocID="{F4025F57-AACC-42DF-A70C-62180B43C9C7}" presName="node" presStyleLbl="alignAccFollowNode1" presStyleIdx="29" presStyleCnt="35">
        <dgm:presLayoutVars>
          <dgm:bulletEnabled val="1"/>
        </dgm:presLayoutVars>
      </dgm:prSet>
      <dgm:spPr/>
    </dgm:pt>
    <dgm:pt modelId="{ECA27029-0350-4975-A042-4ABB677193D2}" type="pres">
      <dgm:prSet presAssocID="{0FA156A2-63E4-4D6D-8921-3F3AE21D9E05}" presName="vSp" presStyleCnt="0"/>
      <dgm:spPr/>
    </dgm:pt>
    <dgm:pt modelId="{C4C7AD2F-4F54-4499-8A53-0FC17B1F085A}" type="pres">
      <dgm:prSet presAssocID="{1174509C-A7D7-4402-9AB5-6F1281EB7484}" presName="horFlow" presStyleCnt="0"/>
      <dgm:spPr/>
    </dgm:pt>
    <dgm:pt modelId="{982A8300-5863-44EA-B9BC-BB2FC3332EA2}" type="pres">
      <dgm:prSet presAssocID="{1174509C-A7D7-4402-9AB5-6F1281EB7484}" presName="bigChev" presStyleLbl="node1" presStyleIdx="6" presStyleCnt="7"/>
      <dgm:spPr/>
    </dgm:pt>
    <dgm:pt modelId="{4314DB4F-E240-4D75-9210-FF9DF7927DEF}" type="pres">
      <dgm:prSet presAssocID="{4983CAC1-7C23-49C7-80EA-0F9DE235BE22}" presName="parTrans" presStyleCnt="0"/>
      <dgm:spPr/>
    </dgm:pt>
    <dgm:pt modelId="{F4508AB5-1EFE-4D92-AE40-9485D8BE6EE3}" type="pres">
      <dgm:prSet presAssocID="{1158ED41-14CF-42E2-9E15-DA007E0A60AF}" presName="node" presStyleLbl="alignAccFollowNode1" presStyleIdx="30" presStyleCnt="35">
        <dgm:presLayoutVars>
          <dgm:bulletEnabled val="1"/>
        </dgm:presLayoutVars>
      </dgm:prSet>
      <dgm:spPr/>
    </dgm:pt>
    <dgm:pt modelId="{3C85A104-A23A-4E44-8921-AB805E4D102F}" type="pres">
      <dgm:prSet presAssocID="{DA6D2762-DAC1-427D-9EFF-A56B99B1B381}" presName="sibTrans" presStyleCnt="0"/>
      <dgm:spPr/>
    </dgm:pt>
    <dgm:pt modelId="{205B0B66-BB00-44F0-BD94-A8AAD161277E}" type="pres">
      <dgm:prSet presAssocID="{CAA93A6D-7627-43CC-87BC-CFFBC9BE6E76}" presName="node" presStyleLbl="alignAccFollowNode1" presStyleIdx="31" presStyleCnt="35">
        <dgm:presLayoutVars>
          <dgm:bulletEnabled val="1"/>
        </dgm:presLayoutVars>
      </dgm:prSet>
      <dgm:spPr/>
    </dgm:pt>
    <dgm:pt modelId="{A6A2E709-9553-4792-9B2B-C6D087F22562}" type="pres">
      <dgm:prSet presAssocID="{2A14EFEC-1008-4010-89DB-AF45F4106EF6}" presName="sibTrans" presStyleCnt="0"/>
      <dgm:spPr/>
    </dgm:pt>
    <dgm:pt modelId="{47217FF4-0061-4C26-92E4-51080BE24A6B}" type="pres">
      <dgm:prSet presAssocID="{072E464A-27F0-49D6-9116-971F7ABD0DDF}" presName="node" presStyleLbl="alignAccFollowNode1" presStyleIdx="32" presStyleCnt="35">
        <dgm:presLayoutVars>
          <dgm:bulletEnabled val="1"/>
        </dgm:presLayoutVars>
      </dgm:prSet>
      <dgm:spPr/>
    </dgm:pt>
    <dgm:pt modelId="{6532841E-452C-49FA-9455-4EC82F74C1A1}" type="pres">
      <dgm:prSet presAssocID="{A1EAB94E-5A68-4B00-8A88-6F6DC37DE6A7}" presName="sibTrans" presStyleCnt="0"/>
      <dgm:spPr/>
    </dgm:pt>
    <dgm:pt modelId="{D803310A-835F-4B09-8055-CCEA05FCA856}" type="pres">
      <dgm:prSet presAssocID="{C0751C9B-098E-40F2-8F19-594F9419498C}" presName="node" presStyleLbl="alignAccFollowNode1" presStyleIdx="33" presStyleCnt="35">
        <dgm:presLayoutVars>
          <dgm:bulletEnabled val="1"/>
        </dgm:presLayoutVars>
      </dgm:prSet>
      <dgm:spPr/>
    </dgm:pt>
    <dgm:pt modelId="{8AE58AB7-A000-4C0D-A9F5-1E2CA88D30A6}" type="pres">
      <dgm:prSet presAssocID="{1B618658-89D0-4667-BD67-82953FF71351}" presName="sibTrans" presStyleCnt="0"/>
      <dgm:spPr/>
    </dgm:pt>
    <dgm:pt modelId="{9E57C94D-AF8B-4E83-9D64-56349BAEA9AE}" type="pres">
      <dgm:prSet presAssocID="{F63EE11A-7EE6-4D00-89F0-761088172831}" presName="node" presStyleLbl="alignAccFollowNode1" presStyleIdx="34" presStyleCnt="35">
        <dgm:presLayoutVars>
          <dgm:bulletEnabled val="1"/>
        </dgm:presLayoutVars>
      </dgm:prSet>
      <dgm:spPr/>
    </dgm:pt>
  </dgm:ptLst>
  <dgm:cxnLst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E9785408-4372-4FBA-A362-80555B3A616E}" srcId="{7F49029E-4587-406A-A2BE-139DEA970B53}" destId="{3AA14392-9809-455C-A828-E3FE6D9B4AF5}" srcOrd="2" destOrd="0" parTransId="{BC2FC15B-060D-4ADF-A6F2-387E9AECFBEF}" sibTransId="{87309E6C-AD16-45DE-875F-236BB26D434D}"/>
    <dgm:cxn modelId="{273F150B-8821-476A-9DE9-AF4498BE774C}" srcId="{7F49029E-4587-406A-A2BE-139DEA970B53}" destId="{718B4ECC-753B-42BA-8CBD-A6DF771607FF}" srcOrd="1" destOrd="0" parTransId="{526B0870-6EF6-46BE-B537-0A2E78959CA0}" sibTransId="{78590C91-651D-41EC-9E69-0F5DCB684E80}"/>
    <dgm:cxn modelId="{28E1930C-D49C-44FF-8C48-84EE588AA4E8}" srcId="{79F08421-7D3E-40FF-8004-64B1F3D44F37}" destId="{7F49029E-4587-406A-A2BE-139DEA970B53}" srcOrd="4" destOrd="0" parTransId="{0E76C9AB-6619-459E-A31C-2F5C388B7511}" sibTransId="{691F49E3-A708-45DE-9826-4330E9D8BF48}"/>
    <dgm:cxn modelId="{BCFE2716-A485-4890-9281-A058DF62BEF2}" type="presOf" srcId="{718B4ECC-753B-42BA-8CBD-A6DF771607FF}" destId="{5E116A51-AF8B-476A-A49B-E11A2609B8BF}" srcOrd="0" destOrd="0" presId="urn:microsoft.com/office/officeart/2005/8/layout/lProcess3"/>
    <dgm:cxn modelId="{9E7D141F-C73F-4A1E-810F-3AE164AE403D}" type="presOf" srcId="{1174509C-A7D7-4402-9AB5-6F1281EB7484}" destId="{982A8300-5863-44EA-B9BC-BB2FC3332EA2}" srcOrd="0" destOrd="0" presId="urn:microsoft.com/office/officeart/2005/8/layout/lProcess3"/>
    <dgm:cxn modelId="{FF3CC621-B797-4B3F-97DD-C3C1CA2F7885}" srcId="{0FA156A2-63E4-4D6D-8921-3F3AE21D9E05}" destId="{F372345E-6E79-4C4B-9A25-43EB03CF0CD2}" srcOrd="0" destOrd="0" parTransId="{3D8E3836-5E5C-409E-BEA5-08D123BB5CCD}" sibTransId="{9F9F1042-CCFE-4121-B851-080959D12D6A}"/>
    <dgm:cxn modelId="{9AD04622-504F-44C7-A7E8-9DE4B015F7C1}" srcId="{1174509C-A7D7-4402-9AB5-6F1281EB7484}" destId="{CAA93A6D-7627-43CC-87BC-CFFBC9BE6E76}" srcOrd="1" destOrd="0" parTransId="{1729481A-1040-482E-BA30-F0C4BC006DA4}" sibTransId="{2A14EFEC-1008-4010-89DB-AF45F4106EF6}"/>
    <dgm:cxn modelId="{9CACC025-AF0D-4565-A831-E21B890A44E3}" type="presOf" srcId="{1158ED41-14CF-42E2-9E15-DA007E0A60AF}" destId="{F4508AB5-1EFE-4D92-AE40-9485D8BE6EE3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6C07D128-0DA9-49BC-82B1-90392F9D28C7}" srcId="{509AB453-D301-48BE-8D87-8DCC96654B8A}" destId="{CEBD7B60-663A-42E7-BD85-E48A01D297C5}" srcOrd="1" destOrd="0" parTransId="{ABB2D582-32D1-4EAE-B647-6D80C991E17F}" sibTransId="{2BA8AC49-7AAF-48B9-8CC9-D630506B5055}"/>
    <dgm:cxn modelId="{C0D1EF28-EB1C-43C1-8DEC-C815CFF415CB}" type="presOf" srcId="{CAA93A6D-7627-43CC-87BC-CFFBC9BE6E76}" destId="{205B0B66-BB00-44F0-BD94-A8AAD161277E}" srcOrd="0" destOrd="0" presId="urn:microsoft.com/office/officeart/2005/8/layout/lProcess3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F5A4AC2C-048E-4236-AEB5-66B9AB55ADC3}" type="presOf" srcId="{8CA6AD71-16CA-4F18-A290-BCC76EE5A904}" destId="{12CEBE67-17F8-4F61-BA83-0E65A08CCA32}" srcOrd="0" destOrd="0" presId="urn:microsoft.com/office/officeart/2005/8/layout/lProcess3"/>
    <dgm:cxn modelId="{ABA9ED2E-AC16-473C-94FD-C24D47BB6018}" type="presOf" srcId="{072E464A-27F0-49D6-9116-971F7ABD0DDF}" destId="{47217FF4-0061-4C26-92E4-51080BE24A6B}" srcOrd="0" destOrd="0" presId="urn:microsoft.com/office/officeart/2005/8/layout/lProcess3"/>
    <dgm:cxn modelId="{33C0D532-B8BB-4DAE-B273-5ED71B0266AE}" type="presOf" srcId="{E13034C4-B2E6-4031-B14F-06C0FA5CC9E5}" destId="{610C00BE-F0DE-4889-96D1-D24D58573891}" srcOrd="0" destOrd="0" presId="urn:microsoft.com/office/officeart/2005/8/layout/lProcess3"/>
    <dgm:cxn modelId="{EA7C9B33-12F0-41DD-AA57-476462193CD3}" srcId="{79F08421-7D3E-40FF-8004-64B1F3D44F37}" destId="{3B45EA83-CB1D-4A87-B1A3-619288C7FE97}" srcOrd="2" destOrd="0" parTransId="{A66EDE9D-EC4F-4FA4-959F-D81F2EACE90C}" sibTransId="{F061B394-2087-4046-92FA-A6BF3775B7EB}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E324F739-9BB1-47DD-9695-5952B9F608D7}" type="presOf" srcId="{39F0F89E-158E-45A8-82E2-09BABC827AE2}" destId="{877E0F1B-464B-429F-8FD0-D75B8B38554A}" srcOrd="0" destOrd="0" presId="urn:microsoft.com/office/officeart/2005/8/layout/lProcess3"/>
    <dgm:cxn modelId="{2BBD423C-E28C-43B4-B1E7-8714EBC8DA4D}" srcId="{0FA156A2-63E4-4D6D-8921-3F3AE21D9E05}" destId="{F4025F57-AACC-42DF-A70C-62180B43C9C7}" srcOrd="4" destOrd="0" parTransId="{61D6BBAC-54FA-4084-9B72-D8A9D84BF96C}" sibTransId="{90E8BAFB-F921-4AEB-995D-B9EBBFB02CFA}"/>
    <dgm:cxn modelId="{45A9DE3E-1E3F-400F-9407-DE5943410F48}" type="presOf" srcId="{CEBD7B60-663A-42E7-BD85-E48A01D297C5}" destId="{4D130EE2-24AD-4317-9C2D-B9627B73F741}" srcOrd="0" destOrd="0" presId="urn:microsoft.com/office/officeart/2005/8/layout/lProcess3"/>
    <dgm:cxn modelId="{96F0745C-9DD4-483C-85A5-4233C150EA4E}" srcId="{EF1E1F4B-06EC-42A8-B844-310612866369}" destId="{1EB2714F-54AA-49DD-A271-4EE76A340C1C}" srcOrd="0" destOrd="0" parTransId="{00B026C3-01DD-4352-936B-31BCE1BDD1CA}" sibTransId="{694192A1-CDB1-44C3-AE3F-893979F40C69}"/>
    <dgm:cxn modelId="{2B51F75E-A459-4CD4-ABAD-F8E0B099E1B5}" srcId="{7F49029E-4587-406A-A2BE-139DEA970B53}" destId="{D628A967-2393-498F-8B4A-2DE0D6FCD211}" srcOrd="3" destOrd="0" parTransId="{F4792AC3-3FDB-4BCD-B916-DC92D8D180B1}" sibTransId="{C4688351-33E7-4A43-B483-4C94D751975F}"/>
    <dgm:cxn modelId="{2C66FE5E-3A68-4ED0-A780-50B374D74745}" srcId="{3B45EA83-CB1D-4A87-B1A3-619288C7FE97}" destId="{3021E168-48A6-47A4-92E5-0941ACEEFE3E}" srcOrd="2" destOrd="0" parTransId="{7DA24824-A810-428C-9A46-19DB0EAF3932}" sibTransId="{528A0492-5A3B-4F23-8118-79AE7C01ADEF}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53821045-0AFE-483E-8AB2-EFDC6B1A9838}" srcId="{1174509C-A7D7-4402-9AB5-6F1281EB7484}" destId="{F63EE11A-7EE6-4D00-89F0-761088172831}" srcOrd="4" destOrd="0" parTransId="{81AD0CC7-DF44-42A7-8681-64DEE4B8C5AE}" sibTransId="{A286A263-E5C7-4E37-8102-19D2A21A9CD9}"/>
    <dgm:cxn modelId="{84E98F46-40EB-4B45-8D84-4099BE8174B7}" type="presOf" srcId="{794B06B0-0A1D-4DF8-9F91-9E0AC0D74685}" destId="{285D7C86-3106-4314-B59A-A81610FCC117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1A751768-68EF-42E4-B3B9-18CEDE62825A}" srcId="{79F08421-7D3E-40FF-8004-64B1F3D44F37}" destId="{1174509C-A7D7-4402-9AB5-6F1281EB7484}" srcOrd="6" destOrd="0" parTransId="{FAAD5222-8400-418F-80FD-B57213E865E6}" sibTransId="{D90AFADF-8B36-4DC3-B707-C8725EEFC88D}"/>
    <dgm:cxn modelId="{E8AC5A4C-F0E7-4589-9EFB-D6743101DF60}" type="presOf" srcId="{F372345E-6E79-4C4B-9A25-43EB03CF0CD2}" destId="{2DD0DE85-A50E-4591-805F-DD28B4283B7D}" srcOrd="0" destOrd="0" presId="urn:microsoft.com/office/officeart/2005/8/layout/lProcess3"/>
    <dgm:cxn modelId="{79FF8E6D-3604-49E9-8595-237FB8B27756}" srcId="{7F49029E-4587-406A-A2BE-139DEA970B53}" destId="{E13034C4-B2E6-4031-B14F-06C0FA5CC9E5}" srcOrd="4" destOrd="0" parTransId="{561F571E-4C28-4843-A821-B9B3C3501C54}" sibTransId="{30D17FAA-13BA-40E6-A4A1-6C417BB2B496}"/>
    <dgm:cxn modelId="{A3D4A34D-3ECB-4B8F-A0E3-CD820745587E}" srcId="{509AB453-D301-48BE-8D87-8DCC96654B8A}" destId="{9C771D99-26FF-4FE0-B1CE-6277940A44F1}" srcOrd="2" destOrd="0" parTransId="{BF221384-4089-4BFA-B101-37DE064F2373}" sibTransId="{82E2295B-5515-4AB8-ABD9-89908CD5D02F}"/>
    <dgm:cxn modelId="{7016C36D-30A1-47DF-931C-41B370550327}" type="presOf" srcId="{F63EE11A-7EE6-4D00-89F0-761088172831}" destId="{9E57C94D-AF8B-4E83-9D64-56349BAEA9AE}" srcOrd="0" destOrd="0" presId="urn:microsoft.com/office/officeart/2005/8/layout/lProcess3"/>
    <dgm:cxn modelId="{146CE04F-03D2-4503-9BAE-E95855E3696F}" type="presOf" srcId="{1EB2714F-54AA-49DD-A271-4EE76A340C1C}" destId="{6C0E8378-B958-413F-B19F-A8F3CAE3647E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C380C650-70E4-4504-ADAE-35E021F4F3A9}" type="presOf" srcId="{26F55E33-DF6C-4106-8374-0ADEE5502EA3}" destId="{BA78857B-12CE-4009-B1DF-D8F511195DDB}" srcOrd="0" destOrd="0" presId="urn:microsoft.com/office/officeart/2005/8/layout/lProcess3"/>
    <dgm:cxn modelId="{C8D58A51-E851-49C5-B4C3-220FFCB5AABD}" type="presOf" srcId="{A161C6BC-D055-4D3E-9DA9-E69A7977A03E}" destId="{4796476E-905C-4B56-8A40-663472E274AC}" srcOrd="0" destOrd="0" presId="urn:microsoft.com/office/officeart/2005/8/layout/lProcess3"/>
    <dgm:cxn modelId="{43FDE953-8EA4-4838-A3B2-F4FA0A43F4D2}" type="presOf" srcId="{024C7722-6656-485C-8D09-2A62F413CBD8}" destId="{54863496-5E03-4377-A30A-F018F385D1A6}" srcOrd="0" destOrd="0" presId="urn:microsoft.com/office/officeart/2005/8/layout/lProcess3"/>
    <dgm:cxn modelId="{61229375-AC5E-4F3C-8B6D-5E4A22D18DF5}" srcId="{3B45EA83-CB1D-4A87-B1A3-619288C7FE97}" destId="{791F42C0-3682-408D-8154-149C20274AFE}" srcOrd="0" destOrd="0" parTransId="{A2D8A8A6-3EE9-40E6-A534-71C707243CDC}" sibTransId="{F00F5054-830F-463D-A029-69B898967A64}"/>
    <dgm:cxn modelId="{7F32A855-0FB5-43E8-B631-E977AEAFC5BD}" srcId="{0FA156A2-63E4-4D6D-8921-3F3AE21D9E05}" destId="{E21D3110-EDAE-41C0-B209-FA69B4E15723}" srcOrd="3" destOrd="0" parTransId="{2606B85D-94CA-4F45-8B5F-08CDC9C4909C}" sibTransId="{47512744-7114-426A-8F6D-67C6B37F4427}"/>
    <dgm:cxn modelId="{747B9F7B-693E-4BE0-BB96-F1C3CC4382E2}" srcId="{0FA156A2-63E4-4D6D-8921-3F3AE21D9E05}" destId="{794B06B0-0A1D-4DF8-9F91-9E0AC0D74685}" srcOrd="1" destOrd="0" parTransId="{5534A22A-09A3-4FFF-9C53-3955A57E8F78}" sibTransId="{3710D342-BB94-4353-B697-EC5D2F46F1D1}"/>
    <dgm:cxn modelId="{3B52327E-C088-48B0-B3B6-E17B19E05D62}" type="presOf" srcId="{509AB453-D301-48BE-8D87-8DCC96654B8A}" destId="{733B5C15-41DC-4C52-ABE6-7A2D98FAC409}" srcOrd="0" destOrd="0" presId="urn:microsoft.com/office/officeart/2005/8/layout/lProcess3"/>
    <dgm:cxn modelId="{06AE1B7F-B019-4884-9261-C6E640916410}" srcId="{1174509C-A7D7-4402-9AB5-6F1281EB7484}" destId="{072E464A-27F0-49D6-9116-971F7ABD0DDF}" srcOrd="2" destOrd="0" parTransId="{3D04425C-D9D9-4654-8FB6-206CDE9D8265}" sibTransId="{A1EAB94E-5A68-4B00-8A88-6F6DC37DE6A7}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34257580-53AD-4E66-9DD2-1FEAC7762C87}" type="presOf" srcId="{9C771D99-26FF-4FE0-B1CE-6277940A44F1}" destId="{7261F062-6D0C-430F-90F9-70A025027CF3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2D3BF089-D00F-4CA5-9D87-9D6BEC996C11}" type="presOf" srcId="{C0751C9B-098E-40F2-8F19-594F9419498C}" destId="{D803310A-835F-4B09-8055-CCEA05FCA856}" srcOrd="0" destOrd="0" presId="urn:microsoft.com/office/officeart/2005/8/layout/lProcess3"/>
    <dgm:cxn modelId="{9536F989-0384-4774-9FFE-8D0D214AE35A}" type="presOf" srcId="{F4025F57-AACC-42DF-A70C-62180B43C9C7}" destId="{7E3723A8-8C58-4BDC-A831-5C9F342ED29E}" srcOrd="0" destOrd="0" presId="urn:microsoft.com/office/officeart/2005/8/layout/lProcess3"/>
    <dgm:cxn modelId="{69E2B88A-9225-4FE3-85F6-CE093A96B55C}" type="presOf" srcId="{345E8289-B75F-483D-BD11-AB4F4878769F}" destId="{AB77B455-5D36-40B9-B65E-4A6A877CB911}" srcOrd="0" destOrd="0" presId="urn:microsoft.com/office/officeart/2005/8/layout/lProcess3"/>
    <dgm:cxn modelId="{93D6EC8A-8319-4292-BFED-2953A5C789A0}" type="presOf" srcId="{E21D3110-EDAE-41C0-B209-FA69B4E15723}" destId="{AE40A16B-89DE-43DE-A012-08101D3F9A1D}" srcOrd="0" destOrd="0" presId="urn:microsoft.com/office/officeart/2005/8/layout/lProcess3"/>
    <dgm:cxn modelId="{6803AF8B-E1D3-4352-B8E2-B915E70D6493}" type="presOf" srcId="{791F42C0-3682-408D-8154-149C20274AFE}" destId="{E9718245-D39B-4AF9-B315-985162530082}" srcOrd="0" destOrd="0" presId="urn:microsoft.com/office/officeart/2005/8/layout/lProcess3"/>
    <dgm:cxn modelId="{C172088F-4316-4DCD-996B-0539F2F80862}" srcId="{79F08421-7D3E-40FF-8004-64B1F3D44F37}" destId="{509AB453-D301-48BE-8D87-8DCC96654B8A}" srcOrd="3" destOrd="0" parTransId="{17A41AD2-AA96-4033-A59E-B74A3CB04075}" sibTransId="{41EAB9A7-E21C-4F4F-91B8-27AC24532911}"/>
    <dgm:cxn modelId="{00B9868F-4FB0-4A79-8137-DE79A50419A5}" type="presOf" srcId="{D740E6E9-70C1-4256-8931-C3C001E91F86}" destId="{1D1F5FBB-AFBD-478A-A8A8-461EA5C6908A}" srcOrd="0" destOrd="0" presId="urn:microsoft.com/office/officeart/2005/8/layout/lProcess3"/>
    <dgm:cxn modelId="{7745EB93-F5C2-460E-9235-B2C487184036}" type="presOf" srcId="{3B45EA83-CB1D-4A87-B1A3-619288C7FE97}" destId="{A7B73817-8EE1-44BC-8929-07F2DFF84910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4C650B9B-3037-4966-BE7B-8A84B9A09355}" srcId="{0FA156A2-63E4-4D6D-8921-3F3AE21D9E05}" destId="{E21FBC2E-31FE-40DC-9127-A99C515B87A8}" srcOrd="2" destOrd="0" parTransId="{B5DE9678-58B5-41CB-BF24-6F5D420BD150}" sibTransId="{486A7EBE-D7AD-4C94-92D4-781C2F1A0DD1}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370463A2-9795-450E-B50E-E66771843FCE}" type="presOf" srcId="{08EB9039-FB56-443B-98E1-1BC25E96153F}" destId="{C044D98F-36FD-4BE9-8214-7D51D7EFF162}" srcOrd="0" destOrd="0" presId="urn:microsoft.com/office/officeart/2005/8/layout/lProcess3"/>
    <dgm:cxn modelId="{038839A3-7FDD-43D2-AF0C-1864573B9F5B}" type="presOf" srcId="{FA22D9B1-A439-40A9-B1E1-88A8AD7504EA}" destId="{09DFC2DA-B073-495A-B34F-6B992873B957}" srcOrd="0" destOrd="0" presId="urn:microsoft.com/office/officeart/2005/8/layout/lProcess3"/>
    <dgm:cxn modelId="{5D95C4A5-1708-444D-9282-9D51901C4272}" type="presOf" srcId="{D628A967-2393-498F-8B4A-2DE0D6FCD211}" destId="{D34E967C-C839-45F0-BE41-491681062737}" srcOrd="0" destOrd="0" presId="urn:microsoft.com/office/officeart/2005/8/layout/lProcess3"/>
    <dgm:cxn modelId="{6A97BCA7-8D7B-4A36-AD5A-71DD11427279}" type="presOf" srcId="{E21FBC2E-31FE-40DC-9127-A99C515B87A8}" destId="{5FD728C6-2F95-4702-8D0A-7AC2C6DAA98A}" srcOrd="0" destOrd="0" presId="urn:microsoft.com/office/officeart/2005/8/layout/lProcess3"/>
    <dgm:cxn modelId="{8B747DAA-BC60-4761-B155-01DB7E2A194F}" srcId="{79F08421-7D3E-40FF-8004-64B1F3D44F37}" destId="{0FA156A2-63E4-4D6D-8921-3F3AE21D9E05}" srcOrd="5" destOrd="0" parTransId="{3464DB78-0D26-4971-8E9D-5AA951181FEA}" sibTransId="{40FD5907-0E93-4FF3-A6E3-3757137AB256}"/>
    <dgm:cxn modelId="{D29F2CAC-51AF-4EB7-9A72-D11FE81603F9}" srcId="{1174509C-A7D7-4402-9AB5-6F1281EB7484}" destId="{1158ED41-14CF-42E2-9E15-DA007E0A60AF}" srcOrd="0" destOrd="0" parTransId="{4983CAC1-7C23-49C7-80EA-0F9DE235BE22}" sibTransId="{DA6D2762-DAC1-427D-9EFF-A56B99B1B381}"/>
    <dgm:cxn modelId="{4FC62EB1-F84F-476E-A108-AB49B3FB29AA}" srcId="{509AB453-D301-48BE-8D87-8DCC96654B8A}" destId="{FA22D9B1-A439-40A9-B1E1-88A8AD7504EA}" srcOrd="0" destOrd="0" parTransId="{D0E71BFB-3700-4A5F-9C3F-DE4A00B600D4}" sibTransId="{0A44755B-AFD7-4490-9E04-C599217E2FED}"/>
    <dgm:cxn modelId="{5CDC98B2-21B6-407C-B335-F9EE73349C35}" srcId="{509AB453-D301-48BE-8D87-8DCC96654B8A}" destId="{A161C6BC-D055-4D3E-9DA9-E69A7977A03E}" srcOrd="3" destOrd="0" parTransId="{D5536928-D69B-476C-8204-6F09B0A2A148}" sibTransId="{C5C71FF0-491B-412F-BFAB-BFD129C49085}"/>
    <dgm:cxn modelId="{50704DB6-CAA1-45D1-BEA2-E5D42E51E515}" type="presOf" srcId="{0FA156A2-63E4-4D6D-8921-3F3AE21D9E05}" destId="{157909EB-B88B-4E7B-AAC5-E5EC7A80D0E2}" srcOrd="0" destOrd="0" presId="urn:microsoft.com/office/officeart/2005/8/layout/lProcess3"/>
    <dgm:cxn modelId="{56FAABC1-CDB2-495E-B7C3-F009F8E05B57}" srcId="{509AB453-D301-48BE-8D87-8DCC96654B8A}" destId="{D740E6E9-70C1-4256-8931-C3C001E91F86}" srcOrd="4" destOrd="0" parTransId="{AC2C0350-58D9-4239-BF8C-77C616F32607}" sibTransId="{5702AABE-33D9-4540-A1E2-F3201437AE48}"/>
    <dgm:cxn modelId="{EB1A08C3-8CE0-4339-AEA8-A94CDFCD7DCD}" type="presOf" srcId="{C2D2A615-2CF0-4D3A-8256-2EB6004077C5}" destId="{59B4EEAD-177E-4376-8E76-BA169D015246}" srcOrd="0" destOrd="0" presId="urn:microsoft.com/office/officeart/2005/8/layout/lProcess3"/>
    <dgm:cxn modelId="{907069C8-7E17-4B79-A561-A48DD1847F68}" srcId="{7F49029E-4587-406A-A2BE-139DEA970B53}" destId="{C2D2A615-2CF0-4D3A-8256-2EB6004077C5}" srcOrd="0" destOrd="0" parTransId="{EA6197D7-8647-421E-9739-6207351EEBE1}" sibTransId="{6F31F498-32F1-4C98-8051-64F8FB55206D}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2B6479DB-3A26-4086-B41A-A948104B9D04}" srcId="{3B45EA83-CB1D-4A87-B1A3-619288C7FE97}" destId="{26F55E33-DF6C-4106-8374-0ADEE5502EA3}" srcOrd="3" destOrd="0" parTransId="{4EB1295C-C686-4103-9069-FBE9698C9AFA}" sibTransId="{9250CF3A-9054-4E66-A88C-F7D66BA8C4A0}"/>
    <dgm:cxn modelId="{D34B53DC-F3E9-49FD-A65D-25E2B578FED7}" type="presOf" srcId="{7F49029E-4587-406A-A2BE-139DEA970B53}" destId="{85FE6D7E-93F5-4587-B0D7-834CFE79F9D2}" srcOrd="0" destOrd="0" presId="urn:microsoft.com/office/officeart/2005/8/layout/lProcess3"/>
    <dgm:cxn modelId="{DB03F6DD-C7D0-4DFB-ADBB-444B9376C546}" srcId="{3B45EA83-CB1D-4A87-B1A3-619288C7FE97}" destId="{345E8289-B75F-483D-BD11-AB4F4878769F}" srcOrd="1" destOrd="0" parTransId="{7FFA4670-CF47-45CA-B2B5-493BE529478E}" sibTransId="{EE0F92A1-C595-4132-9126-EB0563C0899B}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2B8895E7-697C-4EE3-92FD-F4E679C85D11}" srcId="{3B45EA83-CB1D-4A87-B1A3-619288C7FE97}" destId="{8CA6AD71-16CA-4F18-A290-BCC76EE5A904}" srcOrd="4" destOrd="0" parTransId="{F05CDD7E-79B9-4544-9579-3E675BB331EB}" sibTransId="{C17BF65A-D048-480A-B0CC-9A0ACF017459}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290166EC-9008-4B1F-8F0C-B211FF4946E4}" srcId="{1174509C-A7D7-4402-9AB5-6F1281EB7484}" destId="{C0751C9B-098E-40F2-8F19-594F9419498C}" srcOrd="3" destOrd="0" parTransId="{E0EB1E81-41EC-4832-82F9-E71A303B39BE}" sibTransId="{1B618658-89D0-4667-BD67-82953FF71351}"/>
    <dgm:cxn modelId="{2EF014F2-D4C4-406C-ABF0-FBA08B3D9ECF}" type="presOf" srcId="{3AA14392-9809-455C-A828-E3FE6D9B4AF5}" destId="{7F9C4A0A-F048-4266-BFD7-1CE1D82F36BB}" srcOrd="0" destOrd="0" presId="urn:microsoft.com/office/officeart/2005/8/layout/lProcess3"/>
    <dgm:cxn modelId="{A9E5D7F9-8E21-49CB-A3BD-EC38B183F937}" type="presOf" srcId="{49F07CCB-2EE5-450B-BED4-81DDD66C8042}" destId="{25FADDF4-9696-49A3-944D-2FED0AEF262D}" srcOrd="0" destOrd="0" presId="urn:microsoft.com/office/officeart/2005/8/layout/lProcess3"/>
    <dgm:cxn modelId="{FC6156FC-3CA1-4E6D-88DC-024BEC68DFD1}" type="presOf" srcId="{3021E168-48A6-47A4-92E5-0941ACEEFE3E}" destId="{2F55D348-98EA-4D0F-8354-E931DA89CB0E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394805DB-0C90-4B12-80C8-B2B1AEBF4027}" type="presParOf" srcId="{32047BFD-AF34-4B85-9D2B-5279388BC371}" destId="{9755968C-D155-4D8E-93B9-E582B6811369}" srcOrd="1" destOrd="0" presId="urn:microsoft.com/office/officeart/2005/8/layout/lProcess3"/>
    <dgm:cxn modelId="{A6A89A52-7A8A-44EC-8160-789561C6B527}" type="presParOf" srcId="{32047BFD-AF34-4B85-9D2B-5279388BC371}" destId="{6C0E8378-B958-413F-B19F-A8F3CAE3647E}" srcOrd="2" destOrd="0" presId="urn:microsoft.com/office/officeart/2005/8/layout/lProcess3"/>
    <dgm:cxn modelId="{D9B18B5E-36C3-4118-9624-2E391E3CCD0A}" type="presParOf" srcId="{32047BFD-AF34-4B85-9D2B-5279388BC371}" destId="{7A0D1602-A15F-4B44-BE71-07126AB20616}" srcOrd="3" destOrd="0" presId="urn:microsoft.com/office/officeart/2005/8/layout/lProcess3"/>
    <dgm:cxn modelId="{A02792D8-F27B-4AC5-825A-A4E349EF985E}" type="presParOf" srcId="{32047BFD-AF34-4B85-9D2B-5279388BC371}" destId="{25FADDF4-9696-49A3-944D-2FED0AEF262D}" srcOrd="4" destOrd="0" presId="urn:microsoft.com/office/officeart/2005/8/layout/lProcess3"/>
    <dgm:cxn modelId="{E2E41340-96DC-4D3D-8A60-E4CB3A28D1B6}" type="presParOf" srcId="{32047BFD-AF34-4B85-9D2B-5279388BC371}" destId="{6AAFEAF0-7450-4DC9-8BD7-F5ADCE9FFD7E}" srcOrd="5" destOrd="0" presId="urn:microsoft.com/office/officeart/2005/8/layout/lProcess3"/>
    <dgm:cxn modelId="{FDE8F368-E0D2-4AE4-8F13-4493BB8C72B9}" type="presParOf" srcId="{32047BFD-AF34-4B85-9D2B-5279388BC371}" destId="{877E0F1B-464B-429F-8FD0-D75B8B38554A}" srcOrd="6" destOrd="0" presId="urn:microsoft.com/office/officeart/2005/8/layout/lProcess3"/>
    <dgm:cxn modelId="{133CCD4E-DDF2-4308-9683-B9F9B2D62E56}" type="presParOf" srcId="{32047BFD-AF34-4B85-9D2B-5279388BC371}" destId="{2C62F168-2F61-4DF3-91ED-88348ED75532}" srcOrd="7" destOrd="0" presId="urn:microsoft.com/office/officeart/2005/8/layout/lProcess3"/>
    <dgm:cxn modelId="{10F79481-1FEC-4F0F-8DCB-D20FEE8C5158}" type="presParOf" srcId="{32047BFD-AF34-4B85-9D2B-5279388BC371}" destId="{C044D98F-36FD-4BE9-8214-7D51D7EFF162}" srcOrd="8" destOrd="0" presId="urn:microsoft.com/office/officeart/2005/8/layout/lProcess3"/>
    <dgm:cxn modelId="{6C384E01-A5DE-4CBF-AF16-F0A8EC40D872}" type="presParOf" srcId="{32047BFD-AF34-4B85-9D2B-5279388BC371}" destId="{A1230F42-BE26-405F-A898-7C1569CFD691}" srcOrd="9" destOrd="0" presId="urn:microsoft.com/office/officeart/2005/8/layout/lProcess3"/>
    <dgm:cxn modelId="{D0337DA6-C42F-4502-9C70-08537CDAF07D}" type="presParOf" srcId="{32047BFD-AF34-4B85-9D2B-5279388BC371}" destId="{54863496-5E03-4377-A30A-F018F385D1A6}" srcOrd="10" destOrd="0" presId="urn:microsoft.com/office/officeart/2005/8/layout/lProcess3"/>
    <dgm:cxn modelId="{F1156D14-2514-4594-B173-3223E7E67115}" type="presParOf" srcId="{0A0F3E68-95EE-4DBA-9905-72C80B529316}" destId="{322C9DB1-A79C-4D52-B6EB-6EFD367ED382}" srcOrd="3" destOrd="0" presId="urn:microsoft.com/office/officeart/2005/8/layout/lProcess3"/>
    <dgm:cxn modelId="{292158BB-AFAC-4598-923B-29B65BE82E4F}" type="presParOf" srcId="{0A0F3E68-95EE-4DBA-9905-72C80B529316}" destId="{9FE2F801-AFDA-450A-B10C-96A0B40573CF}" srcOrd="4" destOrd="0" presId="urn:microsoft.com/office/officeart/2005/8/layout/lProcess3"/>
    <dgm:cxn modelId="{04E9B08E-EEC8-4198-97B3-02A67BD076A6}" type="presParOf" srcId="{9FE2F801-AFDA-450A-B10C-96A0B40573CF}" destId="{A7B73817-8EE1-44BC-8929-07F2DFF84910}" srcOrd="0" destOrd="0" presId="urn:microsoft.com/office/officeart/2005/8/layout/lProcess3"/>
    <dgm:cxn modelId="{2A13C46E-7B73-4DD7-88AA-AFCBF4631664}" type="presParOf" srcId="{9FE2F801-AFDA-450A-B10C-96A0B40573CF}" destId="{009C9EC0-406C-4257-AA21-D23E4F5C48FC}" srcOrd="1" destOrd="0" presId="urn:microsoft.com/office/officeart/2005/8/layout/lProcess3"/>
    <dgm:cxn modelId="{99C3AFB7-E4BA-4E72-8F4B-2247B34F47BC}" type="presParOf" srcId="{9FE2F801-AFDA-450A-B10C-96A0B40573CF}" destId="{E9718245-D39B-4AF9-B315-985162530082}" srcOrd="2" destOrd="0" presId="urn:microsoft.com/office/officeart/2005/8/layout/lProcess3"/>
    <dgm:cxn modelId="{6FF28F45-FD73-4227-8112-565EE4CEDD71}" type="presParOf" srcId="{9FE2F801-AFDA-450A-B10C-96A0B40573CF}" destId="{C8B3B7D7-4DA3-4B9D-AAC9-5D16068E900A}" srcOrd="3" destOrd="0" presId="urn:microsoft.com/office/officeart/2005/8/layout/lProcess3"/>
    <dgm:cxn modelId="{D5C52DC6-6870-4F68-A59D-B11EE0DF125E}" type="presParOf" srcId="{9FE2F801-AFDA-450A-B10C-96A0B40573CF}" destId="{AB77B455-5D36-40B9-B65E-4A6A877CB911}" srcOrd="4" destOrd="0" presId="urn:microsoft.com/office/officeart/2005/8/layout/lProcess3"/>
    <dgm:cxn modelId="{70AC9EB4-080A-448D-8CB9-7F991732471F}" type="presParOf" srcId="{9FE2F801-AFDA-450A-B10C-96A0B40573CF}" destId="{FB9C92D4-56AE-41A8-AB98-00F3D1EAD0FF}" srcOrd="5" destOrd="0" presId="urn:microsoft.com/office/officeart/2005/8/layout/lProcess3"/>
    <dgm:cxn modelId="{147EDDAC-B04C-4C36-8B04-E96238513389}" type="presParOf" srcId="{9FE2F801-AFDA-450A-B10C-96A0B40573CF}" destId="{2F55D348-98EA-4D0F-8354-E931DA89CB0E}" srcOrd="6" destOrd="0" presId="urn:microsoft.com/office/officeart/2005/8/layout/lProcess3"/>
    <dgm:cxn modelId="{99F9D91A-9218-40E4-AFC8-C2BCB1EFDDB4}" type="presParOf" srcId="{9FE2F801-AFDA-450A-B10C-96A0B40573CF}" destId="{ACBA7D2B-039C-4E45-9A62-93E21F43565E}" srcOrd="7" destOrd="0" presId="urn:microsoft.com/office/officeart/2005/8/layout/lProcess3"/>
    <dgm:cxn modelId="{94135F61-3876-43D8-9093-CEF760BC5F76}" type="presParOf" srcId="{9FE2F801-AFDA-450A-B10C-96A0B40573CF}" destId="{BA78857B-12CE-4009-B1DF-D8F511195DDB}" srcOrd="8" destOrd="0" presId="urn:microsoft.com/office/officeart/2005/8/layout/lProcess3"/>
    <dgm:cxn modelId="{F9A0E68F-2B4B-43D4-928D-2C5669CEB7A4}" type="presParOf" srcId="{9FE2F801-AFDA-450A-B10C-96A0B40573CF}" destId="{F566B8C0-0852-4001-974B-9B2B86BF7B02}" srcOrd="9" destOrd="0" presId="urn:microsoft.com/office/officeart/2005/8/layout/lProcess3"/>
    <dgm:cxn modelId="{2F28106C-FD51-4CD7-8872-D44EAC064395}" type="presParOf" srcId="{9FE2F801-AFDA-450A-B10C-96A0B40573CF}" destId="{12CEBE67-17F8-4F61-BA83-0E65A08CCA32}" srcOrd="10" destOrd="0" presId="urn:microsoft.com/office/officeart/2005/8/layout/lProcess3"/>
    <dgm:cxn modelId="{81E64781-1B3B-4334-A4FD-09F0286608D0}" type="presParOf" srcId="{0A0F3E68-95EE-4DBA-9905-72C80B529316}" destId="{6684798D-0A19-48DB-82DD-3DD16BDBC413}" srcOrd="5" destOrd="0" presId="urn:microsoft.com/office/officeart/2005/8/layout/lProcess3"/>
    <dgm:cxn modelId="{6BF56E10-9E0D-47FE-ABA3-54499B7920A4}" type="presParOf" srcId="{0A0F3E68-95EE-4DBA-9905-72C80B529316}" destId="{3CE580DB-062C-4F42-9B03-C672E774AFE3}" srcOrd="6" destOrd="0" presId="urn:microsoft.com/office/officeart/2005/8/layout/lProcess3"/>
    <dgm:cxn modelId="{506DE3DA-3B19-4E43-A663-B7FB396776A5}" type="presParOf" srcId="{3CE580DB-062C-4F42-9B03-C672E774AFE3}" destId="{733B5C15-41DC-4C52-ABE6-7A2D98FAC409}" srcOrd="0" destOrd="0" presId="urn:microsoft.com/office/officeart/2005/8/layout/lProcess3"/>
    <dgm:cxn modelId="{7B8291A4-2C77-4546-B93B-573F7B0081E5}" type="presParOf" srcId="{3CE580DB-062C-4F42-9B03-C672E774AFE3}" destId="{7774CD6D-2E27-40E3-8F69-A7990C66E15D}" srcOrd="1" destOrd="0" presId="urn:microsoft.com/office/officeart/2005/8/layout/lProcess3"/>
    <dgm:cxn modelId="{C4A116AE-A0D0-4486-B87C-18626C7EB91A}" type="presParOf" srcId="{3CE580DB-062C-4F42-9B03-C672E774AFE3}" destId="{09DFC2DA-B073-495A-B34F-6B992873B957}" srcOrd="2" destOrd="0" presId="urn:microsoft.com/office/officeart/2005/8/layout/lProcess3"/>
    <dgm:cxn modelId="{7A8A680F-8AD1-4243-88F6-9C8E2AF54C5F}" type="presParOf" srcId="{3CE580DB-062C-4F42-9B03-C672E774AFE3}" destId="{8F4A570B-73E4-44FA-97C5-795A265B74F9}" srcOrd="3" destOrd="0" presId="urn:microsoft.com/office/officeart/2005/8/layout/lProcess3"/>
    <dgm:cxn modelId="{7095A443-69BB-43A7-9056-1CD5D722C702}" type="presParOf" srcId="{3CE580DB-062C-4F42-9B03-C672E774AFE3}" destId="{4D130EE2-24AD-4317-9C2D-B9627B73F741}" srcOrd="4" destOrd="0" presId="urn:microsoft.com/office/officeart/2005/8/layout/lProcess3"/>
    <dgm:cxn modelId="{A67C3BD7-F6FA-4772-B7EA-0D4224E719EA}" type="presParOf" srcId="{3CE580DB-062C-4F42-9B03-C672E774AFE3}" destId="{1D0D0A6E-1AA0-4D81-BA87-EFD52FBA03B8}" srcOrd="5" destOrd="0" presId="urn:microsoft.com/office/officeart/2005/8/layout/lProcess3"/>
    <dgm:cxn modelId="{F042A457-40D2-4BA9-B89D-8F3740D8D836}" type="presParOf" srcId="{3CE580DB-062C-4F42-9B03-C672E774AFE3}" destId="{7261F062-6D0C-430F-90F9-70A025027CF3}" srcOrd="6" destOrd="0" presId="urn:microsoft.com/office/officeart/2005/8/layout/lProcess3"/>
    <dgm:cxn modelId="{F97731D2-B5DC-4865-A99F-91BBEC3A2F23}" type="presParOf" srcId="{3CE580DB-062C-4F42-9B03-C672E774AFE3}" destId="{ED707D6F-6A46-4132-8A47-4FBAB438DFF2}" srcOrd="7" destOrd="0" presId="urn:microsoft.com/office/officeart/2005/8/layout/lProcess3"/>
    <dgm:cxn modelId="{F14F85B7-7137-485C-9132-50855BD5E91D}" type="presParOf" srcId="{3CE580DB-062C-4F42-9B03-C672E774AFE3}" destId="{4796476E-905C-4B56-8A40-663472E274AC}" srcOrd="8" destOrd="0" presId="urn:microsoft.com/office/officeart/2005/8/layout/lProcess3"/>
    <dgm:cxn modelId="{C9DF0D41-FCA1-42BF-A596-3AE331436B07}" type="presParOf" srcId="{3CE580DB-062C-4F42-9B03-C672E774AFE3}" destId="{68B34965-626F-4166-AAAB-738AB9A832F6}" srcOrd="9" destOrd="0" presId="urn:microsoft.com/office/officeart/2005/8/layout/lProcess3"/>
    <dgm:cxn modelId="{72ADEAFF-AD63-446F-BFC5-4AEECE678062}" type="presParOf" srcId="{3CE580DB-062C-4F42-9B03-C672E774AFE3}" destId="{1D1F5FBB-AFBD-478A-A8A8-461EA5C6908A}" srcOrd="10" destOrd="0" presId="urn:microsoft.com/office/officeart/2005/8/layout/lProcess3"/>
    <dgm:cxn modelId="{82708340-82F9-4D23-B681-6DA47A03F8E8}" type="presParOf" srcId="{0A0F3E68-95EE-4DBA-9905-72C80B529316}" destId="{ED460172-2D19-4D97-A41B-7BC25E4B021B}" srcOrd="7" destOrd="0" presId="urn:microsoft.com/office/officeart/2005/8/layout/lProcess3"/>
    <dgm:cxn modelId="{857623F1-E863-4AA1-9F44-0E8A4FD6E415}" type="presParOf" srcId="{0A0F3E68-95EE-4DBA-9905-72C80B529316}" destId="{452E88CA-F3AA-4E41-B7F2-499C2BABB8AF}" srcOrd="8" destOrd="0" presId="urn:microsoft.com/office/officeart/2005/8/layout/lProcess3"/>
    <dgm:cxn modelId="{F50AF05D-04A5-4E2B-A20D-BC4CD431401F}" type="presParOf" srcId="{452E88CA-F3AA-4E41-B7F2-499C2BABB8AF}" destId="{85FE6D7E-93F5-4587-B0D7-834CFE79F9D2}" srcOrd="0" destOrd="0" presId="urn:microsoft.com/office/officeart/2005/8/layout/lProcess3"/>
    <dgm:cxn modelId="{0D4AA54A-92B2-4B53-8C4C-39A23B522D6A}" type="presParOf" srcId="{452E88CA-F3AA-4E41-B7F2-499C2BABB8AF}" destId="{DC47663E-5DC6-4290-816C-24B34ECC59CE}" srcOrd="1" destOrd="0" presId="urn:microsoft.com/office/officeart/2005/8/layout/lProcess3"/>
    <dgm:cxn modelId="{D145A2A7-2D18-4A72-B2CC-6180FFB53EF0}" type="presParOf" srcId="{452E88CA-F3AA-4E41-B7F2-499C2BABB8AF}" destId="{59B4EEAD-177E-4376-8E76-BA169D015246}" srcOrd="2" destOrd="0" presId="urn:microsoft.com/office/officeart/2005/8/layout/lProcess3"/>
    <dgm:cxn modelId="{7E33A1A4-BA44-49CD-A677-C0E1BCC716E8}" type="presParOf" srcId="{452E88CA-F3AA-4E41-B7F2-499C2BABB8AF}" destId="{0A86C61B-E1DD-4E5A-B0A4-4A5C1121863C}" srcOrd="3" destOrd="0" presId="urn:microsoft.com/office/officeart/2005/8/layout/lProcess3"/>
    <dgm:cxn modelId="{726E52F5-FB01-46B2-87B3-B57D52C68450}" type="presParOf" srcId="{452E88CA-F3AA-4E41-B7F2-499C2BABB8AF}" destId="{5E116A51-AF8B-476A-A49B-E11A2609B8BF}" srcOrd="4" destOrd="0" presId="urn:microsoft.com/office/officeart/2005/8/layout/lProcess3"/>
    <dgm:cxn modelId="{FE8B4A06-4ECB-469C-9F97-BD7C7890AEC0}" type="presParOf" srcId="{452E88CA-F3AA-4E41-B7F2-499C2BABB8AF}" destId="{414467C4-C5BF-4CBA-BFE2-ACAA285F50D1}" srcOrd="5" destOrd="0" presId="urn:microsoft.com/office/officeart/2005/8/layout/lProcess3"/>
    <dgm:cxn modelId="{1C561C38-DF64-422D-A1CB-D75B2F0BE9F7}" type="presParOf" srcId="{452E88CA-F3AA-4E41-B7F2-499C2BABB8AF}" destId="{7F9C4A0A-F048-4266-BFD7-1CE1D82F36BB}" srcOrd="6" destOrd="0" presId="urn:microsoft.com/office/officeart/2005/8/layout/lProcess3"/>
    <dgm:cxn modelId="{51A2818D-0C1E-4457-92F7-8D09DE1E3EF2}" type="presParOf" srcId="{452E88CA-F3AA-4E41-B7F2-499C2BABB8AF}" destId="{A2106D56-3B12-4ABD-916E-94F5E33EDD50}" srcOrd="7" destOrd="0" presId="urn:microsoft.com/office/officeart/2005/8/layout/lProcess3"/>
    <dgm:cxn modelId="{189375C1-572A-45F1-A1F8-D3698F0667DA}" type="presParOf" srcId="{452E88CA-F3AA-4E41-B7F2-499C2BABB8AF}" destId="{D34E967C-C839-45F0-BE41-491681062737}" srcOrd="8" destOrd="0" presId="urn:microsoft.com/office/officeart/2005/8/layout/lProcess3"/>
    <dgm:cxn modelId="{04DB921B-B794-4901-9C19-52732C8C5BB3}" type="presParOf" srcId="{452E88CA-F3AA-4E41-B7F2-499C2BABB8AF}" destId="{95785A57-5165-4809-8DB0-08707A5A9547}" srcOrd="9" destOrd="0" presId="urn:microsoft.com/office/officeart/2005/8/layout/lProcess3"/>
    <dgm:cxn modelId="{4802DEBE-B654-4381-AB33-8FAB99890FBC}" type="presParOf" srcId="{452E88CA-F3AA-4E41-B7F2-499C2BABB8AF}" destId="{610C00BE-F0DE-4889-96D1-D24D58573891}" srcOrd="10" destOrd="0" presId="urn:microsoft.com/office/officeart/2005/8/layout/lProcess3"/>
    <dgm:cxn modelId="{25A23623-90F0-4B31-9E53-F2C133B66337}" type="presParOf" srcId="{0A0F3E68-95EE-4DBA-9905-72C80B529316}" destId="{5AD18EA5-4F79-42AA-AB7F-561784264159}" srcOrd="9" destOrd="0" presId="urn:microsoft.com/office/officeart/2005/8/layout/lProcess3"/>
    <dgm:cxn modelId="{5EACAC41-7E19-44EB-B14C-5915C4A8BFE8}" type="presParOf" srcId="{0A0F3E68-95EE-4DBA-9905-72C80B529316}" destId="{6AA56CEC-35DB-4B19-BB39-6C57FDD8512B}" srcOrd="10" destOrd="0" presId="urn:microsoft.com/office/officeart/2005/8/layout/lProcess3"/>
    <dgm:cxn modelId="{CADDD31D-3F99-4676-98E2-6AF0B6AFD100}" type="presParOf" srcId="{6AA56CEC-35DB-4B19-BB39-6C57FDD8512B}" destId="{157909EB-B88B-4E7B-AAC5-E5EC7A80D0E2}" srcOrd="0" destOrd="0" presId="urn:microsoft.com/office/officeart/2005/8/layout/lProcess3"/>
    <dgm:cxn modelId="{707BD37A-32C2-4929-AADB-85D6909C5170}" type="presParOf" srcId="{6AA56CEC-35DB-4B19-BB39-6C57FDD8512B}" destId="{DB3AA93F-CAE6-40FC-A4C8-C31E035A187C}" srcOrd="1" destOrd="0" presId="urn:microsoft.com/office/officeart/2005/8/layout/lProcess3"/>
    <dgm:cxn modelId="{1428CCAB-26F1-4769-A564-F1C94773FEB5}" type="presParOf" srcId="{6AA56CEC-35DB-4B19-BB39-6C57FDD8512B}" destId="{2DD0DE85-A50E-4591-805F-DD28B4283B7D}" srcOrd="2" destOrd="0" presId="urn:microsoft.com/office/officeart/2005/8/layout/lProcess3"/>
    <dgm:cxn modelId="{70350A38-771D-4F86-9055-68A73286AD1E}" type="presParOf" srcId="{6AA56CEC-35DB-4B19-BB39-6C57FDD8512B}" destId="{BE8B9809-3DB2-4A1B-A571-31A5DD850178}" srcOrd="3" destOrd="0" presId="urn:microsoft.com/office/officeart/2005/8/layout/lProcess3"/>
    <dgm:cxn modelId="{E648A906-D64A-4A49-B76C-F5F0829A1AF2}" type="presParOf" srcId="{6AA56CEC-35DB-4B19-BB39-6C57FDD8512B}" destId="{285D7C86-3106-4314-B59A-A81610FCC117}" srcOrd="4" destOrd="0" presId="urn:microsoft.com/office/officeart/2005/8/layout/lProcess3"/>
    <dgm:cxn modelId="{CB96C8B5-5103-4B30-B004-DDD1C4EC0AB9}" type="presParOf" srcId="{6AA56CEC-35DB-4B19-BB39-6C57FDD8512B}" destId="{FA388358-624E-46DE-BA90-DC88FDB6E228}" srcOrd="5" destOrd="0" presId="urn:microsoft.com/office/officeart/2005/8/layout/lProcess3"/>
    <dgm:cxn modelId="{F9C0AFB2-CCA4-4B3D-9258-DEF6009A449D}" type="presParOf" srcId="{6AA56CEC-35DB-4B19-BB39-6C57FDD8512B}" destId="{5FD728C6-2F95-4702-8D0A-7AC2C6DAA98A}" srcOrd="6" destOrd="0" presId="urn:microsoft.com/office/officeart/2005/8/layout/lProcess3"/>
    <dgm:cxn modelId="{2C90E23B-76AD-4C1E-B717-7EC67D5B4A4F}" type="presParOf" srcId="{6AA56CEC-35DB-4B19-BB39-6C57FDD8512B}" destId="{D23DC56A-E782-43CA-BC46-574B2CD0B5E3}" srcOrd="7" destOrd="0" presId="urn:microsoft.com/office/officeart/2005/8/layout/lProcess3"/>
    <dgm:cxn modelId="{B4A7360D-0A04-4DE5-A43E-18EFBC650850}" type="presParOf" srcId="{6AA56CEC-35DB-4B19-BB39-6C57FDD8512B}" destId="{AE40A16B-89DE-43DE-A012-08101D3F9A1D}" srcOrd="8" destOrd="0" presId="urn:microsoft.com/office/officeart/2005/8/layout/lProcess3"/>
    <dgm:cxn modelId="{98354CE6-7470-4A9B-A34C-C832AEE027EC}" type="presParOf" srcId="{6AA56CEC-35DB-4B19-BB39-6C57FDD8512B}" destId="{6FAD8D1F-E15A-4758-B3F6-61545A63C517}" srcOrd="9" destOrd="0" presId="urn:microsoft.com/office/officeart/2005/8/layout/lProcess3"/>
    <dgm:cxn modelId="{054B0C9B-4354-4897-BE3D-4D9C98B80FB8}" type="presParOf" srcId="{6AA56CEC-35DB-4B19-BB39-6C57FDD8512B}" destId="{7E3723A8-8C58-4BDC-A831-5C9F342ED29E}" srcOrd="10" destOrd="0" presId="urn:microsoft.com/office/officeart/2005/8/layout/lProcess3"/>
    <dgm:cxn modelId="{8B4FEC24-414C-4760-8EEB-10B48E85D685}" type="presParOf" srcId="{0A0F3E68-95EE-4DBA-9905-72C80B529316}" destId="{ECA27029-0350-4975-A042-4ABB677193D2}" srcOrd="11" destOrd="0" presId="urn:microsoft.com/office/officeart/2005/8/layout/lProcess3"/>
    <dgm:cxn modelId="{1C1360F7-92EB-4F22-B0C6-6094FFAEBF32}" type="presParOf" srcId="{0A0F3E68-95EE-4DBA-9905-72C80B529316}" destId="{C4C7AD2F-4F54-4499-8A53-0FC17B1F085A}" srcOrd="12" destOrd="0" presId="urn:microsoft.com/office/officeart/2005/8/layout/lProcess3"/>
    <dgm:cxn modelId="{A2A95178-EFCB-4DAB-9E08-1F8E57329EC5}" type="presParOf" srcId="{C4C7AD2F-4F54-4499-8A53-0FC17B1F085A}" destId="{982A8300-5863-44EA-B9BC-BB2FC3332EA2}" srcOrd="0" destOrd="0" presId="urn:microsoft.com/office/officeart/2005/8/layout/lProcess3"/>
    <dgm:cxn modelId="{730AE586-2F10-4060-932C-E6A96FC0B1AF}" type="presParOf" srcId="{C4C7AD2F-4F54-4499-8A53-0FC17B1F085A}" destId="{4314DB4F-E240-4D75-9210-FF9DF7927DEF}" srcOrd="1" destOrd="0" presId="urn:microsoft.com/office/officeart/2005/8/layout/lProcess3"/>
    <dgm:cxn modelId="{6459ABFA-7928-428F-9DC6-A31DC1F30268}" type="presParOf" srcId="{C4C7AD2F-4F54-4499-8A53-0FC17B1F085A}" destId="{F4508AB5-1EFE-4D92-AE40-9485D8BE6EE3}" srcOrd="2" destOrd="0" presId="urn:microsoft.com/office/officeart/2005/8/layout/lProcess3"/>
    <dgm:cxn modelId="{892A9A85-3263-442B-87ED-D41640EC61D9}" type="presParOf" srcId="{C4C7AD2F-4F54-4499-8A53-0FC17B1F085A}" destId="{3C85A104-A23A-4E44-8921-AB805E4D102F}" srcOrd="3" destOrd="0" presId="urn:microsoft.com/office/officeart/2005/8/layout/lProcess3"/>
    <dgm:cxn modelId="{33986ACA-6DCA-4184-8FBE-AD34462238E3}" type="presParOf" srcId="{C4C7AD2F-4F54-4499-8A53-0FC17B1F085A}" destId="{205B0B66-BB00-44F0-BD94-A8AAD161277E}" srcOrd="4" destOrd="0" presId="urn:microsoft.com/office/officeart/2005/8/layout/lProcess3"/>
    <dgm:cxn modelId="{48B41315-AA27-4A06-9CF7-D0DDA9CFC6E9}" type="presParOf" srcId="{C4C7AD2F-4F54-4499-8A53-0FC17B1F085A}" destId="{A6A2E709-9553-4792-9B2B-C6D087F22562}" srcOrd="5" destOrd="0" presId="urn:microsoft.com/office/officeart/2005/8/layout/lProcess3"/>
    <dgm:cxn modelId="{F010200B-2570-4E40-B89B-1C3F4149B719}" type="presParOf" srcId="{C4C7AD2F-4F54-4499-8A53-0FC17B1F085A}" destId="{47217FF4-0061-4C26-92E4-51080BE24A6B}" srcOrd="6" destOrd="0" presId="urn:microsoft.com/office/officeart/2005/8/layout/lProcess3"/>
    <dgm:cxn modelId="{7DAB93A8-D4C8-42A6-8858-21F1C8D3A0A2}" type="presParOf" srcId="{C4C7AD2F-4F54-4499-8A53-0FC17B1F085A}" destId="{6532841E-452C-49FA-9455-4EC82F74C1A1}" srcOrd="7" destOrd="0" presId="urn:microsoft.com/office/officeart/2005/8/layout/lProcess3"/>
    <dgm:cxn modelId="{54BCF6D7-0A83-4288-BDFA-A5B705B21785}" type="presParOf" srcId="{C4C7AD2F-4F54-4499-8A53-0FC17B1F085A}" destId="{D803310A-835F-4B09-8055-CCEA05FCA856}" srcOrd="8" destOrd="0" presId="urn:microsoft.com/office/officeart/2005/8/layout/lProcess3"/>
    <dgm:cxn modelId="{BA2F0663-A73E-4457-9122-AD5895BB0BBB}" type="presParOf" srcId="{C4C7AD2F-4F54-4499-8A53-0FC17B1F085A}" destId="{8AE58AB7-A000-4C0D-A9F5-1E2CA88D30A6}" srcOrd="9" destOrd="0" presId="urn:microsoft.com/office/officeart/2005/8/layout/lProcess3"/>
    <dgm:cxn modelId="{C28EB63F-8301-469D-984B-BA6C3675B288}" type="presParOf" srcId="{C4C7AD2F-4F54-4499-8A53-0FC17B1F085A}" destId="{9E57C94D-AF8B-4E83-9D64-56349BAEA9AE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/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1EB2714F-54AA-49DD-A271-4EE76A340C1C}">
      <dgm:prSet phldrT="[Teksti]" custT="1"/>
      <dgm:spPr/>
      <dgm:t>
        <a:bodyPr/>
        <a:lstStyle/>
        <a:p>
          <a:r>
            <a:rPr lang="fi-FI" sz="1000" dirty="0"/>
            <a:t>Huoli lastensuojelun asiakkaana olevasta lapsesta/ lapsen palvelussa tapahtuu jokin muutos</a:t>
          </a:r>
        </a:p>
      </dgm:t>
    </dgm:pt>
    <dgm:pt modelId="{00B026C3-01DD-4352-936B-31BCE1BDD1CA}" type="parTrans" cxnId="{96F0745C-9DD4-483C-85A5-4233C150EA4E}">
      <dgm:prSet/>
      <dgm:spPr/>
      <dgm:t>
        <a:bodyPr/>
        <a:lstStyle/>
        <a:p>
          <a:endParaRPr lang="fi-FI" sz="700"/>
        </a:p>
      </dgm:t>
    </dgm:pt>
    <dgm:pt modelId="{694192A1-CDB1-44C3-AE3F-893979F40C69}" type="sibTrans" cxnId="{96F0745C-9DD4-483C-85A5-4233C150EA4E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/>
      <dgm:t>
        <a:bodyPr/>
        <a:lstStyle/>
        <a:p>
          <a:endParaRPr lang="fi-FI" sz="1000" dirty="0"/>
        </a:p>
        <a:p>
          <a:r>
            <a:rPr lang="fi-FI" sz="1000" dirty="0"/>
            <a:t>Lapsen vastaava sosiaalityöntekijä: </a:t>
          </a:r>
        </a:p>
        <a:p>
          <a:r>
            <a:rPr lang="fi-FI" sz="1000" dirty="0"/>
            <a:t>puh, </a:t>
          </a:r>
          <a:r>
            <a:rPr lang="fi-FI" sz="900" dirty="0">
              <a:hlinkClick xmlns:r="http://schemas.openxmlformats.org/officeDocument/2006/relationships" r:id="rId1"/>
            </a:rPr>
            <a:t>etunimi.sukunimi@soite.fi</a:t>
          </a:r>
          <a:endParaRPr lang="fi-FI" sz="900" dirty="0"/>
        </a:p>
        <a:p>
          <a:endParaRPr lang="fi-FI" sz="1000" dirty="0"/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08EB9039-FB56-443B-98E1-1BC25E96153F}">
      <dgm:prSet phldrT="[Teksti]" custT="1"/>
      <dgm:spPr/>
      <dgm:t>
        <a:bodyPr/>
        <a:lstStyle/>
        <a:p>
          <a:r>
            <a:rPr lang="fi-FI" sz="900" dirty="0"/>
            <a:t>Asiakkaan ajantasaisesta tilanteesta tarvittaessa LS-ilm. </a:t>
          </a:r>
        </a:p>
        <a:p>
          <a:r>
            <a:rPr lang="fi-FI" sz="900" dirty="0"/>
            <a:t>Monialainen asiakassuunnitelma</a:t>
          </a:r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/>
      <dgm:t>
        <a:bodyPr/>
        <a:lstStyle/>
        <a:p>
          <a:r>
            <a:rPr lang="fi-FI" sz="1000" dirty="0"/>
            <a:t>LS-lain mukaisten palvelujen toteuttaminen ja toteutuminen</a:t>
          </a:r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024C7722-6656-485C-8D09-2A62F413CBD8}">
      <dgm:prSet phldrT="[Teksti]" custT="1"/>
      <dgm:spPr/>
      <dgm:t>
        <a:bodyPr/>
        <a:lstStyle/>
        <a:p>
          <a:r>
            <a:rPr lang="fi-FI" sz="900" dirty="0"/>
            <a:t>Monialaisen asiakassuunnitelman mukaisesti</a:t>
          </a:r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/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/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1000" b="1" dirty="0"/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00" dirty="0"/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EF1E1F4B-06EC-42A8-B844-310612866369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Lastensuojelu</a:t>
          </a:r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2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1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1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1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1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1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2"/>
      <dgm:spPr/>
    </dgm:pt>
    <dgm:pt modelId="{9755968C-D155-4D8E-93B9-E582B6811369}" type="pres">
      <dgm:prSet presAssocID="{00B026C3-01DD-4352-936B-31BCE1BDD1CA}" presName="parTrans" presStyleCnt="0"/>
      <dgm:spPr/>
    </dgm:pt>
    <dgm:pt modelId="{6C0E8378-B958-413F-B19F-A8F3CAE3647E}" type="pres">
      <dgm:prSet presAssocID="{1EB2714F-54AA-49DD-A271-4EE76A340C1C}" presName="node" presStyleLbl="alignAccFollowNode1" presStyleIdx="5" presStyleCnt="10">
        <dgm:presLayoutVars>
          <dgm:bulletEnabled val="1"/>
        </dgm:presLayoutVars>
      </dgm:prSet>
      <dgm:spPr/>
    </dgm:pt>
    <dgm:pt modelId="{7A0D1602-A15F-4B44-BE71-07126AB20616}" type="pres">
      <dgm:prSet presAssocID="{694192A1-CDB1-44C3-AE3F-893979F40C69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10" custLinFactNeighborX="-2323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10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10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10">
        <dgm:presLayoutVars>
          <dgm:bulletEnabled val="1"/>
        </dgm:presLayoutVars>
      </dgm:prSet>
      <dgm:spPr/>
    </dgm:pt>
  </dgm:ptLst>
  <dgm:cxnLst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E324F739-9BB1-47DD-9695-5952B9F608D7}" type="presOf" srcId="{39F0F89E-158E-45A8-82E2-09BABC827AE2}" destId="{877E0F1B-464B-429F-8FD0-D75B8B38554A}" srcOrd="0" destOrd="0" presId="urn:microsoft.com/office/officeart/2005/8/layout/lProcess3"/>
    <dgm:cxn modelId="{96F0745C-9DD4-483C-85A5-4233C150EA4E}" srcId="{EF1E1F4B-06EC-42A8-B844-310612866369}" destId="{1EB2714F-54AA-49DD-A271-4EE76A340C1C}" srcOrd="0" destOrd="0" parTransId="{00B026C3-01DD-4352-936B-31BCE1BDD1CA}" sibTransId="{694192A1-CDB1-44C3-AE3F-893979F40C69}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146CE04F-03D2-4503-9BAE-E95855E3696F}" type="presOf" srcId="{1EB2714F-54AA-49DD-A271-4EE76A340C1C}" destId="{6C0E8378-B958-413F-B19F-A8F3CAE3647E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43FDE953-8EA4-4838-A3B2-F4FA0A43F4D2}" type="presOf" srcId="{024C7722-6656-485C-8D09-2A62F413CBD8}" destId="{54863496-5E03-4377-A30A-F018F385D1A6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370463A2-9795-450E-B50E-E66771843FCE}" type="presOf" srcId="{08EB9039-FB56-443B-98E1-1BC25E96153F}" destId="{C044D98F-36FD-4BE9-8214-7D51D7EFF162}" srcOrd="0" destOrd="0" presId="urn:microsoft.com/office/officeart/2005/8/layout/lProcess3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A9E5D7F9-8E21-49CB-A3BD-EC38B183F937}" type="presOf" srcId="{49F07CCB-2EE5-450B-BED4-81DDD66C8042}" destId="{25FADDF4-9696-49A3-944D-2FED0AEF262D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394805DB-0C90-4B12-80C8-B2B1AEBF4027}" type="presParOf" srcId="{32047BFD-AF34-4B85-9D2B-5279388BC371}" destId="{9755968C-D155-4D8E-93B9-E582B6811369}" srcOrd="1" destOrd="0" presId="urn:microsoft.com/office/officeart/2005/8/layout/lProcess3"/>
    <dgm:cxn modelId="{A6A89A52-7A8A-44EC-8160-789561C6B527}" type="presParOf" srcId="{32047BFD-AF34-4B85-9D2B-5279388BC371}" destId="{6C0E8378-B958-413F-B19F-A8F3CAE3647E}" srcOrd="2" destOrd="0" presId="urn:microsoft.com/office/officeart/2005/8/layout/lProcess3"/>
    <dgm:cxn modelId="{D9B18B5E-36C3-4118-9624-2E391E3CCD0A}" type="presParOf" srcId="{32047BFD-AF34-4B85-9D2B-5279388BC371}" destId="{7A0D1602-A15F-4B44-BE71-07126AB20616}" srcOrd="3" destOrd="0" presId="urn:microsoft.com/office/officeart/2005/8/layout/lProcess3"/>
    <dgm:cxn modelId="{A02792D8-F27B-4AC5-825A-A4E349EF985E}" type="presParOf" srcId="{32047BFD-AF34-4B85-9D2B-5279388BC371}" destId="{25FADDF4-9696-49A3-944D-2FED0AEF262D}" srcOrd="4" destOrd="0" presId="urn:microsoft.com/office/officeart/2005/8/layout/lProcess3"/>
    <dgm:cxn modelId="{E2E41340-96DC-4D3D-8A60-E4CB3A28D1B6}" type="presParOf" srcId="{32047BFD-AF34-4B85-9D2B-5279388BC371}" destId="{6AAFEAF0-7450-4DC9-8BD7-F5ADCE9FFD7E}" srcOrd="5" destOrd="0" presId="urn:microsoft.com/office/officeart/2005/8/layout/lProcess3"/>
    <dgm:cxn modelId="{FDE8F368-E0D2-4AE4-8F13-4493BB8C72B9}" type="presParOf" srcId="{32047BFD-AF34-4B85-9D2B-5279388BC371}" destId="{877E0F1B-464B-429F-8FD0-D75B8B38554A}" srcOrd="6" destOrd="0" presId="urn:microsoft.com/office/officeart/2005/8/layout/lProcess3"/>
    <dgm:cxn modelId="{133CCD4E-DDF2-4308-9683-B9F9B2D62E56}" type="presParOf" srcId="{32047BFD-AF34-4B85-9D2B-5279388BC371}" destId="{2C62F168-2F61-4DF3-91ED-88348ED75532}" srcOrd="7" destOrd="0" presId="urn:microsoft.com/office/officeart/2005/8/layout/lProcess3"/>
    <dgm:cxn modelId="{10F79481-1FEC-4F0F-8DCB-D20FEE8C5158}" type="presParOf" srcId="{32047BFD-AF34-4B85-9D2B-5279388BC371}" destId="{C044D98F-36FD-4BE9-8214-7D51D7EFF162}" srcOrd="8" destOrd="0" presId="urn:microsoft.com/office/officeart/2005/8/layout/lProcess3"/>
    <dgm:cxn modelId="{6C384E01-A5DE-4CBF-AF16-F0A8EC40D872}" type="presParOf" srcId="{32047BFD-AF34-4B85-9D2B-5279388BC371}" destId="{A1230F42-BE26-405F-A898-7C1569CFD691}" srcOrd="9" destOrd="0" presId="urn:microsoft.com/office/officeart/2005/8/layout/lProcess3"/>
    <dgm:cxn modelId="{D0337DA6-C42F-4502-9C70-08537CDAF07D}" type="presParOf" srcId="{32047BFD-AF34-4B85-9D2B-5279388BC371}" destId="{54863496-5E03-4377-A30A-F018F385D1A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00" b="1" u="none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/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/>
      <dgm:t>
        <a:bodyPr/>
        <a:lstStyle/>
        <a:p>
          <a:endParaRPr lang="fi-FI" sz="900" dirty="0"/>
        </a:p>
        <a:p>
          <a:r>
            <a:rPr lang="fi-FI" sz="900" dirty="0"/>
            <a:t>Ankkuritiimi</a:t>
          </a:r>
        </a:p>
        <a:p>
          <a:r>
            <a:rPr lang="fi-FI" sz="900" dirty="0"/>
            <a:t>040 4882904</a:t>
          </a:r>
        </a:p>
        <a:p>
          <a:r>
            <a:rPr lang="fi-FI" sz="800" dirty="0">
              <a:hlinkClick xmlns:r="http://schemas.openxmlformats.org/officeDocument/2006/relationships" r:id="rId1"/>
            </a:rPr>
            <a:t>ankkuritiimi@kokkola.fi</a:t>
          </a:r>
          <a:endParaRPr lang="fi-FI" sz="800" dirty="0"/>
        </a:p>
        <a:p>
          <a:endParaRPr lang="fi-FI" sz="900" dirty="0"/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/>
      <dgm:t>
        <a:bodyPr/>
        <a:lstStyle/>
        <a:p>
          <a:pPr algn="l"/>
          <a:r>
            <a:rPr lang="fi-FI" sz="900" u="sng" dirty="0"/>
            <a:t>Tilanteen selvittely:</a:t>
          </a:r>
          <a:endParaRPr lang="fi-FI" sz="900" u="none" dirty="0"/>
        </a:p>
        <a:p>
          <a:pPr algn="l"/>
          <a:r>
            <a:rPr lang="fi-FI" sz="900" u="none" dirty="0"/>
            <a:t>- nuoren tilanteen laaja-alainen kartoitus</a:t>
          </a:r>
          <a:endParaRPr lang="fi-FI" sz="900" u="sng" dirty="0"/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024C7722-6656-485C-8D09-2A62F413CBD8}">
      <dgm:prSet phldrT="[Teksti]" custT="1"/>
      <dgm:spPr/>
      <dgm:t>
        <a:bodyPr/>
        <a:lstStyle/>
        <a:p>
          <a:r>
            <a:rPr lang="fi-FI" sz="900" dirty="0"/>
            <a:t>Monialaisen suunnitelman mukaisesti</a:t>
          </a:r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/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/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00" b="1" dirty="0"/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/>
      <dgm:t>
        <a:bodyPr/>
        <a:lstStyle/>
        <a:p>
          <a:r>
            <a:rPr lang="fi-FI" sz="650" dirty="0"/>
            <a:t>	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/>
      <dgm:t>
        <a:bodyPr/>
        <a:lstStyle/>
        <a:p>
          <a:endParaRPr lang="fi-FI" sz="700" dirty="0">
            <a:solidFill>
              <a:schemeClr val="tx1"/>
            </a:solidFill>
          </a:endParaRPr>
        </a:p>
        <a:p>
          <a:endParaRPr lang="fi-FI" sz="700" dirty="0">
            <a:solidFill>
              <a:schemeClr val="tx1"/>
            </a:solidFill>
          </a:endParaRP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Huoli nuoren ajautumisesta väkivaltaiseen </a:t>
          </a:r>
          <a:r>
            <a:rPr lang="fi-FI" sz="900" dirty="0" err="1">
              <a:solidFill>
                <a:schemeClr val="tx1"/>
              </a:solidFill>
            </a:rPr>
            <a:t>extrenismiin</a:t>
          </a:r>
          <a:endParaRPr lang="fi-FI" sz="900" dirty="0">
            <a:solidFill>
              <a:schemeClr val="tx1"/>
            </a:solidFill>
          </a:endParaRP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551C9E34-164A-40A4-95EB-6C9BA57EFDB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Sähköinen rikosilmoitus</a:t>
          </a:r>
        </a:p>
        <a:p>
          <a:r>
            <a:rPr lang="fi-FI" sz="900" dirty="0">
              <a:solidFill>
                <a:schemeClr val="tx1"/>
              </a:solidFill>
            </a:rPr>
            <a:t>Sähköinen lastensuojeluilmoitus</a:t>
          </a:r>
        </a:p>
      </dgm:t>
    </dgm:pt>
    <dgm:pt modelId="{17804392-A292-47B7-B9FF-1E818FCA36B8}" type="parTrans" cxnId="{8EE37589-2ABB-4583-A127-F432DCC2A6DB}">
      <dgm:prSet/>
      <dgm:spPr/>
      <dgm:t>
        <a:bodyPr/>
        <a:lstStyle/>
        <a:p>
          <a:endParaRPr lang="fi-FI"/>
        </a:p>
      </dgm:t>
    </dgm:pt>
    <dgm:pt modelId="{9ABCCEDC-6E24-4F43-832A-F5F5712C65D8}" type="sibTrans" cxnId="{8EE37589-2ABB-4583-A127-F432DCC2A6DB}">
      <dgm:prSet/>
      <dgm:spPr/>
      <dgm:t>
        <a:bodyPr/>
        <a:lstStyle/>
        <a:p>
          <a:endParaRPr lang="fi-FI"/>
        </a:p>
      </dgm:t>
    </dgm:pt>
    <dgm:pt modelId="{A6B206B1-B2FC-4293-9D71-FF11F35F06BA}">
      <dgm:prSet phldrT="[Teksti]" custT="1"/>
      <dgm:spPr/>
      <dgm:t>
        <a:bodyPr/>
        <a:lstStyle/>
        <a:p>
          <a:pPr algn="l"/>
          <a:r>
            <a:rPr lang="fi-FI" sz="900" u="sng" dirty="0">
              <a:solidFill>
                <a:schemeClr val="tx1"/>
              </a:solidFill>
            </a:rPr>
            <a:t>Tilanteen selvittely:</a:t>
          </a:r>
          <a:endParaRPr lang="fi-FI" sz="900" u="none" dirty="0">
            <a:solidFill>
              <a:schemeClr val="tx1"/>
            </a:solidFill>
          </a:endParaRPr>
        </a:p>
        <a:p>
          <a:pPr algn="l"/>
          <a:r>
            <a:rPr lang="fi-FI" sz="900" u="none" dirty="0">
              <a:solidFill>
                <a:schemeClr val="tx1"/>
              </a:solidFill>
            </a:rPr>
            <a:t>- Poliisin esitutkinta</a:t>
          </a:r>
        </a:p>
        <a:p>
          <a:pPr algn="l"/>
          <a:r>
            <a:rPr lang="fi-FI" sz="900" u="none" dirty="0">
              <a:solidFill>
                <a:schemeClr val="tx1"/>
              </a:solidFill>
            </a:rPr>
            <a:t>- Sovitteluun </a:t>
          </a:r>
          <a:r>
            <a:rPr lang="fi-FI" sz="900" u="none" dirty="0" err="1">
              <a:solidFill>
                <a:schemeClr val="tx1"/>
              </a:solidFill>
            </a:rPr>
            <a:t>ojaaminen</a:t>
          </a:r>
          <a:endParaRPr lang="fi-FI" sz="900" u="sng" dirty="0">
            <a:solidFill>
              <a:schemeClr val="tx1"/>
            </a:solidFill>
          </a:endParaRP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monialainen suunnitelma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EA005845-8B8A-4CAD-B66C-FBF529B9AC96}">
      <dgm:prSet phldrT="[Teksti]"/>
      <dgm:spPr/>
      <dgm:t>
        <a:bodyPr/>
        <a:lstStyle/>
        <a:p>
          <a:endParaRPr lang="fi-FI" dirty="0"/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00776B1C-EDFD-449F-9A4F-79FA080A824A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Monialaisen suunnitelman mukaisesti</a:t>
          </a:r>
        </a:p>
      </dgm:t>
    </dgm:pt>
    <dgm:pt modelId="{8B03842C-B569-46F4-9819-0AFF2568C166}" type="parTrans" cxnId="{7385302D-B2E0-4999-BD73-060712EDAED3}">
      <dgm:prSet/>
      <dgm:spPr/>
      <dgm:t>
        <a:bodyPr/>
        <a:lstStyle/>
        <a:p>
          <a:endParaRPr lang="fi-FI"/>
        </a:p>
      </dgm:t>
    </dgm:pt>
    <dgm:pt modelId="{8B6E5A25-55D1-45B5-B4C5-7A1EDF96731E}" type="sibTrans" cxnId="{7385302D-B2E0-4999-BD73-060712EDAED3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Huoli, että nuori on joutunut rikoksen uhriksi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Poliisiasema</a:t>
          </a:r>
        </a:p>
        <a:p>
          <a:r>
            <a:rPr lang="fi-FI" sz="900" dirty="0">
              <a:solidFill>
                <a:schemeClr val="tx1"/>
              </a:solidFill>
            </a:rPr>
            <a:t>Kaarlelankatu 74 Kokkola</a:t>
          </a:r>
        </a:p>
        <a:p>
          <a:r>
            <a:rPr lang="fi-FI" sz="800" dirty="0">
              <a:solidFill>
                <a:schemeClr val="tx1"/>
              </a:solidFill>
            </a:rPr>
            <a:t>www.ankkuritoiminta.fi</a:t>
          </a: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 custT="1"/>
      <dgm:spPr/>
      <dgm:t>
        <a:bodyPr/>
        <a:lstStyle/>
        <a:p>
          <a:pPr algn="l"/>
          <a:r>
            <a:rPr lang="fi-FI" sz="900" u="sng" dirty="0">
              <a:solidFill>
                <a:schemeClr val="tx1"/>
              </a:solidFill>
            </a:rPr>
            <a:t>Tilanteen selvittely:</a:t>
          </a:r>
          <a:endParaRPr lang="fi-FI" sz="900" u="none" dirty="0">
            <a:solidFill>
              <a:schemeClr val="tx1"/>
            </a:solidFill>
          </a:endParaRPr>
        </a:p>
        <a:p>
          <a:pPr algn="l"/>
          <a:r>
            <a:rPr lang="fi-FI" sz="900" u="none" dirty="0">
              <a:solidFill>
                <a:schemeClr val="tx1"/>
              </a:solidFill>
            </a:rPr>
            <a:t>- Nuoren ja vanhempien tapaaminen</a:t>
          </a:r>
          <a:endParaRPr lang="fi-FI" sz="900" u="sng" dirty="0">
            <a:solidFill>
              <a:schemeClr val="tx1"/>
            </a:solidFill>
          </a:endParaRP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monialainen suunnitelma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9CDB2F92-75E1-4DEC-8707-4A9ADB2DB266}">
      <dgm:prSet phldrT="[Teksti]" custT="1"/>
      <dgm:spPr/>
      <dgm:t>
        <a:bodyPr/>
        <a:lstStyle/>
        <a:p>
          <a:r>
            <a:rPr lang="fi-FI" sz="900" dirty="0"/>
            <a:t>Monialaisen suunnitelman mukaisesti</a:t>
          </a:r>
        </a:p>
      </dgm:t>
    </dgm:pt>
    <dgm:pt modelId="{6F5F0558-1731-4EBD-9774-7984C3C192AB}" type="parTrans" cxnId="{5CC0A9AA-D0CA-491F-BE4A-04BAE275F53A}">
      <dgm:prSet/>
      <dgm:spPr/>
      <dgm:t>
        <a:bodyPr/>
        <a:lstStyle/>
        <a:p>
          <a:endParaRPr lang="fi-FI"/>
        </a:p>
      </dgm:t>
    </dgm:pt>
    <dgm:pt modelId="{040B393E-8078-4B56-91F4-9554ECDBDF03}" type="sibTrans" cxnId="{5CC0A9AA-D0CA-491F-BE4A-04BAE275F53A}">
      <dgm:prSet/>
      <dgm:spPr/>
      <dgm:t>
        <a:bodyPr/>
        <a:lstStyle/>
        <a:p>
          <a:endParaRPr lang="fi-FI"/>
        </a:p>
      </dgm:t>
    </dgm:pt>
    <dgm:pt modelId="{3400A14B-1827-42F9-B3FF-6F71ED1527EF}">
      <dgm:prSet phldrT="[Teksti]" custT="1"/>
      <dgm:spPr/>
      <dgm:t>
        <a:bodyPr/>
        <a:lstStyle/>
        <a:p>
          <a:r>
            <a:rPr lang="fi-FI" sz="900" dirty="0"/>
            <a:t>Jatko suunnitelman mukaisesti</a:t>
          </a:r>
        </a:p>
      </dgm:t>
    </dgm:pt>
    <dgm:pt modelId="{ACF13D80-8B06-4190-81FB-4F3BBBF03EF1}" type="parTrans" cxnId="{D578B81E-64C6-40EB-B7DF-41F17FD0D42B}">
      <dgm:prSet/>
      <dgm:spPr/>
      <dgm:t>
        <a:bodyPr/>
        <a:lstStyle/>
        <a:p>
          <a:endParaRPr lang="fi-FI"/>
        </a:p>
      </dgm:t>
    </dgm:pt>
    <dgm:pt modelId="{BDEB8179-3390-4DDB-941D-286029D0FAA2}" type="sibTrans" cxnId="{D578B81E-64C6-40EB-B7DF-41F17FD0D42B}">
      <dgm:prSet/>
      <dgm:spPr/>
      <dgm:t>
        <a:bodyPr/>
        <a:lstStyle/>
        <a:p>
          <a:endParaRPr lang="fi-FI"/>
        </a:p>
      </dgm:t>
    </dgm:pt>
    <dgm:pt modelId="{39A96442-B358-4994-8DE6-5473DEDD6656}">
      <dgm:prSet phldrT="[Teksti]" custT="1"/>
      <dgm:spPr/>
      <dgm:t>
        <a:bodyPr/>
        <a:lstStyle/>
        <a:p>
          <a:endParaRPr lang="fi-FI" sz="650" dirty="0"/>
        </a:p>
      </dgm:t>
    </dgm:pt>
    <dgm:pt modelId="{A86A6428-C90D-42D7-A0DC-95D9B60E9EC8}" type="parTrans" cxnId="{9F031CE5-757E-42FE-A112-67B87F3C01CC}">
      <dgm:prSet/>
      <dgm:spPr/>
      <dgm:t>
        <a:bodyPr/>
        <a:lstStyle/>
        <a:p>
          <a:endParaRPr lang="fi-FI"/>
        </a:p>
      </dgm:t>
    </dgm:pt>
    <dgm:pt modelId="{88B5994F-9CC9-4EFC-A4E8-CCC4275E202A}" type="sibTrans" cxnId="{9F031CE5-757E-42FE-A112-67B87F3C01CC}">
      <dgm:prSet/>
      <dgm:spPr/>
      <dgm:t>
        <a:bodyPr/>
        <a:lstStyle/>
        <a:p>
          <a:endParaRPr lang="fi-FI"/>
        </a:p>
      </dgm:t>
    </dgm:pt>
    <dgm:pt modelId="{B4BC5F43-CCA4-4098-A2E9-91F9175C6825}">
      <dgm:prSet phldrT="[Teksti]" custT="1"/>
      <dgm:spPr/>
      <dgm:t>
        <a:bodyPr/>
        <a:lstStyle/>
        <a:p>
          <a:endParaRPr lang="fi-FI" sz="650" dirty="0"/>
        </a:p>
      </dgm:t>
    </dgm:pt>
    <dgm:pt modelId="{AD05B14E-7621-4D8F-99ED-2661148143AE}" type="parTrans" cxnId="{00FBF0EB-B8F8-40FD-938D-A139DB9C17F4}">
      <dgm:prSet/>
      <dgm:spPr/>
      <dgm:t>
        <a:bodyPr/>
        <a:lstStyle/>
        <a:p>
          <a:endParaRPr lang="fi-FI"/>
        </a:p>
      </dgm:t>
    </dgm:pt>
    <dgm:pt modelId="{BE1990B5-7A19-456C-A61B-0C070AF6B821}" type="sibTrans" cxnId="{00FBF0EB-B8F8-40FD-938D-A139DB9C17F4}">
      <dgm:prSet/>
      <dgm:spPr/>
      <dgm:t>
        <a:bodyPr/>
        <a:lstStyle/>
        <a:p>
          <a:endParaRPr lang="fi-FI"/>
        </a:p>
      </dgm:t>
    </dgm:pt>
    <dgm:pt modelId="{B85D0995-4BB2-4831-A33F-E02C6E2E3C7C}">
      <dgm:prSet phldrT="[Teksti]" custT="1"/>
      <dgm:spPr/>
      <dgm:t>
        <a:bodyPr/>
        <a:lstStyle/>
        <a:p>
          <a:r>
            <a:rPr lang="fi-FI" sz="900" dirty="0"/>
            <a:t>Ryhmäilmiöt</a:t>
          </a:r>
        </a:p>
      </dgm:t>
    </dgm:pt>
    <dgm:pt modelId="{3F4B9CD2-EC91-49C2-AE64-9A06377D4F45}" type="parTrans" cxnId="{03CFC221-99DE-4B04-A851-D98A11D6752F}">
      <dgm:prSet/>
      <dgm:spPr/>
      <dgm:t>
        <a:bodyPr/>
        <a:lstStyle/>
        <a:p>
          <a:endParaRPr lang="fi-FI"/>
        </a:p>
      </dgm:t>
    </dgm:pt>
    <dgm:pt modelId="{1ABA3A43-B2E2-485A-ACEA-2E0072ABAE96}" type="sibTrans" cxnId="{03CFC221-99DE-4B04-A851-D98A11D6752F}">
      <dgm:prSet/>
      <dgm:spPr/>
      <dgm:t>
        <a:bodyPr/>
        <a:lstStyle/>
        <a:p>
          <a:endParaRPr lang="fi-FI"/>
        </a:p>
      </dgm:t>
    </dgm:pt>
    <dgm:pt modelId="{ABB88701-1E68-4D74-96E7-D8BD399A8EAB}">
      <dgm:prSet phldrT="[Teksti]" custT="1"/>
      <dgm:spPr/>
      <dgm:t>
        <a:bodyPr/>
        <a:lstStyle/>
        <a:p>
          <a:endParaRPr lang="fi-FI" sz="900" dirty="0"/>
        </a:p>
        <a:p>
          <a:r>
            <a:rPr lang="fi-FI" sz="900" dirty="0"/>
            <a:t>Ankkuritiimi</a:t>
          </a:r>
        </a:p>
        <a:p>
          <a:r>
            <a:rPr lang="fi-FI" sz="900" dirty="0"/>
            <a:t>040 4882904</a:t>
          </a:r>
        </a:p>
        <a:p>
          <a:r>
            <a:rPr lang="fi-FI" sz="800" dirty="0">
              <a:hlinkClick xmlns:r="http://schemas.openxmlformats.org/officeDocument/2006/relationships" r:id="rId1"/>
            </a:rPr>
            <a:t>ankkuritiimi@kokkola.fi</a:t>
          </a:r>
          <a:endParaRPr lang="fi-FI" sz="800" dirty="0"/>
        </a:p>
        <a:p>
          <a:endParaRPr lang="fi-FI" sz="900" dirty="0"/>
        </a:p>
      </dgm:t>
    </dgm:pt>
    <dgm:pt modelId="{F8A17C6F-03AD-4517-9761-4EB31B9AECCD}" type="parTrans" cxnId="{C0877E59-A65A-446D-8C9A-3F39F0046607}">
      <dgm:prSet/>
      <dgm:spPr/>
      <dgm:t>
        <a:bodyPr/>
        <a:lstStyle/>
        <a:p>
          <a:endParaRPr lang="fi-FI"/>
        </a:p>
      </dgm:t>
    </dgm:pt>
    <dgm:pt modelId="{B4719F9C-019E-4425-A70C-469AF9ADD5D4}" type="sibTrans" cxnId="{C0877E59-A65A-446D-8C9A-3F39F0046607}">
      <dgm:prSet/>
      <dgm:spPr/>
      <dgm:t>
        <a:bodyPr/>
        <a:lstStyle/>
        <a:p>
          <a:endParaRPr lang="fi-FI"/>
        </a:p>
      </dgm:t>
    </dgm:pt>
    <dgm:pt modelId="{CB609618-5654-4593-8394-D941A97FDF17}">
      <dgm:prSet phldrT="[Teksti]" custT="1"/>
      <dgm:spPr/>
      <dgm:t>
        <a:bodyPr/>
        <a:lstStyle/>
        <a:p>
          <a:pPr algn="l"/>
          <a:r>
            <a:rPr lang="fi-FI" sz="750" u="none" dirty="0"/>
            <a:t>Tilanteen selvittely muilla keinoin</a:t>
          </a:r>
        </a:p>
        <a:p>
          <a:pPr algn="l"/>
          <a:r>
            <a:rPr lang="fi-FI" sz="750" u="none" dirty="0"/>
            <a:t>Tiedon ja ilmiöiden esiin nostaminen</a:t>
          </a:r>
        </a:p>
        <a:p>
          <a:pPr algn="l"/>
          <a:r>
            <a:rPr lang="fi-FI" sz="750" u="none" dirty="0" err="1"/>
            <a:t>Mahdollisnen</a:t>
          </a:r>
          <a:r>
            <a:rPr lang="fi-FI" sz="750" u="none" dirty="0"/>
            <a:t> palveluohjaus</a:t>
          </a:r>
        </a:p>
      </dgm:t>
    </dgm:pt>
    <dgm:pt modelId="{13BEBE9B-82B1-40AB-A6A9-B1AB24739304}" type="parTrans" cxnId="{5534D8E9-5557-4D4D-93F3-2F03E248EEF2}">
      <dgm:prSet/>
      <dgm:spPr/>
      <dgm:t>
        <a:bodyPr/>
        <a:lstStyle/>
        <a:p>
          <a:endParaRPr lang="fi-FI"/>
        </a:p>
      </dgm:t>
    </dgm:pt>
    <dgm:pt modelId="{1C6FDC69-2A78-4196-BF17-0B3860F90A2F}" type="sibTrans" cxnId="{5534D8E9-5557-4D4D-93F3-2F03E248EEF2}">
      <dgm:prSet/>
      <dgm:spPr/>
      <dgm:t>
        <a:bodyPr/>
        <a:lstStyle/>
        <a:p>
          <a:endParaRPr lang="fi-FI"/>
        </a:p>
      </dgm:t>
    </dgm:pt>
    <dgm:pt modelId="{C5AC6019-67E8-424E-9B39-D74DC22921E1}">
      <dgm:prSet phldrT="[Teksti]" custT="1"/>
      <dgm:spPr/>
      <dgm:t>
        <a:bodyPr/>
        <a:lstStyle/>
        <a:p>
          <a:endParaRPr lang="fi-FI" sz="650" dirty="0"/>
        </a:p>
      </dgm:t>
    </dgm:pt>
    <dgm:pt modelId="{91336828-96BD-4EBE-932C-933A269F9E82}" type="parTrans" cxnId="{0ED8E5BC-E591-4849-A7D9-E793841A69E5}">
      <dgm:prSet/>
      <dgm:spPr/>
      <dgm:t>
        <a:bodyPr/>
        <a:lstStyle/>
        <a:p>
          <a:endParaRPr lang="fi-FI"/>
        </a:p>
      </dgm:t>
    </dgm:pt>
    <dgm:pt modelId="{1A9050AF-72CD-4C2E-8E7A-14DF66900AF1}" type="sibTrans" cxnId="{0ED8E5BC-E591-4849-A7D9-E793841A69E5}">
      <dgm:prSet/>
      <dgm:spPr/>
      <dgm:t>
        <a:bodyPr/>
        <a:lstStyle/>
        <a:p>
          <a:endParaRPr lang="fi-FI"/>
        </a:p>
      </dgm:t>
    </dgm:pt>
    <dgm:pt modelId="{08EB9039-FB56-443B-98E1-1BC25E96153F}">
      <dgm:prSet phldrT="[Teksti]" custT="1"/>
      <dgm:spPr/>
      <dgm:t>
        <a:bodyPr/>
        <a:lstStyle/>
        <a:p>
          <a:r>
            <a:rPr lang="fi-FI" sz="900" dirty="0"/>
            <a:t>Asiakkaan tilanteessa monialainen suunnitelma</a:t>
          </a:r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683021DB-B938-44D5-82DA-94A497D5B642}">
      <dgm:prSet phldrT="[Teksti]" custT="1"/>
      <dgm:spPr/>
      <dgm:t>
        <a:bodyPr/>
        <a:lstStyle/>
        <a:p>
          <a:r>
            <a:rPr lang="fi-FI" sz="900" dirty="0"/>
            <a:t>Asiakkaan tilanteessa saattaen vaihtaen</a:t>
          </a:r>
        </a:p>
      </dgm:t>
    </dgm:pt>
    <dgm:pt modelId="{98E1936F-176E-4C89-A9DF-1B79834C88BD}" type="sibTrans" cxnId="{E33EAB1E-E4CD-43F6-9138-36A9BCB13B0B}">
      <dgm:prSet/>
      <dgm:spPr/>
      <dgm:t>
        <a:bodyPr/>
        <a:lstStyle/>
        <a:p>
          <a:endParaRPr lang="fi-FI"/>
        </a:p>
      </dgm:t>
    </dgm:pt>
    <dgm:pt modelId="{D3DA9A95-5D71-42C4-8B44-00040969F65D}" type="parTrans" cxnId="{E33EAB1E-E4CD-43F6-9138-36A9BCB13B0B}">
      <dgm:prSet/>
      <dgm:spPr/>
      <dgm:t>
        <a:bodyPr/>
        <a:lstStyle/>
        <a:p>
          <a:endParaRPr lang="fi-FI"/>
        </a:p>
      </dgm:t>
    </dgm:pt>
    <dgm:pt modelId="{597F722D-D74F-4EFB-AE04-361CC5BCBD95}">
      <dgm:prSet phldrT="[Teksti]" custT="1"/>
      <dgm:spPr/>
      <dgm:t>
        <a:bodyPr/>
        <a:lstStyle/>
        <a:p>
          <a:r>
            <a:rPr lang="fi-FI" sz="900" dirty="0"/>
            <a:t>Mahdollinen palveluohjaus</a:t>
          </a:r>
        </a:p>
      </dgm:t>
    </dgm:pt>
    <dgm:pt modelId="{BC79BE22-74FC-4664-8AC9-044F1F1784CD}" type="sibTrans" cxnId="{D906F4B6-5573-439A-90BF-87C3D321BC4B}">
      <dgm:prSet/>
      <dgm:spPr/>
      <dgm:t>
        <a:bodyPr/>
        <a:lstStyle/>
        <a:p>
          <a:endParaRPr lang="fi-FI"/>
        </a:p>
      </dgm:t>
    </dgm:pt>
    <dgm:pt modelId="{F9C43AD2-AB3E-4A38-9975-AEBD39A48A7F}" type="parTrans" cxnId="{D906F4B6-5573-439A-90BF-87C3D321BC4B}">
      <dgm:prSet/>
      <dgm:spPr/>
      <dgm:t>
        <a:bodyPr/>
        <a:lstStyle/>
        <a:p>
          <a:endParaRPr lang="fi-FI"/>
        </a:p>
      </dgm:t>
    </dgm:pt>
    <dgm:pt modelId="{7ECED494-6F66-4E0A-A189-F2A665B08F12}">
      <dgm:prSet phldrT="[Teksti]" custT="1"/>
      <dgm:spPr/>
      <dgm:t>
        <a:bodyPr/>
        <a:lstStyle/>
        <a:p>
          <a:r>
            <a:rPr lang="fi-FI" sz="900" dirty="0"/>
            <a:t>@</a:t>
          </a:r>
          <a:r>
            <a:rPr lang="fi-FI" sz="900" dirty="0" err="1"/>
            <a:t>ankkurikokkola</a:t>
          </a:r>
          <a:endParaRPr lang="fi-FI" sz="900" dirty="0"/>
        </a:p>
      </dgm:t>
    </dgm:pt>
    <dgm:pt modelId="{8E49CD68-4BAE-4D18-B072-369C1F801276}" type="sibTrans" cxnId="{874E46C9-97FD-4B32-97BF-57AD08153C68}">
      <dgm:prSet/>
      <dgm:spPr/>
      <dgm:t>
        <a:bodyPr/>
        <a:lstStyle/>
        <a:p>
          <a:endParaRPr lang="fi-FI"/>
        </a:p>
      </dgm:t>
    </dgm:pt>
    <dgm:pt modelId="{6E6BEA1F-450F-4898-B4DE-40FB7923F79C}" type="parTrans" cxnId="{874E46C9-97FD-4B32-97BF-57AD08153C68}">
      <dgm:prSet/>
      <dgm:spPr/>
      <dgm:t>
        <a:bodyPr/>
        <a:lstStyle/>
        <a:p>
          <a:endParaRPr lang="fi-FI"/>
        </a:p>
      </dgm:t>
    </dgm:pt>
    <dgm:pt modelId="{EEDA4217-91E3-4F50-99D0-67BD19134278}">
      <dgm:prSet phldrT="[Teksti]" custT="1"/>
      <dgm:spPr/>
      <dgm:t>
        <a:bodyPr/>
        <a:lstStyle/>
        <a:p>
          <a:r>
            <a:rPr lang="fi-FI" sz="900" dirty="0"/>
            <a:t>konsultaatio</a:t>
          </a:r>
        </a:p>
      </dgm:t>
    </dgm:pt>
    <dgm:pt modelId="{5848030B-F676-4529-AC45-9225DDCE6BF6}" type="sibTrans" cxnId="{7444DA16-19BE-4B78-85A5-1F8B557E976C}">
      <dgm:prSet/>
      <dgm:spPr/>
      <dgm:t>
        <a:bodyPr/>
        <a:lstStyle/>
        <a:p>
          <a:endParaRPr lang="fi-FI"/>
        </a:p>
      </dgm:t>
    </dgm:pt>
    <dgm:pt modelId="{646D97C4-A578-4578-BA91-DBE29B686FEC}" type="parTrans" cxnId="{7444DA16-19BE-4B78-85A5-1F8B557E976C}">
      <dgm:prSet/>
      <dgm:spPr/>
      <dgm:t>
        <a:bodyPr/>
        <a:lstStyle/>
        <a:p>
          <a:endParaRPr lang="fi-FI"/>
        </a:p>
      </dgm:t>
    </dgm:pt>
    <dgm:pt modelId="{7E1CDA79-61C1-400C-929D-290736B327AD}">
      <dgm:prSet phldrT="[Teksti]" custT="1"/>
      <dgm:spPr/>
      <dgm:t>
        <a:bodyPr/>
        <a:lstStyle/>
        <a:p>
          <a:r>
            <a:rPr lang="fi-FI" sz="1000" b="1" dirty="0"/>
            <a:t>Yhteistyöskentelyn suunnittelu</a:t>
          </a:r>
        </a:p>
      </dgm:t>
    </dgm:pt>
    <dgm:pt modelId="{28407036-1DB9-4632-8859-A1A04E5B8E06}" type="parTrans" cxnId="{FDEE267C-9302-4C39-98AE-AC6341443F5A}">
      <dgm:prSet/>
      <dgm:spPr/>
      <dgm:t>
        <a:bodyPr/>
        <a:lstStyle/>
        <a:p>
          <a:endParaRPr lang="fi-FI"/>
        </a:p>
      </dgm:t>
    </dgm:pt>
    <dgm:pt modelId="{83F2DE2F-3472-40E1-AE09-C751F592FA42}" type="sibTrans" cxnId="{FDEE267C-9302-4C39-98AE-AC6341443F5A}">
      <dgm:prSet/>
      <dgm:spPr/>
      <dgm:t>
        <a:bodyPr/>
        <a:lstStyle/>
        <a:p>
          <a:endParaRPr lang="fi-FI"/>
        </a:p>
      </dgm:t>
    </dgm:pt>
    <dgm:pt modelId="{EF1E1F4B-06EC-42A8-B844-310612866369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Ankkuri</a:t>
          </a:r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056ADDCB-BA2D-4D13-B4A8-4805122ADCC4}">
      <dgm:prSet phldrT="[Teksti]" custT="1"/>
      <dgm:spPr/>
      <dgm:t>
        <a:bodyPr/>
        <a:lstStyle/>
        <a:p>
          <a:r>
            <a:rPr lang="fi-FI" sz="900"/>
            <a:t>Huoli nuoren rikollisesta käyttäytymisestä</a:t>
          </a:r>
          <a:endParaRPr lang="fi-FI" sz="1400" b="1" dirty="0">
            <a:solidFill>
              <a:schemeClr val="tx1"/>
            </a:solidFill>
          </a:endParaRPr>
        </a:p>
      </dgm:t>
    </dgm:pt>
    <dgm:pt modelId="{FF8F2CA5-F9E4-4DEE-AD63-9D8B03FAF30B}" type="parTrans" cxnId="{FC88B439-F87F-4203-8B7D-4D7163EA95ED}">
      <dgm:prSet/>
      <dgm:spPr/>
      <dgm:t>
        <a:bodyPr/>
        <a:lstStyle/>
        <a:p>
          <a:endParaRPr lang="fi-FI"/>
        </a:p>
      </dgm:t>
    </dgm:pt>
    <dgm:pt modelId="{C422E59C-81B7-4A48-9D55-F129D0E3E5A4}" type="sibTrans" cxnId="{FC88B439-F87F-4203-8B7D-4D7163EA95ED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6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3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3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3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4F784CE9-3063-45E0-A4EA-BB580DBC4F31}" type="pres">
      <dgm:prSet presAssocID="{7E1CDA79-61C1-400C-929D-290736B327AD}" presName="node" presStyleLbl="alignAccFollowNode1" presStyleIdx="3" presStyleCnt="30">
        <dgm:presLayoutVars>
          <dgm:bulletEnabled val="1"/>
        </dgm:presLayoutVars>
      </dgm:prSet>
      <dgm:spPr/>
    </dgm:pt>
    <dgm:pt modelId="{4B4716BC-6D0C-4B5E-BE5A-5593FE7AE8D5}" type="pres">
      <dgm:prSet presAssocID="{83F2DE2F-3472-40E1-AE09-C751F592FA42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3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6"/>
      <dgm:spPr/>
    </dgm:pt>
    <dgm:pt modelId="{823CC6FC-D352-4EB4-97D4-1601665FC74D}" type="pres">
      <dgm:prSet presAssocID="{FF8F2CA5-F9E4-4DEE-AD63-9D8B03FAF30B}" presName="parTrans" presStyleCnt="0"/>
      <dgm:spPr/>
    </dgm:pt>
    <dgm:pt modelId="{2DDFD4E1-9307-4398-B521-0FE4D2C1DB23}" type="pres">
      <dgm:prSet presAssocID="{056ADDCB-BA2D-4D13-B4A8-4805122ADCC4}" presName="node" presStyleLbl="alignAccFollowNode1" presStyleIdx="5" presStyleCnt="30">
        <dgm:presLayoutVars>
          <dgm:bulletEnabled val="1"/>
        </dgm:presLayoutVars>
      </dgm:prSet>
      <dgm:spPr/>
    </dgm:pt>
    <dgm:pt modelId="{36AAB88C-AA41-4A5E-8655-D37EC05EB3B7}" type="pres">
      <dgm:prSet presAssocID="{C422E59C-81B7-4A48-9D55-F129D0E3E5A4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30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30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30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30">
        <dgm:presLayoutVars>
          <dgm:bulletEnabled val="1"/>
        </dgm:presLayoutVars>
      </dgm:prSet>
      <dgm:spPr/>
    </dgm:pt>
    <dgm:pt modelId="{2A59BAD1-F83B-449B-8036-B6C5F6CDE427}" type="pres">
      <dgm:prSet presAssocID="{EF1E1F4B-06EC-42A8-B844-310612866369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2" presStyleCnt="6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10" presStyleCnt="30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11" presStyleCnt="30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12" presStyleCnt="30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13" presStyleCnt="30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8F88DC2B-9DC8-499E-8200-D68D24C4A85A}" type="pres">
      <dgm:prSet presAssocID="{00776B1C-EDFD-449F-9A4F-79FA080A824A}" presName="node" presStyleLbl="alignAccFollowNode1" presStyleIdx="14" presStyleCnt="30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3" presStyleCnt="6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5" presStyleCnt="30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3FC2B232-A8C7-4F95-984E-7A6D3A1559C6}" type="pres">
      <dgm:prSet presAssocID="{551C9E34-164A-40A4-95EB-6C9BA57EFDBE}" presName="node" presStyleLbl="alignAccFollowNode1" presStyleIdx="16" presStyleCnt="30" custLinFactNeighborX="2994" custLinFactNeighborY="-3144">
        <dgm:presLayoutVars>
          <dgm:bulletEnabled val="1"/>
        </dgm:presLayoutVars>
      </dgm:prSet>
      <dgm:spPr/>
    </dgm:pt>
    <dgm:pt modelId="{E9DC84D0-60F3-49C7-82E5-0605A6EDFD4E}" type="pres">
      <dgm:prSet presAssocID="{9ABCCEDC-6E24-4F43-832A-F5F5712C65D8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7" presStyleCnt="30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8" presStyleCnt="30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7504EB92-EC0E-4360-A1A4-1F8770FEFB5E}" type="pres">
      <dgm:prSet presAssocID="{9CDB2F92-75E1-4DEC-8707-4A9ADB2DB266}" presName="node" presStyleLbl="alignAccFollowNode1" presStyleIdx="19" presStyleCnt="30">
        <dgm:presLayoutVars>
          <dgm:bulletEnabled val="1"/>
        </dgm:presLayoutVars>
      </dgm:prSet>
      <dgm:spPr/>
    </dgm:pt>
    <dgm:pt modelId="{39C432A6-2D41-4ADB-A9BE-CECE8199E7B5}" type="pres">
      <dgm:prSet presAssocID="{039620B4-C32A-4DAB-95DD-318A553B9299}" presName="vSp" presStyleCnt="0"/>
      <dgm:spPr/>
    </dgm:pt>
    <dgm:pt modelId="{F69C5A33-AA24-4149-A596-9EA2BC25E914}" type="pres">
      <dgm:prSet presAssocID="{39A96442-B358-4994-8DE6-5473DEDD6656}" presName="horFlow" presStyleCnt="0"/>
      <dgm:spPr/>
    </dgm:pt>
    <dgm:pt modelId="{5CCFCACB-418F-42BF-B552-196CD7899895}" type="pres">
      <dgm:prSet presAssocID="{39A96442-B358-4994-8DE6-5473DEDD6656}" presName="bigChev" presStyleLbl="node1" presStyleIdx="4" presStyleCnt="6"/>
      <dgm:spPr/>
    </dgm:pt>
    <dgm:pt modelId="{C27357A6-A6D5-4029-9750-F19BE10398C1}" type="pres">
      <dgm:prSet presAssocID="{646D97C4-A578-4578-BA91-DBE29B686FEC}" presName="parTrans" presStyleCnt="0"/>
      <dgm:spPr/>
    </dgm:pt>
    <dgm:pt modelId="{2E854425-2AA3-4E00-BDFA-7A5A94CAF258}" type="pres">
      <dgm:prSet presAssocID="{EEDA4217-91E3-4F50-99D0-67BD19134278}" presName="node" presStyleLbl="alignAccFollowNode1" presStyleIdx="20" presStyleCnt="30">
        <dgm:presLayoutVars>
          <dgm:bulletEnabled val="1"/>
        </dgm:presLayoutVars>
      </dgm:prSet>
      <dgm:spPr/>
    </dgm:pt>
    <dgm:pt modelId="{5CF4A603-B476-4B7A-968D-127A016CA413}" type="pres">
      <dgm:prSet presAssocID="{5848030B-F676-4529-AC45-9225DDCE6BF6}" presName="sibTrans" presStyleCnt="0"/>
      <dgm:spPr/>
    </dgm:pt>
    <dgm:pt modelId="{E0326C16-969E-4B53-A6B6-F0A0BDF04344}" type="pres">
      <dgm:prSet presAssocID="{7ECED494-6F66-4E0A-A189-F2A665B08F12}" presName="node" presStyleLbl="alignAccFollowNode1" presStyleIdx="21" presStyleCnt="30">
        <dgm:presLayoutVars>
          <dgm:bulletEnabled val="1"/>
        </dgm:presLayoutVars>
      </dgm:prSet>
      <dgm:spPr/>
    </dgm:pt>
    <dgm:pt modelId="{F068C37A-0C17-454A-889A-8EED7B24BC80}" type="pres">
      <dgm:prSet presAssocID="{8E49CD68-4BAE-4D18-B072-369C1F801276}" presName="sibTrans" presStyleCnt="0"/>
      <dgm:spPr/>
    </dgm:pt>
    <dgm:pt modelId="{234748D9-5E50-4AFC-87BB-F68A083B29F8}" type="pres">
      <dgm:prSet presAssocID="{597F722D-D74F-4EFB-AE04-361CC5BCBD95}" presName="node" presStyleLbl="alignAccFollowNode1" presStyleIdx="22" presStyleCnt="30">
        <dgm:presLayoutVars>
          <dgm:bulletEnabled val="1"/>
        </dgm:presLayoutVars>
      </dgm:prSet>
      <dgm:spPr/>
    </dgm:pt>
    <dgm:pt modelId="{D79C2BFA-AFA9-41EC-A9A4-5E44AAD8C4E5}" type="pres">
      <dgm:prSet presAssocID="{BC79BE22-74FC-4664-8AC9-044F1F1784CD}" presName="sibTrans" presStyleCnt="0"/>
      <dgm:spPr/>
    </dgm:pt>
    <dgm:pt modelId="{4D64CD2A-A314-4552-8233-80B5C3DAAA3E}" type="pres">
      <dgm:prSet presAssocID="{683021DB-B938-44D5-82DA-94A497D5B642}" presName="node" presStyleLbl="alignAccFollowNode1" presStyleIdx="23" presStyleCnt="30">
        <dgm:presLayoutVars>
          <dgm:bulletEnabled val="1"/>
        </dgm:presLayoutVars>
      </dgm:prSet>
      <dgm:spPr/>
    </dgm:pt>
    <dgm:pt modelId="{FF06ABA2-CF6D-4DFF-A838-EC108FAC153A}" type="pres">
      <dgm:prSet presAssocID="{98E1936F-176E-4C89-A9DF-1B79834C88BD}" presName="sibTrans" presStyleCnt="0"/>
      <dgm:spPr/>
    </dgm:pt>
    <dgm:pt modelId="{EA1F3E5C-7000-41AF-8E7C-C8168D315BCA}" type="pres">
      <dgm:prSet presAssocID="{3400A14B-1827-42F9-B3FF-6F71ED1527EF}" presName="node" presStyleLbl="alignAccFollowNode1" presStyleIdx="24" presStyleCnt="30">
        <dgm:presLayoutVars>
          <dgm:bulletEnabled val="1"/>
        </dgm:presLayoutVars>
      </dgm:prSet>
      <dgm:spPr/>
    </dgm:pt>
    <dgm:pt modelId="{0997573C-C9BE-4E3C-8828-9D3F857C7B85}" type="pres">
      <dgm:prSet presAssocID="{39A96442-B358-4994-8DE6-5473DEDD6656}" presName="vSp" presStyleCnt="0"/>
      <dgm:spPr/>
    </dgm:pt>
    <dgm:pt modelId="{AE06E3D6-A178-449E-A34B-CEF1ED980B95}" type="pres">
      <dgm:prSet presAssocID="{0E641F0D-730C-4E26-A797-CEA509AB3CF6}" presName="horFlow" presStyleCnt="0"/>
      <dgm:spPr/>
    </dgm:pt>
    <dgm:pt modelId="{9AD74317-A551-4676-A985-1D9091C48D21}" type="pres">
      <dgm:prSet presAssocID="{0E641F0D-730C-4E26-A797-CEA509AB3CF6}" presName="bigChev" presStyleLbl="node1" presStyleIdx="5" presStyleCnt="6"/>
      <dgm:spPr/>
    </dgm:pt>
    <dgm:pt modelId="{8FBDDAE1-956C-4135-AFCA-9514357D4E8B}" type="pres">
      <dgm:prSet presAssocID="{3F4B9CD2-EC91-49C2-AE64-9A06377D4F45}" presName="parTrans" presStyleCnt="0"/>
      <dgm:spPr/>
    </dgm:pt>
    <dgm:pt modelId="{31A2003C-7B53-451C-9B82-DFD2236AD5F4}" type="pres">
      <dgm:prSet presAssocID="{B85D0995-4BB2-4831-A33F-E02C6E2E3C7C}" presName="node" presStyleLbl="alignAccFollowNode1" presStyleIdx="25" presStyleCnt="30">
        <dgm:presLayoutVars>
          <dgm:bulletEnabled val="1"/>
        </dgm:presLayoutVars>
      </dgm:prSet>
      <dgm:spPr/>
    </dgm:pt>
    <dgm:pt modelId="{C99C315A-AF09-4986-AA6D-DB8B89C4E5FE}" type="pres">
      <dgm:prSet presAssocID="{1ABA3A43-B2E2-485A-ACEA-2E0072ABAE96}" presName="sibTrans" presStyleCnt="0"/>
      <dgm:spPr/>
    </dgm:pt>
    <dgm:pt modelId="{14CFC59F-CBB1-4456-8008-52278EEF3E5F}" type="pres">
      <dgm:prSet presAssocID="{ABB88701-1E68-4D74-96E7-D8BD399A8EAB}" presName="node" presStyleLbl="alignAccFollowNode1" presStyleIdx="26" presStyleCnt="30">
        <dgm:presLayoutVars>
          <dgm:bulletEnabled val="1"/>
        </dgm:presLayoutVars>
      </dgm:prSet>
      <dgm:spPr/>
    </dgm:pt>
    <dgm:pt modelId="{6527BD91-3225-45F0-A282-EF4F1E5D9416}" type="pres">
      <dgm:prSet presAssocID="{B4719F9C-019E-4425-A70C-469AF9ADD5D4}" presName="sibTrans" presStyleCnt="0"/>
      <dgm:spPr/>
    </dgm:pt>
    <dgm:pt modelId="{69E32681-132A-4E45-95AD-0C2325AA3EF8}" type="pres">
      <dgm:prSet presAssocID="{CB609618-5654-4593-8394-D941A97FDF17}" presName="node" presStyleLbl="alignAccFollowNode1" presStyleIdx="27" presStyleCnt="30">
        <dgm:presLayoutVars>
          <dgm:bulletEnabled val="1"/>
        </dgm:presLayoutVars>
      </dgm:prSet>
      <dgm:spPr/>
    </dgm:pt>
    <dgm:pt modelId="{DD2BE0CC-C5C2-4325-8926-D6E1889F04BE}" type="pres">
      <dgm:prSet presAssocID="{1C6FDC69-2A78-4196-BF17-0B3860F90A2F}" presName="sibTrans" presStyleCnt="0"/>
      <dgm:spPr/>
    </dgm:pt>
    <dgm:pt modelId="{F348F7D1-C49D-4B1F-BE32-22075A4BDB68}" type="pres">
      <dgm:prSet presAssocID="{C5AC6019-67E8-424E-9B39-D74DC22921E1}" presName="node" presStyleLbl="alignAccFollowNode1" presStyleIdx="28" presStyleCnt="30">
        <dgm:presLayoutVars>
          <dgm:bulletEnabled val="1"/>
        </dgm:presLayoutVars>
      </dgm:prSet>
      <dgm:spPr/>
    </dgm:pt>
    <dgm:pt modelId="{F772242A-940B-458C-8076-79CFB7687860}" type="pres">
      <dgm:prSet presAssocID="{1A9050AF-72CD-4C2E-8E7A-14DF66900AF1}" presName="sibTrans" presStyleCnt="0"/>
      <dgm:spPr/>
    </dgm:pt>
    <dgm:pt modelId="{9671B560-1F62-4C50-9E22-96B60B22AA37}" type="pres">
      <dgm:prSet presAssocID="{B4BC5F43-CCA4-4098-A2E9-91F9175C6825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A62B6501-8827-423E-8598-1FB2D3B89490}" type="presOf" srcId="{683021DB-B938-44D5-82DA-94A497D5B642}" destId="{4D64CD2A-A314-4552-8233-80B5C3DAAA3E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4D29060C-A66D-46A9-9284-377A5DCD3ED5}" type="presOf" srcId="{024C7722-6656-485C-8D09-2A62F413CBD8}" destId="{54863496-5E03-4377-A30A-F018F385D1A6}" srcOrd="0" destOrd="0" presId="urn:microsoft.com/office/officeart/2005/8/layout/lProcess3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12891716-A5BF-4A05-89BA-56961B311B57}" type="presOf" srcId="{B4BC5F43-CCA4-4098-A2E9-91F9175C6825}" destId="{9671B560-1F62-4C50-9E22-96B60B22AA37}" srcOrd="0" destOrd="0" presId="urn:microsoft.com/office/officeart/2005/8/layout/lProcess3"/>
    <dgm:cxn modelId="{7444DA16-19BE-4B78-85A5-1F8B557E976C}" srcId="{39A96442-B358-4994-8DE6-5473DEDD6656}" destId="{EEDA4217-91E3-4F50-99D0-67BD19134278}" srcOrd="0" destOrd="0" parTransId="{646D97C4-A578-4578-BA91-DBE29B686FEC}" sibTransId="{5848030B-F676-4529-AC45-9225DDCE6BF6}"/>
    <dgm:cxn modelId="{E33EAB1E-E4CD-43F6-9138-36A9BCB13B0B}" srcId="{39A96442-B358-4994-8DE6-5473DEDD6656}" destId="{683021DB-B938-44D5-82DA-94A497D5B642}" srcOrd="3" destOrd="0" parTransId="{D3DA9A95-5D71-42C4-8B44-00040969F65D}" sibTransId="{98E1936F-176E-4C89-A9DF-1B79834C88BD}"/>
    <dgm:cxn modelId="{D578B81E-64C6-40EB-B7DF-41F17FD0D42B}" srcId="{39A96442-B358-4994-8DE6-5473DEDD6656}" destId="{3400A14B-1827-42F9-B3FF-6F71ED1527EF}" srcOrd="4" destOrd="0" parTransId="{ACF13D80-8B06-4190-81FB-4F3BBBF03EF1}" sibTransId="{BDEB8179-3390-4DDB-941D-286029D0FAA2}"/>
    <dgm:cxn modelId="{03CFC221-99DE-4B04-A851-D98A11D6752F}" srcId="{0E641F0D-730C-4E26-A797-CEA509AB3CF6}" destId="{B85D0995-4BB2-4831-A33F-E02C6E2E3C7C}" srcOrd="0" destOrd="0" parTransId="{3F4B9CD2-EC91-49C2-AE64-9A06377D4F45}" sibTransId="{1ABA3A43-B2E2-485A-ACEA-2E0072ABAE96}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2" destOrd="0" parTransId="{66C4F0A9-4F61-4211-BF9E-ACF77C3B419D}" sibTransId="{E2C9EF01-4E6C-4A70-98CA-87054AA6AB9D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B0BF8E2C-8CD3-4AFD-BD68-A7D8B1E01219}" srcId="{79F08421-7D3E-40FF-8004-64B1F3D44F37}" destId="{039620B4-C32A-4DAB-95DD-318A553B9299}" srcOrd="3" destOrd="0" parTransId="{284A4207-D6C9-467F-979F-6B9BF30E7877}" sibTransId="{BDAFDAA6-5780-4A08-8443-0C83B8752DA2}"/>
    <dgm:cxn modelId="{7385302D-B2E0-4999-BD73-060712EDAED3}" srcId="{EA005845-8B8A-4CAD-B66C-FBF529B9AC96}" destId="{00776B1C-EDFD-449F-9A4F-79FA080A824A}" srcOrd="4" destOrd="0" parTransId="{8B03842C-B569-46F4-9819-0AFF2568C166}" sibTransId="{8B6E5A25-55D1-45B5-B4C5-7A1EDF96731E}"/>
    <dgm:cxn modelId="{1B763033-CEF0-4C05-8461-A7A5C321F0F7}" type="presOf" srcId="{3400A14B-1827-42F9-B3FF-6F71ED1527EF}" destId="{EA1F3E5C-7000-41AF-8E7C-C8168D315BCA}" srcOrd="0" destOrd="0" presId="urn:microsoft.com/office/officeart/2005/8/layout/lProcess3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FC88B439-F87F-4203-8B7D-4D7163EA95ED}" srcId="{EF1E1F4B-06EC-42A8-B844-310612866369}" destId="{056ADDCB-BA2D-4D13-B4A8-4805122ADCC4}" srcOrd="0" destOrd="0" parTransId="{FF8F2CA5-F9E4-4DEE-AD63-9D8B03FAF30B}" sibTransId="{C422E59C-81B7-4A48-9D55-F129D0E3E5A4}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4B592C6C-B787-42B7-9EC3-DB2AAF95EB34}" type="presOf" srcId="{056ADDCB-BA2D-4D13-B4A8-4805122ADCC4}" destId="{2DDFD4E1-9307-4398-B521-0FE4D2C1DB23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14FFEB58-5FE1-4988-89B8-4C588DF87A78}" srcId="{79F08421-7D3E-40FF-8004-64B1F3D44F37}" destId="{EA005845-8B8A-4CAD-B66C-FBF529B9AC96}" srcOrd="2" destOrd="0" parTransId="{0E49EAAE-5277-4B27-99C9-49E8DEF47E11}" sibTransId="{3240FEEE-BB44-421D-AA0D-39B16116AB0D}"/>
    <dgm:cxn modelId="{C0877E59-A65A-446D-8C9A-3F39F0046607}" srcId="{0E641F0D-730C-4E26-A797-CEA509AB3CF6}" destId="{ABB88701-1E68-4D74-96E7-D8BD399A8EAB}" srcOrd="1" destOrd="0" parTransId="{F8A17C6F-03AD-4517-9761-4EB31B9AECCD}" sibTransId="{B4719F9C-019E-4425-A70C-469AF9ADD5D4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FDEE267C-9302-4C39-98AE-AC6341443F5A}" srcId="{51E39EF7-3C3F-47ED-852A-4826004EC5F5}" destId="{7E1CDA79-61C1-400C-929D-290736B327AD}" srcOrd="3" destOrd="0" parTransId="{28407036-1DB9-4632-8859-A1A04E5B8E06}" sibTransId="{83F2DE2F-3472-40E1-AE09-C751F592FA42}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CA2EF97F-D6C8-41CC-A08E-6EF9CA2207D3}" type="presOf" srcId="{9CDB2F92-75E1-4DEC-8707-4A9ADB2DB266}" destId="{7504EB92-EC0E-4360-A1A4-1F8770FEFB5E}" srcOrd="0" destOrd="0" presId="urn:microsoft.com/office/officeart/2005/8/layout/lProcess3"/>
    <dgm:cxn modelId="{674D1884-2CB8-4927-8ED4-D13BFD686291}" type="presOf" srcId="{551C9E34-164A-40A4-95EB-6C9BA57EFDBE}" destId="{3FC2B232-A8C7-4F95-984E-7A6D3A1559C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8EE37589-2ABB-4583-A127-F432DCC2A6DB}" srcId="{039620B4-C32A-4DAB-95DD-318A553B9299}" destId="{551C9E34-164A-40A4-95EB-6C9BA57EFDBE}" srcOrd="1" destOrd="0" parTransId="{17804392-A292-47B7-B9FF-1E818FCA36B8}" sibTransId="{9ABCCEDC-6E24-4F43-832A-F5F5712C65D8}"/>
    <dgm:cxn modelId="{35FD958C-2BB9-4A26-8C78-9B1B1AFE8874}" type="presOf" srcId="{7E1CDA79-61C1-400C-929D-290736B327AD}" destId="{4F784CE9-3063-45E0-A4EA-BB580DBC4F31}" srcOrd="0" destOrd="0" presId="urn:microsoft.com/office/officeart/2005/8/layout/lProcess3"/>
    <dgm:cxn modelId="{75ACE78E-2369-44CE-8C46-4B011B57F602}" type="presOf" srcId="{597F722D-D74F-4EFB-AE04-361CC5BCBD95}" destId="{234748D9-5E50-4AFC-87BB-F68A083B29F8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C2102098-C555-43EB-ABDE-80FE55DD4F1A}" type="presOf" srcId="{EEDA4217-91E3-4F50-99D0-67BD19134278}" destId="{2E854425-2AA3-4E00-BDFA-7A5A94CAF258}" srcOrd="0" destOrd="0" presId="urn:microsoft.com/office/officeart/2005/8/layout/lProcess3"/>
    <dgm:cxn modelId="{F9E7B698-1DDA-4826-8D70-3C90A81F046F}" type="presOf" srcId="{08EB9039-FB56-443B-98E1-1BC25E96153F}" destId="{C044D98F-36FD-4BE9-8214-7D51D7EFF162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DE34A29B-6746-4178-98B3-260F02470651}" type="presOf" srcId="{00776B1C-EDFD-449F-9A4F-79FA080A824A}" destId="{8F88DC2B-9DC8-499E-8200-D68D24C4A85A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2BBF809E-4C06-4015-A75A-34DA32F54CA6}" type="presOf" srcId="{49F07CCB-2EE5-450B-BED4-81DDD66C8042}" destId="{25FADDF4-9696-49A3-944D-2FED0AEF262D}" srcOrd="0" destOrd="0" presId="urn:microsoft.com/office/officeart/2005/8/layout/lProcess3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6B37D4A0-7AE2-4569-B42B-48D647E51CC1}" type="presOf" srcId="{C5AC6019-67E8-424E-9B39-D74DC22921E1}" destId="{F348F7D1-C49D-4B1F-BE32-22075A4BDB68}" srcOrd="0" destOrd="0" presId="urn:microsoft.com/office/officeart/2005/8/layout/lProcess3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2AB986A7-0F36-47D0-AA8B-15D134BE7F5B}" type="presOf" srcId="{0E641F0D-730C-4E26-A797-CEA509AB3CF6}" destId="{9AD74317-A551-4676-A985-1D9091C48D21}" srcOrd="0" destOrd="0" presId="urn:microsoft.com/office/officeart/2005/8/layout/lProcess3"/>
    <dgm:cxn modelId="{5CC0A9AA-D0CA-491F-BE4A-04BAE275F53A}" srcId="{039620B4-C32A-4DAB-95DD-318A553B9299}" destId="{9CDB2F92-75E1-4DEC-8707-4A9ADB2DB266}" srcOrd="4" destOrd="0" parTransId="{6F5F0558-1731-4EBD-9774-7984C3C192AB}" sibTransId="{040B393E-8078-4B56-91F4-9554ECDBDF03}"/>
    <dgm:cxn modelId="{806FA4AB-61D1-4E7D-8C19-383A409394E0}" srcId="{79F08421-7D3E-40FF-8004-64B1F3D44F37}" destId="{0E641F0D-730C-4E26-A797-CEA509AB3CF6}" srcOrd="5" destOrd="0" parTransId="{F35CFD22-A0E6-4924-95D0-578B5FFDDA39}" sibTransId="{4177B1DA-8FCA-4107-9C20-7B369F6DBFBE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D906F4B6-5573-439A-90BF-87C3D321BC4B}" srcId="{39A96442-B358-4994-8DE6-5473DEDD6656}" destId="{597F722D-D74F-4EFB-AE04-361CC5BCBD95}" srcOrd="2" destOrd="0" parTransId="{F9C43AD2-AB3E-4A38-9975-AEBD39A48A7F}" sibTransId="{BC79BE22-74FC-4664-8AC9-044F1F1784CD}"/>
    <dgm:cxn modelId="{0ED8E5BC-E591-4849-A7D9-E793841A69E5}" srcId="{0E641F0D-730C-4E26-A797-CEA509AB3CF6}" destId="{C5AC6019-67E8-424E-9B39-D74DC22921E1}" srcOrd="3" destOrd="0" parTransId="{91336828-96BD-4EBE-932C-933A269F9E82}" sibTransId="{1A9050AF-72CD-4C2E-8E7A-14DF66900AF1}"/>
    <dgm:cxn modelId="{3A93CCC7-ED65-40C5-B0A8-9A54EA079691}" type="presOf" srcId="{39A96442-B358-4994-8DE6-5473DEDD6656}" destId="{5CCFCACB-418F-42BF-B552-196CD7899895}" srcOrd="0" destOrd="0" presId="urn:microsoft.com/office/officeart/2005/8/layout/lProcess3"/>
    <dgm:cxn modelId="{874E46C9-97FD-4B32-97BF-57AD08153C68}" srcId="{39A96442-B358-4994-8DE6-5473DEDD6656}" destId="{7ECED494-6F66-4E0A-A189-F2A665B08F12}" srcOrd="1" destOrd="0" parTransId="{6E6BEA1F-450F-4898-B4DE-40FB7923F79C}" sibTransId="{8E49CD68-4BAE-4D18-B072-369C1F801276}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322EAFCD-505F-45CE-AB07-356A3E10F92F}" type="presOf" srcId="{7ECED494-6F66-4E0A-A189-F2A665B08F12}" destId="{E0326C16-969E-4B53-A6B6-F0A0BDF04344}" srcOrd="0" destOrd="0" presId="urn:microsoft.com/office/officeart/2005/8/layout/lProcess3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AA73FDDD-5E53-42AC-A7A5-C6930975C54A}" type="presOf" srcId="{39F0F89E-158E-45A8-82E2-09BABC827AE2}" destId="{877E0F1B-464B-429F-8FD0-D75B8B38554A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9F031CE5-757E-42FE-A112-67B87F3C01CC}" srcId="{79F08421-7D3E-40FF-8004-64B1F3D44F37}" destId="{39A96442-B358-4994-8DE6-5473DEDD6656}" srcOrd="4" destOrd="0" parTransId="{A86A6428-C90D-42D7-A0DC-95D9B60E9EC8}" sibTransId="{88B5994F-9CC9-4EFC-A4E8-CCC4275E202A}"/>
    <dgm:cxn modelId="{0FFBCEE7-9030-40F2-8075-7A2A29CF0CFB}" type="presOf" srcId="{CB609618-5654-4593-8394-D941A97FDF17}" destId="{69E32681-132A-4E45-95AD-0C2325AA3EF8}" srcOrd="0" destOrd="0" presId="urn:microsoft.com/office/officeart/2005/8/layout/lProcess3"/>
    <dgm:cxn modelId="{FEF2E9E7-D4FF-411F-97A7-D88513CB19B2}" type="presOf" srcId="{B85D0995-4BB2-4831-A33F-E02C6E2E3C7C}" destId="{31A2003C-7B53-451C-9B82-DFD2236AD5F4}" srcOrd="0" destOrd="0" presId="urn:microsoft.com/office/officeart/2005/8/layout/lProcess3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5534D8E9-5557-4D4D-93F3-2F03E248EEF2}" srcId="{0E641F0D-730C-4E26-A797-CEA509AB3CF6}" destId="{CB609618-5654-4593-8394-D941A97FDF17}" srcOrd="2" destOrd="0" parTransId="{13BEBE9B-82B1-40AB-A6A9-B1AB24739304}" sibTransId="{1C6FDC69-2A78-4196-BF17-0B3860F90A2F}"/>
    <dgm:cxn modelId="{00FBF0EB-B8F8-40FD-938D-A139DB9C17F4}" srcId="{0E641F0D-730C-4E26-A797-CEA509AB3CF6}" destId="{B4BC5F43-CCA4-4098-A2E9-91F9175C6825}" srcOrd="4" destOrd="0" parTransId="{AD05B14E-7621-4D8F-99ED-2661148143AE}" sibTransId="{BE1990B5-7A19-456C-A61B-0C070AF6B821}"/>
    <dgm:cxn modelId="{01D3D0F0-69CD-4A18-8C2E-FD3C174E6443}" type="presOf" srcId="{ABB88701-1E68-4D74-96E7-D8BD399A8EAB}" destId="{14CFC59F-CBB1-4456-8008-52278EEF3E5F}" srcOrd="0" destOrd="0" presId="urn:microsoft.com/office/officeart/2005/8/layout/lProcess3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7E0CB4FF-1DF5-4D3E-85B2-1B5E27A3B20F}" type="presParOf" srcId="{F539A6D6-8A1D-4BA5-871F-185DCCA2B677}" destId="{4F784CE9-3063-45E0-A4EA-BB580DBC4F31}" srcOrd="8" destOrd="0" presId="urn:microsoft.com/office/officeart/2005/8/layout/lProcess3"/>
    <dgm:cxn modelId="{A142B021-22D4-4192-9F5F-5CAC222C1B12}" type="presParOf" srcId="{F539A6D6-8A1D-4BA5-871F-185DCCA2B677}" destId="{4B4716BC-6D0C-4B5E-BE5A-5593FE7AE8D5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D9F90A96-7286-4B96-9C66-9D843BB845B6}" type="presParOf" srcId="{32047BFD-AF34-4B85-9D2B-5279388BC371}" destId="{823CC6FC-D352-4EB4-97D4-1601665FC74D}" srcOrd="1" destOrd="0" presId="urn:microsoft.com/office/officeart/2005/8/layout/lProcess3"/>
    <dgm:cxn modelId="{EB4059E2-C0E1-43E3-A09A-42DBDE58AD9E}" type="presParOf" srcId="{32047BFD-AF34-4B85-9D2B-5279388BC371}" destId="{2DDFD4E1-9307-4398-B521-0FE4D2C1DB23}" srcOrd="2" destOrd="0" presId="urn:microsoft.com/office/officeart/2005/8/layout/lProcess3"/>
    <dgm:cxn modelId="{F1B2EAB7-3584-4F63-92F0-57A23680350E}" type="presParOf" srcId="{32047BFD-AF34-4B85-9D2B-5279388BC371}" destId="{36AAB88C-AA41-4A5E-8655-D37EC05EB3B7}" srcOrd="3" destOrd="0" presId="urn:microsoft.com/office/officeart/2005/8/layout/lProcess3"/>
    <dgm:cxn modelId="{AF143EC6-5E87-4BAD-B0A8-F0E41E5D10E5}" type="presParOf" srcId="{32047BFD-AF34-4B85-9D2B-5279388BC371}" destId="{25FADDF4-9696-49A3-944D-2FED0AEF262D}" srcOrd="4" destOrd="0" presId="urn:microsoft.com/office/officeart/2005/8/layout/lProcess3"/>
    <dgm:cxn modelId="{FE0EAD80-E926-49B8-8B7B-162FE887B6EB}" type="presParOf" srcId="{32047BFD-AF34-4B85-9D2B-5279388BC371}" destId="{6AAFEAF0-7450-4DC9-8BD7-F5ADCE9FFD7E}" srcOrd="5" destOrd="0" presId="urn:microsoft.com/office/officeart/2005/8/layout/lProcess3"/>
    <dgm:cxn modelId="{4A0A1448-C723-4D1E-9924-4B127ABB666B}" type="presParOf" srcId="{32047BFD-AF34-4B85-9D2B-5279388BC371}" destId="{877E0F1B-464B-429F-8FD0-D75B8B38554A}" srcOrd="6" destOrd="0" presId="urn:microsoft.com/office/officeart/2005/8/layout/lProcess3"/>
    <dgm:cxn modelId="{2E08F0EF-EB00-4719-88EC-0B41435A6EFB}" type="presParOf" srcId="{32047BFD-AF34-4B85-9D2B-5279388BC371}" destId="{2C62F168-2F61-4DF3-91ED-88348ED75532}" srcOrd="7" destOrd="0" presId="urn:microsoft.com/office/officeart/2005/8/layout/lProcess3"/>
    <dgm:cxn modelId="{D769156D-8056-438C-BE37-1F19639CE6EB}" type="presParOf" srcId="{32047BFD-AF34-4B85-9D2B-5279388BC371}" destId="{C044D98F-36FD-4BE9-8214-7D51D7EFF162}" srcOrd="8" destOrd="0" presId="urn:microsoft.com/office/officeart/2005/8/layout/lProcess3"/>
    <dgm:cxn modelId="{5CB9777D-73D4-4657-8863-08758948D36B}" type="presParOf" srcId="{32047BFD-AF34-4B85-9D2B-5279388BC371}" destId="{A1230F42-BE26-405F-A898-7C1569CFD691}" srcOrd="9" destOrd="0" presId="urn:microsoft.com/office/officeart/2005/8/layout/lProcess3"/>
    <dgm:cxn modelId="{AD2F6CF9-D51C-4937-AD32-A94D26ACD4B1}" type="presParOf" srcId="{32047BFD-AF34-4B85-9D2B-5279388BC371}" destId="{54863496-5E03-4377-A30A-F018F385D1A6}" srcOrd="10" destOrd="0" presId="urn:microsoft.com/office/officeart/2005/8/layout/lProcess3"/>
    <dgm:cxn modelId="{BBEB6638-046F-4035-8FC1-A205BD9569CE}" type="presParOf" srcId="{0A0F3E68-95EE-4DBA-9905-72C80B529316}" destId="{2A59BAD1-F83B-449B-8036-B6C5F6CDE427}" srcOrd="3" destOrd="0" presId="urn:microsoft.com/office/officeart/2005/8/layout/lProcess3"/>
    <dgm:cxn modelId="{9F5F8CE4-AAD9-497C-AE47-90E22E2445A4}" type="presParOf" srcId="{0A0F3E68-95EE-4DBA-9905-72C80B529316}" destId="{5D8FA602-4D96-4097-BA33-76576CCE96F3}" srcOrd="4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4EBEE1C0-C4D4-4BBF-84AE-FA4E5B62E492}" type="presParOf" srcId="{5D8FA602-4D96-4097-BA33-76576CCE96F3}" destId="{8F88DC2B-9DC8-499E-8200-D68D24C4A85A}" srcOrd="10" destOrd="0" presId="urn:microsoft.com/office/officeart/2005/8/layout/lProcess3"/>
    <dgm:cxn modelId="{F3072645-14C7-4D2B-B096-6AA921E38A0F}" type="presParOf" srcId="{0A0F3E68-95EE-4DBA-9905-72C80B529316}" destId="{33B11C2D-BE6A-4627-BBC7-800288F87775}" srcOrd="5" destOrd="0" presId="urn:microsoft.com/office/officeart/2005/8/layout/lProcess3"/>
    <dgm:cxn modelId="{5E51EA05-C08C-40B6-B8E6-327C20DE394F}" type="presParOf" srcId="{0A0F3E68-95EE-4DBA-9905-72C80B529316}" destId="{ABB1A39F-DEFB-4E27-B868-16FBD5B81655}" srcOrd="6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B4913D4F-FE55-4BDA-9F75-8079B78F29C7}" type="presParOf" srcId="{ABB1A39F-DEFB-4E27-B868-16FBD5B81655}" destId="{3FC2B232-A8C7-4F95-984E-7A6D3A1559C6}" srcOrd="4" destOrd="0" presId="urn:microsoft.com/office/officeart/2005/8/layout/lProcess3"/>
    <dgm:cxn modelId="{4C5CA95B-D64C-4073-8972-C0E9F5C51BCE}" type="presParOf" srcId="{ABB1A39F-DEFB-4E27-B868-16FBD5B81655}" destId="{E9DC84D0-60F3-49C7-82E5-0605A6EDFD4E}" srcOrd="5" destOrd="0" presId="urn:microsoft.com/office/officeart/2005/8/layout/lProcess3"/>
    <dgm:cxn modelId="{3F07D2CC-4150-45F4-A296-F0AEC6A25CD9}" type="presParOf" srcId="{ABB1A39F-DEFB-4E27-B868-16FBD5B81655}" destId="{218B779D-E901-4AA7-9825-988FBFD759FE}" srcOrd="6" destOrd="0" presId="urn:microsoft.com/office/officeart/2005/8/layout/lProcess3"/>
    <dgm:cxn modelId="{7E1EE9C3-274B-4B61-A7B7-ABBEE303A32D}" type="presParOf" srcId="{ABB1A39F-DEFB-4E27-B868-16FBD5B81655}" destId="{463F9600-F96A-47DF-ACD5-6EB5E02DCCBB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E856C35B-DCDF-485F-B7C7-35F8BF7E2E7B}" type="presParOf" srcId="{ABB1A39F-DEFB-4E27-B868-16FBD5B81655}" destId="{7504EB92-EC0E-4360-A1A4-1F8770FEFB5E}" srcOrd="10" destOrd="0" presId="urn:microsoft.com/office/officeart/2005/8/layout/lProcess3"/>
    <dgm:cxn modelId="{1E0A5E72-6C44-41AD-AC11-9BC53376C040}" type="presParOf" srcId="{0A0F3E68-95EE-4DBA-9905-72C80B529316}" destId="{39C432A6-2D41-4ADB-A9BE-CECE8199E7B5}" srcOrd="7" destOrd="0" presId="urn:microsoft.com/office/officeart/2005/8/layout/lProcess3"/>
    <dgm:cxn modelId="{C3C86C0D-76A1-4D4D-A050-69E6F7E8114A}" type="presParOf" srcId="{0A0F3E68-95EE-4DBA-9905-72C80B529316}" destId="{F69C5A33-AA24-4149-A596-9EA2BC25E914}" srcOrd="8" destOrd="0" presId="urn:microsoft.com/office/officeart/2005/8/layout/lProcess3"/>
    <dgm:cxn modelId="{03292BD3-8956-4462-83BD-0F3C33AD24D0}" type="presParOf" srcId="{F69C5A33-AA24-4149-A596-9EA2BC25E914}" destId="{5CCFCACB-418F-42BF-B552-196CD7899895}" srcOrd="0" destOrd="0" presId="urn:microsoft.com/office/officeart/2005/8/layout/lProcess3"/>
    <dgm:cxn modelId="{43DD0A2A-B478-41BC-B238-00B86274F83B}" type="presParOf" srcId="{F69C5A33-AA24-4149-A596-9EA2BC25E914}" destId="{C27357A6-A6D5-4029-9750-F19BE10398C1}" srcOrd="1" destOrd="0" presId="urn:microsoft.com/office/officeart/2005/8/layout/lProcess3"/>
    <dgm:cxn modelId="{9E1A29CE-CD37-40AF-9F1F-5DB54539F747}" type="presParOf" srcId="{F69C5A33-AA24-4149-A596-9EA2BC25E914}" destId="{2E854425-2AA3-4E00-BDFA-7A5A94CAF258}" srcOrd="2" destOrd="0" presId="urn:microsoft.com/office/officeart/2005/8/layout/lProcess3"/>
    <dgm:cxn modelId="{242290B3-A56A-4D39-8097-C9866169CC5E}" type="presParOf" srcId="{F69C5A33-AA24-4149-A596-9EA2BC25E914}" destId="{5CF4A603-B476-4B7A-968D-127A016CA413}" srcOrd="3" destOrd="0" presId="urn:microsoft.com/office/officeart/2005/8/layout/lProcess3"/>
    <dgm:cxn modelId="{F1B132EC-70DF-4A86-89B3-071E19FF260B}" type="presParOf" srcId="{F69C5A33-AA24-4149-A596-9EA2BC25E914}" destId="{E0326C16-969E-4B53-A6B6-F0A0BDF04344}" srcOrd="4" destOrd="0" presId="urn:microsoft.com/office/officeart/2005/8/layout/lProcess3"/>
    <dgm:cxn modelId="{77EC5AF9-80D4-46DB-97C3-AA88F52E1849}" type="presParOf" srcId="{F69C5A33-AA24-4149-A596-9EA2BC25E914}" destId="{F068C37A-0C17-454A-889A-8EED7B24BC80}" srcOrd="5" destOrd="0" presId="urn:microsoft.com/office/officeart/2005/8/layout/lProcess3"/>
    <dgm:cxn modelId="{D1C14585-4AC2-482B-95E5-6639A47EBD62}" type="presParOf" srcId="{F69C5A33-AA24-4149-A596-9EA2BC25E914}" destId="{234748D9-5E50-4AFC-87BB-F68A083B29F8}" srcOrd="6" destOrd="0" presId="urn:microsoft.com/office/officeart/2005/8/layout/lProcess3"/>
    <dgm:cxn modelId="{5F6E747D-8459-4C9B-BB95-26AA2FFC107E}" type="presParOf" srcId="{F69C5A33-AA24-4149-A596-9EA2BC25E914}" destId="{D79C2BFA-AFA9-41EC-A9A4-5E44AAD8C4E5}" srcOrd="7" destOrd="0" presId="urn:microsoft.com/office/officeart/2005/8/layout/lProcess3"/>
    <dgm:cxn modelId="{71691105-F715-4786-A82F-39C876B5DA58}" type="presParOf" srcId="{F69C5A33-AA24-4149-A596-9EA2BC25E914}" destId="{4D64CD2A-A314-4552-8233-80B5C3DAAA3E}" srcOrd="8" destOrd="0" presId="urn:microsoft.com/office/officeart/2005/8/layout/lProcess3"/>
    <dgm:cxn modelId="{4CCD9988-31B0-4B74-A98D-677AD9CDBEC9}" type="presParOf" srcId="{F69C5A33-AA24-4149-A596-9EA2BC25E914}" destId="{FF06ABA2-CF6D-4DFF-A838-EC108FAC153A}" srcOrd="9" destOrd="0" presId="urn:microsoft.com/office/officeart/2005/8/layout/lProcess3"/>
    <dgm:cxn modelId="{A30458D6-9D11-4911-A072-7BCEC10813B0}" type="presParOf" srcId="{F69C5A33-AA24-4149-A596-9EA2BC25E914}" destId="{EA1F3E5C-7000-41AF-8E7C-C8168D315BCA}" srcOrd="10" destOrd="0" presId="urn:microsoft.com/office/officeart/2005/8/layout/lProcess3"/>
    <dgm:cxn modelId="{A99CB64E-4095-4B6F-B56E-680AB40EC04E}" type="presParOf" srcId="{0A0F3E68-95EE-4DBA-9905-72C80B529316}" destId="{0997573C-C9BE-4E3C-8828-9D3F857C7B85}" srcOrd="9" destOrd="0" presId="urn:microsoft.com/office/officeart/2005/8/layout/lProcess3"/>
    <dgm:cxn modelId="{AD9AAAF8-60A8-4818-B724-C3A7F3D2FC25}" type="presParOf" srcId="{0A0F3E68-95EE-4DBA-9905-72C80B529316}" destId="{AE06E3D6-A178-449E-A34B-CEF1ED980B95}" srcOrd="10" destOrd="0" presId="urn:microsoft.com/office/officeart/2005/8/layout/lProcess3"/>
    <dgm:cxn modelId="{E47ACD51-27DC-4258-AF5C-0DF71407AA74}" type="presParOf" srcId="{AE06E3D6-A178-449E-A34B-CEF1ED980B95}" destId="{9AD74317-A551-4676-A985-1D9091C48D21}" srcOrd="0" destOrd="0" presId="urn:microsoft.com/office/officeart/2005/8/layout/lProcess3"/>
    <dgm:cxn modelId="{42884F89-D2C3-4513-A253-A36661E39FA3}" type="presParOf" srcId="{AE06E3D6-A178-449E-A34B-CEF1ED980B95}" destId="{8FBDDAE1-956C-4135-AFCA-9514357D4E8B}" srcOrd="1" destOrd="0" presId="urn:microsoft.com/office/officeart/2005/8/layout/lProcess3"/>
    <dgm:cxn modelId="{03DA609A-3313-4120-B360-457D0067D31D}" type="presParOf" srcId="{AE06E3D6-A178-449E-A34B-CEF1ED980B95}" destId="{31A2003C-7B53-451C-9B82-DFD2236AD5F4}" srcOrd="2" destOrd="0" presId="urn:microsoft.com/office/officeart/2005/8/layout/lProcess3"/>
    <dgm:cxn modelId="{5D2B8E6A-CF19-449A-A859-854B279723A0}" type="presParOf" srcId="{AE06E3D6-A178-449E-A34B-CEF1ED980B95}" destId="{C99C315A-AF09-4986-AA6D-DB8B89C4E5FE}" srcOrd="3" destOrd="0" presId="urn:microsoft.com/office/officeart/2005/8/layout/lProcess3"/>
    <dgm:cxn modelId="{3543FBCE-FE06-4B32-A23C-B72FE59C1C33}" type="presParOf" srcId="{AE06E3D6-A178-449E-A34B-CEF1ED980B95}" destId="{14CFC59F-CBB1-4456-8008-52278EEF3E5F}" srcOrd="4" destOrd="0" presId="urn:microsoft.com/office/officeart/2005/8/layout/lProcess3"/>
    <dgm:cxn modelId="{2EBC3360-8983-48C4-B4A1-5D8C84387AA3}" type="presParOf" srcId="{AE06E3D6-A178-449E-A34B-CEF1ED980B95}" destId="{6527BD91-3225-45F0-A282-EF4F1E5D9416}" srcOrd="5" destOrd="0" presId="urn:microsoft.com/office/officeart/2005/8/layout/lProcess3"/>
    <dgm:cxn modelId="{979757CC-4848-420E-BC8A-FFCF2ED095C7}" type="presParOf" srcId="{AE06E3D6-A178-449E-A34B-CEF1ED980B95}" destId="{69E32681-132A-4E45-95AD-0C2325AA3EF8}" srcOrd="6" destOrd="0" presId="urn:microsoft.com/office/officeart/2005/8/layout/lProcess3"/>
    <dgm:cxn modelId="{86184665-28D1-4601-B31B-F132B3FC5CAE}" type="presParOf" srcId="{AE06E3D6-A178-449E-A34B-CEF1ED980B95}" destId="{DD2BE0CC-C5C2-4325-8926-D6E1889F04BE}" srcOrd="7" destOrd="0" presId="urn:microsoft.com/office/officeart/2005/8/layout/lProcess3"/>
    <dgm:cxn modelId="{E65BB83C-C6FA-449F-A3CB-C108BF6EA214}" type="presParOf" srcId="{AE06E3D6-A178-449E-A34B-CEF1ED980B95}" destId="{F348F7D1-C49D-4B1F-BE32-22075A4BDB68}" srcOrd="8" destOrd="0" presId="urn:microsoft.com/office/officeart/2005/8/layout/lProcess3"/>
    <dgm:cxn modelId="{EA42D2BD-E775-4E38-A39E-F8B694B06977}" type="presParOf" srcId="{AE06E3D6-A178-449E-A34B-CEF1ED980B95}" destId="{F772242A-940B-458C-8076-79CFB7687860}" srcOrd="9" destOrd="0" presId="urn:microsoft.com/office/officeart/2005/8/layout/lProcess3"/>
    <dgm:cxn modelId="{43FE91D6-41F5-458B-93E1-6548937D9D3F}" type="presParOf" srcId="{AE06E3D6-A178-449E-A34B-CEF1ED980B95}" destId="{9671B560-1F62-4C50-9E22-96B60B22AA37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1000" b="1"/>
            <a:t>Toiminta-mahdollisuudet</a:t>
          </a:r>
          <a:endParaRPr lang="fi-FI" sz="1000" b="1" dirty="0"/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1000" b="1"/>
            <a:t>Yhteistyötoimija</a:t>
          </a:r>
          <a:endParaRPr lang="fi-FI" sz="1000" b="1" dirty="0"/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1000" b="1"/>
            <a:t>Yhteistyötoimijan tuki</a:t>
          </a:r>
          <a:endParaRPr lang="fi-FI" sz="1000" b="1" dirty="0"/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1000" b="1" dirty="0"/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1000" b="1"/>
            <a:t>Vaikuttavuuden arviointi</a:t>
          </a:r>
          <a:endParaRPr lang="fi-FI" sz="1000" b="1" dirty="0"/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dirty="0"/>
            <a:t>Monialaisen asiakassuunnitelman mukaisesti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800" dirty="0"/>
            <a:t>Alle 16 –vuotias lapsi vailla psykiatrista tutkimusta ja hoitoa tilanteissa, joissa lapsen normaali psyykkinen kehitys on vaarantunut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551C9E34-164A-40A4-95EB-6C9BA57EFDBE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dirty="0"/>
            <a:t>044 723 2327</a:t>
          </a:r>
        </a:p>
        <a:p>
          <a:r>
            <a:rPr lang="fi-FI" sz="900" b="1" dirty="0"/>
            <a:t>Lastenpsykiatrian poliklinikalle tullaan pääsääntöisesti lääkärin lähetteellä</a:t>
          </a:r>
        </a:p>
      </dgm:t>
    </dgm:pt>
    <dgm:pt modelId="{17804392-A292-47B7-B9FF-1E818FCA36B8}" type="parTrans" cxnId="{8EE37589-2ABB-4583-A127-F432DCC2A6DB}">
      <dgm:prSet/>
      <dgm:spPr/>
      <dgm:t>
        <a:bodyPr/>
        <a:lstStyle/>
        <a:p>
          <a:endParaRPr lang="fi-FI"/>
        </a:p>
      </dgm:t>
    </dgm:pt>
    <dgm:pt modelId="{9ABCCEDC-6E24-4F43-832A-F5F5712C65D8}" type="sibTrans" cxnId="{8EE37589-2ABB-4583-A127-F432DCC2A6DB}">
      <dgm:prSet/>
      <dgm:spPr/>
      <dgm:t>
        <a:bodyPr/>
        <a:lstStyle/>
        <a:p>
          <a:endParaRPr lang="fi-FI"/>
        </a:p>
      </dgm:t>
    </dgm:pt>
    <dgm:pt modelId="{A6B206B1-B2FC-4293-9D71-FF11F35F06BA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/>
            <a:t>Erikoissairaanhoidon psykiatrinen tuki</a:t>
          </a:r>
          <a:endParaRPr lang="fi-FI" sz="900" dirty="0"/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dirty="0"/>
            <a:t>Lapsen tilanteessa hoitoon/ asiakkuuteen liittyvät yksilölliset tarpeet sekä yhteistyöskentelyn tavoitteet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00776B1C-EDFD-449F-9A4F-79FA080A824A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/>
            <a:t>Monialaisen asiakassuunnitelman mukaisesti </a:t>
          </a:r>
          <a:endParaRPr lang="fi-FI" dirty="0"/>
        </a:p>
      </dgm:t>
    </dgm:pt>
    <dgm:pt modelId="{8B03842C-B569-46F4-9819-0AFF2568C166}" type="parTrans" cxnId="{7385302D-B2E0-4999-BD73-060712EDAED3}">
      <dgm:prSet/>
      <dgm:spPr/>
      <dgm:t>
        <a:bodyPr/>
        <a:lstStyle/>
        <a:p>
          <a:endParaRPr lang="fi-FI"/>
        </a:p>
      </dgm:t>
    </dgm:pt>
    <dgm:pt modelId="{8B6E5A25-55D1-45B5-B4C5-7A1EDF96731E}" type="sibTrans" cxnId="{7385302D-B2E0-4999-BD73-060712EDAED3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800" dirty="0"/>
            <a:t>Alle 16-vuotias lapsi tai nuori vailla psykiatrista tukimusta/ hoitoa tilanteissa, joissa lapsen/ nuoren psyykkinen kehitys on vaarantunut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dirty="0"/>
            <a:t>Osastosihteeri</a:t>
          </a:r>
        </a:p>
        <a:p>
          <a:r>
            <a:rPr lang="fi-FI" sz="900" dirty="0"/>
            <a:t>Puh. 044 723 2327</a:t>
          </a:r>
          <a:endParaRPr lang="fi-FI" sz="1200" dirty="0"/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dirty="0"/>
            <a:t>Erikoissairaanhoidon psykiatrinen tuki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dirty="0"/>
            <a:t>Lapsen tilanteessa hoitoon/ asiakkuuteen liittyvät yksilölliset tarpeet sekä yhteistyöskentelyn tavoitteet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039620B4-C32A-4DAB-95DD-318A553B9299}">
      <dgm:prSet phldrT="[Teksti]" custT="1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Lastenpsykiatrian poliklinikka</a:t>
          </a:r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EA005845-8B8A-4CAD-B66C-FBF529B9AC96}">
      <dgm:prSet phldrT="[Teksti]" custT="1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1600" b="1" dirty="0">
              <a:solidFill>
                <a:schemeClr val="tx1"/>
              </a:solidFill>
            </a:rPr>
            <a:t>Lasten- psykiatria</a:t>
          </a: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0B4A99E4-234A-4254-A501-AD7D3DED1A88}">
      <dgm:prSet phldrT="[Teksti]" custT="1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Pikkulapsi-psykiatrinen työryhmä eli vauvatiimi</a:t>
          </a:r>
          <a:endParaRPr lang="fi-FI" sz="1200" dirty="0">
            <a:solidFill>
              <a:schemeClr val="tx1"/>
            </a:solidFill>
          </a:endParaRPr>
        </a:p>
      </dgm:t>
    </dgm:pt>
    <dgm:pt modelId="{6A5E0544-B261-4B69-8AA6-A3605E208E5D}" type="parTrans" cxnId="{7ACF7896-6A96-4A3C-B5FA-FA490FC3BA48}">
      <dgm:prSet/>
      <dgm:spPr/>
      <dgm:t>
        <a:bodyPr/>
        <a:lstStyle/>
        <a:p>
          <a:endParaRPr lang="fi-FI"/>
        </a:p>
      </dgm:t>
    </dgm:pt>
    <dgm:pt modelId="{D881403D-8F64-4995-9A6A-9613D52FCEE9}" type="sibTrans" cxnId="{7ACF7896-6A96-4A3C-B5FA-FA490FC3BA48}">
      <dgm:prSet/>
      <dgm:spPr/>
      <dgm:t>
        <a:bodyPr/>
        <a:lstStyle/>
        <a:p>
          <a:endParaRPr lang="fi-FI"/>
        </a:p>
      </dgm:t>
    </dgm:pt>
    <dgm:pt modelId="{41265D8C-9CB4-4926-8D55-711B9B676B27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b="0"/>
            <a:t>Hoitoa vauvaa odottaville ja vauvaperheille, joissa psyykkisiä haasteita</a:t>
          </a:r>
          <a:endParaRPr lang="fi-FI" b="0" dirty="0"/>
        </a:p>
      </dgm:t>
    </dgm:pt>
    <dgm:pt modelId="{EEBD8C53-5D6A-4718-A904-F85217D878BA}" type="parTrans" cxnId="{E01078F1-9E27-4024-B149-32B0685F4C51}">
      <dgm:prSet/>
      <dgm:spPr/>
      <dgm:t>
        <a:bodyPr/>
        <a:lstStyle/>
        <a:p>
          <a:endParaRPr lang="fi-FI"/>
        </a:p>
      </dgm:t>
    </dgm:pt>
    <dgm:pt modelId="{C8E65165-C6D5-46D2-897B-0BC9C1F44D67}" type="sibTrans" cxnId="{E01078F1-9E27-4024-B149-32B0685F4C51}">
      <dgm:prSet/>
      <dgm:spPr/>
      <dgm:t>
        <a:bodyPr/>
        <a:lstStyle/>
        <a:p>
          <a:endParaRPr lang="fi-FI"/>
        </a:p>
      </dgm:t>
    </dgm:pt>
    <dgm:pt modelId="{A10C2C95-7B52-4480-9270-F7BFEB61988C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b="0" dirty="0"/>
            <a:t>044 723 2327</a:t>
          </a:r>
        </a:p>
        <a:p>
          <a:r>
            <a:rPr lang="fi-FI" b="1" dirty="0"/>
            <a:t>Vauvatiimiin tullaan lääkärin lähetteellä</a:t>
          </a:r>
        </a:p>
      </dgm:t>
    </dgm:pt>
    <dgm:pt modelId="{2010165A-1818-4B58-ACE6-F50B03229B69}" type="parTrans" cxnId="{AAA815A4-5FBF-45E0-A7A7-1E4E1F6FA426}">
      <dgm:prSet/>
      <dgm:spPr/>
      <dgm:t>
        <a:bodyPr/>
        <a:lstStyle/>
        <a:p>
          <a:endParaRPr lang="fi-FI"/>
        </a:p>
      </dgm:t>
    </dgm:pt>
    <dgm:pt modelId="{205CF977-F960-454D-B31C-4A9DA79E849E}" type="sibTrans" cxnId="{AAA815A4-5FBF-45E0-A7A7-1E4E1F6FA426}">
      <dgm:prSet/>
      <dgm:spPr/>
      <dgm:t>
        <a:bodyPr/>
        <a:lstStyle/>
        <a:p>
          <a:endParaRPr lang="fi-FI"/>
        </a:p>
      </dgm:t>
    </dgm:pt>
    <dgm:pt modelId="{A661E50D-D84C-491B-AD54-3352F512E2BC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b="0" dirty="0"/>
            <a:t>Erikoissairaanhoidon psykiatrinen tuki </a:t>
          </a:r>
        </a:p>
      </dgm:t>
    </dgm:pt>
    <dgm:pt modelId="{1781E1DB-61D7-474F-B9BB-987D8FA9815F}" type="parTrans" cxnId="{AB7FE72B-11BE-42E0-8E72-95FC6AAB1134}">
      <dgm:prSet/>
      <dgm:spPr/>
      <dgm:t>
        <a:bodyPr/>
        <a:lstStyle/>
        <a:p>
          <a:endParaRPr lang="fi-FI"/>
        </a:p>
      </dgm:t>
    </dgm:pt>
    <dgm:pt modelId="{3C3B69FA-E317-47A8-B373-5CA74FEB3683}" type="sibTrans" cxnId="{AB7FE72B-11BE-42E0-8E72-95FC6AAB1134}">
      <dgm:prSet/>
      <dgm:spPr/>
      <dgm:t>
        <a:bodyPr/>
        <a:lstStyle/>
        <a:p>
          <a:endParaRPr lang="fi-FI"/>
        </a:p>
      </dgm:t>
    </dgm:pt>
    <dgm:pt modelId="{AFF32041-1F15-43F9-A2EC-7271BC4FD34D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b="0" dirty="0"/>
            <a:t>Raskauteen/ vauva-aikaan liittyvät yksilölliset tarpeet sekä yhteistyöskentelyn tavoitteet</a:t>
          </a:r>
        </a:p>
      </dgm:t>
    </dgm:pt>
    <dgm:pt modelId="{9CEA1D95-AAE4-4F0C-8BD8-069F30D68AB8}" type="parTrans" cxnId="{379084C9-93B0-4352-B70A-42C2519B1950}">
      <dgm:prSet/>
      <dgm:spPr/>
      <dgm:t>
        <a:bodyPr/>
        <a:lstStyle/>
        <a:p>
          <a:endParaRPr lang="fi-FI"/>
        </a:p>
      </dgm:t>
    </dgm:pt>
    <dgm:pt modelId="{CD09167C-E22F-40BE-9BA5-656383EB4482}" type="sibTrans" cxnId="{379084C9-93B0-4352-B70A-42C2519B1950}">
      <dgm:prSet/>
      <dgm:spPr/>
      <dgm:t>
        <a:bodyPr/>
        <a:lstStyle/>
        <a:p>
          <a:endParaRPr lang="fi-FI"/>
        </a:p>
      </dgm:t>
    </dgm:pt>
    <dgm:pt modelId="{08EEAF83-1832-4A62-A0FD-87A4CC32354A}">
      <dgm:prSet phldrT="[Teksti]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b="0"/>
            <a:t>Monialaisen asiakassuunnitelman mukaisesti</a:t>
          </a:r>
          <a:endParaRPr lang="fi-FI" b="0" dirty="0"/>
        </a:p>
      </dgm:t>
    </dgm:pt>
    <dgm:pt modelId="{7F342E3B-3F7C-4466-A771-F68FE130DD16}" type="parTrans" cxnId="{64BE915B-133B-4A55-BDE5-ECE1EE7C9763}">
      <dgm:prSet/>
      <dgm:spPr/>
      <dgm:t>
        <a:bodyPr/>
        <a:lstStyle/>
        <a:p>
          <a:endParaRPr lang="fi-FI"/>
        </a:p>
      </dgm:t>
    </dgm:pt>
    <dgm:pt modelId="{44FBDFE2-959B-446A-A100-A9864BE1CE94}" type="sibTrans" cxnId="{64BE915B-133B-4A55-BDE5-ECE1EE7C9763}">
      <dgm:prSet/>
      <dgm:spPr/>
      <dgm:t>
        <a:bodyPr/>
        <a:lstStyle/>
        <a:p>
          <a:endParaRPr lang="fi-FI"/>
        </a:p>
      </dgm:t>
    </dgm:pt>
    <dgm:pt modelId="{11708CB2-AC17-46D7-8FCE-6556A28695F3}">
      <dgm:prSet phldrT="[Teksti]" custT="1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Lasten ja nuorten terapiapoliklinikka</a:t>
          </a:r>
        </a:p>
      </dgm:t>
    </dgm:pt>
    <dgm:pt modelId="{C55071BC-31B5-4D84-A2D9-D0733ECDF173}" type="parTrans" cxnId="{7ADDF799-134F-49AC-AFAD-BDE0F831CA75}">
      <dgm:prSet/>
      <dgm:spPr/>
      <dgm:t>
        <a:bodyPr/>
        <a:lstStyle/>
        <a:p>
          <a:endParaRPr lang="fi-FI"/>
        </a:p>
      </dgm:t>
    </dgm:pt>
    <dgm:pt modelId="{34762A29-A34F-49C9-B811-472EC7F432CC}" type="sibTrans" cxnId="{7ADDF799-134F-49AC-AFAD-BDE0F831CA75}">
      <dgm:prSet/>
      <dgm:spPr/>
      <dgm:t>
        <a:bodyPr/>
        <a:lstStyle/>
        <a:p>
          <a:endParaRPr lang="fi-FI"/>
        </a:p>
      </dgm:t>
    </dgm:pt>
    <dgm:pt modelId="{2947BCF0-4E0C-4EAF-896F-E017A4993467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 dirty="0"/>
            <a:t>Alle 16 –vuotias lapsi tai nuori vailla psykoterapiaa tai psykiatrista kuntoutusta</a:t>
          </a:r>
        </a:p>
      </dgm:t>
    </dgm:pt>
    <dgm:pt modelId="{F52CC5D3-711D-42C3-B6F9-887AA7D79F25}" type="parTrans" cxnId="{63EDF261-6507-4EF8-8FE4-08C13128687B}">
      <dgm:prSet/>
      <dgm:spPr/>
      <dgm:t>
        <a:bodyPr/>
        <a:lstStyle/>
        <a:p>
          <a:endParaRPr lang="fi-FI"/>
        </a:p>
      </dgm:t>
    </dgm:pt>
    <dgm:pt modelId="{BF5084A7-5E7B-44B7-9635-EE1FCF9AE9EE}" type="sibTrans" cxnId="{63EDF261-6507-4EF8-8FE4-08C13128687B}">
      <dgm:prSet/>
      <dgm:spPr/>
      <dgm:t>
        <a:bodyPr/>
        <a:lstStyle/>
        <a:p>
          <a:endParaRPr lang="fi-FI"/>
        </a:p>
      </dgm:t>
    </dgm:pt>
    <dgm:pt modelId="{B116CF8E-0C12-47F9-B1C8-6C3704B6219A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800" b="0" dirty="0"/>
            <a:t>044 723 2327</a:t>
          </a:r>
        </a:p>
        <a:p>
          <a:r>
            <a:rPr lang="fi-FI" sz="600" b="1" dirty="0"/>
            <a:t>Lasten ja nuorten terapiapoliklinikalle tullaan pääsääntöisesti lääkärin lähetteellä lasten- ja nuorisopsykiatrian poliklinikan ja osaston kautta</a:t>
          </a:r>
        </a:p>
      </dgm:t>
    </dgm:pt>
    <dgm:pt modelId="{A62A601C-AE88-4393-9905-E83903CAC705}" type="parTrans" cxnId="{01618078-29BD-4C4E-ABB9-79C1AAC81C3A}">
      <dgm:prSet/>
      <dgm:spPr/>
      <dgm:t>
        <a:bodyPr/>
        <a:lstStyle/>
        <a:p>
          <a:endParaRPr lang="fi-FI"/>
        </a:p>
      </dgm:t>
    </dgm:pt>
    <dgm:pt modelId="{292A3314-7067-4C8B-A999-CF2298B03944}" type="sibTrans" cxnId="{01618078-29BD-4C4E-ABB9-79C1AAC81C3A}">
      <dgm:prSet/>
      <dgm:spPr/>
      <dgm:t>
        <a:bodyPr/>
        <a:lstStyle/>
        <a:p>
          <a:endParaRPr lang="fi-FI"/>
        </a:p>
      </dgm:t>
    </dgm:pt>
    <dgm:pt modelId="{5BE8FF4F-E4AC-4C6E-8D49-2046EDCF36BD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800" b="0" dirty="0"/>
            <a:t>Psykoterapia-arviot, terapian toteuttaminen, lääkärin konsultaatiot sekä alueellisten terapia- ja kuntoutuspalveluiden koordinointi</a:t>
          </a:r>
        </a:p>
      </dgm:t>
    </dgm:pt>
    <dgm:pt modelId="{31501458-74A9-4303-B13D-2BBEA2DADA29}" type="parTrans" cxnId="{021249DD-D2DE-4C56-ACB4-100B8A20C517}">
      <dgm:prSet/>
      <dgm:spPr/>
      <dgm:t>
        <a:bodyPr/>
        <a:lstStyle/>
        <a:p>
          <a:endParaRPr lang="fi-FI"/>
        </a:p>
      </dgm:t>
    </dgm:pt>
    <dgm:pt modelId="{6F167E57-8478-487F-AA4D-9746D419BDEB}" type="sibTrans" cxnId="{021249DD-D2DE-4C56-ACB4-100B8A20C517}">
      <dgm:prSet/>
      <dgm:spPr/>
      <dgm:t>
        <a:bodyPr/>
        <a:lstStyle/>
        <a:p>
          <a:endParaRPr lang="fi-FI"/>
        </a:p>
      </dgm:t>
    </dgm:pt>
    <dgm:pt modelId="{9225224F-0911-4177-94F3-031517A4B1CE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800" b="0" dirty="0"/>
            <a:t>Lapsen/ nuoren tilanteessa hoitoon/ asiakkuuteen liittyvät yksilölliset tarpeet sekä yhteistyöskentelyn tavoitteet</a:t>
          </a:r>
        </a:p>
      </dgm:t>
    </dgm:pt>
    <dgm:pt modelId="{AA792B47-C4CF-4355-9390-3B1BB3C146CF}" type="parTrans" cxnId="{7DBD5C8D-7D5C-4FEA-8AA3-EC5D413EC08E}">
      <dgm:prSet/>
      <dgm:spPr/>
      <dgm:t>
        <a:bodyPr/>
        <a:lstStyle/>
        <a:p>
          <a:endParaRPr lang="fi-FI"/>
        </a:p>
      </dgm:t>
    </dgm:pt>
    <dgm:pt modelId="{435228A4-DDE5-4A01-B2FA-9521AA541E73}" type="sibTrans" cxnId="{7DBD5C8D-7D5C-4FEA-8AA3-EC5D413EC08E}">
      <dgm:prSet/>
      <dgm:spPr/>
      <dgm:t>
        <a:bodyPr/>
        <a:lstStyle/>
        <a:p>
          <a:endParaRPr lang="fi-FI"/>
        </a:p>
      </dgm:t>
    </dgm:pt>
    <dgm:pt modelId="{4CD912C7-67C6-46BC-AFD6-C39BA10FCBCB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 dirty="0"/>
            <a:t>Monialaisen asiakassuunnitelman mukaisesti</a:t>
          </a:r>
        </a:p>
      </dgm:t>
    </dgm:pt>
    <dgm:pt modelId="{44AEAD35-A4C9-4EA7-BA6E-2C3524C94111}" type="parTrans" cxnId="{2101F7BD-D72A-447E-A30F-81D99B11A1D8}">
      <dgm:prSet/>
      <dgm:spPr/>
      <dgm:t>
        <a:bodyPr/>
        <a:lstStyle/>
        <a:p>
          <a:endParaRPr lang="fi-FI"/>
        </a:p>
      </dgm:t>
    </dgm:pt>
    <dgm:pt modelId="{547A3F50-1934-4847-A80C-FAF7EFE1316D}" type="sibTrans" cxnId="{2101F7BD-D72A-447E-A30F-81D99B11A1D8}">
      <dgm:prSet/>
      <dgm:spPr/>
      <dgm:t>
        <a:bodyPr/>
        <a:lstStyle/>
        <a:p>
          <a:endParaRPr lang="fi-FI"/>
        </a:p>
      </dgm:t>
    </dgm:pt>
    <dgm:pt modelId="{64B552F5-AD48-4D3C-A380-8E20C1F901F1}">
      <dgm:prSet phldrT="[Teksti]" custT="1"/>
      <dgm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dgm:spPr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Lastenpsykiatrian osasto 14</a:t>
          </a:r>
        </a:p>
      </dgm:t>
    </dgm:pt>
    <dgm:pt modelId="{03BA1F27-36A2-40A0-B59A-005D3B280A8E}" type="parTrans" cxnId="{9EE6A832-03C2-4ED9-820A-CDB2B77EA329}">
      <dgm:prSet/>
      <dgm:spPr/>
      <dgm:t>
        <a:bodyPr/>
        <a:lstStyle/>
        <a:p>
          <a:endParaRPr lang="fi-FI"/>
        </a:p>
      </dgm:t>
    </dgm:pt>
    <dgm:pt modelId="{A30E351D-6246-4C90-B972-857B73B142C5}" type="sibTrans" cxnId="{9EE6A832-03C2-4ED9-820A-CDB2B77EA329}">
      <dgm:prSet/>
      <dgm:spPr/>
      <dgm:t>
        <a:bodyPr/>
        <a:lstStyle/>
        <a:p>
          <a:endParaRPr lang="fi-FI"/>
        </a:p>
      </dgm:t>
    </dgm:pt>
    <dgm:pt modelId="{DF1CC81A-16C2-4D51-A616-4BF52EE914DF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/>
            <a:t>Lapsella tarve psykiatriseen arviointiin/ hoitoon kun avohoidon tutkimukset/ hoito eivät ole riittäviä</a:t>
          </a:r>
          <a:endParaRPr lang="fi-FI" sz="900" b="0" dirty="0"/>
        </a:p>
      </dgm:t>
    </dgm:pt>
    <dgm:pt modelId="{9B5829FE-9F2E-4578-8273-72A4260B2DD1}" type="parTrans" cxnId="{F03F3F81-E510-4AF5-8535-E25EB1138DD7}">
      <dgm:prSet/>
      <dgm:spPr/>
      <dgm:t>
        <a:bodyPr/>
        <a:lstStyle/>
        <a:p>
          <a:endParaRPr lang="fi-FI"/>
        </a:p>
      </dgm:t>
    </dgm:pt>
    <dgm:pt modelId="{4DACC550-243C-42A4-AFDF-EDEEAB4CCC7B}" type="sibTrans" cxnId="{F03F3F81-E510-4AF5-8535-E25EB1138DD7}">
      <dgm:prSet/>
      <dgm:spPr/>
      <dgm:t>
        <a:bodyPr/>
        <a:lstStyle/>
        <a:p>
          <a:endParaRPr lang="fi-FI"/>
        </a:p>
      </dgm:t>
    </dgm:pt>
    <dgm:pt modelId="{C1CBA7E3-E416-4904-B5D4-B83BA747A39B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 dirty="0"/>
            <a:t>040 653 4126</a:t>
          </a:r>
        </a:p>
        <a:p>
          <a:r>
            <a:rPr lang="fi-FI" sz="900" b="1" dirty="0"/>
            <a:t>Lastenpsykiatrian osastolle tullaan lääkärin lähetteellä</a:t>
          </a:r>
        </a:p>
      </dgm:t>
    </dgm:pt>
    <dgm:pt modelId="{AE626944-9820-4812-ADA3-2568A092F273}" type="parTrans" cxnId="{24AF298D-570D-45B8-A83C-6AF59B922C6A}">
      <dgm:prSet/>
      <dgm:spPr/>
      <dgm:t>
        <a:bodyPr/>
        <a:lstStyle/>
        <a:p>
          <a:endParaRPr lang="fi-FI"/>
        </a:p>
      </dgm:t>
    </dgm:pt>
    <dgm:pt modelId="{453ED195-3C67-4282-9952-FDF064D3EBA2}" type="sibTrans" cxnId="{24AF298D-570D-45B8-A83C-6AF59B922C6A}">
      <dgm:prSet/>
      <dgm:spPr/>
      <dgm:t>
        <a:bodyPr/>
        <a:lstStyle/>
        <a:p>
          <a:endParaRPr lang="fi-FI"/>
        </a:p>
      </dgm:t>
    </dgm:pt>
    <dgm:pt modelId="{5D6E1561-4802-4589-BB36-6BDCE16C5183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 dirty="0"/>
            <a:t>Erikoissairaanhoidon psykiatrinen tuki</a:t>
          </a:r>
        </a:p>
      </dgm:t>
    </dgm:pt>
    <dgm:pt modelId="{942BEA59-504E-49A8-84CB-05695F549E56}" type="parTrans" cxnId="{2D4493B6-50E6-4A74-AB8E-663458E6BA6D}">
      <dgm:prSet/>
      <dgm:spPr/>
      <dgm:t>
        <a:bodyPr/>
        <a:lstStyle/>
        <a:p>
          <a:endParaRPr lang="fi-FI"/>
        </a:p>
      </dgm:t>
    </dgm:pt>
    <dgm:pt modelId="{166F41A2-8835-4F16-9CAD-2FC77A4666A7}" type="sibTrans" cxnId="{2D4493B6-50E6-4A74-AB8E-663458E6BA6D}">
      <dgm:prSet/>
      <dgm:spPr/>
      <dgm:t>
        <a:bodyPr/>
        <a:lstStyle/>
        <a:p>
          <a:endParaRPr lang="fi-FI"/>
        </a:p>
      </dgm:t>
    </dgm:pt>
    <dgm:pt modelId="{D618EFE8-884D-45F1-B7C5-038C57572EA8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 dirty="0"/>
            <a:t>Lapsen tilanteessa hoitoon/ asiakkuuteen liittyvät yksilölliset tarpeet sekä yhteistyöskentelyn tavoitteet</a:t>
          </a:r>
        </a:p>
      </dgm:t>
    </dgm:pt>
    <dgm:pt modelId="{5E781EDD-90F9-4FDB-B193-2AF0AF030DEB}" type="parTrans" cxnId="{6613A15A-C761-4855-B4EC-2A5498160040}">
      <dgm:prSet/>
      <dgm:spPr/>
      <dgm:t>
        <a:bodyPr/>
        <a:lstStyle/>
        <a:p>
          <a:endParaRPr lang="fi-FI"/>
        </a:p>
      </dgm:t>
    </dgm:pt>
    <dgm:pt modelId="{ACFF4B1C-CE3B-4D3F-8AD2-DD56C4698CD7}" type="sibTrans" cxnId="{6613A15A-C761-4855-B4EC-2A5498160040}">
      <dgm:prSet/>
      <dgm:spPr/>
      <dgm:t>
        <a:bodyPr/>
        <a:lstStyle/>
        <a:p>
          <a:endParaRPr lang="fi-FI"/>
        </a:p>
      </dgm:t>
    </dgm:pt>
    <dgm:pt modelId="{5AF7C10A-3916-4CDC-9431-E979798D674C}">
      <dgm:prSet phldrT="[Teksti]" custT="1"/>
      <dgm:spPr>
        <a:solidFill>
          <a:schemeClr val="bg2">
            <a:lumMod val="20000"/>
            <a:lumOff val="80000"/>
            <a:alpha val="90000"/>
          </a:schemeClr>
        </a:solidFill>
        <a:ln>
          <a:solidFill>
            <a:schemeClr val="bg2">
              <a:lumMod val="20000"/>
              <a:lumOff val="80000"/>
              <a:alpha val="90000"/>
            </a:schemeClr>
          </a:solidFill>
        </a:ln>
      </dgm:spPr>
      <dgm:t>
        <a:bodyPr/>
        <a:lstStyle/>
        <a:p>
          <a:r>
            <a:rPr lang="fi-FI" sz="900" b="0" dirty="0"/>
            <a:t>Monilaisen asiakassuunnitelman mukaisesti</a:t>
          </a:r>
        </a:p>
      </dgm:t>
    </dgm:pt>
    <dgm:pt modelId="{5F588953-4601-4C33-9FAA-D789A08C5C99}" type="parTrans" cxnId="{EAC34258-D5A7-4289-A258-4AF9336DBB5E}">
      <dgm:prSet/>
      <dgm:spPr/>
      <dgm:t>
        <a:bodyPr/>
        <a:lstStyle/>
        <a:p>
          <a:endParaRPr lang="fi-FI"/>
        </a:p>
      </dgm:t>
    </dgm:pt>
    <dgm:pt modelId="{5CC7BAD9-486E-4FE1-8227-4F85F2AF5654}" type="sibTrans" cxnId="{EAC34258-D5A7-4289-A258-4AF9336DBB5E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6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30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30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30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30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30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1" presStyleCnt="6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5" presStyleCnt="30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6" presStyleCnt="30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7" presStyleCnt="30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8" presStyleCnt="30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8F88DC2B-9DC8-499E-8200-D68D24C4A85A}" type="pres">
      <dgm:prSet presAssocID="{00776B1C-EDFD-449F-9A4F-79FA080A824A}" presName="node" presStyleLbl="alignAccFollowNode1" presStyleIdx="9" presStyleCnt="30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08BDCF8B-D42D-4B74-A508-705EF8F9E72E}" type="pres">
      <dgm:prSet presAssocID="{0B4A99E4-234A-4254-A501-AD7D3DED1A88}" presName="horFlow" presStyleCnt="0"/>
      <dgm:spPr/>
    </dgm:pt>
    <dgm:pt modelId="{E79F8868-09FE-4329-9B02-2F99EEBA7AA8}" type="pres">
      <dgm:prSet presAssocID="{0B4A99E4-234A-4254-A501-AD7D3DED1A88}" presName="bigChev" presStyleLbl="node1" presStyleIdx="2" presStyleCnt="6"/>
      <dgm:spPr/>
    </dgm:pt>
    <dgm:pt modelId="{48229E6C-DC63-4B1C-856B-9383EBB2ADA0}" type="pres">
      <dgm:prSet presAssocID="{EEBD8C53-5D6A-4718-A904-F85217D878BA}" presName="parTrans" presStyleCnt="0"/>
      <dgm:spPr/>
    </dgm:pt>
    <dgm:pt modelId="{6064E6AD-4785-4927-83F9-A12694350B4A}" type="pres">
      <dgm:prSet presAssocID="{41265D8C-9CB4-4926-8D55-711B9B676B27}" presName="node" presStyleLbl="alignAccFollowNode1" presStyleIdx="10" presStyleCnt="30">
        <dgm:presLayoutVars>
          <dgm:bulletEnabled val="1"/>
        </dgm:presLayoutVars>
      </dgm:prSet>
      <dgm:spPr/>
    </dgm:pt>
    <dgm:pt modelId="{AE0CCD1B-AD15-4243-A05D-C989D46F14A0}" type="pres">
      <dgm:prSet presAssocID="{C8E65165-C6D5-46D2-897B-0BC9C1F44D67}" presName="sibTrans" presStyleCnt="0"/>
      <dgm:spPr/>
    </dgm:pt>
    <dgm:pt modelId="{26409DA4-91C6-43A1-8AB8-F5A54E9C24DE}" type="pres">
      <dgm:prSet presAssocID="{A10C2C95-7B52-4480-9270-F7BFEB61988C}" presName="node" presStyleLbl="alignAccFollowNode1" presStyleIdx="11" presStyleCnt="30">
        <dgm:presLayoutVars>
          <dgm:bulletEnabled val="1"/>
        </dgm:presLayoutVars>
      </dgm:prSet>
      <dgm:spPr/>
    </dgm:pt>
    <dgm:pt modelId="{99B75C98-B4A7-4221-8F41-19B52FAAF1B6}" type="pres">
      <dgm:prSet presAssocID="{205CF977-F960-454D-B31C-4A9DA79E849E}" presName="sibTrans" presStyleCnt="0"/>
      <dgm:spPr/>
    </dgm:pt>
    <dgm:pt modelId="{99692556-CB9F-4A0C-9CB5-17AE6428E085}" type="pres">
      <dgm:prSet presAssocID="{A661E50D-D84C-491B-AD54-3352F512E2BC}" presName="node" presStyleLbl="alignAccFollowNode1" presStyleIdx="12" presStyleCnt="30" custLinFactNeighborX="17816">
        <dgm:presLayoutVars>
          <dgm:bulletEnabled val="1"/>
        </dgm:presLayoutVars>
      </dgm:prSet>
      <dgm:spPr/>
    </dgm:pt>
    <dgm:pt modelId="{974301F5-245D-417D-AEE1-198319CBC93C}" type="pres">
      <dgm:prSet presAssocID="{3C3B69FA-E317-47A8-B373-5CA74FEB3683}" presName="sibTrans" presStyleCnt="0"/>
      <dgm:spPr/>
    </dgm:pt>
    <dgm:pt modelId="{A87DA455-C1B4-4D4A-914F-16161D89D65B}" type="pres">
      <dgm:prSet presAssocID="{AFF32041-1F15-43F9-A2EC-7271BC4FD34D}" presName="node" presStyleLbl="alignAccFollowNode1" presStyleIdx="13" presStyleCnt="30">
        <dgm:presLayoutVars>
          <dgm:bulletEnabled val="1"/>
        </dgm:presLayoutVars>
      </dgm:prSet>
      <dgm:spPr/>
    </dgm:pt>
    <dgm:pt modelId="{536034B5-6993-43DD-AFF8-CDFBABCD0126}" type="pres">
      <dgm:prSet presAssocID="{CD09167C-E22F-40BE-9BA5-656383EB4482}" presName="sibTrans" presStyleCnt="0"/>
      <dgm:spPr/>
    </dgm:pt>
    <dgm:pt modelId="{2B87D7A8-1172-464A-B9E2-CE74E57B2E97}" type="pres">
      <dgm:prSet presAssocID="{08EEAF83-1832-4A62-A0FD-87A4CC32354A}" presName="node" presStyleLbl="alignAccFollowNode1" presStyleIdx="14" presStyleCnt="30">
        <dgm:presLayoutVars>
          <dgm:bulletEnabled val="1"/>
        </dgm:presLayoutVars>
      </dgm:prSet>
      <dgm:spPr/>
    </dgm:pt>
    <dgm:pt modelId="{0B3EC22B-4D1A-4E4B-8CBC-1CE46AB35FAF}" type="pres">
      <dgm:prSet presAssocID="{0B4A99E4-234A-4254-A501-AD7D3DED1A88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3" presStyleCnt="6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5" presStyleCnt="30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3FC2B232-A8C7-4F95-984E-7A6D3A1559C6}" type="pres">
      <dgm:prSet presAssocID="{551C9E34-164A-40A4-95EB-6C9BA57EFDBE}" presName="node" presStyleLbl="alignAccFollowNode1" presStyleIdx="16" presStyleCnt="30">
        <dgm:presLayoutVars>
          <dgm:bulletEnabled val="1"/>
        </dgm:presLayoutVars>
      </dgm:prSet>
      <dgm:spPr/>
    </dgm:pt>
    <dgm:pt modelId="{E9DC84D0-60F3-49C7-82E5-0605A6EDFD4E}" type="pres">
      <dgm:prSet presAssocID="{9ABCCEDC-6E24-4F43-832A-F5F5712C65D8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7" presStyleCnt="30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8" presStyleCnt="30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D4EB4109-6527-42EA-BA86-5711CAE89AAD}" type="pres">
      <dgm:prSet presAssocID="{0E641F0D-730C-4E26-A797-CEA509AB3CF6}" presName="node" presStyleLbl="alignAccFollowNode1" presStyleIdx="19" presStyleCnt="30">
        <dgm:presLayoutVars>
          <dgm:bulletEnabled val="1"/>
        </dgm:presLayoutVars>
      </dgm:prSet>
      <dgm:spPr/>
    </dgm:pt>
    <dgm:pt modelId="{1C177AFD-D020-4242-897F-E142D8EC4F09}" type="pres">
      <dgm:prSet presAssocID="{039620B4-C32A-4DAB-95DD-318A553B9299}" presName="vSp" presStyleCnt="0"/>
      <dgm:spPr/>
    </dgm:pt>
    <dgm:pt modelId="{49D65C0C-81ED-41FC-9FBF-65E66249D75D}" type="pres">
      <dgm:prSet presAssocID="{11708CB2-AC17-46D7-8FCE-6556A28695F3}" presName="horFlow" presStyleCnt="0"/>
      <dgm:spPr/>
    </dgm:pt>
    <dgm:pt modelId="{341D0A4E-77F7-4A74-913F-BBEECA8F0C9F}" type="pres">
      <dgm:prSet presAssocID="{11708CB2-AC17-46D7-8FCE-6556A28695F3}" presName="bigChev" presStyleLbl="node1" presStyleIdx="4" presStyleCnt="6"/>
      <dgm:spPr/>
    </dgm:pt>
    <dgm:pt modelId="{6CA0367F-FFE8-49AF-94DB-AFF65253F3B0}" type="pres">
      <dgm:prSet presAssocID="{F52CC5D3-711D-42C3-B6F9-887AA7D79F25}" presName="parTrans" presStyleCnt="0"/>
      <dgm:spPr/>
    </dgm:pt>
    <dgm:pt modelId="{E439C441-AE43-449A-B73F-E637FB4F4EC0}" type="pres">
      <dgm:prSet presAssocID="{2947BCF0-4E0C-4EAF-896F-E017A4993467}" presName="node" presStyleLbl="alignAccFollowNode1" presStyleIdx="20" presStyleCnt="30">
        <dgm:presLayoutVars>
          <dgm:bulletEnabled val="1"/>
        </dgm:presLayoutVars>
      </dgm:prSet>
      <dgm:spPr/>
    </dgm:pt>
    <dgm:pt modelId="{27EFBC10-9232-4446-95CD-AA794BA84628}" type="pres">
      <dgm:prSet presAssocID="{BF5084A7-5E7B-44B7-9635-EE1FCF9AE9EE}" presName="sibTrans" presStyleCnt="0"/>
      <dgm:spPr/>
    </dgm:pt>
    <dgm:pt modelId="{8D86C76B-568D-4535-9DDD-32D801D8469A}" type="pres">
      <dgm:prSet presAssocID="{B116CF8E-0C12-47F9-B1C8-6C3704B6219A}" presName="node" presStyleLbl="alignAccFollowNode1" presStyleIdx="21" presStyleCnt="30">
        <dgm:presLayoutVars>
          <dgm:bulletEnabled val="1"/>
        </dgm:presLayoutVars>
      </dgm:prSet>
      <dgm:spPr/>
    </dgm:pt>
    <dgm:pt modelId="{B3BEE9BA-2BCD-4A2A-9DE0-9BB9E0AF08EE}" type="pres">
      <dgm:prSet presAssocID="{292A3314-7067-4C8B-A999-CF2298B03944}" presName="sibTrans" presStyleCnt="0"/>
      <dgm:spPr/>
    </dgm:pt>
    <dgm:pt modelId="{D79FABCA-BCC2-42B0-990D-FA03C7DEC16A}" type="pres">
      <dgm:prSet presAssocID="{5BE8FF4F-E4AC-4C6E-8D49-2046EDCF36BD}" presName="node" presStyleLbl="alignAccFollowNode1" presStyleIdx="22" presStyleCnt="30">
        <dgm:presLayoutVars>
          <dgm:bulletEnabled val="1"/>
        </dgm:presLayoutVars>
      </dgm:prSet>
      <dgm:spPr/>
    </dgm:pt>
    <dgm:pt modelId="{4B18E7DD-4140-4E05-9143-5698C9A1EC9D}" type="pres">
      <dgm:prSet presAssocID="{6F167E57-8478-487F-AA4D-9746D419BDEB}" presName="sibTrans" presStyleCnt="0"/>
      <dgm:spPr/>
    </dgm:pt>
    <dgm:pt modelId="{187941FC-381E-4760-BD7C-B4D4292F08F7}" type="pres">
      <dgm:prSet presAssocID="{9225224F-0911-4177-94F3-031517A4B1CE}" presName="node" presStyleLbl="alignAccFollowNode1" presStyleIdx="23" presStyleCnt="30" custLinFactNeighborX="12409">
        <dgm:presLayoutVars>
          <dgm:bulletEnabled val="1"/>
        </dgm:presLayoutVars>
      </dgm:prSet>
      <dgm:spPr/>
    </dgm:pt>
    <dgm:pt modelId="{750F1BD3-73A6-47BC-ADDA-F4D1FA40E144}" type="pres">
      <dgm:prSet presAssocID="{435228A4-DDE5-4A01-B2FA-9521AA541E73}" presName="sibTrans" presStyleCnt="0"/>
      <dgm:spPr/>
    </dgm:pt>
    <dgm:pt modelId="{A2965B05-FEE6-4AAF-B9CF-703520F8E02D}" type="pres">
      <dgm:prSet presAssocID="{4CD912C7-67C6-46BC-AFD6-C39BA10FCBCB}" presName="node" presStyleLbl="alignAccFollowNode1" presStyleIdx="24" presStyleCnt="30">
        <dgm:presLayoutVars>
          <dgm:bulletEnabled val="1"/>
        </dgm:presLayoutVars>
      </dgm:prSet>
      <dgm:spPr/>
    </dgm:pt>
    <dgm:pt modelId="{42A20405-0F13-4D3E-8D77-E2F6D10B95EF}" type="pres">
      <dgm:prSet presAssocID="{11708CB2-AC17-46D7-8FCE-6556A28695F3}" presName="vSp" presStyleCnt="0"/>
      <dgm:spPr/>
    </dgm:pt>
    <dgm:pt modelId="{4DBF78F3-0E36-48A2-85D9-4AAF8D3AF56B}" type="pres">
      <dgm:prSet presAssocID="{64B552F5-AD48-4D3C-A380-8E20C1F901F1}" presName="horFlow" presStyleCnt="0"/>
      <dgm:spPr/>
    </dgm:pt>
    <dgm:pt modelId="{5E0B05B6-9A6C-48DE-BE01-BCDEA383EA42}" type="pres">
      <dgm:prSet presAssocID="{64B552F5-AD48-4D3C-A380-8E20C1F901F1}" presName="bigChev" presStyleLbl="node1" presStyleIdx="5" presStyleCnt="6"/>
      <dgm:spPr/>
    </dgm:pt>
    <dgm:pt modelId="{0AB8A921-4873-42B1-9269-F1A26757B8CA}" type="pres">
      <dgm:prSet presAssocID="{9B5829FE-9F2E-4578-8273-72A4260B2DD1}" presName="parTrans" presStyleCnt="0"/>
      <dgm:spPr/>
    </dgm:pt>
    <dgm:pt modelId="{C7D8E30F-673D-4DDC-87B7-88884E460F6C}" type="pres">
      <dgm:prSet presAssocID="{DF1CC81A-16C2-4D51-A616-4BF52EE914DF}" presName="node" presStyleLbl="alignAccFollowNode1" presStyleIdx="25" presStyleCnt="30">
        <dgm:presLayoutVars>
          <dgm:bulletEnabled val="1"/>
        </dgm:presLayoutVars>
      </dgm:prSet>
      <dgm:spPr/>
    </dgm:pt>
    <dgm:pt modelId="{5015E5E3-4D5F-4914-9F9B-FFFBF1C358C0}" type="pres">
      <dgm:prSet presAssocID="{4DACC550-243C-42A4-AFDF-EDEEAB4CCC7B}" presName="sibTrans" presStyleCnt="0"/>
      <dgm:spPr/>
    </dgm:pt>
    <dgm:pt modelId="{521E061A-0779-41B9-A3E7-89E3A3051AFF}" type="pres">
      <dgm:prSet presAssocID="{C1CBA7E3-E416-4904-B5D4-B83BA747A39B}" presName="node" presStyleLbl="alignAccFollowNode1" presStyleIdx="26" presStyleCnt="30">
        <dgm:presLayoutVars>
          <dgm:bulletEnabled val="1"/>
        </dgm:presLayoutVars>
      </dgm:prSet>
      <dgm:spPr/>
    </dgm:pt>
    <dgm:pt modelId="{D0BED199-35E0-42B5-B307-3ECC4C26AAF8}" type="pres">
      <dgm:prSet presAssocID="{453ED195-3C67-4282-9952-FDF064D3EBA2}" presName="sibTrans" presStyleCnt="0"/>
      <dgm:spPr/>
    </dgm:pt>
    <dgm:pt modelId="{65D703F4-54C9-425C-806B-CCF51015DBD6}" type="pres">
      <dgm:prSet presAssocID="{5D6E1561-4802-4589-BB36-6BDCE16C5183}" presName="node" presStyleLbl="alignAccFollowNode1" presStyleIdx="27" presStyleCnt="30">
        <dgm:presLayoutVars>
          <dgm:bulletEnabled val="1"/>
        </dgm:presLayoutVars>
      </dgm:prSet>
      <dgm:spPr/>
    </dgm:pt>
    <dgm:pt modelId="{06B1A5D3-46E7-4801-A5CD-D1F671C61E41}" type="pres">
      <dgm:prSet presAssocID="{166F41A2-8835-4F16-9CAD-2FC77A4666A7}" presName="sibTrans" presStyleCnt="0"/>
      <dgm:spPr/>
    </dgm:pt>
    <dgm:pt modelId="{559910E8-2365-4082-8DE8-7A03BE75AD00}" type="pres">
      <dgm:prSet presAssocID="{D618EFE8-884D-45F1-B7C5-038C57572EA8}" presName="node" presStyleLbl="alignAccFollowNode1" presStyleIdx="28" presStyleCnt="30">
        <dgm:presLayoutVars>
          <dgm:bulletEnabled val="1"/>
        </dgm:presLayoutVars>
      </dgm:prSet>
      <dgm:spPr/>
    </dgm:pt>
    <dgm:pt modelId="{F428D04C-BBBC-46D8-8FD6-7BE8D85E7DC3}" type="pres">
      <dgm:prSet presAssocID="{ACFF4B1C-CE3B-4D3F-8AD2-DD56C4698CD7}" presName="sibTrans" presStyleCnt="0"/>
      <dgm:spPr/>
    </dgm:pt>
    <dgm:pt modelId="{89E24C38-E7C7-45CC-A701-83C6F8801E34}" type="pres">
      <dgm:prSet presAssocID="{5AF7C10A-3916-4CDC-9431-E979798D674C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2" destOrd="0" parTransId="{66C4F0A9-4F61-4211-BF9E-ACF77C3B419D}" sibTransId="{E2C9EF01-4E6C-4A70-98CA-87054AA6AB9D}"/>
    <dgm:cxn modelId="{68BCD02A-E455-48A9-8ADA-5546770FDF9A}" type="presOf" srcId="{9225224F-0911-4177-94F3-031517A4B1CE}" destId="{187941FC-381E-4760-BD7C-B4D4292F08F7}" srcOrd="0" destOrd="0" presId="urn:microsoft.com/office/officeart/2005/8/layout/lProcess3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AB7FE72B-11BE-42E0-8E72-95FC6AAB1134}" srcId="{0B4A99E4-234A-4254-A501-AD7D3DED1A88}" destId="{A661E50D-D84C-491B-AD54-3352F512E2BC}" srcOrd="2" destOrd="0" parTransId="{1781E1DB-61D7-474F-B9BB-987D8FA9815F}" sibTransId="{3C3B69FA-E317-47A8-B373-5CA74FEB3683}"/>
    <dgm:cxn modelId="{B0BF8E2C-8CD3-4AFD-BD68-A7D8B1E01219}" srcId="{79F08421-7D3E-40FF-8004-64B1F3D44F37}" destId="{039620B4-C32A-4DAB-95DD-318A553B9299}" srcOrd="3" destOrd="0" parTransId="{284A4207-D6C9-467F-979F-6B9BF30E7877}" sibTransId="{BDAFDAA6-5780-4A08-8443-0C83B8752DA2}"/>
    <dgm:cxn modelId="{7385302D-B2E0-4999-BD73-060712EDAED3}" srcId="{EA005845-8B8A-4CAD-B66C-FBF529B9AC96}" destId="{00776B1C-EDFD-449F-9A4F-79FA080A824A}" srcOrd="4" destOrd="0" parTransId="{8B03842C-B569-46F4-9819-0AFF2568C166}" sibTransId="{8B6E5A25-55D1-45B5-B4C5-7A1EDF96731E}"/>
    <dgm:cxn modelId="{9EE6A832-03C2-4ED9-820A-CDB2B77EA329}" srcId="{79F08421-7D3E-40FF-8004-64B1F3D44F37}" destId="{64B552F5-AD48-4D3C-A380-8E20C1F901F1}" srcOrd="5" destOrd="0" parTransId="{03BA1F27-36A2-40A0-B59A-005D3B280A8E}" sibTransId="{A30E351D-6246-4C90-B972-857B73B142C5}"/>
    <dgm:cxn modelId="{B26AB138-C3A7-4C7E-8678-3E7195CF16EF}" type="presOf" srcId="{5BE8FF4F-E4AC-4C6E-8D49-2046EDCF36BD}" destId="{D79FABCA-BCC2-42B0-990D-FA03C7DEC16A}" srcOrd="0" destOrd="0" presId="urn:microsoft.com/office/officeart/2005/8/layout/lProcess3"/>
    <dgm:cxn modelId="{64BE915B-133B-4A55-BDE5-ECE1EE7C9763}" srcId="{0B4A99E4-234A-4254-A501-AD7D3DED1A88}" destId="{08EEAF83-1832-4A62-A0FD-87A4CC32354A}" srcOrd="4" destOrd="0" parTransId="{7F342E3B-3F7C-4466-A771-F68FE130DD16}" sibTransId="{44FBDFE2-959B-446A-A100-A9864BE1CE94}"/>
    <dgm:cxn modelId="{63EDF261-6507-4EF8-8FE4-08C13128687B}" srcId="{11708CB2-AC17-46D7-8FCE-6556A28695F3}" destId="{2947BCF0-4E0C-4EAF-896F-E017A4993467}" srcOrd="0" destOrd="0" parTransId="{F52CC5D3-711D-42C3-B6F9-887AA7D79F25}" sibTransId="{BF5084A7-5E7B-44B7-9635-EE1FCF9AE9EE}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8BE8F962-1361-4C49-974E-5DF229E1F9E4}" type="presOf" srcId="{C1CBA7E3-E416-4904-B5D4-B83BA747A39B}" destId="{521E061A-0779-41B9-A3E7-89E3A3051AFF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CA8B4748-61B7-4FFB-984C-AA401F95B2C6}" type="presOf" srcId="{0E641F0D-730C-4E26-A797-CEA509AB3CF6}" destId="{D4EB4109-6527-42EA-BA86-5711CAE89AAD}" srcOrd="0" destOrd="0" presId="urn:microsoft.com/office/officeart/2005/8/layout/lProcess3"/>
    <dgm:cxn modelId="{6ABF0F72-8103-4B84-B7C0-365596EA759E}" type="presOf" srcId="{A10C2C95-7B52-4480-9270-F7BFEB61988C}" destId="{26409DA4-91C6-43A1-8AB8-F5A54E9C24DE}" srcOrd="0" destOrd="0" presId="urn:microsoft.com/office/officeart/2005/8/layout/lProcess3"/>
    <dgm:cxn modelId="{979D9952-0E6F-4E5E-88D1-FB3D090B97F2}" type="presOf" srcId="{11708CB2-AC17-46D7-8FCE-6556A28695F3}" destId="{341D0A4E-77F7-4A74-913F-BBEECA8F0C9F}" srcOrd="0" destOrd="0" presId="urn:microsoft.com/office/officeart/2005/8/layout/lProcess3"/>
    <dgm:cxn modelId="{DE967D76-4F05-4F96-B1C0-9A2BA80F7A0A}" type="presOf" srcId="{B116CF8E-0C12-47F9-B1C8-6C3704B6219A}" destId="{8D86C76B-568D-4535-9DDD-32D801D8469A}" srcOrd="0" destOrd="0" presId="urn:microsoft.com/office/officeart/2005/8/layout/lProcess3"/>
    <dgm:cxn modelId="{018F2358-AE06-45F5-8B8D-DBD084C9446E}" type="presOf" srcId="{4CD912C7-67C6-46BC-AFD6-C39BA10FCBCB}" destId="{A2965B05-FEE6-4AAF-B9CF-703520F8E02D}" srcOrd="0" destOrd="0" presId="urn:microsoft.com/office/officeart/2005/8/layout/lProcess3"/>
    <dgm:cxn modelId="{EAC34258-D5A7-4289-A258-4AF9336DBB5E}" srcId="{64B552F5-AD48-4D3C-A380-8E20C1F901F1}" destId="{5AF7C10A-3916-4CDC-9431-E979798D674C}" srcOrd="4" destOrd="0" parTransId="{5F588953-4601-4C33-9FAA-D789A08C5C99}" sibTransId="{5CC7BAD9-486E-4FE1-8227-4F85F2AF5654}"/>
    <dgm:cxn modelId="{01618078-29BD-4C4E-ABB9-79C1AAC81C3A}" srcId="{11708CB2-AC17-46D7-8FCE-6556A28695F3}" destId="{B116CF8E-0C12-47F9-B1C8-6C3704B6219A}" srcOrd="1" destOrd="0" parTransId="{A62A601C-AE88-4393-9905-E83903CAC705}" sibTransId="{292A3314-7067-4C8B-A999-CF2298B03944}"/>
    <dgm:cxn modelId="{14FFEB58-5FE1-4988-89B8-4C588DF87A78}" srcId="{79F08421-7D3E-40FF-8004-64B1F3D44F37}" destId="{EA005845-8B8A-4CAD-B66C-FBF529B9AC96}" srcOrd="1" destOrd="0" parTransId="{0E49EAAE-5277-4B27-99C9-49E8DEF47E11}" sibTransId="{3240FEEE-BB44-421D-AA0D-39B16116AB0D}"/>
    <dgm:cxn modelId="{210F8559-A026-4CD0-8443-32ACD5440607}" type="presOf" srcId="{DF1CC81A-16C2-4D51-A616-4BF52EE914DF}" destId="{C7D8E30F-673D-4DDC-87B7-88884E460F6C}" srcOrd="0" destOrd="0" presId="urn:microsoft.com/office/officeart/2005/8/layout/lProcess3"/>
    <dgm:cxn modelId="{6613A15A-C761-4855-B4EC-2A5498160040}" srcId="{64B552F5-AD48-4D3C-A380-8E20C1F901F1}" destId="{D618EFE8-884D-45F1-B7C5-038C57572EA8}" srcOrd="3" destOrd="0" parTransId="{5E781EDD-90F9-4FDB-B193-2AF0AF030DEB}" sibTransId="{ACFF4B1C-CE3B-4D3F-8AD2-DD56C4698CD7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F03F3F81-E510-4AF5-8535-E25EB1138DD7}" srcId="{64B552F5-AD48-4D3C-A380-8E20C1F901F1}" destId="{DF1CC81A-16C2-4D51-A616-4BF52EE914DF}" srcOrd="0" destOrd="0" parTransId="{9B5829FE-9F2E-4578-8273-72A4260B2DD1}" sibTransId="{4DACC550-243C-42A4-AFDF-EDEEAB4CCC7B}"/>
    <dgm:cxn modelId="{674D1884-2CB8-4927-8ED4-D13BFD686291}" type="presOf" srcId="{551C9E34-164A-40A4-95EB-6C9BA57EFDBE}" destId="{3FC2B232-A8C7-4F95-984E-7A6D3A1559C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8EE37589-2ABB-4583-A127-F432DCC2A6DB}" srcId="{039620B4-C32A-4DAB-95DD-318A553B9299}" destId="{551C9E34-164A-40A4-95EB-6C9BA57EFDBE}" srcOrd="1" destOrd="0" parTransId="{17804392-A292-47B7-B9FF-1E818FCA36B8}" sibTransId="{9ABCCEDC-6E24-4F43-832A-F5F5712C65D8}"/>
    <dgm:cxn modelId="{24AF298D-570D-45B8-A83C-6AF59B922C6A}" srcId="{64B552F5-AD48-4D3C-A380-8E20C1F901F1}" destId="{C1CBA7E3-E416-4904-B5D4-B83BA747A39B}" srcOrd="1" destOrd="0" parTransId="{AE626944-9820-4812-ADA3-2568A092F273}" sibTransId="{453ED195-3C67-4282-9952-FDF064D3EBA2}"/>
    <dgm:cxn modelId="{7DBD5C8D-7D5C-4FEA-8AA3-EC5D413EC08E}" srcId="{11708CB2-AC17-46D7-8FCE-6556A28695F3}" destId="{9225224F-0911-4177-94F3-031517A4B1CE}" srcOrd="3" destOrd="0" parTransId="{AA792B47-C4CF-4355-9390-3B1BB3C146CF}" sibTransId="{435228A4-DDE5-4A01-B2FA-9521AA541E73}"/>
    <dgm:cxn modelId="{169F748E-97EE-4954-9810-4ED9F78E553C}" type="presOf" srcId="{AFF32041-1F15-43F9-A2EC-7271BC4FD34D}" destId="{A87DA455-C1B4-4D4A-914F-16161D89D65B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7ACF7896-6A96-4A3C-B5FA-FA490FC3BA48}" srcId="{79F08421-7D3E-40FF-8004-64B1F3D44F37}" destId="{0B4A99E4-234A-4254-A501-AD7D3DED1A88}" srcOrd="2" destOrd="0" parTransId="{6A5E0544-B261-4B69-8AA6-A3605E208E5D}" sibTransId="{D881403D-8F64-4995-9A6A-9613D52FCEE9}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8420C599-C3DB-443F-8D1E-9B6BF40E0BBB}" type="presOf" srcId="{D618EFE8-884D-45F1-B7C5-038C57572EA8}" destId="{559910E8-2365-4082-8DE8-7A03BE75AD00}" srcOrd="0" destOrd="0" presId="urn:microsoft.com/office/officeart/2005/8/layout/lProcess3"/>
    <dgm:cxn modelId="{7ADDF799-134F-49AC-AFAD-BDE0F831CA75}" srcId="{79F08421-7D3E-40FF-8004-64B1F3D44F37}" destId="{11708CB2-AC17-46D7-8FCE-6556A28695F3}" srcOrd="4" destOrd="0" parTransId="{C55071BC-31B5-4D84-A2D9-D0733ECDF173}" sibTransId="{34762A29-A34F-49C9-B811-472EC7F432CC}"/>
    <dgm:cxn modelId="{DE34A29B-6746-4178-98B3-260F02470651}" type="presOf" srcId="{00776B1C-EDFD-449F-9A4F-79FA080A824A}" destId="{8F88DC2B-9DC8-499E-8200-D68D24C4A85A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AAA815A4-5FBF-45E0-A7A7-1E4E1F6FA426}" srcId="{0B4A99E4-234A-4254-A501-AD7D3DED1A88}" destId="{A10C2C95-7B52-4480-9270-F7BFEB61988C}" srcOrd="1" destOrd="0" parTransId="{2010165A-1818-4B58-ACE6-F50B03229B69}" sibTransId="{205CF977-F960-454D-B31C-4A9DA79E849E}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0A1529A6-2711-4432-BB3A-3B56DA20AE40}" type="presOf" srcId="{A661E50D-D84C-491B-AD54-3352F512E2BC}" destId="{99692556-CB9F-4A0C-9CB5-17AE6428E085}" srcOrd="0" destOrd="0" presId="urn:microsoft.com/office/officeart/2005/8/layout/lProcess3"/>
    <dgm:cxn modelId="{5FFD4FA8-4C42-4F21-8B47-1213FB2B9C0D}" type="presOf" srcId="{5AF7C10A-3916-4CDC-9431-E979798D674C}" destId="{89E24C38-E7C7-45CC-A701-83C6F8801E34}" srcOrd="0" destOrd="0" presId="urn:microsoft.com/office/officeart/2005/8/layout/lProcess3"/>
    <dgm:cxn modelId="{15D31EA9-6E50-4F52-B159-07256ABBF69A}" type="presOf" srcId="{2947BCF0-4E0C-4EAF-896F-E017A4993467}" destId="{E439C441-AE43-449A-B73F-E637FB4F4EC0}" srcOrd="0" destOrd="0" presId="urn:microsoft.com/office/officeart/2005/8/layout/lProcess3"/>
    <dgm:cxn modelId="{C7E1D9A9-0C2A-4E2D-9CEE-A0546D597F3D}" type="presOf" srcId="{08EEAF83-1832-4A62-A0FD-87A4CC32354A}" destId="{2B87D7A8-1172-464A-B9E2-CE74E57B2E97}" srcOrd="0" destOrd="0" presId="urn:microsoft.com/office/officeart/2005/8/layout/lProcess3"/>
    <dgm:cxn modelId="{806FA4AB-61D1-4E7D-8C19-383A409394E0}" srcId="{039620B4-C32A-4DAB-95DD-318A553B9299}" destId="{0E641F0D-730C-4E26-A797-CEA509AB3CF6}" srcOrd="4" destOrd="0" parTransId="{F35CFD22-A0E6-4924-95D0-578B5FFDDA39}" sibTransId="{4177B1DA-8FCA-4107-9C20-7B369F6DBFBE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2D4493B6-50E6-4A74-AB8E-663458E6BA6D}" srcId="{64B552F5-AD48-4D3C-A380-8E20C1F901F1}" destId="{5D6E1561-4802-4589-BB36-6BDCE16C5183}" srcOrd="2" destOrd="0" parTransId="{942BEA59-504E-49A8-84CB-05695F549E56}" sibTransId="{166F41A2-8835-4F16-9CAD-2FC77A4666A7}"/>
    <dgm:cxn modelId="{179B22BB-06FC-4E9C-8AD3-5E8FCAB91BE0}" type="presOf" srcId="{41265D8C-9CB4-4926-8D55-711B9B676B27}" destId="{6064E6AD-4785-4927-83F9-A12694350B4A}" srcOrd="0" destOrd="0" presId="urn:microsoft.com/office/officeart/2005/8/layout/lProcess3"/>
    <dgm:cxn modelId="{2101F7BD-D72A-447E-A30F-81D99B11A1D8}" srcId="{11708CB2-AC17-46D7-8FCE-6556A28695F3}" destId="{4CD912C7-67C6-46BC-AFD6-C39BA10FCBCB}" srcOrd="4" destOrd="0" parTransId="{44AEAD35-A4C9-4EA7-BA6E-2C3524C94111}" sibTransId="{547A3F50-1934-4847-A80C-FAF7EFE1316D}"/>
    <dgm:cxn modelId="{379084C9-93B0-4352-B70A-42C2519B1950}" srcId="{0B4A99E4-234A-4254-A501-AD7D3DED1A88}" destId="{AFF32041-1F15-43F9-A2EC-7271BC4FD34D}" srcOrd="3" destOrd="0" parTransId="{9CEA1D95-AAE4-4F0C-8BD8-069F30D68AB8}" sibTransId="{CD09167C-E22F-40BE-9BA5-656383EB4482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D97A5AD8-9DE5-49EE-AAE9-FC60D9DE4E9B}" type="presOf" srcId="{5D6E1561-4802-4589-BB36-6BDCE16C5183}" destId="{65D703F4-54C9-425C-806B-CCF51015DBD6}" srcOrd="0" destOrd="0" presId="urn:microsoft.com/office/officeart/2005/8/layout/lProcess3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FDA613DD-BE97-4596-8C94-F453FD66D853}" type="presOf" srcId="{0B4A99E4-234A-4254-A501-AD7D3DED1A88}" destId="{E79F8868-09FE-4329-9B02-2F99EEBA7AA8}" srcOrd="0" destOrd="0" presId="urn:microsoft.com/office/officeart/2005/8/layout/lProcess3"/>
    <dgm:cxn modelId="{021249DD-D2DE-4C56-ACB4-100B8A20C517}" srcId="{11708CB2-AC17-46D7-8FCE-6556A28695F3}" destId="{5BE8FF4F-E4AC-4C6E-8D49-2046EDCF36BD}" srcOrd="2" destOrd="0" parTransId="{31501458-74A9-4303-B13D-2BBEA2DADA29}" sibTransId="{6F167E57-8478-487F-AA4D-9746D419BDEB}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E01078F1-9E27-4024-B149-32B0685F4C51}" srcId="{0B4A99E4-234A-4254-A501-AD7D3DED1A88}" destId="{41265D8C-9CB4-4926-8D55-711B9B676B27}" srcOrd="0" destOrd="0" parTransId="{EEBD8C53-5D6A-4718-A904-F85217D878BA}" sibTransId="{C8E65165-C6D5-46D2-897B-0BC9C1F44D67}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93DF5AFC-E535-4E77-8AF8-B55996EEB41D}" type="presOf" srcId="{64B552F5-AD48-4D3C-A380-8E20C1F901F1}" destId="{5E0B05B6-9A6C-48DE-BE01-BCDEA383EA42}" srcOrd="0" destOrd="0" presId="urn:microsoft.com/office/officeart/2005/8/layout/lProcess3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9F5F8CE4-AAD9-497C-AE47-90E22E2445A4}" type="presParOf" srcId="{0A0F3E68-95EE-4DBA-9905-72C80B529316}" destId="{5D8FA602-4D96-4097-BA33-76576CCE96F3}" srcOrd="2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4EBEE1C0-C4D4-4BBF-84AE-FA4E5B62E492}" type="presParOf" srcId="{5D8FA602-4D96-4097-BA33-76576CCE96F3}" destId="{8F88DC2B-9DC8-499E-8200-D68D24C4A85A}" srcOrd="10" destOrd="0" presId="urn:microsoft.com/office/officeart/2005/8/layout/lProcess3"/>
    <dgm:cxn modelId="{F3072645-14C7-4D2B-B096-6AA921E38A0F}" type="presParOf" srcId="{0A0F3E68-95EE-4DBA-9905-72C80B529316}" destId="{33B11C2D-BE6A-4627-BBC7-800288F87775}" srcOrd="3" destOrd="0" presId="urn:microsoft.com/office/officeart/2005/8/layout/lProcess3"/>
    <dgm:cxn modelId="{0590580D-C3F4-48EF-8BFF-0CB22E017A60}" type="presParOf" srcId="{0A0F3E68-95EE-4DBA-9905-72C80B529316}" destId="{08BDCF8B-D42D-4B74-A508-705EF8F9E72E}" srcOrd="4" destOrd="0" presId="urn:microsoft.com/office/officeart/2005/8/layout/lProcess3"/>
    <dgm:cxn modelId="{04D8E652-2437-45E4-91D3-A46E1E5E6833}" type="presParOf" srcId="{08BDCF8B-D42D-4B74-A508-705EF8F9E72E}" destId="{E79F8868-09FE-4329-9B02-2F99EEBA7AA8}" srcOrd="0" destOrd="0" presId="urn:microsoft.com/office/officeart/2005/8/layout/lProcess3"/>
    <dgm:cxn modelId="{B8F07A95-5797-4959-838B-D02B8D9F5B87}" type="presParOf" srcId="{08BDCF8B-D42D-4B74-A508-705EF8F9E72E}" destId="{48229E6C-DC63-4B1C-856B-9383EBB2ADA0}" srcOrd="1" destOrd="0" presId="urn:microsoft.com/office/officeart/2005/8/layout/lProcess3"/>
    <dgm:cxn modelId="{3D2E8548-0D2F-4B60-AC90-D2887E908814}" type="presParOf" srcId="{08BDCF8B-D42D-4B74-A508-705EF8F9E72E}" destId="{6064E6AD-4785-4927-83F9-A12694350B4A}" srcOrd="2" destOrd="0" presId="urn:microsoft.com/office/officeart/2005/8/layout/lProcess3"/>
    <dgm:cxn modelId="{990AD9E0-FAE0-4E7E-BB92-90730EE03640}" type="presParOf" srcId="{08BDCF8B-D42D-4B74-A508-705EF8F9E72E}" destId="{AE0CCD1B-AD15-4243-A05D-C989D46F14A0}" srcOrd="3" destOrd="0" presId="urn:microsoft.com/office/officeart/2005/8/layout/lProcess3"/>
    <dgm:cxn modelId="{6A63CDDA-A14D-43DC-9AF9-7DB58C71E76A}" type="presParOf" srcId="{08BDCF8B-D42D-4B74-A508-705EF8F9E72E}" destId="{26409DA4-91C6-43A1-8AB8-F5A54E9C24DE}" srcOrd="4" destOrd="0" presId="urn:microsoft.com/office/officeart/2005/8/layout/lProcess3"/>
    <dgm:cxn modelId="{13E3E027-6843-41E5-9C7F-F296ED7A7A56}" type="presParOf" srcId="{08BDCF8B-D42D-4B74-A508-705EF8F9E72E}" destId="{99B75C98-B4A7-4221-8F41-19B52FAAF1B6}" srcOrd="5" destOrd="0" presId="urn:microsoft.com/office/officeart/2005/8/layout/lProcess3"/>
    <dgm:cxn modelId="{2A82D26F-A226-4E9F-A3E7-7737A9B191C9}" type="presParOf" srcId="{08BDCF8B-D42D-4B74-A508-705EF8F9E72E}" destId="{99692556-CB9F-4A0C-9CB5-17AE6428E085}" srcOrd="6" destOrd="0" presId="urn:microsoft.com/office/officeart/2005/8/layout/lProcess3"/>
    <dgm:cxn modelId="{0FEA8DB6-46D0-4543-8C22-131BA789DC48}" type="presParOf" srcId="{08BDCF8B-D42D-4B74-A508-705EF8F9E72E}" destId="{974301F5-245D-417D-AEE1-198319CBC93C}" srcOrd="7" destOrd="0" presId="urn:microsoft.com/office/officeart/2005/8/layout/lProcess3"/>
    <dgm:cxn modelId="{55D04A19-BA9E-4BFA-8A0E-241712AFB8EA}" type="presParOf" srcId="{08BDCF8B-D42D-4B74-A508-705EF8F9E72E}" destId="{A87DA455-C1B4-4D4A-914F-16161D89D65B}" srcOrd="8" destOrd="0" presId="urn:microsoft.com/office/officeart/2005/8/layout/lProcess3"/>
    <dgm:cxn modelId="{F5694FD0-BC7E-416F-BFFF-4ED73E0A1A01}" type="presParOf" srcId="{08BDCF8B-D42D-4B74-A508-705EF8F9E72E}" destId="{536034B5-6993-43DD-AFF8-CDFBABCD0126}" srcOrd="9" destOrd="0" presId="urn:microsoft.com/office/officeart/2005/8/layout/lProcess3"/>
    <dgm:cxn modelId="{54BA0BCB-9844-499F-B205-FF4A83AF68B0}" type="presParOf" srcId="{08BDCF8B-D42D-4B74-A508-705EF8F9E72E}" destId="{2B87D7A8-1172-464A-B9E2-CE74E57B2E97}" srcOrd="10" destOrd="0" presId="urn:microsoft.com/office/officeart/2005/8/layout/lProcess3"/>
    <dgm:cxn modelId="{32A9FCAD-3A09-46F8-981C-314851966DFD}" type="presParOf" srcId="{0A0F3E68-95EE-4DBA-9905-72C80B529316}" destId="{0B3EC22B-4D1A-4E4B-8CBC-1CE46AB35FAF}" srcOrd="5" destOrd="0" presId="urn:microsoft.com/office/officeart/2005/8/layout/lProcess3"/>
    <dgm:cxn modelId="{5E51EA05-C08C-40B6-B8E6-327C20DE394F}" type="presParOf" srcId="{0A0F3E68-95EE-4DBA-9905-72C80B529316}" destId="{ABB1A39F-DEFB-4E27-B868-16FBD5B81655}" srcOrd="6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B4913D4F-FE55-4BDA-9F75-8079B78F29C7}" type="presParOf" srcId="{ABB1A39F-DEFB-4E27-B868-16FBD5B81655}" destId="{3FC2B232-A8C7-4F95-984E-7A6D3A1559C6}" srcOrd="4" destOrd="0" presId="urn:microsoft.com/office/officeart/2005/8/layout/lProcess3"/>
    <dgm:cxn modelId="{4C5CA95B-D64C-4073-8972-C0E9F5C51BCE}" type="presParOf" srcId="{ABB1A39F-DEFB-4E27-B868-16FBD5B81655}" destId="{E9DC84D0-60F3-49C7-82E5-0605A6EDFD4E}" srcOrd="5" destOrd="0" presId="urn:microsoft.com/office/officeart/2005/8/layout/lProcess3"/>
    <dgm:cxn modelId="{3F07D2CC-4150-45F4-A296-F0AEC6A25CD9}" type="presParOf" srcId="{ABB1A39F-DEFB-4E27-B868-16FBD5B81655}" destId="{218B779D-E901-4AA7-9825-988FBFD759FE}" srcOrd="6" destOrd="0" presId="urn:microsoft.com/office/officeart/2005/8/layout/lProcess3"/>
    <dgm:cxn modelId="{7E1EE9C3-274B-4B61-A7B7-ABBEE303A32D}" type="presParOf" srcId="{ABB1A39F-DEFB-4E27-B868-16FBD5B81655}" destId="{463F9600-F96A-47DF-ACD5-6EB5E02DCCBB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C3723C7E-A094-4211-A38F-7F6CB71694A3}" type="presParOf" srcId="{ABB1A39F-DEFB-4E27-B868-16FBD5B81655}" destId="{D4EB4109-6527-42EA-BA86-5711CAE89AAD}" srcOrd="10" destOrd="0" presId="urn:microsoft.com/office/officeart/2005/8/layout/lProcess3"/>
    <dgm:cxn modelId="{A2DB4298-687B-44E7-AB29-7F5011B72167}" type="presParOf" srcId="{0A0F3E68-95EE-4DBA-9905-72C80B529316}" destId="{1C177AFD-D020-4242-897F-E142D8EC4F09}" srcOrd="7" destOrd="0" presId="urn:microsoft.com/office/officeart/2005/8/layout/lProcess3"/>
    <dgm:cxn modelId="{DE0E9C06-EDC0-4699-9467-A9BAEA91D197}" type="presParOf" srcId="{0A0F3E68-95EE-4DBA-9905-72C80B529316}" destId="{49D65C0C-81ED-41FC-9FBF-65E66249D75D}" srcOrd="8" destOrd="0" presId="urn:microsoft.com/office/officeart/2005/8/layout/lProcess3"/>
    <dgm:cxn modelId="{54784468-515A-4D28-A6C4-BE81FD94D1EB}" type="presParOf" srcId="{49D65C0C-81ED-41FC-9FBF-65E66249D75D}" destId="{341D0A4E-77F7-4A74-913F-BBEECA8F0C9F}" srcOrd="0" destOrd="0" presId="urn:microsoft.com/office/officeart/2005/8/layout/lProcess3"/>
    <dgm:cxn modelId="{4FD77093-C76B-46E6-B918-F0C098E8D51A}" type="presParOf" srcId="{49D65C0C-81ED-41FC-9FBF-65E66249D75D}" destId="{6CA0367F-FFE8-49AF-94DB-AFF65253F3B0}" srcOrd="1" destOrd="0" presId="urn:microsoft.com/office/officeart/2005/8/layout/lProcess3"/>
    <dgm:cxn modelId="{C253D699-9974-4A7B-860C-57A46700BF84}" type="presParOf" srcId="{49D65C0C-81ED-41FC-9FBF-65E66249D75D}" destId="{E439C441-AE43-449A-B73F-E637FB4F4EC0}" srcOrd="2" destOrd="0" presId="urn:microsoft.com/office/officeart/2005/8/layout/lProcess3"/>
    <dgm:cxn modelId="{94526709-FE41-41AE-A4A9-9BBBFB9E4449}" type="presParOf" srcId="{49D65C0C-81ED-41FC-9FBF-65E66249D75D}" destId="{27EFBC10-9232-4446-95CD-AA794BA84628}" srcOrd="3" destOrd="0" presId="urn:microsoft.com/office/officeart/2005/8/layout/lProcess3"/>
    <dgm:cxn modelId="{1D4EC84B-1D8E-43CB-9FC2-E5D91DDD1853}" type="presParOf" srcId="{49D65C0C-81ED-41FC-9FBF-65E66249D75D}" destId="{8D86C76B-568D-4535-9DDD-32D801D8469A}" srcOrd="4" destOrd="0" presId="urn:microsoft.com/office/officeart/2005/8/layout/lProcess3"/>
    <dgm:cxn modelId="{3D1D342D-34FE-4E3A-90AD-E2A65BB61D5A}" type="presParOf" srcId="{49D65C0C-81ED-41FC-9FBF-65E66249D75D}" destId="{B3BEE9BA-2BCD-4A2A-9DE0-9BB9E0AF08EE}" srcOrd="5" destOrd="0" presId="urn:microsoft.com/office/officeart/2005/8/layout/lProcess3"/>
    <dgm:cxn modelId="{4D4CB082-CF33-4CE4-AB28-D6364B2E6A8A}" type="presParOf" srcId="{49D65C0C-81ED-41FC-9FBF-65E66249D75D}" destId="{D79FABCA-BCC2-42B0-990D-FA03C7DEC16A}" srcOrd="6" destOrd="0" presId="urn:microsoft.com/office/officeart/2005/8/layout/lProcess3"/>
    <dgm:cxn modelId="{0276920D-C152-4872-891B-6F6174301710}" type="presParOf" srcId="{49D65C0C-81ED-41FC-9FBF-65E66249D75D}" destId="{4B18E7DD-4140-4E05-9143-5698C9A1EC9D}" srcOrd="7" destOrd="0" presId="urn:microsoft.com/office/officeart/2005/8/layout/lProcess3"/>
    <dgm:cxn modelId="{060F75FD-4B6E-4BD7-8849-C85D3E56B8F7}" type="presParOf" srcId="{49D65C0C-81ED-41FC-9FBF-65E66249D75D}" destId="{187941FC-381E-4760-BD7C-B4D4292F08F7}" srcOrd="8" destOrd="0" presId="urn:microsoft.com/office/officeart/2005/8/layout/lProcess3"/>
    <dgm:cxn modelId="{5CCB5EC1-0C9D-46F0-8034-5F48E6349179}" type="presParOf" srcId="{49D65C0C-81ED-41FC-9FBF-65E66249D75D}" destId="{750F1BD3-73A6-47BC-ADDA-F4D1FA40E144}" srcOrd="9" destOrd="0" presId="urn:microsoft.com/office/officeart/2005/8/layout/lProcess3"/>
    <dgm:cxn modelId="{1D533AB1-D114-41F3-8F68-441716777298}" type="presParOf" srcId="{49D65C0C-81ED-41FC-9FBF-65E66249D75D}" destId="{A2965B05-FEE6-4AAF-B9CF-703520F8E02D}" srcOrd="10" destOrd="0" presId="urn:microsoft.com/office/officeart/2005/8/layout/lProcess3"/>
    <dgm:cxn modelId="{65806A43-699D-4319-80FD-F6003C25E8A1}" type="presParOf" srcId="{0A0F3E68-95EE-4DBA-9905-72C80B529316}" destId="{42A20405-0F13-4D3E-8D77-E2F6D10B95EF}" srcOrd="9" destOrd="0" presId="urn:microsoft.com/office/officeart/2005/8/layout/lProcess3"/>
    <dgm:cxn modelId="{66B5A8F5-6FC6-4ACC-B718-B379A5087F1E}" type="presParOf" srcId="{0A0F3E68-95EE-4DBA-9905-72C80B529316}" destId="{4DBF78F3-0E36-48A2-85D9-4AAF8D3AF56B}" srcOrd="10" destOrd="0" presId="urn:microsoft.com/office/officeart/2005/8/layout/lProcess3"/>
    <dgm:cxn modelId="{B162B363-0257-4A95-AA26-90E1EC24DBDD}" type="presParOf" srcId="{4DBF78F3-0E36-48A2-85D9-4AAF8D3AF56B}" destId="{5E0B05B6-9A6C-48DE-BE01-BCDEA383EA42}" srcOrd="0" destOrd="0" presId="urn:microsoft.com/office/officeart/2005/8/layout/lProcess3"/>
    <dgm:cxn modelId="{5ACD7B82-D1ED-431D-AA38-154273AF5B16}" type="presParOf" srcId="{4DBF78F3-0E36-48A2-85D9-4AAF8D3AF56B}" destId="{0AB8A921-4873-42B1-9269-F1A26757B8CA}" srcOrd="1" destOrd="0" presId="urn:microsoft.com/office/officeart/2005/8/layout/lProcess3"/>
    <dgm:cxn modelId="{AF0F003E-428D-4BF6-8892-FE7E7F7518AD}" type="presParOf" srcId="{4DBF78F3-0E36-48A2-85D9-4AAF8D3AF56B}" destId="{C7D8E30F-673D-4DDC-87B7-88884E460F6C}" srcOrd="2" destOrd="0" presId="urn:microsoft.com/office/officeart/2005/8/layout/lProcess3"/>
    <dgm:cxn modelId="{35FE6B55-DABC-4FD4-A152-1BD6D020729C}" type="presParOf" srcId="{4DBF78F3-0E36-48A2-85D9-4AAF8D3AF56B}" destId="{5015E5E3-4D5F-4914-9F9B-FFFBF1C358C0}" srcOrd="3" destOrd="0" presId="urn:microsoft.com/office/officeart/2005/8/layout/lProcess3"/>
    <dgm:cxn modelId="{A398F17C-E83B-43B0-96BA-8D75D915F5D1}" type="presParOf" srcId="{4DBF78F3-0E36-48A2-85D9-4AAF8D3AF56B}" destId="{521E061A-0779-41B9-A3E7-89E3A3051AFF}" srcOrd="4" destOrd="0" presId="urn:microsoft.com/office/officeart/2005/8/layout/lProcess3"/>
    <dgm:cxn modelId="{F6C9D50B-A47B-4B28-AB37-FC6BC8AA4EEA}" type="presParOf" srcId="{4DBF78F3-0E36-48A2-85D9-4AAF8D3AF56B}" destId="{D0BED199-35E0-42B5-B307-3ECC4C26AAF8}" srcOrd="5" destOrd="0" presId="urn:microsoft.com/office/officeart/2005/8/layout/lProcess3"/>
    <dgm:cxn modelId="{73E1106E-4CD6-431E-9124-5536108E7085}" type="presParOf" srcId="{4DBF78F3-0E36-48A2-85D9-4AAF8D3AF56B}" destId="{65D703F4-54C9-425C-806B-CCF51015DBD6}" srcOrd="6" destOrd="0" presId="urn:microsoft.com/office/officeart/2005/8/layout/lProcess3"/>
    <dgm:cxn modelId="{7B49F964-7CA5-41B6-9F99-6D7341A60292}" type="presParOf" srcId="{4DBF78F3-0E36-48A2-85D9-4AAF8D3AF56B}" destId="{06B1A5D3-46E7-4801-A5CD-D1F671C61E41}" srcOrd="7" destOrd="0" presId="urn:microsoft.com/office/officeart/2005/8/layout/lProcess3"/>
    <dgm:cxn modelId="{8BCD4077-B4C5-4984-9E9F-05FC372B34AA}" type="presParOf" srcId="{4DBF78F3-0E36-48A2-85D9-4AAF8D3AF56B}" destId="{559910E8-2365-4082-8DE8-7A03BE75AD00}" srcOrd="8" destOrd="0" presId="urn:microsoft.com/office/officeart/2005/8/layout/lProcess3"/>
    <dgm:cxn modelId="{AB8407A9-433B-42CB-A19D-3BC8BC13F394}" type="presParOf" srcId="{4DBF78F3-0E36-48A2-85D9-4AAF8D3AF56B}" destId="{F428D04C-BBBC-46D8-8FD6-7BE8D85E7DC3}" srcOrd="9" destOrd="0" presId="urn:microsoft.com/office/officeart/2005/8/layout/lProcess3"/>
    <dgm:cxn modelId="{9CA43F5C-1519-4CE6-9793-B97EC834ED21}" type="presParOf" srcId="{4DBF78F3-0E36-48A2-85D9-4AAF8D3AF56B}" destId="{89E24C38-E7C7-45CC-A701-83C6F8801E34}" srcOrd="10" destOrd="0" presId="urn:microsoft.com/office/officeart/2005/8/layout/lProcess3"/>
  </dgm:cxnLst>
  <dgm:bg/>
  <dgm:whole>
    <a:ln>
      <a:solidFill>
        <a:schemeClr val="bg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F08421-7D3E-40FF-8004-64B1F3D44F37}" type="doc">
      <dgm:prSet loTypeId="urn:microsoft.com/office/officeart/2005/8/layout/lProcess3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fi-FI"/>
        </a:p>
      </dgm:t>
    </dgm:pt>
    <dgm:pt modelId="{51E39EF7-3C3F-47ED-852A-4826004EC5F5}">
      <dgm:prSet phldrT="[Teksti]" custT="1"/>
      <dgm:spPr/>
      <dgm:t>
        <a:bodyPr/>
        <a:lstStyle/>
        <a:p>
          <a:r>
            <a:rPr lang="fi-FI" sz="1000" b="1" dirty="0">
              <a:solidFill>
                <a:schemeClr val="tx1"/>
              </a:solidFill>
            </a:rPr>
            <a:t>Palvelu</a:t>
          </a:r>
        </a:p>
      </dgm:t>
    </dgm:pt>
    <dgm:pt modelId="{D4BA8CB2-F6EC-47D8-A1B1-E1EAE464C222}" type="parTrans" cxnId="{D68AE325-C7FB-4A4B-9114-5F15A634B07D}">
      <dgm:prSet/>
      <dgm:spPr/>
      <dgm:t>
        <a:bodyPr/>
        <a:lstStyle/>
        <a:p>
          <a:endParaRPr lang="fi-FI" sz="700"/>
        </a:p>
      </dgm:t>
    </dgm:pt>
    <dgm:pt modelId="{9D758B4A-A0DF-4CBB-A9E0-69AD71A4453A}" type="sibTrans" cxnId="{D68AE325-C7FB-4A4B-9114-5F15A634B07D}">
      <dgm:prSet/>
      <dgm:spPr/>
      <dgm:t>
        <a:bodyPr/>
        <a:lstStyle/>
        <a:p>
          <a:endParaRPr lang="fi-FI" sz="700"/>
        </a:p>
      </dgm:t>
    </dgm:pt>
    <dgm:pt modelId="{7662B69C-22D7-4CD4-8700-57AB6974E6D7}">
      <dgm:prSet phldrT="[Teksti]" custT="1"/>
      <dgm:spPr/>
      <dgm:t>
        <a:bodyPr/>
        <a:lstStyle/>
        <a:p>
          <a:r>
            <a:rPr lang="fi-FI" sz="1000" b="1" dirty="0"/>
            <a:t>Toiminta-mahdollisuudet</a:t>
          </a:r>
        </a:p>
      </dgm:t>
    </dgm:pt>
    <dgm:pt modelId="{4A50321D-1099-4A8B-BEBE-765D0FBED294}" type="parTrans" cxnId="{47A5F72A-234E-4325-A74C-966461F59898}">
      <dgm:prSet/>
      <dgm:spPr/>
      <dgm:t>
        <a:bodyPr/>
        <a:lstStyle/>
        <a:p>
          <a:endParaRPr lang="fi-FI" sz="700"/>
        </a:p>
      </dgm:t>
    </dgm:pt>
    <dgm:pt modelId="{60F93A60-0DE1-46ED-BA82-E8E7A79B2ADE}" type="sibTrans" cxnId="{47A5F72A-234E-4325-A74C-966461F59898}">
      <dgm:prSet/>
      <dgm:spPr/>
      <dgm:t>
        <a:bodyPr/>
        <a:lstStyle/>
        <a:p>
          <a:endParaRPr lang="fi-FI" sz="700"/>
        </a:p>
      </dgm:t>
    </dgm:pt>
    <dgm:pt modelId="{1EB2714F-54AA-49DD-A271-4EE76A340C1C}">
      <dgm:prSet phldrT="[Teksti]" custT="1"/>
      <dgm:spPr/>
      <dgm:t>
        <a:bodyPr/>
        <a:lstStyle/>
        <a:p>
          <a:endParaRPr lang="fi-FI" sz="900" dirty="0"/>
        </a:p>
        <a:p>
          <a:r>
            <a:rPr lang="fi-FI" sz="900" dirty="0"/>
            <a:t>Nuorisopsykiatrian palvelut nuorille, joilla on vaikea mielenterveyden häiriö. </a:t>
          </a:r>
        </a:p>
        <a:p>
          <a:endParaRPr lang="fi-FI" sz="1100" dirty="0"/>
        </a:p>
      </dgm:t>
    </dgm:pt>
    <dgm:pt modelId="{00B026C3-01DD-4352-936B-31BCE1BDD1CA}" type="parTrans" cxnId="{96F0745C-9DD4-483C-85A5-4233C150EA4E}">
      <dgm:prSet/>
      <dgm:spPr/>
      <dgm:t>
        <a:bodyPr/>
        <a:lstStyle/>
        <a:p>
          <a:endParaRPr lang="fi-FI" sz="700"/>
        </a:p>
      </dgm:t>
    </dgm:pt>
    <dgm:pt modelId="{694192A1-CDB1-44C3-AE3F-893979F40C69}" type="sibTrans" cxnId="{96F0745C-9DD4-483C-85A5-4233C150EA4E}">
      <dgm:prSet/>
      <dgm:spPr/>
      <dgm:t>
        <a:bodyPr/>
        <a:lstStyle/>
        <a:p>
          <a:endParaRPr lang="fi-FI" sz="700"/>
        </a:p>
      </dgm:t>
    </dgm:pt>
    <dgm:pt modelId="{49F07CCB-2EE5-450B-BED4-81DDD66C8042}">
      <dgm:prSet phldrT="[Teksti]" custT="1"/>
      <dgm:spPr/>
      <dgm:t>
        <a:bodyPr/>
        <a:lstStyle/>
        <a:p>
          <a:endParaRPr lang="fi-FI" sz="750" dirty="0"/>
        </a:p>
        <a:p>
          <a:r>
            <a:rPr lang="fi-FI" sz="750" dirty="0"/>
            <a:t>Nuorisopsykiatrian poliklinikka                         puh. 040 653 4513</a:t>
          </a:r>
        </a:p>
        <a:p>
          <a:r>
            <a:rPr lang="fi-FI" sz="750" dirty="0"/>
            <a:t>Nuorisopsykiatrian osasto 17 puh. 06 826 3050</a:t>
          </a:r>
        </a:p>
        <a:p>
          <a:r>
            <a:rPr lang="fi-FI" sz="750" dirty="0"/>
            <a:t>Syömishäiriö Verso              puh. 040 014 5540</a:t>
          </a:r>
        </a:p>
        <a:p>
          <a:endParaRPr lang="fi-FI" sz="800" dirty="0"/>
        </a:p>
      </dgm:t>
    </dgm:pt>
    <dgm:pt modelId="{CF48E88F-9620-425F-8649-099CA788A85F}" type="parTrans" cxnId="{830C5C50-79D7-4612-92A2-FCE8FCC8A115}">
      <dgm:prSet/>
      <dgm:spPr/>
      <dgm:t>
        <a:bodyPr/>
        <a:lstStyle/>
        <a:p>
          <a:endParaRPr lang="fi-FI" sz="700"/>
        </a:p>
      </dgm:t>
    </dgm:pt>
    <dgm:pt modelId="{D474D368-A57A-4C14-A965-CC7A899083EE}" type="sibTrans" cxnId="{830C5C50-79D7-4612-92A2-FCE8FCC8A115}">
      <dgm:prSet/>
      <dgm:spPr/>
      <dgm:t>
        <a:bodyPr/>
        <a:lstStyle/>
        <a:p>
          <a:endParaRPr lang="fi-FI" sz="700"/>
        </a:p>
      </dgm:t>
    </dgm:pt>
    <dgm:pt modelId="{08EB9039-FB56-443B-98E1-1BC25E96153F}">
      <dgm:prSet phldrT="[Teksti]" custT="1"/>
      <dgm:spPr/>
      <dgm:t>
        <a:bodyPr/>
        <a:lstStyle/>
        <a:p>
          <a:r>
            <a:rPr lang="fi-FI" sz="900" dirty="0"/>
            <a:t>Asiakkaan tilanteessa hoitoon/ asiakkuuteen liittyvät yksilölliset tarpeet sekä yhteistyöskentelyn tavoitteet</a:t>
          </a:r>
        </a:p>
      </dgm:t>
    </dgm:pt>
    <dgm:pt modelId="{D41CFAEC-D6D2-4FE6-81D5-B732A094A289}" type="parTrans" cxnId="{ECD9A9CF-BDB8-41F2-9103-0339173D4A27}">
      <dgm:prSet/>
      <dgm:spPr/>
      <dgm:t>
        <a:bodyPr/>
        <a:lstStyle/>
        <a:p>
          <a:endParaRPr lang="fi-FI" sz="700"/>
        </a:p>
      </dgm:t>
    </dgm:pt>
    <dgm:pt modelId="{06E7313D-D641-42DB-8108-8C0EFF812AA9}" type="sibTrans" cxnId="{ECD9A9CF-BDB8-41F2-9103-0339173D4A27}">
      <dgm:prSet/>
      <dgm:spPr/>
      <dgm:t>
        <a:bodyPr/>
        <a:lstStyle/>
        <a:p>
          <a:endParaRPr lang="fi-FI" sz="700"/>
        </a:p>
      </dgm:t>
    </dgm:pt>
    <dgm:pt modelId="{39F0F89E-158E-45A8-82E2-09BABC827AE2}">
      <dgm:prSet phldrT="[Teksti]" custT="1"/>
      <dgm:spPr/>
      <dgm:t>
        <a:bodyPr/>
        <a:lstStyle/>
        <a:p>
          <a:r>
            <a:rPr lang="fi-FI" sz="900" dirty="0"/>
            <a:t>Erikoissairaanhoidon psykiatrinen tuki</a:t>
          </a:r>
        </a:p>
      </dgm:t>
    </dgm:pt>
    <dgm:pt modelId="{1506896A-62FC-4E35-8BAD-EF6FF293A3DC}" type="parTrans" cxnId="{0DDEA2CC-4EED-4F3A-BFED-62B604E39BDA}">
      <dgm:prSet/>
      <dgm:spPr/>
      <dgm:t>
        <a:bodyPr/>
        <a:lstStyle/>
        <a:p>
          <a:endParaRPr lang="fi-FI" sz="700"/>
        </a:p>
      </dgm:t>
    </dgm:pt>
    <dgm:pt modelId="{5119C9E1-F116-41F9-ABBF-9AB752A1BEEA}" type="sibTrans" cxnId="{0DDEA2CC-4EED-4F3A-BFED-62B604E39BDA}">
      <dgm:prSet/>
      <dgm:spPr/>
      <dgm:t>
        <a:bodyPr/>
        <a:lstStyle/>
        <a:p>
          <a:endParaRPr lang="fi-FI" sz="700"/>
        </a:p>
      </dgm:t>
    </dgm:pt>
    <dgm:pt modelId="{024C7722-6656-485C-8D09-2A62F413CBD8}">
      <dgm:prSet phldrT="[Teksti]" custT="1"/>
      <dgm:spPr/>
      <dgm:t>
        <a:bodyPr/>
        <a:lstStyle/>
        <a:p>
          <a:r>
            <a:rPr lang="fi-FI" sz="900" dirty="0"/>
            <a:t>Monialaisen asiakassuunnitelman mukaisesti</a:t>
          </a:r>
        </a:p>
      </dgm:t>
    </dgm:pt>
    <dgm:pt modelId="{9C133FA1-CFBC-47F2-8E8C-4D9CEA98A084}" type="parTrans" cxnId="{0CC99D39-E3B3-45F0-9711-DE2E5692A603}">
      <dgm:prSet/>
      <dgm:spPr/>
      <dgm:t>
        <a:bodyPr/>
        <a:lstStyle/>
        <a:p>
          <a:endParaRPr lang="fi-FI" sz="700"/>
        </a:p>
      </dgm:t>
    </dgm:pt>
    <dgm:pt modelId="{17787554-EC9F-41C6-919A-C07BAE3C98A4}" type="sibTrans" cxnId="{0CC99D39-E3B3-45F0-9711-DE2E5692A603}">
      <dgm:prSet/>
      <dgm:spPr/>
      <dgm:t>
        <a:bodyPr/>
        <a:lstStyle/>
        <a:p>
          <a:endParaRPr lang="fi-FI" sz="700"/>
        </a:p>
      </dgm:t>
    </dgm:pt>
    <dgm:pt modelId="{FB125F18-AE3C-4106-B786-DB097F61624C}">
      <dgm:prSet phldrT="[Teksti]" custT="1"/>
      <dgm:spPr/>
      <dgm:t>
        <a:bodyPr/>
        <a:lstStyle/>
        <a:p>
          <a:r>
            <a:rPr lang="fi-FI" sz="1000" b="1" dirty="0"/>
            <a:t>Yhteistyötoimija</a:t>
          </a:r>
        </a:p>
      </dgm:t>
    </dgm:pt>
    <dgm:pt modelId="{32964C4C-023E-4A76-9121-2F8D356F6903}" type="parTrans" cxnId="{1D6144E1-7138-4485-AB90-E3460064AA4E}">
      <dgm:prSet/>
      <dgm:spPr/>
      <dgm:t>
        <a:bodyPr/>
        <a:lstStyle/>
        <a:p>
          <a:endParaRPr lang="fi-FI" sz="700"/>
        </a:p>
      </dgm:t>
    </dgm:pt>
    <dgm:pt modelId="{F021E836-4EC8-4CF5-BA2D-FA4DDAF95BD7}" type="sibTrans" cxnId="{1D6144E1-7138-4485-AB90-E3460064AA4E}">
      <dgm:prSet/>
      <dgm:spPr/>
      <dgm:t>
        <a:bodyPr/>
        <a:lstStyle/>
        <a:p>
          <a:endParaRPr lang="fi-FI" sz="700"/>
        </a:p>
      </dgm:t>
    </dgm:pt>
    <dgm:pt modelId="{2F177FE1-D632-4FDC-89CD-63E231AF7A25}">
      <dgm:prSet phldrT="[Teksti]" custT="1"/>
      <dgm:spPr/>
      <dgm:t>
        <a:bodyPr/>
        <a:lstStyle/>
        <a:p>
          <a:r>
            <a:rPr lang="fi-FI" sz="1000" b="1" dirty="0"/>
            <a:t>Yhteistyötoimijan tuki</a:t>
          </a:r>
        </a:p>
      </dgm:t>
    </dgm:pt>
    <dgm:pt modelId="{416E9DA0-C763-4261-87A6-0A578341385D}" type="parTrans" cxnId="{4149F99F-9B46-4CEE-9880-15C3E0CE8886}">
      <dgm:prSet/>
      <dgm:spPr/>
      <dgm:t>
        <a:bodyPr/>
        <a:lstStyle/>
        <a:p>
          <a:endParaRPr lang="fi-FI" sz="700"/>
        </a:p>
      </dgm:t>
    </dgm:pt>
    <dgm:pt modelId="{FEDD6A59-0322-4073-9B15-01C5AF5C5DC6}" type="sibTrans" cxnId="{4149F99F-9B46-4CEE-9880-15C3E0CE8886}">
      <dgm:prSet/>
      <dgm:spPr/>
      <dgm:t>
        <a:bodyPr/>
        <a:lstStyle/>
        <a:p>
          <a:endParaRPr lang="fi-FI" sz="700"/>
        </a:p>
      </dgm:t>
    </dgm:pt>
    <dgm:pt modelId="{FCD986DE-475C-4D0B-B237-B5AA687380B1}">
      <dgm:prSet phldrT="[Teksti]" custT="1"/>
      <dgm:spPr/>
      <dgm:t>
        <a:bodyPr/>
        <a:lstStyle/>
        <a:p>
          <a:r>
            <a:rPr lang="fi-FI" sz="1000" b="1" dirty="0"/>
            <a:t>Yhteistyöskentelyn suunnittelu</a:t>
          </a:r>
        </a:p>
      </dgm:t>
    </dgm:pt>
    <dgm:pt modelId="{135EF4EE-45F0-4DA1-A1CF-B50FC0948E2E}" type="parTrans" cxnId="{0BC3D804-4DD4-49B7-A302-F772F2B67299}">
      <dgm:prSet/>
      <dgm:spPr/>
      <dgm:t>
        <a:bodyPr/>
        <a:lstStyle/>
        <a:p>
          <a:endParaRPr lang="fi-FI" sz="700"/>
        </a:p>
      </dgm:t>
    </dgm:pt>
    <dgm:pt modelId="{E6632184-98AF-4E28-8310-2C69F3317403}" type="sibTrans" cxnId="{0BC3D804-4DD4-49B7-A302-F772F2B67299}">
      <dgm:prSet/>
      <dgm:spPr/>
      <dgm:t>
        <a:bodyPr/>
        <a:lstStyle/>
        <a:p>
          <a:endParaRPr lang="fi-FI" sz="700"/>
        </a:p>
      </dgm:t>
    </dgm:pt>
    <dgm:pt modelId="{5D7CB92E-B1DB-4168-B1D8-696C7EF5B128}">
      <dgm:prSet phldrT="[Teksti]" custT="1"/>
      <dgm:spPr/>
      <dgm:t>
        <a:bodyPr/>
        <a:lstStyle/>
        <a:p>
          <a:r>
            <a:rPr lang="fi-FI" sz="1000" b="1" dirty="0"/>
            <a:t>Vaikuttavuuden arviointi</a:t>
          </a:r>
        </a:p>
      </dgm:t>
    </dgm:pt>
    <dgm:pt modelId="{8975E7CE-082B-4365-B1BC-2E59ECA987D0}" type="parTrans" cxnId="{876B7387-8CE5-4B7F-93BC-B6F3D108F3E9}">
      <dgm:prSet/>
      <dgm:spPr/>
      <dgm:t>
        <a:bodyPr/>
        <a:lstStyle/>
        <a:p>
          <a:endParaRPr lang="fi-FI" sz="700"/>
        </a:p>
      </dgm:t>
    </dgm:pt>
    <dgm:pt modelId="{01EA6B9C-09F2-4A12-88CC-4BE3D4564CB0}" type="sibTrans" cxnId="{876B7387-8CE5-4B7F-93BC-B6F3D108F3E9}">
      <dgm:prSet/>
      <dgm:spPr/>
      <dgm:t>
        <a:bodyPr/>
        <a:lstStyle/>
        <a:p>
          <a:endParaRPr lang="fi-FI" sz="700"/>
        </a:p>
      </dgm:t>
    </dgm:pt>
    <dgm:pt modelId="{0E641F0D-730C-4E26-A797-CEA509AB3CF6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Nuorisopsykiatrian osasto 17</a:t>
          </a:r>
        </a:p>
      </dgm:t>
    </dgm:pt>
    <dgm:pt modelId="{F35CFD22-A0E6-4924-95D0-578B5FFDDA39}" type="parTrans" cxnId="{806FA4AB-61D1-4E7D-8C19-383A409394E0}">
      <dgm:prSet/>
      <dgm:spPr/>
      <dgm:t>
        <a:bodyPr/>
        <a:lstStyle/>
        <a:p>
          <a:endParaRPr lang="fi-FI" sz="700"/>
        </a:p>
      </dgm:t>
    </dgm:pt>
    <dgm:pt modelId="{4177B1DA-8FCA-4107-9C20-7B369F6DBFBE}" type="sibTrans" cxnId="{806FA4AB-61D1-4E7D-8C19-383A409394E0}">
      <dgm:prSet/>
      <dgm:spPr/>
      <dgm:t>
        <a:bodyPr/>
        <a:lstStyle/>
        <a:p>
          <a:endParaRPr lang="fi-FI" sz="700"/>
        </a:p>
      </dgm:t>
    </dgm:pt>
    <dgm:pt modelId="{039620B4-C32A-4DAB-95DD-318A553B9299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Syömishäiriötiimi Verso</a:t>
          </a:r>
        </a:p>
      </dgm:t>
    </dgm:pt>
    <dgm:pt modelId="{284A4207-D6C9-467F-979F-6B9BF30E7877}" type="parTrans" cxnId="{B0BF8E2C-8CD3-4AFD-BD68-A7D8B1E01219}">
      <dgm:prSet/>
      <dgm:spPr/>
      <dgm:t>
        <a:bodyPr/>
        <a:lstStyle/>
        <a:p>
          <a:endParaRPr lang="fi-FI" sz="700"/>
        </a:p>
      </dgm:t>
    </dgm:pt>
    <dgm:pt modelId="{BDAFDAA6-5780-4A08-8443-0C83B8752DA2}" type="sibTrans" cxnId="{B0BF8E2C-8CD3-4AFD-BD68-A7D8B1E01219}">
      <dgm:prSet/>
      <dgm:spPr/>
      <dgm:t>
        <a:bodyPr/>
        <a:lstStyle/>
        <a:p>
          <a:endParaRPr lang="fi-FI" sz="700"/>
        </a:p>
      </dgm:t>
    </dgm:pt>
    <dgm:pt modelId="{DFB47ECB-3A93-4EED-AEC2-C1866B4EB530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Nuori/ aikuinen, jolla on todettu syömishäiriö. </a:t>
          </a:r>
        </a:p>
      </dgm:t>
    </dgm:pt>
    <dgm:pt modelId="{8EBC5891-49CF-46EC-B50E-901B05D984ED}" type="parTrans" cxnId="{6DE60C9D-9F2E-4958-AA68-7D414F908C44}">
      <dgm:prSet/>
      <dgm:spPr/>
      <dgm:t>
        <a:bodyPr/>
        <a:lstStyle/>
        <a:p>
          <a:endParaRPr lang="fi-FI" sz="700"/>
        </a:p>
      </dgm:t>
    </dgm:pt>
    <dgm:pt modelId="{C797E8CE-8B8E-451B-9683-418B6F432F06}" type="sibTrans" cxnId="{6DE60C9D-9F2E-4958-AA68-7D414F908C44}">
      <dgm:prSet/>
      <dgm:spPr/>
      <dgm:t>
        <a:bodyPr/>
        <a:lstStyle/>
        <a:p>
          <a:endParaRPr lang="fi-FI" sz="700"/>
        </a:p>
      </dgm:t>
    </dgm:pt>
    <dgm:pt modelId="{EF1E1F4B-06EC-42A8-B844-310612866369}">
      <dgm:prSet phldrT="[Teksti]" custT="1"/>
      <dgm:spPr/>
      <dgm:t>
        <a:bodyPr/>
        <a:lstStyle/>
        <a:p>
          <a:r>
            <a:rPr lang="fi-FI" sz="1400" b="1" dirty="0">
              <a:solidFill>
                <a:schemeClr val="tx1"/>
              </a:solidFill>
            </a:rPr>
            <a:t>Nuorisopsykiatria</a:t>
          </a:r>
        </a:p>
      </dgm:t>
    </dgm:pt>
    <dgm:pt modelId="{13BAE500-BFA9-4605-ABAE-A62FDB25C1E2}" type="parTrans" cxnId="{35356EE9-DEE2-4744-A6A7-F14AB2B7D968}">
      <dgm:prSet/>
      <dgm:spPr/>
      <dgm:t>
        <a:bodyPr/>
        <a:lstStyle/>
        <a:p>
          <a:endParaRPr lang="fi-FI"/>
        </a:p>
      </dgm:t>
    </dgm:pt>
    <dgm:pt modelId="{20A19DB5-0F79-470B-AEEC-0AF31644EEB9}" type="sibTrans" cxnId="{35356EE9-DEE2-4744-A6A7-F14AB2B7D968}">
      <dgm:prSet/>
      <dgm:spPr/>
      <dgm:t>
        <a:bodyPr/>
        <a:lstStyle/>
        <a:p>
          <a:endParaRPr lang="fi-FI"/>
        </a:p>
      </dgm:t>
    </dgm:pt>
    <dgm:pt modelId="{551C9E34-164A-40A4-95EB-6C9BA57EFDB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Puh. 040 014 5540</a:t>
          </a:r>
        </a:p>
        <a:p>
          <a:r>
            <a:rPr lang="fi-FI" sz="900" dirty="0">
              <a:solidFill>
                <a:schemeClr val="tx1"/>
              </a:solidFill>
            </a:rPr>
            <a:t>Ma-pe 8.00-8.30, 14.30-15.00</a:t>
          </a:r>
        </a:p>
      </dgm:t>
    </dgm:pt>
    <dgm:pt modelId="{17804392-A292-47B7-B9FF-1E818FCA36B8}" type="parTrans" cxnId="{8EE37589-2ABB-4583-A127-F432DCC2A6DB}">
      <dgm:prSet/>
      <dgm:spPr/>
      <dgm:t>
        <a:bodyPr/>
        <a:lstStyle/>
        <a:p>
          <a:endParaRPr lang="fi-FI"/>
        </a:p>
      </dgm:t>
    </dgm:pt>
    <dgm:pt modelId="{9ABCCEDC-6E24-4F43-832A-F5F5712C65D8}" type="sibTrans" cxnId="{8EE37589-2ABB-4583-A127-F432DCC2A6DB}">
      <dgm:prSet/>
      <dgm:spPr/>
      <dgm:t>
        <a:bodyPr/>
        <a:lstStyle/>
        <a:p>
          <a:endParaRPr lang="fi-FI"/>
        </a:p>
      </dgm:t>
    </dgm:pt>
    <dgm:pt modelId="{A6B206B1-B2FC-4293-9D71-FF11F35F06BA}">
      <dgm:prSet phldrT="[Teksti]" custT="1"/>
      <dgm:spPr/>
      <dgm:t>
        <a:bodyPr/>
        <a:lstStyle/>
        <a:p>
          <a:pPr>
            <a:spcAft>
              <a:spcPts val="0"/>
            </a:spcAft>
          </a:pPr>
          <a:r>
            <a:rPr lang="fi-FI" sz="750" dirty="0">
              <a:solidFill>
                <a:schemeClr val="tx1"/>
              </a:solidFill>
            </a:rPr>
            <a:t>Hoitoon hakeudutaan lähetteellä.</a:t>
          </a:r>
        </a:p>
        <a:p>
          <a:pPr>
            <a:spcAft>
              <a:spcPts val="0"/>
            </a:spcAft>
          </a:pPr>
          <a:endParaRPr lang="fi-FI" sz="750" dirty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fi-FI" sz="750" dirty="0">
              <a:solidFill>
                <a:schemeClr val="tx1"/>
              </a:solidFill>
            </a:rPr>
            <a:t> Syömishäiriötiimi toimii polikliinisen ja osastohoidon rinnalla osana syömishäiriöiden hoitoketjua.</a:t>
          </a:r>
        </a:p>
      </dgm:t>
    </dgm:pt>
    <dgm:pt modelId="{66C4F0A9-4F61-4211-BF9E-ACF77C3B419D}" type="parTrans" cxnId="{08E55F26-17FC-47B8-8039-68A899721CB5}">
      <dgm:prSet/>
      <dgm:spPr/>
      <dgm:t>
        <a:bodyPr/>
        <a:lstStyle/>
        <a:p>
          <a:endParaRPr lang="fi-FI"/>
        </a:p>
      </dgm:t>
    </dgm:pt>
    <dgm:pt modelId="{E2C9EF01-4E6C-4A70-98CA-87054AA6AB9D}" type="sibTrans" cxnId="{08E55F26-17FC-47B8-8039-68A899721CB5}">
      <dgm:prSet/>
      <dgm:spPr/>
      <dgm:t>
        <a:bodyPr/>
        <a:lstStyle/>
        <a:p>
          <a:endParaRPr lang="fi-FI"/>
        </a:p>
      </dgm:t>
    </dgm:pt>
    <dgm:pt modelId="{6C731410-3F80-4E12-8181-630869FB041E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Asiakkaan tilanteessa hoitoon/ asiakkuuteen liittyvät yksilölliset tarpeet sekä yhteistyöskentelyn tavoitteet</a:t>
          </a:r>
        </a:p>
      </dgm:t>
    </dgm:pt>
    <dgm:pt modelId="{95F6A6F3-68DA-4AE2-954D-5F092E48E5D4}" type="parTrans" cxnId="{948F66AD-B9A7-4896-8571-32219631B369}">
      <dgm:prSet/>
      <dgm:spPr/>
      <dgm:t>
        <a:bodyPr/>
        <a:lstStyle/>
        <a:p>
          <a:endParaRPr lang="fi-FI"/>
        </a:p>
      </dgm:t>
    </dgm:pt>
    <dgm:pt modelId="{D8C25F85-D720-4523-8358-D92C4B8A0DD0}" type="sibTrans" cxnId="{948F66AD-B9A7-4896-8571-32219631B369}">
      <dgm:prSet/>
      <dgm:spPr/>
      <dgm:t>
        <a:bodyPr/>
        <a:lstStyle/>
        <a:p>
          <a:endParaRPr lang="fi-FI"/>
        </a:p>
      </dgm:t>
    </dgm:pt>
    <dgm:pt modelId="{EA005845-8B8A-4CAD-B66C-FBF529B9AC96}">
      <dgm:prSet phldrT="[Teksti]" custT="1"/>
      <dgm:spPr/>
      <dgm:t>
        <a:bodyPr/>
        <a:lstStyle/>
        <a:p>
          <a:r>
            <a:rPr lang="fi-FI" sz="1200" b="1" dirty="0">
              <a:solidFill>
                <a:schemeClr val="tx1"/>
              </a:solidFill>
            </a:rPr>
            <a:t>Nuorisopsykiatrian poliklinikka</a:t>
          </a:r>
        </a:p>
      </dgm:t>
    </dgm:pt>
    <dgm:pt modelId="{3240FEEE-BB44-421D-AA0D-39B16116AB0D}" type="sibTrans" cxnId="{14FFEB58-5FE1-4988-89B8-4C588DF87A78}">
      <dgm:prSet/>
      <dgm:spPr/>
      <dgm:t>
        <a:bodyPr/>
        <a:lstStyle/>
        <a:p>
          <a:endParaRPr lang="fi-FI"/>
        </a:p>
      </dgm:t>
    </dgm:pt>
    <dgm:pt modelId="{0E49EAAE-5277-4B27-99C9-49E8DEF47E11}" type="parTrans" cxnId="{14FFEB58-5FE1-4988-89B8-4C588DF87A78}">
      <dgm:prSet/>
      <dgm:spPr/>
      <dgm:t>
        <a:bodyPr/>
        <a:lstStyle/>
        <a:p>
          <a:endParaRPr lang="fi-FI"/>
        </a:p>
      </dgm:t>
    </dgm:pt>
    <dgm:pt modelId="{7D977C1B-0F66-442E-B01F-8F551D53B4BB}">
      <dgm:prSet phldrT="[Teksti]" custT="1"/>
      <dgm:spPr/>
      <dgm:t>
        <a:bodyPr/>
        <a:lstStyle/>
        <a:p>
          <a:r>
            <a:rPr lang="fi-FI" sz="750" dirty="0">
              <a:solidFill>
                <a:schemeClr val="tx1"/>
              </a:solidFill>
            </a:rPr>
            <a:t>13-18 vuotias  nuori mm. seuraavista syistä: ahdistuneisuus, jännittäminen, erilaiset pelot, univaikeudet, masentuneisuus, itsetuhoisuus, syömishäiriö, vaikea psyykkinen kriisitilanne</a:t>
          </a:r>
        </a:p>
      </dgm:t>
    </dgm:pt>
    <dgm:pt modelId="{B3C1ED81-F595-46AB-94C4-DF7D2858B66E}" type="parTrans" cxnId="{40A040F2-9070-4C32-BD49-32D8AEA9D0B6}">
      <dgm:prSet/>
      <dgm:spPr/>
      <dgm:t>
        <a:bodyPr/>
        <a:lstStyle/>
        <a:p>
          <a:endParaRPr lang="fi-FI"/>
        </a:p>
      </dgm:t>
    </dgm:pt>
    <dgm:pt modelId="{8496668B-18AD-42E3-BC25-AF994334A6BA}" type="sibTrans" cxnId="{40A040F2-9070-4C32-BD49-32D8AEA9D0B6}">
      <dgm:prSet/>
      <dgm:spPr/>
      <dgm:t>
        <a:bodyPr/>
        <a:lstStyle/>
        <a:p>
          <a:endParaRPr lang="fi-FI"/>
        </a:p>
      </dgm:t>
    </dgm:pt>
    <dgm:pt modelId="{011C5E47-5082-4295-8696-59EF70B7E4FC}">
      <dgm:prSet phldrT="[Teksti]" custT="1"/>
      <dgm:spPr/>
      <dgm:t>
        <a:bodyPr/>
        <a:lstStyle/>
        <a:p>
          <a:r>
            <a:rPr lang="fi-FI" sz="900" dirty="0">
              <a:solidFill>
                <a:schemeClr val="tx1"/>
              </a:solidFill>
            </a:rPr>
            <a:t>Puh. 040 653 4513</a:t>
          </a:r>
        </a:p>
        <a:p>
          <a:r>
            <a:rPr lang="fi-FI" sz="900" dirty="0">
              <a:solidFill>
                <a:schemeClr val="tx1"/>
              </a:solidFill>
            </a:rPr>
            <a:t>Ma-to 8.00-16.00</a:t>
          </a:r>
        </a:p>
        <a:p>
          <a:r>
            <a:rPr lang="fi-FI" sz="900" dirty="0">
              <a:solidFill>
                <a:schemeClr val="tx1"/>
              </a:solidFill>
            </a:rPr>
            <a:t>Pe 8.00-14.30</a:t>
          </a:r>
        </a:p>
      </dgm:t>
    </dgm:pt>
    <dgm:pt modelId="{F3505D8C-38EE-4CAB-9682-E9F4C387985A}" type="parTrans" cxnId="{4DE34B7B-56E0-46AB-982A-CB8E571E04F3}">
      <dgm:prSet/>
      <dgm:spPr/>
      <dgm:t>
        <a:bodyPr/>
        <a:lstStyle/>
        <a:p>
          <a:endParaRPr lang="fi-FI"/>
        </a:p>
      </dgm:t>
    </dgm:pt>
    <dgm:pt modelId="{1E9B3434-576C-44E7-AA7A-50C8D4BF197D}" type="sibTrans" cxnId="{4DE34B7B-56E0-46AB-982A-CB8E571E04F3}">
      <dgm:prSet/>
      <dgm:spPr/>
      <dgm:t>
        <a:bodyPr/>
        <a:lstStyle/>
        <a:p>
          <a:endParaRPr lang="fi-FI"/>
        </a:p>
      </dgm:t>
    </dgm:pt>
    <dgm:pt modelId="{736DAF79-19AE-4DC2-9DD7-7668D565035B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Erikoissairaanhoidon arviointi yhteistyössä muiden toimijoiden kanssa</a:t>
          </a:r>
        </a:p>
      </dgm:t>
    </dgm:pt>
    <dgm:pt modelId="{960548A6-2E0C-4308-9B02-8730459DCCCE}" type="parTrans" cxnId="{B897B4D3-730A-4170-82DB-3CA77E58FEDB}">
      <dgm:prSet/>
      <dgm:spPr/>
      <dgm:t>
        <a:bodyPr/>
        <a:lstStyle/>
        <a:p>
          <a:endParaRPr lang="fi-FI"/>
        </a:p>
      </dgm:t>
    </dgm:pt>
    <dgm:pt modelId="{D5517EEB-E7C4-4C81-9502-26219EC03CCC}" type="sibTrans" cxnId="{B897B4D3-730A-4170-82DB-3CA77E58FEDB}">
      <dgm:prSet/>
      <dgm:spPr/>
      <dgm:t>
        <a:bodyPr/>
        <a:lstStyle/>
        <a:p>
          <a:endParaRPr lang="fi-FI"/>
        </a:p>
      </dgm:t>
    </dgm:pt>
    <dgm:pt modelId="{63ABE32A-8412-4A86-B379-1BFE077EB1CF}">
      <dgm:prSet phldrT="[Teksti]"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Asiakkaan tilanteessa  hoitoon/ asiakkuuteen liittyvät yksilölliset tarpeet sekä yhteistyöskentelyn tavoitteet</a:t>
          </a:r>
        </a:p>
      </dgm:t>
    </dgm:pt>
    <dgm:pt modelId="{FD1F64B7-591B-45B3-A0F8-FC5585226F71}" type="parTrans" cxnId="{45563EA4-5885-4083-92B9-0D0203B2CA48}">
      <dgm:prSet/>
      <dgm:spPr/>
      <dgm:t>
        <a:bodyPr/>
        <a:lstStyle/>
        <a:p>
          <a:endParaRPr lang="fi-FI"/>
        </a:p>
      </dgm:t>
    </dgm:pt>
    <dgm:pt modelId="{AEC2A626-EADF-473A-914B-E2EA92B6C44A}" type="sibTrans" cxnId="{45563EA4-5885-4083-92B9-0D0203B2CA48}">
      <dgm:prSet/>
      <dgm:spPr/>
      <dgm:t>
        <a:bodyPr/>
        <a:lstStyle/>
        <a:p>
          <a:endParaRPr lang="fi-FI"/>
        </a:p>
      </dgm:t>
    </dgm:pt>
    <dgm:pt modelId="{95D5F333-971F-492B-B125-0325CB979C3F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Asiakkaan tilanteessa hoitoon/ asiakkuuteen liittyvät yksilölliset tarpeet sekä yhteistyöskentelyn tavoitteet</a:t>
          </a:r>
        </a:p>
      </dgm:t>
    </dgm:pt>
    <dgm:pt modelId="{9D992B7C-3365-48C0-9338-675E205F1DEF}" type="parTrans" cxnId="{541F214D-B370-47BC-9C6E-895A2FAA49D6}">
      <dgm:prSet/>
      <dgm:spPr/>
      <dgm:t>
        <a:bodyPr/>
        <a:lstStyle/>
        <a:p>
          <a:endParaRPr lang="fi-FI"/>
        </a:p>
      </dgm:t>
    </dgm:pt>
    <dgm:pt modelId="{1903A384-5801-4A4B-B0A6-FF6450A89206}" type="sibTrans" cxnId="{541F214D-B370-47BC-9C6E-895A2FAA49D6}">
      <dgm:prSet/>
      <dgm:spPr/>
      <dgm:t>
        <a:bodyPr/>
        <a:lstStyle/>
        <a:p>
          <a:endParaRPr lang="fi-FI"/>
        </a:p>
      </dgm:t>
    </dgm:pt>
    <dgm:pt modelId="{BA4E8B04-1C6D-4D24-8F1B-DCC8F77647AA}">
      <dgm:prSet phldrT="[Teksti]" custT="1"/>
      <dgm:spPr/>
      <dgm:t>
        <a:bodyPr/>
        <a:lstStyle/>
        <a:p>
          <a:r>
            <a:rPr lang="fi-FI" sz="900" b="1" dirty="0">
              <a:solidFill>
                <a:schemeClr val="tx1"/>
              </a:solidFill>
            </a:rPr>
            <a:t>13-17 –vuotias nuori, joka osastohoidon tarpeessa mielenterveydellisten haasteiden vuoksi</a:t>
          </a:r>
        </a:p>
      </dgm:t>
    </dgm:pt>
    <dgm:pt modelId="{3F6ED0A6-16F8-4B56-BFAF-8AF38949BD9D}" type="parTrans" cxnId="{29F2A5A3-61E1-45C6-8659-B133738B4481}">
      <dgm:prSet/>
      <dgm:spPr/>
      <dgm:t>
        <a:bodyPr/>
        <a:lstStyle/>
        <a:p>
          <a:endParaRPr lang="fi-FI"/>
        </a:p>
      </dgm:t>
    </dgm:pt>
    <dgm:pt modelId="{9D6D5BB4-F96C-478E-92DB-6ECC35885396}" type="sibTrans" cxnId="{29F2A5A3-61E1-45C6-8659-B133738B4481}">
      <dgm:prSet/>
      <dgm:spPr/>
      <dgm:t>
        <a:bodyPr/>
        <a:lstStyle/>
        <a:p>
          <a:endParaRPr lang="fi-FI"/>
        </a:p>
      </dgm:t>
    </dgm:pt>
    <dgm:pt modelId="{78A37868-64DA-466F-9456-614F44E99CD7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Kanslia</a:t>
          </a:r>
        </a:p>
        <a:p>
          <a:r>
            <a:rPr lang="fi-FI" sz="900" b="0" dirty="0">
              <a:solidFill>
                <a:schemeClr val="tx1"/>
              </a:solidFill>
            </a:rPr>
            <a:t>Puh. 06 826 3050</a:t>
          </a:r>
        </a:p>
      </dgm:t>
    </dgm:pt>
    <dgm:pt modelId="{C30073F5-CEBB-4CDB-90AD-9E5B59FD6DB8}" type="parTrans" cxnId="{EFE03002-42B3-431C-A305-21B37133CD72}">
      <dgm:prSet/>
      <dgm:spPr/>
      <dgm:t>
        <a:bodyPr/>
        <a:lstStyle/>
        <a:p>
          <a:endParaRPr lang="fi-FI"/>
        </a:p>
      </dgm:t>
    </dgm:pt>
    <dgm:pt modelId="{89321EBC-4634-4DDC-B070-33485209A148}" type="sibTrans" cxnId="{EFE03002-42B3-431C-A305-21B37133CD72}">
      <dgm:prSet/>
      <dgm:spPr/>
      <dgm:t>
        <a:bodyPr/>
        <a:lstStyle/>
        <a:p>
          <a:endParaRPr lang="fi-FI"/>
        </a:p>
      </dgm:t>
    </dgm:pt>
    <dgm:pt modelId="{F3BFEF35-3363-442C-A459-CB04372CA17A}">
      <dgm:prSet phldrT="[Teksti]" custT="1"/>
      <dgm:spPr/>
      <dgm:t>
        <a:bodyPr/>
        <a:lstStyle/>
        <a:p>
          <a:r>
            <a:rPr lang="fi-FI" sz="900" b="0" dirty="0">
              <a:solidFill>
                <a:schemeClr val="tx1"/>
              </a:solidFill>
            </a:rPr>
            <a:t>Hoitoon hakeudutaan lähetteellä.</a:t>
          </a:r>
        </a:p>
        <a:p>
          <a:r>
            <a:rPr lang="fi-FI" sz="900" b="0" dirty="0">
              <a:solidFill>
                <a:schemeClr val="tx1"/>
              </a:solidFill>
            </a:rPr>
            <a:t>Osastolla toimitaan perhe- ja verkostokeskeisesti</a:t>
          </a:r>
        </a:p>
      </dgm:t>
    </dgm:pt>
    <dgm:pt modelId="{AB2BA4EC-00CF-426D-8BE9-301615B5032C}" type="parTrans" cxnId="{4E2A3D14-9FAB-4422-808E-BB8152FD9756}">
      <dgm:prSet/>
      <dgm:spPr/>
      <dgm:t>
        <a:bodyPr/>
        <a:lstStyle/>
        <a:p>
          <a:endParaRPr lang="fi-FI"/>
        </a:p>
      </dgm:t>
    </dgm:pt>
    <dgm:pt modelId="{8347DE4E-BFE5-4A59-8C1D-8EFB9423626A}" type="sibTrans" cxnId="{4E2A3D14-9FAB-4422-808E-BB8152FD9756}">
      <dgm:prSet/>
      <dgm:spPr/>
      <dgm:t>
        <a:bodyPr/>
        <a:lstStyle/>
        <a:p>
          <a:endParaRPr lang="fi-FI"/>
        </a:p>
      </dgm:t>
    </dgm:pt>
    <dgm:pt modelId="{0EDE8A26-E415-4E89-A793-653DBA724A8A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Monialaisen asiakassuunnitelman mukaisesti</a:t>
          </a:r>
          <a:endParaRPr lang="fi-FI" dirty="0">
            <a:solidFill>
              <a:schemeClr val="tx1"/>
            </a:solidFill>
          </a:endParaRPr>
        </a:p>
      </dgm:t>
    </dgm:pt>
    <dgm:pt modelId="{D648DB62-7AC4-4261-9D3D-2B3A56061C36}" type="parTrans" cxnId="{AB2E4F5A-48E0-44D2-8DE1-F6A25F5DC913}">
      <dgm:prSet/>
      <dgm:spPr/>
      <dgm:t>
        <a:bodyPr/>
        <a:lstStyle/>
        <a:p>
          <a:endParaRPr lang="fi-FI"/>
        </a:p>
      </dgm:t>
    </dgm:pt>
    <dgm:pt modelId="{17CFAF5A-1479-47CD-9215-93BE2CFA280C}" type="sibTrans" cxnId="{AB2E4F5A-48E0-44D2-8DE1-F6A25F5DC913}">
      <dgm:prSet/>
      <dgm:spPr/>
      <dgm:t>
        <a:bodyPr/>
        <a:lstStyle/>
        <a:p>
          <a:endParaRPr lang="fi-FI"/>
        </a:p>
      </dgm:t>
    </dgm:pt>
    <dgm:pt modelId="{42040269-F60E-46C0-9043-A787078B4CA4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Monialaisen asiakassuunnitelman mukaisesti</a:t>
          </a:r>
          <a:endParaRPr lang="fi-FI" dirty="0">
            <a:solidFill>
              <a:schemeClr val="tx1"/>
            </a:solidFill>
          </a:endParaRPr>
        </a:p>
      </dgm:t>
    </dgm:pt>
    <dgm:pt modelId="{8AECBD0D-52AB-4FD7-AE31-DFC8AE025665}" type="parTrans" cxnId="{8CD902FA-8EF2-4F7E-8CA6-8AF4DE49AF6D}">
      <dgm:prSet/>
      <dgm:spPr/>
      <dgm:t>
        <a:bodyPr/>
        <a:lstStyle/>
        <a:p>
          <a:endParaRPr lang="fi-FI"/>
        </a:p>
      </dgm:t>
    </dgm:pt>
    <dgm:pt modelId="{F74D2376-FAFD-4C20-B5F5-C40DE2D8FC2D}" type="sibTrans" cxnId="{8CD902FA-8EF2-4F7E-8CA6-8AF4DE49AF6D}">
      <dgm:prSet/>
      <dgm:spPr/>
      <dgm:t>
        <a:bodyPr/>
        <a:lstStyle/>
        <a:p>
          <a:endParaRPr lang="fi-FI"/>
        </a:p>
      </dgm:t>
    </dgm:pt>
    <dgm:pt modelId="{D5FFEA7A-D7F4-49C2-9E00-90326596621A}">
      <dgm:prSet/>
      <dgm:spPr/>
      <dgm:t>
        <a:bodyPr/>
        <a:lstStyle/>
        <a:p>
          <a:r>
            <a:rPr lang="fi-FI">
              <a:solidFill>
                <a:schemeClr val="tx1"/>
              </a:solidFill>
            </a:rPr>
            <a:t>Monialaisen asiakassuunnitelman mukaisesti</a:t>
          </a:r>
          <a:endParaRPr lang="fi-FI" dirty="0">
            <a:solidFill>
              <a:schemeClr val="tx1"/>
            </a:solidFill>
          </a:endParaRPr>
        </a:p>
      </dgm:t>
    </dgm:pt>
    <dgm:pt modelId="{6F401F4E-5DAD-4A98-B515-E49D42B42A44}" type="parTrans" cxnId="{3E5FCB2B-2E16-41BD-BD78-88A44AE7BBE2}">
      <dgm:prSet/>
      <dgm:spPr/>
      <dgm:t>
        <a:bodyPr/>
        <a:lstStyle/>
        <a:p>
          <a:endParaRPr lang="fi-FI"/>
        </a:p>
      </dgm:t>
    </dgm:pt>
    <dgm:pt modelId="{9D4EF88C-A2C5-489F-9C7B-F539308BBA34}" type="sibTrans" cxnId="{3E5FCB2B-2E16-41BD-BD78-88A44AE7BBE2}">
      <dgm:prSet/>
      <dgm:spPr/>
      <dgm:t>
        <a:bodyPr/>
        <a:lstStyle/>
        <a:p>
          <a:endParaRPr lang="fi-FI"/>
        </a:p>
      </dgm:t>
    </dgm:pt>
    <dgm:pt modelId="{0A0F3E68-95EE-4DBA-9905-72C80B529316}" type="pres">
      <dgm:prSet presAssocID="{79F08421-7D3E-40FF-8004-64B1F3D44F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539A6D6-8A1D-4BA5-871F-185DCCA2B677}" type="pres">
      <dgm:prSet presAssocID="{51E39EF7-3C3F-47ED-852A-4826004EC5F5}" presName="horFlow" presStyleCnt="0"/>
      <dgm:spPr/>
    </dgm:pt>
    <dgm:pt modelId="{7F5F8666-4D63-4C6E-9039-C9AAF7062D1C}" type="pres">
      <dgm:prSet presAssocID="{51E39EF7-3C3F-47ED-852A-4826004EC5F5}" presName="bigChev" presStyleLbl="node1" presStyleIdx="0" presStyleCnt="5"/>
      <dgm:spPr/>
    </dgm:pt>
    <dgm:pt modelId="{7E6D8A7B-298A-4930-B068-40675ACDDA30}" type="pres">
      <dgm:prSet presAssocID="{4A50321D-1099-4A8B-BEBE-765D0FBED294}" presName="parTrans" presStyleCnt="0"/>
      <dgm:spPr/>
    </dgm:pt>
    <dgm:pt modelId="{86642415-563B-44C6-9F66-0D4B25FBC798}" type="pres">
      <dgm:prSet presAssocID="{7662B69C-22D7-4CD4-8700-57AB6974E6D7}" presName="node" presStyleLbl="alignAccFollowNode1" presStyleIdx="0" presStyleCnt="25">
        <dgm:presLayoutVars>
          <dgm:bulletEnabled val="1"/>
        </dgm:presLayoutVars>
      </dgm:prSet>
      <dgm:spPr/>
    </dgm:pt>
    <dgm:pt modelId="{955C88CF-2ECB-460C-8A4D-95347B4A3E5D}" type="pres">
      <dgm:prSet presAssocID="{60F93A60-0DE1-46ED-BA82-E8E7A79B2ADE}" presName="sibTrans" presStyleCnt="0"/>
      <dgm:spPr/>
    </dgm:pt>
    <dgm:pt modelId="{D4CAEDAE-D194-44A6-B53B-467226D279F6}" type="pres">
      <dgm:prSet presAssocID="{FB125F18-AE3C-4106-B786-DB097F61624C}" presName="node" presStyleLbl="alignAccFollowNode1" presStyleIdx="1" presStyleCnt="25" custLinFactNeighborX="6986" custLinFactNeighborY="-3667">
        <dgm:presLayoutVars>
          <dgm:bulletEnabled val="1"/>
        </dgm:presLayoutVars>
      </dgm:prSet>
      <dgm:spPr/>
    </dgm:pt>
    <dgm:pt modelId="{2EE9FB3F-8EC0-4522-B8DF-4FB6E2E24CB1}" type="pres">
      <dgm:prSet presAssocID="{F021E836-4EC8-4CF5-BA2D-FA4DDAF95BD7}" presName="sibTrans" presStyleCnt="0"/>
      <dgm:spPr/>
    </dgm:pt>
    <dgm:pt modelId="{DE21B5B8-FC7D-434B-A023-1C65F8B6DA40}" type="pres">
      <dgm:prSet presAssocID="{2F177FE1-D632-4FDC-89CD-63E231AF7A25}" presName="node" presStyleLbl="alignAccFollowNode1" presStyleIdx="2" presStyleCnt="25">
        <dgm:presLayoutVars>
          <dgm:bulletEnabled val="1"/>
        </dgm:presLayoutVars>
      </dgm:prSet>
      <dgm:spPr/>
    </dgm:pt>
    <dgm:pt modelId="{FC080DB4-7D6A-4612-92AA-AA757D878B08}" type="pres">
      <dgm:prSet presAssocID="{FEDD6A59-0322-4073-9B15-01C5AF5C5DC6}" presName="sibTrans" presStyleCnt="0"/>
      <dgm:spPr/>
    </dgm:pt>
    <dgm:pt modelId="{0534E689-339B-4E98-814C-EE63F436F22B}" type="pres">
      <dgm:prSet presAssocID="{FCD986DE-475C-4D0B-B237-B5AA687380B1}" presName="node" presStyleLbl="alignAccFollowNode1" presStyleIdx="3" presStyleCnt="25">
        <dgm:presLayoutVars>
          <dgm:bulletEnabled val="1"/>
        </dgm:presLayoutVars>
      </dgm:prSet>
      <dgm:spPr/>
    </dgm:pt>
    <dgm:pt modelId="{2625CBC1-B9BA-4EA9-A9CF-7CB9DD7124C8}" type="pres">
      <dgm:prSet presAssocID="{E6632184-98AF-4E28-8310-2C69F3317403}" presName="sibTrans" presStyleCnt="0"/>
      <dgm:spPr/>
    </dgm:pt>
    <dgm:pt modelId="{F3646618-FFC5-4F27-BF23-E5876F429E5E}" type="pres">
      <dgm:prSet presAssocID="{5D7CB92E-B1DB-4168-B1D8-696C7EF5B128}" presName="node" presStyleLbl="alignAccFollowNode1" presStyleIdx="4" presStyleCnt="25">
        <dgm:presLayoutVars>
          <dgm:bulletEnabled val="1"/>
        </dgm:presLayoutVars>
      </dgm:prSet>
      <dgm:spPr/>
    </dgm:pt>
    <dgm:pt modelId="{87E9B7F0-3070-4CDF-97F5-69516D0C30F2}" type="pres">
      <dgm:prSet presAssocID="{51E39EF7-3C3F-47ED-852A-4826004EC5F5}" presName="vSp" presStyleCnt="0"/>
      <dgm:spPr/>
    </dgm:pt>
    <dgm:pt modelId="{32047BFD-AF34-4B85-9D2B-5279388BC371}" type="pres">
      <dgm:prSet presAssocID="{EF1E1F4B-06EC-42A8-B844-310612866369}" presName="horFlow" presStyleCnt="0"/>
      <dgm:spPr/>
    </dgm:pt>
    <dgm:pt modelId="{D4CDF2C5-AE2A-44EF-BB3C-8D7BE3B5459F}" type="pres">
      <dgm:prSet presAssocID="{EF1E1F4B-06EC-42A8-B844-310612866369}" presName="bigChev" presStyleLbl="node1" presStyleIdx="1" presStyleCnt="5"/>
      <dgm:spPr/>
    </dgm:pt>
    <dgm:pt modelId="{9755968C-D155-4D8E-93B9-E582B6811369}" type="pres">
      <dgm:prSet presAssocID="{00B026C3-01DD-4352-936B-31BCE1BDD1CA}" presName="parTrans" presStyleCnt="0"/>
      <dgm:spPr/>
    </dgm:pt>
    <dgm:pt modelId="{6C0E8378-B958-413F-B19F-A8F3CAE3647E}" type="pres">
      <dgm:prSet presAssocID="{1EB2714F-54AA-49DD-A271-4EE76A340C1C}" presName="node" presStyleLbl="alignAccFollowNode1" presStyleIdx="5" presStyleCnt="25">
        <dgm:presLayoutVars>
          <dgm:bulletEnabled val="1"/>
        </dgm:presLayoutVars>
      </dgm:prSet>
      <dgm:spPr/>
    </dgm:pt>
    <dgm:pt modelId="{7A0D1602-A15F-4B44-BE71-07126AB20616}" type="pres">
      <dgm:prSet presAssocID="{694192A1-CDB1-44C3-AE3F-893979F40C69}" presName="sibTrans" presStyleCnt="0"/>
      <dgm:spPr/>
    </dgm:pt>
    <dgm:pt modelId="{25FADDF4-9696-49A3-944D-2FED0AEF262D}" type="pres">
      <dgm:prSet presAssocID="{49F07CCB-2EE5-450B-BED4-81DDD66C8042}" presName="node" presStyleLbl="alignAccFollowNode1" presStyleIdx="6" presStyleCnt="25">
        <dgm:presLayoutVars>
          <dgm:bulletEnabled val="1"/>
        </dgm:presLayoutVars>
      </dgm:prSet>
      <dgm:spPr/>
    </dgm:pt>
    <dgm:pt modelId="{6AAFEAF0-7450-4DC9-8BD7-F5ADCE9FFD7E}" type="pres">
      <dgm:prSet presAssocID="{D474D368-A57A-4C14-A965-CC7A899083EE}" presName="sibTrans" presStyleCnt="0"/>
      <dgm:spPr/>
    </dgm:pt>
    <dgm:pt modelId="{877E0F1B-464B-429F-8FD0-D75B8B38554A}" type="pres">
      <dgm:prSet presAssocID="{39F0F89E-158E-45A8-82E2-09BABC827AE2}" presName="node" presStyleLbl="alignAccFollowNode1" presStyleIdx="7" presStyleCnt="25">
        <dgm:presLayoutVars>
          <dgm:bulletEnabled val="1"/>
        </dgm:presLayoutVars>
      </dgm:prSet>
      <dgm:spPr/>
    </dgm:pt>
    <dgm:pt modelId="{2C62F168-2F61-4DF3-91ED-88348ED75532}" type="pres">
      <dgm:prSet presAssocID="{5119C9E1-F116-41F9-ABBF-9AB752A1BEEA}" presName="sibTrans" presStyleCnt="0"/>
      <dgm:spPr/>
    </dgm:pt>
    <dgm:pt modelId="{C044D98F-36FD-4BE9-8214-7D51D7EFF162}" type="pres">
      <dgm:prSet presAssocID="{08EB9039-FB56-443B-98E1-1BC25E96153F}" presName="node" presStyleLbl="alignAccFollowNode1" presStyleIdx="8" presStyleCnt="25">
        <dgm:presLayoutVars>
          <dgm:bulletEnabled val="1"/>
        </dgm:presLayoutVars>
      </dgm:prSet>
      <dgm:spPr/>
    </dgm:pt>
    <dgm:pt modelId="{A1230F42-BE26-405F-A898-7C1569CFD691}" type="pres">
      <dgm:prSet presAssocID="{06E7313D-D641-42DB-8108-8C0EFF812AA9}" presName="sibTrans" presStyleCnt="0"/>
      <dgm:spPr/>
    </dgm:pt>
    <dgm:pt modelId="{54863496-5E03-4377-A30A-F018F385D1A6}" type="pres">
      <dgm:prSet presAssocID="{024C7722-6656-485C-8D09-2A62F413CBD8}" presName="node" presStyleLbl="alignAccFollowNode1" presStyleIdx="9" presStyleCnt="25">
        <dgm:presLayoutVars>
          <dgm:bulletEnabled val="1"/>
        </dgm:presLayoutVars>
      </dgm:prSet>
      <dgm:spPr/>
    </dgm:pt>
    <dgm:pt modelId="{2A59BAD1-F83B-449B-8036-B6C5F6CDE427}" type="pres">
      <dgm:prSet presAssocID="{EF1E1F4B-06EC-42A8-B844-310612866369}" presName="vSp" presStyleCnt="0"/>
      <dgm:spPr/>
    </dgm:pt>
    <dgm:pt modelId="{5D8FA602-4D96-4097-BA33-76576CCE96F3}" type="pres">
      <dgm:prSet presAssocID="{EA005845-8B8A-4CAD-B66C-FBF529B9AC96}" presName="horFlow" presStyleCnt="0"/>
      <dgm:spPr/>
    </dgm:pt>
    <dgm:pt modelId="{487EF6DE-81BC-4226-978F-B8D537D63D7B}" type="pres">
      <dgm:prSet presAssocID="{EA005845-8B8A-4CAD-B66C-FBF529B9AC96}" presName="bigChev" presStyleLbl="node1" presStyleIdx="2" presStyleCnt="5" custLinFactNeighborX="-59319"/>
      <dgm:spPr/>
    </dgm:pt>
    <dgm:pt modelId="{C221AE81-20B8-4F6D-91A1-6CCB8148A90C}" type="pres">
      <dgm:prSet presAssocID="{B3C1ED81-F595-46AB-94C4-DF7D2858B66E}" presName="parTrans" presStyleCnt="0"/>
      <dgm:spPr/>
    </dgm:pt>
    <dgm:pt modelId="{6E1840F0-2272-4ED9-BC7D-6393963F90C4}" type="pres">
      <dgm:prSet presAssocID="{7D977C1B-0F66-442E-B01F-8F551D53B4BB}" presName="node" presStyleLbl="alignAccFollowNode1" presStyleIdx="10" presStyleCnt="25">
        <dgm:presLayoutVars>
          <dgm:bulletEnabled val="1"/>
        </dgm:presLayoutVars>
      </dgm:prSet>
      <dgm:spPr/>
    </dgm:pt>
    <dgm:pt modelId="{FAC09888-A07C-48E6-9A8B-AC8F678C38D8}" type="pres">
      <dgm:prSet presAssocID="{8496668B-18AD-42E3-BC25-AF994334A6BA}" presName="sibTrans" presStyleCnt="0"/>
      <dgm:spPr/>
    </dgm:pt>
    <dgm:pt modelId="{35C7F61B-0A41-41AC-966A-3EE3DB07ED75}" type="pres">
      <dgm:prSet presAssocID="{011C5E47-5082-4295-8696-59EF70B7E4FC}" presName="node" presStyleLbl="alignAccFollowNode1" presStyleIdx="11" presStyleCnt="25">
        <dgm:presLayoutVars>
          <dgm:bulletEnabled val="1"/>
        </dgm:presLayoutVars>
      </dgm:prSet>
      <dgm:spPr/>
    </dgm:pt>
    <dgm:pt modelId="{9C8CBFC7-C656-4351-94BA-537CAE56E7B5}" type="pres">
      <dgm:prSet presAssocID="{1E9B3434-576C-44E7-AA7A-50C8D4BF197D}" presName="sibTrans" presStyleCnt="0"/>
      <dgm:spPr/>
    </dgm:pt>
    <dgm:pt modelId="{63951133-7B6B-48CC-A449-17FAB0ADC462}" type="pres">
      <dgm:prSet presAssocID="{736DAF79-19AE-4DC2-9DD7-7668D565035B}" presName="node" presStyleLbl="alignAccFollowNode1" presStyleIdx="12" presStyleCnt="25">
        <dgm:presLayoutVars>
          <dgm:bulletEnabled val="1"/>
        </dgm:presLayoutVars>
      </dgm:prSet>
      <dgm:spPr/>
    </dgm:pt>
    <dgm:pt modelId="{9790CC3E-4206-4D6E-BE7C-8043C552B8AA}" type="pres">
      <dgm:prSet presAssocID="{D5517EEB-E7C4-4C81-9502-26219EC03CCC}" presName="sibTrans" presStyleCnt="0"/>
      <dgm:spPr/>
    </dgm:pt>
    <dgm:pt modelId="{64AFD6A5-3E64-4E61-9E5E-FCB6CE2D5E49}" type="pres">
      <dgm:prSet presAssocID="{63ABE32A-8412-4A86-B379-1BFE077EB1CF}" presName="node" presStyleLbl="alignAccFollowNode1" presStyleIdx="13" presStyleCnt="25">
        <dgm:presLayoutVars>
          <dgm:bulletEnabled val="1"/>
        </dgm:presLayoutVars>
      </dgm:prSet>
      <dgm:spPr/>
    </dgm:pt>
    <dgm:pt modelId="{FF1B1E41-30EF-47A0-BD11-41D6588731E7}" type="pres">
      <dgm:prSet presAssocID="{AEC2A626-EADF-473A-914B-E2EA92B6C44A}" presName="sibTrans" presStyleCnt="0"/>
      <dgm:spPr/>
    </dgm:pt>
    <dgm:pt modelId="{703326C9-2023-42DA-8114-546976D5ED46}" type="pres">
      <dgm:prSet presAssocID="{0EDE8A26-E415-4E89-A793-653DBA724A8A}" presName="node" presStyleLbl="alignAccFollowNode1" presStyleIdx="14" presStyleCnt="25">
        <dgm:presLayoutVars>
          <dgm:bulletEnabled val="1"/>
        </dgm:presLayoutVars>
      </dgm:prSet>
      <dgm:spPr/>
    </dgm:pt>
    <dgm:pt modelId="{33B11C2D-BE6A-4627-BBC7-800288F87775}" type="pres">
      <dgm:prSet presAssocID="{EA005845-8B8A-4CAD-B66C-FBF529B9AC96}" presName="vSp" presStyleCnt="0"/>
      <dgm:spPr/>
    </dgm:pt>
    <dgm:pt modelId="{ABB1A39F-DEFB-4E27-B868-16FBD5B81655}" type="pres">
      <dgm:prSet presAssocID="{039620B4-C32A-4DAB-95DD-318A553B9299}" presName="horFlow" presStyleCnt="0"/>
      <dgm:spPr/>
    </dgm:pt>
    <dgm:pt modelId="{D24B47D2-32DE-4989-ADF2-BB646D80195F}" type="pres">
      <dgm:prSet presAssocID="{039620B4-C32A-4DAB-95DD-318A553B9299}" presName="bigChev" presStyleLbl="node1" presStyleIdx="3" presStyleCnt="5"/>
      <dgm:spPr/>
    </dgm:pt>
    <dgm:pt modelId="{EA1BEE3F-8BE2-4AF1-A387-4D6F952BD7F0}" type="pres">
      <dgm:prSet presAssocID="{8EBC5891-49CF-46EC-B50E-901B05D984ED}" presName="parTrans" presStyleCnt="0"/>
      <dgm:spPr/>
    </dgm:pt>
    <dgm:pt modelId="{F7DA2BA9-78C3-4D9B-9BF5-554784F92899}" type="pres">
      <dgm:prSet presAssocID="{DFB47ECB-3A93-4EED-AEC2-C1866B4EB530}" presName="node" presStyleLbl="alignAccFollowNode1" presStyleIdx="15" presStyleCnt="25">
        <dgm:presLayoutVars>
          <dgm:bulletEnabled val="1"/>
        </dgm:presLayoutVars>
      </dgm:prSet>
      <dgm:spPr/>
    </dgm:pt>
    <dgm:pt modelId="{8F1E555D-9B1A-4790-A59D-A6E65DB38680}" type="pres">
      <dgm:prSet presAssocID="{C797E8CE-8B8E-451B-9683-418B6F432F06}" presName="sibTrans" presStyleCnt="0"/>
      <dgm:spPr/>
    </dgm:pt>
    <dgm:pt modelId="{3FC2B232-A8C7-4F95-984E-7A6D3A1559C6}" type="pres">
      <dgm:prSet presAssocID="{551C9E34-164A-40A4-95EB-6C9BA57EFDBE}" presName="node" presStyleLbl="alignAccFollowNode1" presStyleIdx="16" presStyleCnt="25" custLinFactNeighborX="2994" custLinFactNeighborY="-3144">
        <dgm:presLayoutVars>
          <dgm:bulletEnabled val="1"/>
        </dgm:presLayoutVars>
      </dgm:prSet>
      <dgm:spPr/>
    </dgm:pt>
    <dgm:pt modelId="{E9DC84D0-60F3-49C7-82E5-0605A6EDFD4E}" type="pres">
      <dgm:prSet presAssocID="{9ABCCEDC-6E24-4F43-832A-F5F5712C65D8}" presName="sibTrans" presStyleCnt="0"/>
      <dgm:spPr/>
    </dgm:pt>
    <dgm:pt modelId="{218B779D-E901-4AA7-9825-988FBFD759FE}" type="pres">
      <dgm:prSet presAssocID="{A6B206B1-B2FC-4293-9D71-FF11F35F06BA}" presName="node" presStyleLbl="alignAccFollowNode1" presStyleIdx="17" presStyleCnt="25">
        <dgm:presLayoutVars>
          <dgm:bulletEnabled val="1"/>
        </dgm:presLayoutVars>
      </dgm:prSet>
      <dgm:spPr/>
    </dgm:pt>
    <dgm:pt modelId="{463F9600-F96A-47DF-ACD5-6EB5E02DCCBB}" type="pres">
      <dgm:prSet presAssocID="{E2C9EF01-4E6C-4A70-98CA-87054AA6AB9D}" presName="sibTrans" presStyleCnt="0"/>
      <dgm:spPr/>
    </dgm:pt>
    <dgm:pt modelId="{A8C47BEB-2958-4072-9EF9-367ED8F0044E}" type="pres">
      <dgm:prSet presAssocID="{6C731410-3F80-4E12-8181-630869FB041E}" presName="node" presStyleLbl="alignAccFollowNode1" presStyleIdx="18" presStyleCnt="25">
        <dgm:presLayoutVars>
          <dgm:bulletEnabled val="1"/>
        </dgm:presLayoutVars>
      </dgm:prSet>
      <dgm:spPr/>
    </dgm:pt>
    <dgm:pt modelId="{A11C4185-1E2C-4CEE-8F78-49097BF9B1BA}" type="pres">
      <dgm:prSet presAssocID="{D8C25F85-D720-4523-8358-D92C4B8A0DD0}" presName="sibTrans" presStyleCnt="0"/>
      <dgm:spPr/>
    </dgm:pt>
    <dgm:pt modelId="{1AF76117-0BD7-4945-BB8B-1AC941C8BD6C}" type="pres">
      <dgm:prSet presAssocID="{42040269-F60E-46C0-9043-A787078B4CA4}" presName="node" presStyleLbl="alignAccFollowNode1" presStyleIdx="19" presStyleCnt="25">
        <dgm:presLayoutVars>
          <dgm:bulletEnabled val="1"/>
        </dgm:presLayoutVars>
      </dgm:prSet>
      <dgm:spPr/>
    </dgm:pt>
    <dgm:pt modelId="{DEA3BFC6-537E-4F57-B648-2D2B3DEBE301}" type="pres">
      <dgm:prSet presAssocID="{039620B4-C32A-4DAB-95DD-318A553B9299}" presName="vSp" presStyleCnt="0"/>
      <dgm:spPr/>
    </dgm:pt>
    <dgm:pt modelId="{41175046-5CFA-41CF-961E-D73F9405BB19}" type="pres">
      <dgm:prSet presAssocID="{0E641F0D-730C-4E26-A797-CEA509AB3CF6}" presName="horFlow" presStyleCnt="0"/>
      <dgm:spPr/>
    </dgm:pt>
    <dgm:pt modelId="{738B635A-B23C-466E-B5FA-860F6875CFF7}" type="pres">
      <dgm:prSet presAssocID="{0E641F0D-730C-4E26-A797-CEA509AB3CF6}" presName="bigChev" presStyleLbl="node1" presStyleIdx="4" presStyleCnt="5"/>
      <dgm:spPr/>
    </dgm:pt>
    <dgm:pt modelId="{0CC7BD82-54EA-4306-8402-7DD8D6AA42DB}" type="pres">
      <dgm:prSet presAssocID="{3F6ED0A6-16F8-4B56-BFAF-8AF38949BD9D}" presName="parTrans" presStyleCnt="0"/>
      <dgm:spPr/>
    </dgm:pt>
    <dgm:pt modelId="{6380AA02-3D45-4162-B0A3-FB0CA4DE7E86}" type="pres">
      <dgm:prSet presAssocID="{BA4E8B04-1C6D-4D24-8F1B-DCC8F77647AA}" presName="node" presStyleLbl="alignAccFollowNode1" presStyleIdx="20" presStyleCnt="25">
        <dgm:presLayoutVars>
          <dgm:bulletEnabled val="1"/>
        </dgm:presLayoutVars>
      </dgm:prSet>
      <dgm:spPr/>
    </dgm:pt>
    <dgm:pt modelId="{259D4DAA-A94A-4BB0-ADA5-037E40A4BFFB}" type="pres">
      <dgm:prSet presAssocID="{9D6D5BB4-F96C-478E-92DB-6ECC35885396}" presName="sibTrans" presStyleCnt="0"/>
      <dgm:spPr/>
    </dgm:pt>
    <dgm:pt modelId="{7E41BAAC-DB3E-44B3-97E1-2C0C44046657}" type="pres">
      <dgm:prSet presAssocID="{78A37868-64DA-466F-9456-614F44E99CD7}" presName="node" presStyleLbl="alignAccFollowNode1" presStyleIdx="21" presStyleCnt="25">
        <dgm:presLayoutVars>
          <dgm:bulletEnabled val="1"/>
        </dgm:presLayoutVars>
      </dgm:prSet>
      <dgm:spPr/>
    </dgm:pt>
    <dgm:pt modelId="{29EABB3C-C004-4620-9B51-7FBFDFCBBE21}" type="pres">
      <dgm:prSet presAssocID="{89321EBC-4634-4DDC-B070-33485209A148}" presName="sibTrans" presStyleCnt="0"/>
      <dgm:spPr/>
    </dgm:pt>
    <dgm:pt modelId="{40C8B7B1-B070-4A4D-87A1-1CE69C7415A6}" type="pres">
      <dgm:prSet presAssocID="{F3BFEF35-3363-442C-A459-CB04372CA17A}" presName="node" presStyleLbl="alignAccFollowNode1" presStyleIdx="22" presStyleCnt="25">
        <dgm:presLayoutVars>
          <dgm:bulletEnabled val="1"/>
        </dgm:presLayoutVars>
      </dgm:prSet>
      <dgm:spPr/>
    </dgm:pt>
    <dgm:pt modelId="{9598FD92-24C1-4D32-AA82-A579D26F4F3D}" type="pres">
      <dgm:prSet presAssocID="{8347DE4E-BFE5-4A59-8C1D-8EFB9423626A}" presName="sibTrans" presStyleCnt="0"/>
      <dgm:spPr/>
    </dgm:pt>
    <dgm:pt modelId="{F7B457CD-0556-41C7-99F0-02E32A2807E7}" type="pres">
      <dgm:prSet presAssocID="{95D5F333-971F-492B-B125-0325CB979C3F}" presName="node" presStyleLbl="alignAccFollowNode1" presStyleIdx="23" presStyleCnt="25">
        <dgm:presLayoutVars>
          <dgm:bulletEnabled val="1"/>
        </dgm:presLayoutVars>
      </dgm:prSet>
      <dgm:spPr/>
    </dgm:pt>
    <dgm:pt modelId="{B0949B9C-43D5-4C60-9CA8-B70EC5D4A73D}" type="pres">
      <dgm:prSet presAssocID="{1903A384-5801-4A4B-B0A6-FF6450A89206}" presName="sibTrans" presStyleCnt="0"/>
      <dgm:spPr/>
    </dgm:pt>
    <dgm:pt modelId="{833D3CDA-8B67-4148-A435-BF28F791232E}" type="pres">
      <dgm:prSet presAssocID="{D5FFEA7A-D7F4-49C2-9E00-90326596621A}" presName="node" presStyleLbl="alignAccFollowNode1" presStyleIdx="24" presStyleCnt="25">
        <dgm:presLayoutVars>
          <dgm:bulletEnabled val="1"/>
        </dgm:presLayoutVars>
      </dgm:prSet>
      <dgm:spPr/>
    </dgm:pt>
  </dgm:ptLst>
  <dgm:cxnLst>
    <dgm:cxn modelId="{AD36D900-0915-4E5E-816D-048F48793151}" type="presOf" srcId="{63ABE32A-8412-4A86-B379-1BFE077EB1CF}" destId="{64AFD6A5-3E64-4E61-9E5E-FCB6CE2D5E49}" srcOrd="0" destOrd="0" presId="urn:microsoft.com/office/officeart/2005/8/layout/lProcess3"/>
    <dgm:cxn modelId="{EFE03002-42B3-431C-A305-21B37133CD72}" srcId="{0E641F0D-730C-4E26-A797-CEA509AB3CF6}" destId="{78A37868-64DA-466F-9456-614F44E99CD7}" srcOrd="1" destOrd="0" parTransId="{C30073F5-CEBB-4CDB-90AD-9E5B59FD6DB8}" sibTransId="{89321EBC-4634-4DDC-B070-33485209A148}"/>
    <dgm:cxn modelId="{6620B802-5B69-43EB-99C7-5A5CF5B61225}" type="presOf" srcId="{EA005845-8B8A-4CAD-B66C-FBF529B9AC96}" destId="{487EF6DE-81BC-4226-978F-B8D537D63D7B}" srcOrd="0" destOrd="0" presId="urn:microsoft.com/office/officeart/2005/8/layout/lProcess3"/>
    <dgm:cxn modelId="{0BC3D804-4DD4-49B7-A302-F772F2B67299}" srcId="{51E39EF7-3C3F-47ED-852A-4826004EC5F5}" destId="{FCD986DE-475C-4D0B-B237-B5AA687380B1}" srcOrd="3" destOrd="0" parTransId="{135EF4EE-45F0-4DA1-A1CF-B50FC0948E2E}" sibTransId="{E6632184-98AF-4E28-8310-2C69F3317403}"/>
    <dgm:cxn modelId="{3391EC0D-B76E-45E3-86C4-230E02169609}" type="presOf" srcId="{42040269-F60E-46C0-9043-A787078B4CA4}" destId="{1AF76117-0BD7-4945-BB8B-1AC941C8BD6C}" srcOrd="0" destOrd="0" presId="urn:microsoft.com/office/officeart/2005/8/layout/lProcess3"/>
    <dgm:cxn modelId="{06179211-8A3B-48BA-811D-DF5A6599BBEB}" type="presOf" srcId="{7D977C1B-0F66-442E-B01F-8F551D53B4BB}" destId="{6E1840F0-2272-4ED9-BC7D-6393963F90C4}" srcOrd="0" destOrd="0" presId="urn:microsoft.com/office/officeart/2005/8/layout/lProcess3"/>
    <dgm:cxn modelId="{4E2A3D14-9FAB-4422-808E-BB8152FD9756}" srcId="{0E641F0D-730C-4E26-A797-CEA509AB3CF6}" destId="{F3BFEF35-3363-442C-A459-CB04372CA17A}" srcOrd="2" destOrd="0" parTransId="{AB2BA4EC-00CF-426D-8BE9-301615B5032C}" sibTransId="{8347DE4E-BFE5-4A59-8C1D-8EFB9423626A}"/>
    <dgm:cxn modelId="{D68AE325-C7FB-4A4B-9114-5F15A634B07D}" srcId="{79F08421-7D3E-40FF-8004-64B1F3D44F37}" destId="{51E39EF7-3C3F-47ED-852A-4826004EC5F5}" srcOrd="0" destOrd="0" parTransId="{D4BA8CB2-F6EC-47D8-A1B1-E1EAE464C222}" sibTransId="{9D758B4A-A0DF-4CBB-A9E0-69AD71A4453A}"/>
    <dgm:cxn modelId="{08E55F26-17FC-47B8-8039-68A899721CB5}" srcId="{039620B4-C32A-4DAB-95DD-318A553B9299}" destId="{A6B206B1-B2FC-4293-9D71-FF11F35F06BA}" srcOrd="2" destOrd="0" parTransId="{66C4F0A9-4F61-4211-BF9E-ACF77C3B419D}" sibTransId="{E2C9EF01-4E6C-4A70-98CA-87054AA6AB9D}"/>
    <dgm:cxn modelId="{47A5F72A-234E-4325-A74C-966461F59898}" srcId="{51E39EF7-3C3F-47ED-852A-4826004EC5F5}" destId="{7662B69C-22D7-4CD4-8700-57AB6974E6D7}" srcOrd="0" destOrd="0" parTransId="{4A50321D-1099-4A8B-BEBE-765D0FBED294}" sibTransId="{60F93A60-0DE1-46ED-BA82-E8E7A79B2ADE}"/>
    <dgm:cxn modelId="{3E5FCB2B-2E16-41BD-BD78-88A44AE7BBE2}" srcId="{0E641F0D-730C-4E26-A797-CEA509AB3CF6}" destId="{D5FFEA7A-D7F4-49C2-9E00-90326596621A}" srcOrd="4" destOrd="0" parTransId="{6F401F4E-5DAD-4A98-B515-E49D42B42A44}" sibTransId="{9D4EF88C-A2C5-489F-9C7B-F539308BBA34}"/>
    <dgm:cxn modelId="{B0BF8E2C-8CD3-4AFD-BD68-A7D8B1E01219}" srcId="{79F08421-7D3E-40FF-8004-64B1F3D44F37}" destId="{039620B4-C32A-4DAB-95DD-318A553B9299}" srcOrd="3" destOrd="0" parTransId="{284A4207-D6C9-467F-979F-6B9BF30E7877}" sibTransId="{BDAFDAA6-5780-4A08-8443-0C83B8752DA2}"/>
    <dgm:cxn modelId="{0CC99D39-E3B3-45F0-9711-DE2E5692A603}" srcId="{EF1E1F4B-06EC-42A8-B844-310612866369}" destId="{024C7722-6656-485C-8D09-2A62F413CBD8}" srcOrd="4" destOrd="0" parTransId="{9C133FA1-CFBC-47F2-8E8C-4D9CEA98A084}" sibTransId="{17787554-EC9F-41C6-919A-C07BAE3C98A4}"/>
    <dgm:cxn modelId="{E324F739-9BB1-47DD-9695-5952B9F608D7}" type="presOf" srcId="{39F0F89E-158E-45A8-82E2-09BABC827AE2}" destId="{877E0F1B-464B-429F-8FD0-D75B8B38554A}" srcOrd="0" destOrd="0" presId="urn:microsoft.com/office/officeart/2005/8/layout/lProcess3"/>
    <dgm:cxn modelId="{96F0745C-9DD4-483C-85A5-4233C150EA4E}" srcId="{EF1E1F4B-06EC-42A8-B844-310612866369}" destId="{1EB2714F-54AA-49DD-A271-4EE76A340C1C}" srcOrd="0" destOrd="0" parTransId="{00B026C3-01DD-4352-936B-31BCE1BDD1CA}" sibTransId="{694192A1-CDB1-44C3-AE3F-893979F40C69}"/>
    <dgm:cxn modelId="{675B7C41-9C86-4573-B2C3-F7473C1CA635}" type="presOf" srcId="{78A37868-64DA-466F-9456-614F44E99CD7}" destId="{7E41BAAC-DB3E-44B3-97E1-2C0C44046657}" srcOrd="0" destOrd="0" presId="urn:microsoft.com/office/officeart/2005/8/layout/lProcess3"/>
    <dgm:cxn modelId="{79AB1A62-A52B-41CB-9BB5-BC95C9C7E528}" type="presOf" srcId="{DFB47ECB-3A93-4EED-AEC2-C1866B4EB530}" destId="{F7DA2BA9-78C3-4D9B-9BF5-554784F92899}" srcOrd="0" destOrd="0" presId="urn:microsoft.com/office/officeart/2005/8/layout/lProcess3"/>
    <dgm:cxn modelId="{54CC0A65-C5DA-47D9-9EDB-CF0F7C9387AE}" type="presOf" srcId="{51E39EF7-3C3F-47ED-852A-4826004EC5F5}" destId="{7F5F8666-4D63-4C6E-9039-C9AAF7062D1C}" srcOrd="0" destOrd="0" presId="urn:microsoft.com/office/officeart/2005/8/layout/lProcess3"/>
    <dgm:cxn modelId="{FFACC566-C3AC-46F9-9BFA-BAB58DE00D76}" type="presOf" srcId="{2F177FE1-D632-4FDC-89CD-63E231AF7A25}" destId="{DE21B5B8-FC7D-434B-A023-1C65F8B6DA40}" srcOrd="0" destOrd="0" presId="urn:microsoft.com/office/officeart/2005/8/layout/lProcess3"/>
    <dgm:cxn modelId="{EF883168-EA3C-4487-B29C-BC34B0B4B55F}" type="presOf" srcId="{011C5E47-5082-4295-8696-59EF70B7E4FC}" destId="{35C7F61B-0A41-41AC-966A-3EE3DB07ED75}" srcOrd="0" destOrd="0" presId="urn:microsoft.com/office/officeart/2005/8/layout/lProcess3"/>
    <dgm:cxn modelId="{541F214D-B370-47BC-9C6E-895A2FAA49D6}" srcId="{0E641F0D-730C-4E26-A797-CEA509AB3CF6}" destId="{95D5F333-971F-492B-B125-0325CB979C3F}" srcOrd="3" destOrd="0" parTransId="{9D992B7C-3365-48C0-9338-675E205F1DEF}" sibTransId="{1903A384-5801-4A4B-B0A6-FF6450A89206}"/>
    <dgm:cxn modelId="{7CDA434E-1DE9-4A4A-AEC2-6938BEFA4C36}" type="presOf" srcId="{F3BFEF35-3363-442C-A459-CB04372CA17A}" destId="{40C8B7B1-B070-4A4D-87A1-1CE69C7415A6}" srcOrd="0" destOrd="0" presId="urn:microsoft.com/office/officeart/2005/8/layout/lProcess3"/>
    <dgm:cxn modelId="{FDED276F-D03F-4FFF-B32A-4711E7B5EC55}" type="presOf" srcId="{95D5F333-971F-492B-B125-0325CB979C3F}" destId="{F7B457CD-0556-41C7-99F0-02E32A2807E7}" srcOrd="0" destOrd="0" presId="urn:microsoft.com/office/officeart/2005/8/layout/lProcess3"/>
    <dgm:cxn modelId="{146CE04F-03D2-4503-9BAE-E95855E3696F}" type="presOf" srcId="{1EB2714F-54AA-49DD-A271-4EE76A340C1C}" destId="{6C0E8378-B958-413F-B19F-A8F3CAE3647E}" srcOrd="0" destOrd="0" presId="urn:microsoft.com/office/officeart/2005/8/layout/lProcess3"/>
    <dgm:cxn modelId="{830C5C50-79D7-4612-92A2-FCE8FCC8A115}" srcId="{EF1E1F4B-06EC-42A8-B844-310612866369}" destId="{49F07CCB-2EE5-450B-BED4-81DDD66C8042}" srcOrd="1" destOrd="0" parTransId="{CF48E88F-9620-425F-8649-099CA788A85F}" sibTransId="{D474D368-A57A-4C14-A965-CC7A899083EE}"/>
    <dgm:cxn modelId="{43FDE953-8EA4-4838-A3B2-F4FA0A43F4D2}" type="presOf" srcId="{024C7722-6656-485C-8D09-2A62F413CBD8}" destId="{54863496-5E03-4377-A30A-F018F385D1A6}" srcOrd="0" destOrd="0" presId="urn:microsoft.com/office/officeart/2005/8/layout/lProcess3"/>
    <dgm:cxn modelId="{14FFEB58-5FE1-4988-89B8-4C588DF87A78}" srcId="{79F08421-7D3E-40FF-8004-64B1F3D44F37}" destId="{EA005845-8B8A-4CAD-B66C-FBF529B9AC96}" srcOrd="2" destOrd="0" parTransId="{0E49EAAE-5277-4B27-99C9-49E8DEF47E11}" sibTransId="{3240FEEE-BB44-421D-AA0D-39B16116AB0D}"/>
    <dgm:cxn modelId="{AB2E4F5A-48E0-44D2-8DE1-F6A25F5DC913}" srcId="{EA005845-8B8A-4CAD-B66C-FBF529B9AC96}" destId="{0EDE8A26-E415-4E89-A793-653DBA724A8A}" srcOrd="4" destOrd="0" parTransId="{D648DB62-7AC4-4261-9D3D-2B3A56061C36}" sibTransId="{17CFAF5A-1479-47CD-9215-93BE2CFA280C}"/>
    <dgm:cxn modelId="{4DE34B7B-56E0-46AB-982A-CB8E571E04F3}" srcId="{EA005845-8B8A-4CAD-B66C-FBF529B9AC96}" destId="{011C5E47-5082-4295-8696-59EF70B7E4FC}" srcOrd="1" destOrd="0" parTransId="{F3505D8C-38EE-4CAB-9682-E9F4C387985A}" sibTransId="{1E9B3434-576C-44E7-AA7A-50C8D4BF197D}"/>
    <dgm:cxn modelId="{C87D1C7E-C6F5-4ECB-89FD-E7FF0E846E3F}" type="presOf" srcId="{A6B206B1-B2FC-4293-9D71-FF11F35F06BA}" destId="{218B779D-E901-4AA7-9825-988FBFD759FE}" srcOrd="0" destOrd="0" presId="urn:microsoft.com/office/officeart/2005/8/layout/lProcess3"/>
    <dgm:cxn modelId="{991EB97F-E1A8-492E-82B1-066677B43E1F}" type="presOf" srcId="{79F08421-7D3E-40FF-8004-64B1F3D44F37}" destId="{0A0F3E68-95EE-4DBA-9905-72C80B529316}" srcOrd="0" destOrd="0" presId="urn:microsoft.com/office/officeart/2005/8/layout/lProcess3"/>
    <dgm:cxn modelId="{674D1884-2CB8-4927-8ED4-D13BFD686291}" type="presOf" srcId="{551C9E34-164A-40A4-95EB-6C9BA57EFDBE}" destId="{3FC2B232-A8C7-4F95-984E-7A6D3A1559C6}" srcOrd="0" destOrd="0" presId="urn:microsoft.com/office/officeart/2005/8/layout/lProcess3"/>
    <dgm:cxn modelId="{876B7387-8CE5-4B7F-93BC-B6F3D108F3E9}" srcId="{51E39EF7-3C3F-47ED-852A-4826004EC5F5}" destId="{5D7CB92E-B1DB-4168-B1D8-696C7EF5B128}" srcOrd="4" destOrd="0" parTransId="{8975E7CE-082B-4365-B1BC-2E59ECA987D0}" sibTransId="{01EA6B9C-09F2-4A12-88CC-4BE3D4564CB0}"/>
    <dgm:cxn modelId="{A5345C88-0E19-4948-93CC-04241B5F716E}" type="presOf" srcId="{0EDE8A26-E415-4E89-A793-653DBA724A8A}" destId="{703326C9-2023-42DA-8114-546976D5ED46}" srcOrd="0" destOrd="0" presId="urn:microsoft.com/office/officeart/2005/8/layout/lProcess3"/>
    <dgm:cxn modelId="{8EE37589-2ABB-4583-A127-F432DCC2A6DB}" srcId="{039620B4-C32A-4DAB-95DD-318A553B9299}" destId="{551C9E34-164A-40A4-95EB-6C9BA57EFDBE}" srcOrd="1" destOrd="0" parTransId="{17804392-A292-47B7-B9FF-1E818FCA36B8}" sibTransId="{9ABCCEDC-6E24-4F43-832A-F5F5712C65D8}"/>
    <dgm:cxn modelId="{0F93598F-6FF0-468E-A306-E83094EBB986}" type="presOf" srcId="{0E641F0D-730C-4E26-A797-CEA509AB3CF6}" destId="{738B635A-B23C-466E-B5FA-860F6875CFF7}" srcOrd="0" destOrd="0" presId="urn:microsoft.com/office/officeart/2005/8/layout/lProcess3"/>
    <dgm:cxn modelId="{8C5D9C94-5306-49E6-BEC3-B1E2FF4426F9}" type="presOf" srcId="{5D7CB92E-B1DB-4168-B1D8-696C7EF5B128}" destId="{F3646618-FFC5-4F27-BF23-E5876F429E5E}" srcOrd="0" destOrd="0" presId="urn:microsoft.com/office/officeart/2005/8/layout/lProcess3"/>
    <dgm:cxn modelId="{0AB3E496-664E-4950-BABF-6CF0B147590A}" type="presOf" srcId="{EF1E1F4B-06EC-42A8-B844-310612866369}" destId="{D4CDF2C5-AE2A-44EF-BB3C-8D7BE3B5459F}" srcOrd="0" destOrd="0" presId="urn:microsoft.com/office/officeart/2005/8/layout/lProcess3"/>
    <dgm:cxn modelId="{E494B998-E2E3-4189-9D3D-CA0B364D032C}" type="presOf" srcId="{7662B69C-22D7-4CD4-8700-57AB6974E6D7}" destId="{86642415-563B-44C6-9F66-0D4B25FBC798}" srcOrd="0" destOrd="0" presId="urn:microsoft.com/office/officeart/2005/8/layout/lProcess3"/>
    <dgm:cxn modelId="{6DE60C9D-9F2E-4958-AA68-7D414F908C44}" srcId="{039620B4-C32A-4DAB-95DD-318A553B9299}" destId="{DFB47ECB-3A93-4EED-AEC2-C1866B4EB530}" srcOrd="0" destOrd="0" parTransId="{8EBC5891-49CF-46EC-B50E-901B05D984ED}" sibTransId="{C797E8CE-8B8E-451B-9683-418B6F432F06}"/>
    <dgm:cxn modelId="{54ECBD9F-5B5B-4DA6-A0DB-3355052457DA}" type="presOf" srcId="{736DAF79-19AE-4DC2-9DD7-7668D565035B}" destId="{63951133-7B6B-48CC-A449-17FAB0ADC462}" srcOrd="0" destOrd="0" presId="urn:microsoft.com/office/officeart/2005/8/layout/lProcess3"/>
    <dgm:cxn modelId="{4149F99F-9B46-4CEE-9880-15C3E0CE8886}" srcId="{51E39EF7-3C3F-47ED-852A-4826004EC5F5}" destId="{2F177FE1-D632-4FDC-89CD-63E231AF7A25}" srcOrd="2" destOrd="0" parTransId="{416E9DA0-C763-4261-87A6-0A578341385D}" sibTransId="{FEDD6A59-0322-4073-9B15-01C5AF5C5DC6}"/>
    <dgm:cxn modelId="{370463A2-9795-450E-B50E-E66771843FCE}" type="presOf" srcId="{08EB9039-FB56-443B-98E1-1BC25E96153F}" destId="{C044D98F-36FD-4BE9-8214-7D51D7EFF162}" srcOrd="0" destOrd="0" presId="urn:microsoft.com/office/officeart/2005/8/layout/lProcess3"/>
    <dgm:cxn modelId="{29F2A5A3-61E1-45C6-8659-B133738B4481}" srcId="{0E641F0D-730C-4E26-A797-CEA509AB3CF6}" destId="{BA4E8B04-1C6D-4D24-8F1B-DCC8F77647AA}" srcOrd="0" destOrd="0" parTransId="{3F6ED0A6-16F8-4B56-BFAF-8AF38949BD9D}" sibTransId="{9D6D5BB4-F96C-478E-92DB-6ECC35885396}"/>
    <dgm:cxn modelId="{45563EA4-5885-4083-92B9-0D0203B2CA48}" srcId="{EA005845-8B8A-4CAD-B66C-FBF529B9AC96}" destId="{63ABE32A-8412-4A86-B379-1BFE077EB1CF}" srcOrd="3" destOrd="0" parTransId="{FD1F64B7-591B-45B3-A0F8-FC5585226F71}" sibTransId="{AEC2A626-EADF-473A-914B-E2EA92B6C44A}"/>
    <dgm:cxn modelId="{806FA4AB-61D1-4E7D-8C19-383A409394E0}" srcId="{79F08421-7D3E-40FF-8004-64B1F3D44F37}" destId="{0E641F0D-730C-4E26-A797-CEA509AB3CF6}" srcOrd="4" destOrd="0" parTransId="{F35CFD22-A0E6-4924-95D0-578B5FFDDA39}" sibTransId="{4177B1DA-8FCA-4107-9C20-7B369F6DBFBE}"/>
    <dgm:cxn modelId="{948F66AD-B9A7-4896-8571-32219631B369}" srcId="{039620B4-C32A-4DAB-95DD-318A553B9299}" destId="{6C731410-3F80-4E12-8181-630869FB041E}" srcOrd="3" destOrd="0" parTransId="{95F6A6F3-68DA-4AE2-954D-5F092E48E5D4}" sibTransId="{D8C25F85-D720-4523-8358-D92C4B8A0DD0}"/>
    <dgm:cxn modelId="{45D3F6AF-BDC6-4050-8133-A7146C3238D3}" type="presOf" srcId="{BA4E8B04-1C6D-4D24-8F1B-DCC8F77647AA}" destId="{6380AA02-3D45-4162-B0A3-FB0CA4DE7E86}" srcOrd="0" destOrd="0" presId="urn:microsoft.com/office/officeart/2005/8/layout/lProcess3"/>
    <dgm:cxn modelId="{0DDEA2CC-4EED-4F3A-BFED-62B604E39BDA}" srcId="{EF1E1F4B-06EC-42A8-B844-310612866369}" destId="{39F0F89E-158E-45A8-82E2-09BABC827AE2}" srcOrd="2" destOrd="0" parTransId="{1506896A-62FC-4E35-8BAD-EF6FF293A3DC}" sibTransId="{5119C9E1-F116-41F9-ABBF-9AB752A1BEEA}"/>
    <dgm:cxn modelId="{ECD9A9CF-BDB8-41F2-9103-0339173D4A27}" srcId="{EF1E1F4B-06EC-42A8-B844-310612866369}" destId="{08EB9039-FB56-443B-98E1-1BC25E96153F}" srcOrd="3" destOrd="0" parTransId="{D41CFAEC-D6D2-4FE6-81D5-B732A094A289}" sibTransId="{06E7313D-D641-42DB-8108-8C0EFF812AA9}"/>
    <dgm:cxn modelId="{3EBE88D1-34E7-4877-87FC-F08B78780629}" type="presOf" srcId="{FB125F18-AE3C-4106-B786-DB097F61624C}" destId="{D4CAEDAE-D194-44A6-B53B-467226D279F6}" srcOrd="0" destOrd="0" presId="urn:microsoft.com/office/officeart/2005/8/layout/lProcess3"/>
    <dgm:cxn modelId="{B897B4D3-730A-4170-82DB-3CA77E58FEDB}" srcId="{EA005845-8B8A-4CAD-B66C-FBF529B9AC96}" destId="{736DAF79-19AE-4DC2-9DD7-7668D565035B}" srcOrd="2" destOrd="0" parTransId="{960548A6-2E0C-4308-9B02-8730459DCCCE}" sibTransId="{D5517EEB-E7C4-4C81-9502-26219EC03CCC}"/>
    <dgm:cxn modelId="{98821ED9-0B6B-4321-B55C-1EAA4656FAC6}" type="presOf" srcId="{6C731410-3F80-4E12-8181-630869FB041E}" destId="{A8C47BEB-2958-4072-9EF9-367ED8F0044E}" srcOrd="0" destOrd="0" presId="urn:microsoft.com/office/officeart/2005/8/layout/lProcess3"/>
    <dgm:cxn modelId="{D12FC7DF-424F-42BB-ADF3-53FBB0529D2A}" type="presOf" srcId="{FCD986DE-475C-4D0B-B237-B5AA687380B1}" destId="{0534E689-339B-4E98-814C-EE63F436F22B}" srcOrd="0" destOrd="0" presId="urn:microsoft.com/office/officeart/2005/8/layout/lProcess3"/>
    <dgm:cxn modelId="{4D3EDEE0-F152-45DB-97FD-AEDC95FDAC97}" type="presOf" srcId="{039620B4-C32A-4DAB-95DD-318A553B9299}" destId="{D24B47D2-32DE-4989-ADF2-BB646D80195F}" srcOrd="0" destOrd="0" presId="urn:microsoft.com/office/officeart/2005/8/layout/lProcess3"/>
    <dgm:cxn modelId="{1D6144E1-7138-4485-AB90-E3460064AA4E}" srcId="{51E39EF7-3C3F-47ED-852A-4826004EC5F5}" destId="{FB125F18-AE3C-4106-B786-DB097F61624C}" srcOrd="1" destOrd="0" parTransId="{32964C4C-023E-4A76-9121-2F8D356F6903}" sibTransId="{F021E836-4EC8-4CF5-BA2D-FA4DDAF95BD7}"/>
    <dgm:cxn modelId="{35356EE9-DEE2-4744-A6A7-F14AB2B7D968}" srcId="{79F08421-7D3E-40FF-8004-64B1F3D44F37}" destId="{EF1E1F4B-06EC-42A8-B844-310612866369}" srcOrd="1" destOrd="0" parTransId="{13BAE500-BFA9-4605-ABAE-A62FDB25C1E2}" sibTransId="{20A19DB5-0F79-470B-AEEC-0AF31644EEB9}"/>
    <dgm:cxn modelId="{BA5CD9EB-E928-4717-8180-FBEF328F8CE3}" type="presOf" srcId="{D5FFEA7A-D7F4-49C2-9E00-90326596621A}" destId="{833D3CDA-8B67-4148-A435-BF28F791232E}" srcOrd="0" destOrd="0" presId="urn:microsoft.com/office/officeart/2005/8/layout/lProcess3"/>
    <dgm:cxn modelId="{40A040F2-9070-4C32-BD49-32D8AEA9D0B6}" srcId="{EA005845-8B8A-4CAD-B66C-FBF529B9AC96}" destId="{7D977C1B-0F66-442E-B01F-8F551D53B4BB}" srcOrd="0" destOrd="0" parTransId="{B3C1ED81-F595-46AB-94C4-DF7D2858B66E}" sibTransId="{8496668B-18AD-42E3-BC25-AF994334A6BA}"/>
    <dgm:cxn modelId="{A9E5D7F9-8E21-49CB-A3BD-EC38B183F937}" type="presOf" srcId="{49F07CCB-2EE5-450B-BED4-81DDD66C8042}" destId="{25FADDF4-9696-49A3-944D-2FED0AEF262D}" srcOrd="0" destOrd="0" presId="urn:microsoft.com/office/officeart/2005/8/layout/lProcess3"/>
    <dgm:cxn modelId="{8CD902FA-8EF2-4F7E-8CA6-8AF4DE49AF6D}" srcId="{039620B4-C32A-4DAB-95DD-318A553B9299}" destId="{42040269-F60E-46C0-9043-A787078B4CA4}" srcOrd="4" destOrd="0" parTransId="{8AECBD0D-52AB-4FD7-AE31-DFC8AE025665}" sibTransId="{F74D2376-FAFD-4C20-B5F5-C40DE2D8FC2D}"/>
    <dgm:cxn modelId="{6537BAD4-FB86-4EB2-B98A-C16585BAB59F}" type="presParOf" srcId="{0A0F3E68-95EE-4DBA-9905-72C80B529316}" destId="{F539A6D6-8A1D-4BA5-871F-185DCCA2B677}" srcOrd="0" destOrd="0" presId="urn:microsoft.com/office/officeart/2005/8/layout/lProcess3"/>
    <dgm:cxn modelId="{4088589F-7FF1-4728-AC10-00C3857AB544}" type="presParOf" srcId="{F539A6D6-8A1D-4BA5-871F-185DCCA2B677}" destId="{7F5F8666-4D63-4C6E-9039-C9AAF7062D1C}" srcOrd="0" destOrd="0" presId="urn:microsoft.com/office/officeart/2005/8/layout/lProcess3"/>
    <dgm:cxn modelId="{95048438-2866-410E-9F12-C633A617D35E}" type="presParOf" srcId="{F539A6D6-8A1D-4BA5-871F-185DCCA2B677}" destId="{7E6D8A7B-298A-4930-B068-40675ACDDA30}" srcOrd="1" destOrd="0" presId="urn:microsoft.com/office/officeart/2005/8/layout/lProcess3"/>
    <dgm:cxn modelId="{B5E8275E-BF81-4889-A1BC-72E5B3735BAB}" type="presParOf" srcId="{F539A6D6-8A1D-4BA5-871F-185DCCA2B677}" destId="{86642415-563B-44C6-9F66-0D4B25FBC798}" srcOrd="2" destOrd="0" presId="urn:microsoft.com/office/officeart/2005/8/layout/lProcess3"/>
    <dgm:cxn modelId="{272C5E7B-A373-412E-860F-E792BBE42425}" type="presParOf" srcId="{F539A6D6-8A1D-4BA5-871F-185DCCA2B677}" destId="{955C88CF-2ECB-460C-8A4D-95347B4A3E5D}" srcOrd="3" destOrd="0" presId="urn:microsoft.com/office/officeart/2005/8/layout/lProcess3"/>
    <dgm:cxn modelId="{5FDA442C-C264-41F0-B2EC-0C412531619C}" type="presParOf" srcId="{F539A6D6-8A1D-4BA5-871F-185DCCA2B677}" destId="{D4CAEDAE-D194-44A6-B53B-467226D279F6}" srcOrd="4" destOrd="0" presId="urn:microsoft.com/office/officeart/2005/8/layout/lProcess3"/>
    <dgm:cxn modelId="{F348BC1F-4863-4E39-8E64-D0F9D628BD91}" type="presParOf" srcId="{F539A6D6-8A1D-4BA5-871F-185DCCA2B677}" destId="{2EE9FB3F-8EC0-4522-B8DF-4FB6E2E24CB1}" srcOrd="5" destOrd="0" presId="urn:microsoft.com/office/officeart/2005/8/layout/lProcess3"/>
    <dgm:cxn modelId="{51D31537-FB4C-42E5-B7AE-543EAE1D5B38}" type="presParOf" srcId="{F539A6D6-8A1D-4BA5-871F-185DCCA2B677}" destId="{DE21B5B8-FC7D-434B-A023-1C65F8B6DA40}" srcOrd="6" destOrd="0" presId="urn:microsoft.com/office/officeart/2005/8/layout/lProcess3"/>
    <dgm:cxn modelId="{41A95D54-1D9B-45FC-8C22-A84E764B8A68}" type="presParOf" srcId="{F539A6D6-8A1D-4BA5-871F-185DCCA2B677}" destId="{FC080DB4-7D6A-4612-92AA-AA757D878B08}" srcOrd="7" destOrd="0" presId="urn:microsoft.com/office/officeart/2005/8/layout/lProcess3"/>
    <dgm:cxn modelId="{F75431AE-7DA3-4CEE-B91C-89C062E7F1CC}" type="presParOf" srcId="{F539A6D6-8A1D-4BA5-871F-185DCCA2B677}" destId="{0534E689-339B-4E98-814C-EE63F436F22B}" srcOrd="8" destOrd="0" presId="urn:microsoft.com/office/officeart/2005/8/layout/lProcess3"/>
    <dgm:cxn modelId="{805E7A35-C338-4BA2-9972-CA99D65454D0}" type="presParOf" srcId="{F539A6D6-8A1D-4BA5-871F-185DCCA2B677}" destId="{2625CBC1-B9BA-4EA9-A9CF-7CB9DD7124C8}" srcOrd="9" destOrd="0" presId="urn:microsoft.com/office/officeart/2005/8/layout/lProcess3"/>
    <dgm:cxn modelId="{031F6AEE-38D5-4151-BC07-9C8616C54682}" type="presParOf" srcId="{F539A6D6-8A1D-4BA5-871F-185DCCA2B677}" destId="{F3646618-FFC5-4F27-BF23-E5876F429E5E}" srcOrd="10" destOrd="0" presId="urn:microsoft.com/office/officeart/2005/8/layout/lProcess3"/>
    <dgm:cxn modelId="{6A924365-9189-4E4E-B275-3D66D8D003C8}" type="presParOf" srcId="{0A0F3E68-95EE-4DBA-9905-72C80B529316}" destId="{87E9B7F0-3070-4CDF-97F5-69516D0C30F2}" srcOrd="1" destOrd="0" presId="urn:microsoft.com/office/officeart/2005/8/layout/lProcess3"/>
    <dgm:cxn modelId="{069C464B-C506-4B42-8D58-6DA5BB1019A8}" type="presParOf" srcId="{0A0F3E68-95EE-4DBA-9905-72C80B529316}" destId="{32047BFD-AF34-4B85-9D2B-5279388BC371}" srcOrd="2" destOrd="0" presId="urn:microsoft.com/office/officeart/2005/8/layout/lProcess3"/>
    <dgm:cxn modelId="{F39ACE81-2FEC-4793-B8B4-A84CD2120B9C}" type="presParOf" srcId="{32047BFD-AF34-4B85-9D2B-5279388BC371}" destId="{D4CDF2C5-AE2A-44EF-BB3C-8D7BE3B5459F}" srcOrd="0" destOrd="0" presId="urn:microsoft.com/office/officeart/2005/8/layout/lProcess3"/>
    <dgm:cxn modelId="{394805DB-0C90-4B12-80C8-B2B1AEBF4027}" type="presParOf" srcId="{32047BFD-AF34-4B85-9D2B-5279388BC371}" destId="{9755968C-D155-4D8E-93B9-E582B6811369}" srcOrd="1" destOrd="0" presId="urn:microsoft.com/office/officeart/2005/8/layout/lProcess3"/>
    <dgm:cxn modelId="{A6A89A52-7A8A-44EC-8160-789561C6B527}" type="presParOf" srcId="{32047BFD-AF34-4B85-9D2B-5279388BC371}" destId="{6C0E8378-B958-413F-B19F-A8F3CAE3647E}" srcOrd="2" destOrd="0" presId="urn:microsoft.com/office/officeart/2005/8/layout/lProcess3"/>
    <dgm:cxn modelId="{D9B18B5E-36C3-4118-9624-2E391E3CCD0A}" type="presParOf" srcId="{32047BFD-AF34-4B85-9D2B-5279388BC371}" destId="{7A0D1602-A15F-4B44-BE71-07126AB20616}" srcOrd="3" destOrd="0" presId="urn:microsoft.com/office/officeart/2005/8/layout/lProcess3"/>
    <dgm:cxn modelId="{A02792D8-F27B-4AC5-825A-A4E349EF985E}" type="presParOf" srcId="{32047BFD-AF34-4B85-9D2B-5279388BC371}" destId="{25FADDF4-9696-49A3-944D-2FED0AEF262D}" srcOrd="4" destOrd="0" presId="urn:microsoft.com/office/officeart/2005/8/layout/lProcess3"/>
    <dgm:cxn modelId="{E2E41340-96DC-4D3D-8A60-E4CB3A28D1B6}" type="presParOf" srcId="{32047BFD-AF34-4B85-9D2B-5279388BC371}" destId="{6AAFEAF0-7450-4DC9-8BD7-F5ADCE9FFD7E}" srcOrd="5" destOrd="0" presId="urn:microsoft.com/office/officeart/2005/8/layout/lProcess3"/>
    <dgm:cxn modelId="{FDE8F368-E0D2-4AE4-8F13-4493BB8C72B9}" type="presParOf" srcId="{32047BFD-AF34-4B85-9D2B-5279388BC371}" destId="{877E0F1B-464B-429F-8FD0-D75B8B38554A}" srcOrd="6" destOrd="0" presId="urn:microsoft.com/office/officeart/2005/8/layout/lProcess3"/>
    <dgm:cxn modelId="{133CCD4E-DDF2-4308-9683-B9F9B2D62E56}" type="presParOf" srcId="{32047BFD-AF34-4B85-9D2B-5279388BC371}" destId="{2C62F168-2F61-4DF3-91ED-88348ED75532}" srcOrd="7" destOrd="0" presId="urn:microsoft.com/office/officeart/2005/8/layout/lProcess3"/>
    <dgm:cxn modelId="{10F79481-1FEC-4F0F-8DCB-D20FEE8C5158}" type="presParOf" srcId="{32047BFD-AF34-4B85-9D2B-5279388BC371}" destId="{C044D98F-36FD-4BE9-8214-7D51D7EFF162}" srcOrd="8" destOrd="0" presId="urn:microsoft.com/office/officeart/2005/8/layout/lProcess3"/>
    <dgm:cxn modelId="{6C384E01-A5DE-4CBF-AF16-F0A8EC40D872}" type="presParOf" srcId="{32047BFD-AF34-4B85-9D2B-5279388BC371}" destId="{A1230F42-BE26-405F-A898-7C1569CFD691}" srcOrd="9" destOrd="0" presId="urn:microsoft.com/office/officeart/2005/8/layout/lProcess3"/>
    <dgm:cxn modelId="{D0337DA6-C42F-4502-9C70-08537CDAF07D}" type="presParOf" srcId="{32047BFD-AF34-4B85-9D2B-5279388BC371}" destId="{54863496-5E03-4377-A30A-F018F385D1A6}" srcOrd="10" destOrd="0" presId="urn:microsoft.com/office/officeart/2005/8/layout/lProcess3"/>
    <dgm:cxn modelId="{BBEB6638-046F-4035-8FC1-A205BD9569CE}" type="presParOf" srcId="{0A0F3E68-95EE-4DBA-9905-72C80B529316}" destId="{2A59BAD1-F83B-449B-8036-B6C5F6CDE427}" srcOrd="3" destOrd="0" presId="urn:microsoft.com/office/officeart/2005/8/layout/lProcess3"/>
    <dgm:cxn modelId="{9F5F8CE4-AAD9-497C-AE47-90E22E2445A4}" type="presParOf" srcId="{0A0F3E68-95EE-4DBA-9905-72C80B529316}" destId="{5D8FA602-4D96-4097-BA33-76576CCE96F3}" srcOrd="4" destOrd="0" presId="urn:microsoft.com/office/officeart/2005/8/layout/lProcess3"/>
    <dgm:cxn modelId="{61E7FADF-5D6C-4EE5-BC05-F473838D6D12}" type="presParOf" srcId="{5D8FA602-4D96-4097-BA33-76576CCE96F3}" destId="{487EF6DE-81BC-4226-978F-B8D537D63D7B}" srcOrd="0" destOrd="0" presId="urn:microsoft.com/office/officeart/2005/8/layout/lProcess3"/>
    <dgm:cxn modelId="{B0AC025E-350C-485D-910A-D862859A3E15}" type="presParOf" srcId="{5D8FA602-4D96-4097-BA33-76576CCE96F3}" destId="{C221AE81-20B8-4F6D-91A1-6CCB8148A90C}" srcOrd="1" destOrd="0" presId="urn:microsoft.com/office/officeart/2005/8/layout/lProcess3"/>
    <dgm:cxn modelId="{3BF85ECB-09D2-4B43-9C3E-8A68CB2F56DB}" type="presParOf" srcId="{5D8FA602-4D96-4097-BA33-76576CCE96F3}" destId="{6E1840F0-2272-4ED9-BC7D-6393963F90C4}" srcOrd="2" destOrd="0" presId="urn:microsoft.com/office/officeart/2005/8/layout/lProcess3"/>
    <dgm:cxn modelId="{544B03AD-E35D-42BF-BD1B-7949F02B0FE2}" type="presParOf" srcId="{5D8FA602-4D96-4097-BA33-76576CCE96F3}" destId="{FAC09888-A07C-48E6-9A8B-AC8F678C38D8}" srcOrd="3" destOrd="0" presId="urn:microsoft.com/office/officeart/2005/8/layout/lProcess3"/>
    <dgm:cxn modelId="{0A30AC66-1436-40B7-9360-E451E23D4B43}" type="presParOf" srcId="{5D8FA602-4D96-4097-BA33-76576CCE96F3}" destId="{35C7F61B-0A41-41AC-966A-3EE3DB07ED75}" srcOrd="4" destOrd="0" presId="urn:microsoft.com/office/officeart/2005/8/layout/lProcess3"/>
    <dgm:cxn modelId="{400A4642-6EEC-4749-8E4E-759DC9143BA9}" type="presParOf" srcId="{5D8FA602-4D96-4097-BA33-76576CCE96F3}" destId="{9C8CBFC7-C656-4351-94BA-537CAE56E7B5}" srcOrd="5" destOrd="0" presId="urn:microsoft.com/office/officeart/2005/8/layout/lProcess3"/>
    <dgm:cxn modelId="{89DED59F-A1A4-4365-94E6-00A554532452}" type="presParOf" srcId="{5D8FA602-4D96-4097-BA33-76576CCE96F3}" destId="{63951133-7B6B-48CC-A449-17FAB0ADC462}" srcOrd="6" destOrd="0" presId="urn:microsoft.com/office/officeart/2005/8/layout/lProcess3"/>
    <dgm:cxn modelId="{703EEC7A-76A2-4AD5-815A-4808DECD1756}" type="presParOf" srcId="{5D8FA602-4D96-4097-BA33-76576CCE96F3}" destId="{9790CC3E-4206-4D6E-BE7C-8043C552B8AA}" srcOrd="7" destOrd="0" presId="urn:microsoft.com/office/officeart/2005/8/layout/lProcess3"/>
    <dgm:cxn modelId="{E4E13B50-4490-4BB4-AAFA-250FDA46D4F0}" type="presParOf" srcId="{5D8FA602-4D96-4097-BA33-76576CCE96F3}" destId="{64AFD6A5-3E64-4E61-9E5E-FCB6CE2D5E49}" srcOrd="8" destOrd="0" presId="urn:microsoft.com/office/officeart/2005/8/layout/lProcess3"/>
    <dgm:cxn modelId="{C5844898-9E23-4FD2-8628-F0E32590D616}" type="presParOf" srcId="{5D8FA602-4D96-4097-BA33-76576CCE96F3}" destId="{FF1B1E41-30EF-47A0-BD11-41D6588731E7}" srcOrd="9" destOrd="0" presId="urn:microsoft.com/office/officeart/2005/8/layout/lProcess3"/>
    <dgm:cxn modelId="{AD250CD4-B9CE-48E5-83C0-56E057FCD3AC}" type="presParOf" srcId="{5D8FA602-4D96-4097-BA33-76576CCE96F3}" destId="{703326C9-2023-42DA-8114-546976D5ED46}" srcOrd="10" destOrd="0" presId="urn:microsoft.com/office/officeart/2005/8/layout/lProcess3"/>
    <dgm:cxn modelId="{F3072645-14C7-4D2B-B096-6AA921E38A0F}" type="presParOf" srcId="{0A0F3E68-95EE-4DBA-9905-72C80B529316}" destId="{33B11C2D-BE6A-4627-BBC7-800288F87775}" srcOrd="5" destOrd="0" presId="urn:microsoft.com/office/officeart/2005/8/layout/lProcess3"/>
    <dgm:cxn modelId="{5E51EA05-C08C-40B6-B8E6-327C20DE394F}" type="presParOf" srcId="{0A0F3E68-95EE-4DBA-9905-72C80B529316}" destId="{ABB1A39F-DEFB-4E27-B868-16FBD5B81655}" srcOrd="6" destOrd="0" presId="urn:microsoft.com/office/officeart/2005/8/layout/lProcess3"/>
    <dgm:cxn modelId="{9EC4EAF4-7565-4F90-AA21-040A82F220CD}" type="presParOf" srcId="{ABB1A39F-DEFB-4E27-B868-16FBD5B81655}" destId="{D24B47D2-32DE-4989-ADF2-BB646D80195F}" srcOrd="0" destOrd="0" presId="urn:microsoft.com/office/officeart/2005/8/layout/lProcess3"/>
    <dgm:cxn modelId="{7FA73131-6967-444A-9FDD-B2A8CA9AAE80}" type="presParOf" srcId="{ABB1A39F-DEFB-4E27-B868-16FBD5B81655}" destId="{EA1BEE3F-8BE2-4AF1-A387-4D6F952BD7F0}" srcOrd="1" destOrd="0" presId="urn:microsoft.com/office/officeart/2005/8/layout/lProcess3"/>
    <dgm:cxn modelId="{96D85987-7A14-4F1F-89B3-24FBCC56CE18}" type="presParOf" srcId="{ABB1A39F-DEFB-4E27-B868-16FBD5B81655}" destId="{F7DA2BA9-78C3-4D9B-9BF5-554784F92899}" srcOrd="2" destOrd="0" presId="urn:microsoft.com/office/officeart/2005/8/layout/lProcess3"/>
    <dgm:cxn modelId="{7DAC8950-E8C9-4E8F-9DCF-BA0716079432}" type="presParOf" srcId="{ABB1A39F-DEFB-4E27-B868-16FBD5B81655}" destId="{8F1E555D-9B1A-4790-A59D-A6E65DB38680}" srcOrd="3" destOrd="0" presId="urn:microsoft.com/office/officeart/2005/8/layout/lProcess3"/>
    <dgm:cxn modelId="{B4913D4F-FE55-4BDA-9F75-8079B78F29C7}" type="presParOf" srcId="{ABB1A39F-DEFB-4E27-B868-16FBD5B81655}" destId="{3FC2B232-A8C7-4F95-984E-7A6D3A1559C6}" srcOrd="4" destOrd="0" presId="urn:microsoft.com/office/officeart/2005/8/layout/lProcess3"/>
    <dgm:cxn modelId="{4C5CA95B-D64C-4073-8972-C0E9F5C51BCE}" type="presParOf" srcId="{ABB1A39F-DEFB-4E27-B868-16FBD5B81655}" destId="{E9DC84D0-60F3-49C7-82E5-0605A6EDFD4E}" srcOrd="5" destOrd="0" presId="urn:microsoft.com/office/officeart/2005/8/layout/lProcess3"/>
    <dgm:cxn modelId="{3F07D2CC-4150-45F4-A296-F0AEC6A25CD9}" type="presParOf" srcId="{ABB1A39F-DEFB-4E27-B868-16FBD5B81655}" destId="{218B779D-E901-4AA7-9825-988FBFD759FE}" srcOrd="6" destOrd="0" presId="urn:microsoft.com/office/officeart/2005/8/layout/lProcess3"/>
    <dgm:cxn modelId="{7E1EE9C3-274B-4B61-A7B7-ABBEE303A32D}" type="presParOf" srcId="{ABB1A39F-DEFB-4E27-B868-16FBD5B81655}" destId="{463F9600-F96A-47DF-ACD5-6EB5E02DCCBB}" srcOrd="7" destOrd="0" presId="urn:microsoft.com/office/officeart/2005/8/layout/lProcess3"/>
    <dgm:cxn modelId="{EA482DC1-6F90-4139-9538-2B345D0A3FE7}" type="presParOf" srcId="{ABB1A39F-DEFB-4E27-B868-16FBD5B81655}" destId="{A8C47BEB-2958-4072-9EF9-367ED8F0044E}" srcOrd="8" destOrd="0" presId="urn:microsoft.com/office/officeart/2005/8/layout/lProcess3"/>
    <dgm:cxn modelId="{3C3B449E-8605-4155-B76D-3F84E10D9A02}" type="presParOf" srcId="{ABB1A39F-DEFB-4E27-B868-16FBD5B81655}" destId="{A11C4185-1E2C-4CEE-8F78-49097BF9B1BA}" srcOrd="9" destOrd="0" presId="urn:microsoft.com/office/officeart/2005/8/layout/lProcess3"/>
    <dgm:cxn modelId="{5830F3C1-B3B7-425E-965D-CC3254D6B8EE}" type="presParOf" srcId="{ABB1A39F-DEFB-4E27-B868-16FBD5B81655}" destId="{1AF76117-0BD7-4945-BB8B-1AC941C8BD6C}" srcOrd="10" destOrd="0" presId="urn:microsoft.com/office/officeart/2005/8/layout/lProcess3"/>
    <dgm:cxn modelId="{5D821B81-FB81-4817-96DC-FBA2B505F88F}" type="presParOf" srcId="{0A0F3E68-95EE-4DBA-9905-72C80B529316}" destId="{DEA3BFC6-537E-4F57-B648-2D2B3DEBE301}" srcOrd="7" destOrd="0" presId="urn:microsoft.com/office/officeart/2005/8/layout/lProcess3"/>
    <dgm:cxn modelId="{98CAF764-33DC-487E-87D7-27DCF2EC3A65}" type="presParOf" srcId="{0A0F3E68-95EE-4DBA-9905-72C80B529316}" destId="{41175046-5CFA-41CF-961E-D73F9405BB19}" srcOrd="8" destOrd="0" presId="urn:microsoft.com/office/officeart/2005/8/layout/lProcess3"/>
    <dgm:cxn modelId="{E15FFE7E-D449-484A-9001-E898B7010CA0}" type="presParOf" srcId="{41175046-5CFA-41CF-961E-D73F9405BB19}" destId="{738B635A-B23C-466E-B5FA-860F6875CFF7}" srcOrd="0" destOrd="0" presId="urn:microsoft.com/office/officeart/2005/8/layout/lProcess3"/>
    <dgm:cxn modelId="{0E7417BB-6154-498B-B28B-E556449B7EDE}" type="presParOf" srcId="{41175046-5CFA-41CF-961E-D73F9405BB19}" destId="{0CC7BD82-54EA-4306-8402-7DD8D6AA42DB}" srcOrd="1" destOrd="0" presId="urn:microsoft.com/office/officeart/2005/8/layout/lProcess3"/>
    <dgm:cxn modelId="{35422FEF-D27D-4AC0-AFC2-12EFE7ABD743}" type="presParOf" srcId="{41175046-5CFA-41CF-961E-D73F9405BB19}" destId="{6380AA02-3D45-4162-B0A3-FB0CA4DE7E86}" srcOrd="2" destOrd="0" presId="urn:microsoft.com/office/officeart/2005/8/layout/lProcess3"/>
    <dgm:cxn modelId="{A4CE5461-3CE4-48D9-91E2-48C89D007F1A}" type="presParOf" srcId="{41175046-5CFA-41CF-961E-D73F9405BB19}" destId="{259D4DAA-A94A-4BB0-ADA5-037E40A4BFFB}" srcOrd="3" destOrd="0" presId="urn:microsoft.com/office/officeart/2005/8/layout/lProcess3"/>
    <dgm:cxn modelId="{7AC06E45-478E-4284-81A0-A8CBC246D18C}" type="presParOf" srcId="{41175046-5CFA-41CF-961E-D73F9405BB19}" destId="{7E41BAAC-DB3E-44B3-97E1-2C0C44046657}" srcOrd="4" destOrd="0" presId="urn:microsoft.com/office/officeart/2005/8/layout/lProcess3"/>
    <dgm:cxn modelId="{EB51A7CA-D316-4C61-800E-0BA2196594EE}" type="presParOf" srcId="{41175046-5CFA-41CF-961E-D73F9405BB19}" destId="{29EABB3C-C004-4620-9B51-7FBFDFCBBE21}" srcOrd="5" destOrd="0" presId="urn:microsoft.com/office/officeart/2005/8/layout/lProcess3"/>
    <dgm:cxn modelId="{01985B12-4A26-4868-A64E-4CB26C0C5E33}" type="presParOf" srcId="{41175046-5CFA-41CF-961E-D73F9405BB19}" destId="{40C8B7B1-B070-4A4D-87A1-1CE69C7415A6}" srcOrd="6" destOrd="0" presId="urn:microsoft.com/office/officeart/2005/8/layout/lProcess3"/>
    <dgm:cxn modelId="{ABAF5061-585E-4E29-844D-ADD55A727D92}" type="presParOf" srcId="{41175046-5CFA-41CF-961E-D73F9405BB19}" destId="{9598FD92-24C1-4D32-AA82-A579D26F4F3D}" srcOrd="7" destOrd="0" presId="urn:microsoft.com/office/officeart/2005/8/layout/lProcess3"/>
    <dgm:cxn modelId="{18B924DC-2673-4395-B6E8-6F4B1A78E185}" type="presParOf" srcId="{41175046-5CFA-41CF-961E-D73F9405BB19}" destId="{F7B457CD-0556-41C7-99F0-02E32A2807E7}" srcOrd="8" destOrd="0" presId="urn:microsoft.com/office/officeart/2005/8/layout/lProcess3"/>
    <dgm:cxn modelId="{E1242044-4EA1-4205-9A28-3D42B3860219}" type="presParOf" srcId="{41175046-5CFA-41CF-961E-D73F9405BB19}" destId="{B0949B9C-43D5-4C60-9CA8-B70EC5D4A73D}" srcOrd="9" destOrd="0" presId="urn:microsoft.com/office/officeart/2005/8/layout/lProcess3"/>
    <dgm:cxn modelId="{96EE92F3-3E0C-48FA-9278-F5AF239EABA8}" type="presParOf" srcId="{41175046-5CFA-41CF-961E-D73F9405BB19}" destId="{833D3CDA-8B67-4148-A435-BF28F791232E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824A0-35A3-44E1-A267-497C9DC47296}">
      <dsp:nvSpPr>
        <dsp:cNvPr id="0" name=""/>
        <dsp:cNvSpPr/>
      </dsp:nvSpPr>
      <dsp:spPr>
        <a:xfrm>
          <a:off x="1216" y="1309750"/>
          <a:ext cx="2498391" cy="9993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Monialainen palvelutarpeen tuki</a:t>
          </a:r>
        </a:p>
      </dsp:txBody>
      <dsp:txXfrm>
        <a:off x="500894" y="1309750"/>
        <a:ext cx="1499035" cy="999356"/>
      </dsp:txXfrm>
    </dsp:sp>
    <dsp:sp modelId="{200BFAB3-6B80-478B-BC51-16F1247417DC}">
      <dsp:nvSpPr>
        <dsp:cNvPr id="0" name=""/>
        <dsp:cNvSpPr/>
      </dsp:nvSpPr>
      <dsp:spPr>
        <a:xfrm>
          <a:off x="2174816" y="1394695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Toiminta-mahdollisuudet </a:t>
          </a:r>
        </a:p>
      </dsp:txBody>
      <dsp:txXfrm>
        <a:off x="2589549" y="1394695"/>
        <a:ext cx="1244199" cy="829465"/>
      </dsp:txXfrm>
    </dsp:sp>
    <dsp:sp modelId="{E0821327-1FCA-487E-9F7A-F96464D2A30E}">
      <dsp:nvSpPr>
        <dsp:cNvPr id="0" name=""/>
        <dsp:cNvSpPr/>
      </dsp:nvSpPr>
      <dsp:spPr>
        <a:xfrm>
          <a:off x="3958167" y="1394695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1554805"/>
            <a:satOff val="457"/>
            <a:lumOff val="-16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554805"/>
              <a:satOff val="457"/>
              <a:lumOff val="-1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/>
            <a:t>Yhteistyö-toimija</a:t>
          </a:r>
        </a:p>
      </dsp:txBody>
      <dsp:txXfrm>
        <a:off x="4372900" y="1394695"/>
        <a:ext cx="1244199" cy="829465"/>
      </dsp:txXfrm>
    </dsp:sp>
    <dsp:sp modelId="{B96AFB0B-74F8-4B76-AED8-CEC50A238199}">
      <dsp:nvSpPr>
        <dsp:cNvPr id="0" name=""/>
        <dsp:cNvSpPr/>
      </dsp:nvSpPr>
      <dsp:spPr>
        <a:xfrm>
          <a:off x="5741519" y="1394695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3109609"/>
            <a:satOff val="914"/>
            <a:lumOff val="-33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109609"/>
              <a:satOff val="914"/>
              <a:lumOff val="-3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Yhteistyötoimijan tuki</a:t>
          </a:r>
        </a:p>
      </dsp:txBody>
      <dsp:txXfrm>
        <a:off x="6156252" y="1394695"/>
        <a:ext cx="1244199" cy="829465"/>
      </dsp:txXfrm>
    </dsp:sp>
    <dsp:sp modelId="{30C481F9-DE3B-47BC-A01C-BF055786CD4B}">
      <dsp:nvSpPr>
        <dsp:cNvPr id="0" name=""/>
        <dsp:cNvSpPr/>
      </dsp:nvSpPr>
      <dsp:spPr>
        <a:xfrm>
          <a:off x="7524870" y="1394695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4664414"/>
            <a:satOff val="1371"/>
            <a:lumOff val="-49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664414"/>
              <a:satOff val="1371"/>
              <a:lumOff val="-4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Yhteistyöskentelyn suunnittelu</a:t>
          </a:r>
        </a:p>
      </dsp:txBody>
      <dsp:txXfrm>
        <a:off x="7939603" y="1394695"/>
        <a:ext cx="1244199" cy="829465"/>
      </dsp:txXfrm>
    </dsp:sp>
    <dsp:sp modelId="{15F13575-288B-439B-94B6-872A2288CC01}">
      <dsp:nvSpPr>
        <dsp:cNvPr id="0" name=""/>
        <dsp:cNvSpPr/>
      </dsp:nvSpPr>
      <dsp:spPr>
        <a:xfrm>
          <a:off x="9308222" y="1394695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6219219"/>
            <a:satOff val="1828"/>
            <a:lumOff val="-66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219219"/>
              <a:satOff val="1828"/>
              <a:lumOff val="-6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Vaikuttavuuden arviointi</a:t>
          </a:r>
        </a:p>
      </dsp:txBody>
      <dsp:txXfrm>
        <a:off x="9722955" y="1394695"/>
        <a:ext cx="1244199" cy="829465"/>
      </dsp:txXfrm>
    </dsp:sp>
    <dsp:sp modelId="{8B4DC763-102E-4742-A4A9-F5695C3966E5}">
      <dsp:nvSpPr>
        <dsp:cNvPr id="0" name=""/>
        <dsp:cNvSpPr/>
      </dsp:nvSpPr>
      <dsp:spPr>
        <a:xfrm>
          <a:off x="1216" y="2449016"/>
          <a:ext cx="2498391" cy="999356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Lapsen/ perheen kokonaistilanteen ja  lastensuojelutarpeen kartoittaminen sekä tuen tarpeen tunnistaminen</a:t>
          </a:r>
        </a:p>
      </dsp:txBody>
      <dsp:txXfrm>
        <a:off x="500894" y="2449016"/>
        <a:ext cx="1499035" cy="999356"/>
      </dsp:txXfrm>
    </dsp:sp>
    <dsp:sp modelId="{C78CEE95-5EDC-459E-9C95-511EF6E1B25A}">
      <dsp:nvSpPr>
        <dsp:cNvPr id="0" name=""/>
        <dsp:cNvSpPr/>
      </dsp:nvSpPr>
      <dsp:spPr>
        <a:xfrm>
          <a:off x="2174816" y="2533962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7774024"/>
            <a:satOff val="2284"/>
            <a:lumOff val="-82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774024"/>
              <a:satOff val="2284"/>
              <a:lumOff val="-8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Arvioidaan verkostojen toimintamahdollisuuksia ja sitä, mikä ensisijaista, tarpeellista ja välttämätöntä </a:t>
          </a:r>
        </a:p>
      </dsp:txBody>
      <dsp:txXfrm>
        <a:off x="2589549" y="2533962"/>
        <a:ext cx="1244199" cy="829465"/>
      </dsp:txXfrm>
    </dsp:sp>
    <dsp:sp modelId="{9A8C20EC-68B4-442E-B8E5-6997607B97C3}">
      <dsp:nvSpPr>
        <dsp:cNvPr id="0" name=""/>
        <dsp:cNvSpPr/>
      </dsp:nvSpPr>
      <dsp:spPr>
        <a:xfrm>
          <a:off x="3958167" y="2533962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9328828"/>
            <a:satOff val="2741"/>
            <a:lumOff val="-99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328828"/>
              <a:satOff val="2741"/>
              <a:lumOff val="-9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Kutsutaan tarvittavat toimijat yhteistyöhön</a:t>
          </a:r>
        </a:p>
      </dsp:txBody>
      <dsp:txXfrm>
        <a:off x="4372900" y="2533962"/>
        <a:ext cx="1244199" cy="829465"/>
      </dsp:txXfrm>
    </dsp:sp>
    <dsp:sp modelId="{71952D79-F418-40FD-A4EB-A41D72093813}">
      <dsp:nvSpPr>
        <dsp:cNvPr id="0" name=""/>
        <dsp:cNvSpPr/>
      </dsp:nvSpPr>
      <dsp:spPr>
        <a:xfrm>
          <a:off x="5741519" y="2533962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10883633"/>
            <a:satOff val="3198"/>
            <a:lumOff val="-116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883633"/>
              <a:satOff val="3198"/>
              <a:lumOff val="-11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Arvioidaan yhdessä mitä tukea lapsi/ perhe tarvitsee – tehdään monialainen asiakassuunnitelma</a:t>
          </a:r>
        </a:p>
      </dsp:txBody>
      <dsp:txXfrm>
        <a:off x="6156252" y="2533962"/>
        <a:ext cx="1244199" cy="829465"/>
      </dsp:txXfrm>
    </dsp:sp>
    <dsp:sp modelId="{F4853995-46BD-4BF3-B790-2C2A4659F828}">
      <dsp:nvSpPr>
        <dsp:cNvPr id="0" name=""/>
        <dsp:cNvSpPr/>
      </dsp:nvSpPr>
      <dsp:spPr>
        <a:xfrm>
          <a:off x="7524870" y="2533962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12438438"/>
            <a:satOff val="3655"/>
            <a:lumOff val="-132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438438"/>
              <a:satOff val="3655"/>
              <a:lumOff val="-13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Siirretään tieto ja suositukset perheelle ja yhteistyötoimijoille.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Sovitaan monialaisesta työskentelystä, vastuun jaosta ja seurannasta</a:t>
          </a:r>
        </a:p>
      </dsp:txBody>
      <dsp:txXfrm>
        <a:off x="7939603" y="2533962"/>
        <a:ext cx="1244199" cy="829465"/>
      </dsp:txXfrm>
    </dsp:sp>
    <dsp:sp modelId="{3021D043-60C5-45CC-8C32-C62FE0B546FF}">
      <dsp:nvSpPr>
        <dsp:cNvPr id="0" name=""/>
        <dsp:cNvSpPr/>
      </dsp:nvSpPr>
      <dsp:spPr>
        <a:xfrm>
          <a:off x="9308222" y="2533962"/>
          <a:ext cx="2073664" cy="829465"/>
        </a:xfrm>
        <a:prstGeom prst="chevron">
          <a:avLst/>
        </a:prstGeom>
        <a:solidFill>
          <a:schemeClr val="accent3">
            <a:tint val="40000"/>
            <a:alpha val="90000"/>
            <a:hueOff val="-13993242"/>
            <a:satOff val="4112"/>
            <a:lumOff val="-149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3993242"/>
              <a:satOff val="4112"/>
              <a:lumOff val="-14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asiakassuunnitelman  toteutumisen ja  vaikuttavuuden arviointi sekä jatkosuunnitelma</a:t>
          </a:r>
        </a:p>
      </dsp:txBody>
      <dsp:txXfrm>
        <a:off x="9722955" y="2533962"/>
        <a:ext cx="1244199" cy="8294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218" y="357160"/>
          <a:ext cx="2503284" cy="1001313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Palvelu</a:t>
          </a:r>
        </a:p>
      </dsp:txBody>
      <dsp:txXfrm>
        <a:off x="501875" y="357160"/>
        <a:ext cx="1501971" cy="1001313"/>
      </dsp:txXfrm>
    </dsp:sp>
    <dsp:sp modelId="{86642415-563B-44C6-9F66-0D4B25FBC798}">
      <dsp:nvSpPr>
        <dsp:cNvPr id="0" name=""/>
        <dsp:cNvSpPr/>
      </dsp:nvSpPr>
      <dsp:spPr>
        <a:xfrm>
          <a:off x="2179075" y="442272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Toiminta-mahdollisuudet</a:t>
          </a:r>
        </a:p>
      </dsp:txBody>
      <dsp:txXfrm>
        <a:off x="2594620" y="442272"/>
        <a:ext cx="1246635" cy="831090"/>
      </dsp:txXfrm>
    </dsp:sp>
    <dsp:sp modelId="{D4CAEDAE-D194-44A6-B53B-467226D279F6}">
      <dsp:nvSpPr>
        <dsp:cNvPr id="0" name=""/>
        <dsp:cNvSpPr/>
      </dsp:nvSpPr>
      <dsp:spPr>
        <a:xfrm>
          <a:off x="3965919" y="442272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Yhteistyötoimija</a:t>
          </a:r>
        </a:p>
      </dsp:txBody>
      <dsp:txXfrm>
        <a:off x="4381464" y="442272"/>
        <a:ext cx="1246635" cy="831090"/>
      </dsp:txXfrm>
    </dsp:sp>
    <dsp:sp modelId="{DE21B5B8-FC7D-434B-A023-1C65F8B6DA40}">
      <dsp:nvSpPr>
        <dsp:cNvPr id="0" name=""/>
        <dsp:cNvSpPr/>
      </dsp:nvSpPr>
      <dsp:spPr>
        <a:xfrm>
          <a:off x="5752764" y="442272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Yhteistyötoimijan tuki</a:t>
          </a:r>
        </a:p>
      </dsp:txBody>
      <dsp:txXfrm>
        <a:off x="6168309" y="442272"/>
        <a:ext cx="1246635" cy="831090"/>
      </dsp:txXfrm>
    </dsp:sp>
    <dsp:sp modelId="{0534E689-339B-4E98-814C-EE63F436F22B}">
      <dsp:nvSpPr>
        <dsp:cNvPr id="0" name=""/>
        <dsp:cNvSpPr/>
      </dsp:nvSpPr>
      <dsp:spPr>
        <a:xfrm>
          <a:off x="7539608" y="442272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Yhteistyöskentelyn suunnittelu</a:t>
          </a:r>
        </a:p>
      </dsp:txBody>
      <dsp:txXfrm>
        <a:off x="7955153" y="442272"/>
        <a:ext cx="1246635" cy="831090"/>
      </dsp:txXfrm>
    </dsp:sp>
    <dsp:sp modelId="{F3646618-FFC5-4F27-BF23-E5876F429E5E}">
      <dsp:nvSpPr>
        <dsp:cNvPr id="0" name=""/>
        <dsp:cNvSpPr/>
      </dsp:nvSpPr>
      <dsp:spPr>
        <a:xfrm>
          <a:off x="9326452" y="442272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Vaikuttavuuden arviointi</a:t>
          </a:r>
        </a:p>
      </dsp:txBody>
      <dsp:txXfrm>
        <a:off x="9741997" y="442272"/>
        <a:ext cx="1246635" cy="831090"/>
      </dsp:txXfrm>
    </dsp:sp>
    <dsp:sp modelId="{3D99F0FB-2743-4166-9789-27D6272B4271}">
      <dsp:nvSpPr>
        <dsp:cNvPr id="0" name=""/>
        <dsp:cNvSpPr/>
      </dsp:nvSpPr>
      <dsp:spPr>
        <a:xfrm>
          <a:off x="1218" y="1498658"/>
          <a:ext cx="2503284" cy="1001313"/>
        </a:xfrm>
        <a:prstGeom prst="chevron">
          <a:avLst/>
        </a:prstGeom>
        <a:solidFill>
          <a:schemeClr val="accent4">
            <a:shade val="80000"/>
            <a:hueOff val="1766"/>
            <a:satOff val="2093"/>
            <a:lumOff val="532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Aikuispsykiatrian avohoito</a:t>
          </a:r>
        </a:p>
      </dsp:txBody>
      <dsp:txXfrm>
        <a:off x="501875" y="1498658"/>
        <a:ext cx="1501971" cy="1001313"/>
      </dsp:txXfrm>
    </dsp:sp>
    <dsp:sp modelId="{E1A7A679-4579-4904-8047-ED96582F2C2A}">
      <dsp:nvSpPr>
        <dsp:cNvPr id="0" name=""/>
        <dsp:cNvSpPr/>
      </dsp:nvSpPr>
      <dsp:spPr>
        <a:xfrm>
          <a:off x="2179075" y="1583770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Yli 18-vuotiaiden mielenterveyden vahvistaminen</a:t>
          </a:r>
        </a:p>
      </dsp:txBody>
      <dsp:txXfrm>
        <a:off x="2594620" y="1583770"/>
        <a:ext cx="1246635" cy="831090"/>
      </dsp:txXfrm>
    </dsp:sp>
    <dsp:sp modelId="{2622B0DB-3A9D-48B9-9F54-E9B49926F3E6}">
      <dsp:nvSpPr>
        <dsp:cNvPr id="0" name=""/>
        <dsp:cNvSpPr/>
      </dsp:nvSpPr>
      <dsp:spPr>
        <a:xfrm>
          <a:off x="3965919" y="1583770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Aikuispsykiatrian avohoidon neuvonta- ja arviointipuhelin 044 730 7625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Sihteeri 040 653 4197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Päivystävä psykiatrinen sairaanhoitaja 040 652 4642 (24/7)</a:t>
          </a:r>
        </a:p>
      </dsp:txBody>
      <dsp:txXfrm>
        <a:off x="4381464" y="1583770"/>
        <a:ext cx="1246635" cy="831090"/>
      </dsp:txXfrm>
    </dsp:sp>
    <dsp:sp modelId="{4DEEBF1A-B5D4-4751-B1BA-F05E5F699EC4}">
      <dsp:nvSpPr>
        <dsp:cNvPr id="0" name=""/>
        <dsp:cNvSpPr/>
      </dsp:nvSpPr>
      <dsp:spPr>
        <a:xfrm>
          <a:off x="5752764" y="1583770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Psykiatrinen arviointi</a:t>
          </a:r>
        </a:p>
      </dsp:txBody>
      <dsp:txXfrm>
        <a:off x="6168309" y="1583770"/>
        <a:ext cx="1246635" cy="831090"/>
      </dsp:txXfrm>
    </dsp:sp>
    <dsp:sp modelId="{5E220174-4B52-48E0-90BF-D37124152A9A}">
      <dsp:nvSpPr>
        <dsp:cNvPr id="0" name=""/>
        <dsp:cNvSpPr/>
      </dsp:nvSpPr>
      <dsp:spPr>
        <a:xfrm>
          <a:off x="7539608" y="1583770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Hoitoon/ asiakkuuteen liittyvät tarpeet</a:t>
          </a:r>
        </a:p>
      </dsp:txBody>
      <dsp:txXfrm>
        <a:off x="7955153" y="1583770"/>
        <a:ext cx="1246635" cy="831090"/>
      </dsp:txXfrm>
    </dsp:sp>
    <dsp:sp modelId="{4048DDE2-3289-4B50-AB03-E2A6CBB9CF7A}">
      <dsp:nvSpPr>
        <dsp:cNvPr id="0" name=""/>
        <dsp:cNvSpPr/>
      </dsp:nvSpPr>
      <dsp:spPr>
        <a:xfrm>
          <a:off x="9326452" y="1583770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741997" y="1583770"/>
        <a:ext cx="1246635" cy="831090"/>
      </dsp:txXfrm>
    </dsp:sp>
    <dsp:sp modelId="{F144A71C-8B30-4519-BA3A-8FABE4B134BD}">
      <dsp:nvSpPr>
        <dsp:cNvPr id="0" name=""/>
        <dsp:cNvSpPr/>
      </dsp:nvSpPr>
      <dsp:spPr>
        <a:xfrm>
          <a:off x="1218" y="2640155"/>
          <a:ext cx="2503284" cy="1001313"/>
        </a:xfrm>
        <a:prstGeom prst="chevron">
          <a:avLst/>
        </a:prstGeom>
        <a:solidFill>
          <a:schemeClr val="accent4">
            <a:shade val="80000"/>
            <a:hueOff val="3532"/>
            <a:satOff val="4187"/>
            <a:lumOff val="106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Aikuispsykiatrian osastohoito</a:t>
          </a:r>
        </a:p>
      </dsp:txBody>
      <dsp:txXfrm>
        <a:off x="501875" y="2640155"/>
        <a:ext cx="1501971" cy="1001313"/>
      </dsp:txXfrm>
    </dsp:sp>
    <dsp:sp modelId="{F280E435-AF6F-4144-94BB-D18C8941CFA6}">
      <dsp:nvSpPr>
        <dsp:cNvPr id="0" name=""/>
        <dsp:cNvSpPr/>
      </dsp:nvSpPr>
      <dsp:spPr>
        <a:xfrm>
          <a:off x="2179075" y="2725267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Vaikea elämänkriisi, mielenterveysongelma tai psyykkinen sairaus, kun avohoidon keinot eivät riitä</a:t>
          </a:r>
        </a:p>
      </dsp:txBody>
      <dsp:txXfrm>
        <a:off x="2594620" y="2725267"/>
        <a:ext cx="1246635" cy="831090"/>
      </dsp:txXfrm>
    </dsp:sp>
    <dsp:sp modelId="{CC093616-B7F0-411F-8BBD-FEE818B5578F}">
      <dsp:nvSpPr>
        <dsp:cNvPr id="0" name=""/>
        <dsp:cNvSpPr/>
      </dsp:nvSpPr>
      <dsp:spPr>
        <a:xfrm>
          <a:off x="3965919" y="2725267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Psykiatrian osasto 15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Suljettu yksikkö 15/A, kanslia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040 653 4128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Suljettu yksikkö 15/B, kanslia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040 804 5536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Avoyksikkö 15/C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040 635 4130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 dirty="0">
            <a:solidFill>
              <a:schemeClr val="tx1"/>
            </a:solidFill>
          </a:endParaRPr>
        </a:p>
      </dsp:txBody>
      <dsp:txXfrm>
        <a:off x="4381464" y="2725267"/>
        <a:ext cx="1246635" cy="831090"/>
      </dsp:txXfrm>
    </dsp:sp>
    <dsp:sp modelId="{6BB73D95-E6F7-4C4A-9684-1643C72AC670}">
      <dsp:nvSpPr>
        <dsp:cNvPr id="0" name=""/>
        <dsp:cNvSpPr/>
      </dsp:nvSpPr>
      <dsp:spPr>
        <a:xfrm>
          <a:off x="5752764" y="2725267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Yksilöllinen psykiatrinen hoidon suunnittelu</a:t>
          </a:r>
        </a:p>
      </dsp:txBody>
      <dsp:txXfrm>
        <a:off x="6168309" y="2725267"/>
        <a:ext cx="1246635" cy="831090"/>
      </dsp:txXfrm>
    </dsp:sp>
    <dsp:sp modelId="{A508D71A-8E9A-4415-A1F6-8DFF8D1D1683}">
      <dsp:nvSpPr>
        <dsp:cNvPr id="0" name=""/>
        <dsp:cNvSpPr/>
      </dsp:nvSpPr>
      <dsp:spPr>
        <a:xfrm>
          <a:off x="7539608" y="2725267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Hoitoon/ asiakkuuteen liittyvät yksilölliset tarpeet</a:t>
          </a:r>
        </a:p>
      </dsp:txBody>
      <dsp:txXfrm>
        <a:off x="7955153" y="2725267"/>
        <a:ext cx="1246635" cy="831090"/>
      </dsp:txXfrm>
    </dsp:sp>
    <dsp:sp modelId="{5F14A5F1-5670-4BA2-92CF-2DE2E23BF32C}">
      <dsp:nvSpPr>
        <dsp:cNvPr id="0" name=""/>
        <dsp:cNvSpPr/>
      </dsp:nvSpPr>
      <dsp:spPr>
        <a:xfrm>
          <a:off x="9326452" y="2725267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Asiakassuunnitelman mukaisesti</a:t>
          </a:r>
        </a:p>
      </dsp:txBody>
      <dsp:txXfrm>
        <a:off x="9741997" y="2725267"/>
        <a:ext cx="1246635" cy="831090"/>
      </dsp:txXfrm>
    </dsp:sp>
    <dsp:sp modelId="{D24B47D2-32DE-4989-ADF2-BB646D80195F}">
      <dsp:nvSpPr>
        <dsp:cNvPr id="0" name=""/>
        <dsp:cNvSpPr/>
      </dsp:nvSpPr>
      <dsp:spPr>
        <a:xfrm>
          <a:off x="1218" y="3781653"/>
          <a:ext cx="2503284" cy="1001313"/>
        </a:xfrm>
        <a:prstGeom prst="chevron">
          <a:avLst/>
        </a:prstGeom>
        <a:solidFill>
          <a:schemeClr val="accent4">
            <a:shade val="80000"/>
            <a:hueOff val="5298"/>
            <a:satOff val="6280"/>
            <a:lumOff val="15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tx1"/>
              </a:solidFill>
            </a:rPr>
            <a:t>Valvonnallinen huumetestaus</a:t>
          </a:r>
        </a:p>
      </dsp:txBody>
      <dsp:txXfrm>
        <a:off x="501875" y="3781653"/>
        <a:ext cx="1501971" cy="1001313"/>
      </dsp:txXfrm>
    </dsp:sp>
    <dsp:sp modelId="{F7DA2BA9-78C3-4D9B-9BF5-554784F92899}">
      <dsp:nvSpPr>
        <dsp:cNvPr id="0" name=""/>
        <dsp:cNvSpPr/>
      </dsp:nvSpPr>
      <dsp:spPr>
        <a:xfrm>
          <a:off x="2179075" y="3866765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Valvonnallista huumetestausta voi </a:t>
          </a:r>
          <a:r>
            <a:rPr lang="fi-FI" sz="700" b="1" kern="1200" dirty="0">
              <a:solidFill>
                <a:schemeClr val="tx1"/>
              </a:solidFill>
            </a:rPr>
            <a:t>mielenterveys- ja päihdepalveluiden avohoidosta </a:t>
          </a:r>
          <a:r>
            <a:rPr lang="fi-FI" sz="700" kern="1200" dirty="0">
              <a:solidFill>
                <a:schemeClr val="tx1"/>
              </a:solidFill>
            </a:rPr>
            <a:t>pyytää muu kuin terveydenhuollon toimija </a:t>
          </a:r>
          <a:r>
            <a:rPr lang="fi-FI" sz="700" kern="1200" dirty="0" err="1">
              <a:solidFill>
                <a:schemeClr val="tx1"/>
              </a:solidFill>
            </a:rPr>
            <a:t>esim</a:t>
          </a:r>
          <a:r>
            <a:rPr lang="fi-FI" sz="700" kern="1200" dirty="0">
              <a:solidFill>
                <a:schemeClr val="tx1"/>
              </a:solidFill>
            </a:rPr>
            <a:t>; lastensuojelu, </a:t>
          </a:r>
          <a:r>
            <a:rPr lang="fi-FI" sz="700" kern="1200" dirty="0" err="1">
              <a:solidFill>
                <a:schemeClr val="tx1"/>
              </a:solidFill>
            </a:rPr>
            <a:t>sosiaalipäivystys</a:t>
          </a:r>
          <a:r>
            <a:rPr lang="fi-FI" sz="700" kern="1200" dirty="0">
              <a:solidFill>
                <a:schemeClr val="tx1"/>
              </a:solidFill>
            </a:rPr>
            <a:t>, poliisi</a:t>
          </a:r>
        </a:p>
      </dsp:txBody>
      <dsp:txXfrm>
        <a:off x="2594620" y="3866765"/>
        <a:ext cx="1246635" cy="831090"/>
      </dsp:txXfrm>
    </dsp:sp>
    <dsp:sp modelId="{17EEE3DB-15AC-4305-8207-513CE4591EDA}">
      <dsp:nvSpPr>
        <dsp:cNvPr id="0" name=""/>
        <dsp:cNvSpPr/>
      </dsp:nvSpPr>
      <dsp:spPr>
        <a:xfrm>
          <a:off x="3965919" y="3866765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chemeClr val="tx1"/>
              </a:solidFill>
            </a:rPr>
            <a:t>0406524642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Arkisin klo 8-16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Viikonloppuisin/ arkipyhinä 12:30-13:30</a:t>
          </a:r>
        </a:p>
      </dsp:txBody>
      <dsp:txXfrm>
        <a:off x="4381464" y="3866765"/>
        <a:ext cx="1246635" cy="831090"/>
      </dsp:txXfrm>
    </dsp:sp>
    <dsp:sp modelId="{A3A4DB25-215E-4A90-8679-C6E328B309C8}">
      <dsp:nvSpPr>
        <dsp:cNvPr id="0" name=""/>
        <dsp:cNvSpPr/>
      </dsp:nvSpPr>
      <dsp:spPr>
        <a:xfrm>
          <a:off x="5752764" y="3866765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Valvonnallinen huumetestaus toteutetaan </a:t>
          </a:r>
          <a:r>
            <a:rPr lang="fi-FI" sz="900" b="1" kern="1200" dirty="0" err="1">
              <a:solidFill>
                <a:schemeClr val="tx1"/>
              </a:solidFill>
            </a:rPr>
            <a:t>Nordlab</a:t>
          </a:r>
          <a:r>
            <a:rPr lang="fi-FI" sz="900" b="1" kern="1200" dirty="0">
              <a:solidFill>
                <a:schemeClr val="tx1"/>
              </a:solidFill>
            </a:rPr>
            <a:t> </a:t>
          </a:r>
          <a:r>
            <a:rPr lang="fi-FI" sz="900" kern="1200" dirty="0">
              <a:solidFill>
                <a:schemeClr val="tx1"/>
              </a:solidFill>
            </a:rPr>
            <a:t>prosessikaavion mukaan</a:t>
          </a:r>
        </a:p>
      </dsp:txBody>
      <dsp:txXfrm>
        <a:off x="6168309" y="3866765"/>
        <a:ext cx="1246635" cy="831090"/>
      </dsp:txXfrm>
    </dsp:sp>
    <dsp:sp modelId="{EAA351E1-7DA2-4376-B749-775EC6343182}">
      <dsp:nvSpPr>
        <dsp:cNvPr id="0" name=""/>
        <dsp:cNvSpPr/>
      </dsp:nvSpPr>
      <dsp:spPr>
        <a:xfrm>
          <a:off x="7539608" y="3866765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Vaatii potilaan suostumuksen suorittamaan huumetestauksen ja tulosten luovuttamisen viranomaiselle.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Pikaseulan tuloksen annetaan kirjallisesti viranomaiselle erillisellä lomakkeella. </a:t>
          </a:r>
        </a:p>
      </dsp:txBody>
      <dsp:txXfrm>
        <a:off x="7955153" y="3866765"/>
        <a:ext cx="1246635" cy="831090"/>
      </dsp:txXfrm>
    </dsp:sp>
    <dsp:sp modelId="{D4EB4109-6527-42EA-BA86-5711CAE89AAD}">
      <dsp:nvSpPr>
        <dsp:cNvPr id="0" name=""/>
        <dsp:cNvSpPr/>
      </dsp:nvSpPr>
      <dsp:spPr>
        <a:xfrm>
          <a:off x="9326452" y="3866765"/>
          <a:ext cx="2077725" cy="831090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Pikaseulan tulokset ovat suuntaa antavia, eivätkä päteviä oikeudellisiin selvityksiin. Päihdelääkäri tulkitsee 1-2 viikon kuluttua saapuneen varmistetun tuloksen ja tämä potilaskirjaus toimitetaan viranomaisten tietoon</a:t>
          </a:r>
          <a:r>
            <a:rPr lang="fi-FI" sz="700" kern="1200" dirty="0"/>
            <a:t>.</a:t>
          </a:r>
        </a:p>
      </dsp:txBody>
      <dsp:txXfrm>
        <a:off x="9741997" y="3866765"/>
        <a:ext cx="1246635" cy="831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218" y="525511"/>
          <a:ext cx="2503284" cy="100131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501875" y="525511"/>
        <a:ext cx="1501971" cy="1001313"/>
      </dsp:txXfrm>
    </dsp:sp>
    <dsp:sp modelId="{86642415-563B-44C6-9F66-0D4B25FBC798}">
      <dsp:nvSpPr>
        <dsp:cNvPr id="0" name=""/>
        <dsp:cNvSpPr/>
      </dsp:nvSpPr>
      <dsp:spPr>
        <a:xfrm>
          <a:off x="2179075" y="610623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Toiminta-mahdollisuudet</a:t>
          </a:r>
        </a:p>
      </dsp:txBody>
      <dsp:txXfrm>
        <a:off x="2594620" y="610623"/>
        <a:ext cx="1246635" cy="831090"/>
      </dsp:txXfrm>
    </dsp:sp>
    <dsp:sp modelId="{D4CAEDAE-D194-44A6-B53B-467226D279F6}">
      <dsp:nvSpPr>
        <dsp:cNvPr id="0" name=""/>
        <dsp:cNvSpPr/>
      </dsp:nvSpPr>
      <dsp:spPr>
        <a:xfrm>
          <a:off x="3965919" y="610623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Yhteistyötoimija</a:t>
          </a:r>
        </a:p>
      </dsp:txBody>
      <dsp:txXfrm>
        <a:off x="4381464" y="610623"/>
        <a:ext cx="1246635" cy="831090"/>
      </dsp:txXfrm>
    </dsp:sp>
    <dsp:sp modelId="{DE21B5B8-FC7D-434B-A023-1C65F8B6DA40}">
      <dsp:nvSpPr>
        <dsp:cNvPr id="0" name=""/>
        <dsp:cNvSpPr/>
      </dsp:nvSpPr>
      <dsp:spPr>
        <a:xfrm>
          <a:off x="5752764" y="610623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Yhteistyötoimijan tuki</a:t>
          </a:r>
        </a:p>
      </dsp:txBody>
      <dsp:txXfrm>
        <a:off x="6168309" y="610623"/>
        <a:ext cx="1246635" cy="831090"/>
      </dsp:txXfrm>
    </dsp:sp>
    <dsp:sp modelId="{0534E689-339B-4E98-814C-EE63F436F22B}">
      <dsp:nvSpPr>
        <dsp:cNvPr id="0" name=""/>
        <dsp:cNvSpPr/>
      </dsp:nvSpPr>
      <dsp:spPr>
        <a:xfrm>
          <a:off x="7539608" y="610623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Yhteistyöskentelyn suunnittelu</a:t>
          </a:r>
        </a:p>
      </dsp:txBody>
      <dsp:txXfrm>
        <a:off x="7955153" y="610623"/>
        <a:ext cx="1246635" cy="831090"/>
      </dsp:txXfrm>
    </dsp:sp>
    <dsp:sp modelId="{F3646618-FFC5-4F27-BF23-E5876F429E5E}">
      <dsp:nvSpPr>
        <dsp:cNvPr id="0" name=""/>
        <dsp:cNvSpPr/>
      </dsp:nvSpPr>
      <dsp:spPr>
        <a:xfrm>
          <a:off x="9326452" y="610623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Vaikuttavuuden arviointi</a:t>
          </a:r>
        </a:p>
      </dsp:txBody>
      <dsp:txXfrm>
        <a:off x="9741997" y="610623"/>
        <a:ext cx="1246635" cy="831090"/>
      </dsp:txXfrm>
    </dsp:sp>
    <dsp:sp modelId="{D4CDF2C5-AE2A-44EF-BB3C-8D7BE3B5459F}">
      <dsp:nvSpPr>
        <dsp:cNvPr id="0" name=""/>
        <dsp:cNvSpPr/>
      </dsp:nvSpPr>
      <dsp:spPr>
        <a:xfrm>
          <a:off x="1218" y="1667009"/>
          <a:ext cx="2503284" cy="100131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Mielenterveystyön sosiaalipalvelut</a:t>
          </a:r>
        </a:p>
      </dsp:txBody>
      <dsp:txXfrm>
        <a:off x="501875" y="1667009"/>
        <a:ext cx="1501971" cy="1001313"/>
      </dsp:txXfrm>
    </dsp:sp>
    <dsp:sp modelId="{6C0E8378-B958-413F-B19F-A8F3CAE3647E}">
      <dsp:nvSpPr>
        <dsp:cNvPr id="0" name=""/>
        <dsp:cNvSpPr/>
      </dsp:nvSpPr>
      <dsp:spPr>
        <a:xfrm>
          <a:off x="2179075" y="1752121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Asumispalvelun tai sosiaalisen kuntoutuksen tarpeessa oleva asiakas hakeutuu palveluihin mahdollisen hoidosta vastaavan tahon kautta</a:t>
          </a:r>
        </a:p>
      </dsp:txBody>
      <dsp:txXfrm>
        <a:off x="2594620" y="1752121"/>
        <a:ext cx="1246635" cy="831090"/>
      </dsp:txXfrm>
    </dsp:sp>
    <dsp:sp modelId="{25FADDF4-9696-49A3-944D-2FED0AEF262D}">
      <dsp:nvSpPr>
        <dsp:cNvPr id="0" name=""/>
        <dsp:cNvSpPr/>
      </dsp:nvSpPr>
      <dsp:spPr>
        <a:xfrm>
          <a:off x="3965919" y="1752121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Palvelusihteeri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Puh. 040 8043 679</a:t>
          </a:r>
        </a:p>
      </dsp:txBody>
      <dsp:txXfrm>
        <a:off x="4381464" y="1752121"/>
        <a:ext cx="1246635" cy="831090"/>
      </dsp:txXfrm>
    </dsp:sp>
    <dsp:sp modelId="{877E0F1B-464B-429F-8FD0-D75B8B38554A}">
      <dsp:nvSpPr>
        <dsp:cNvPr id="0" name=""/>
        <dsp:cNvSpPr/>
      </dsp:nvSpPr>
      <dsp:spPr>
        <a:xfrm>
          <a:off x="5752764" y="1752121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Arvio sosiaalipalvelujen  tarpeesta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mielenterveyden sosiaalipalvelut</a:t>
          </a:r>
        </a:p>
      </dsp:txBody>
      <dsp:txXfrm>
        <a:off x="6168309" y="1752121"/>
        <a:ext cx="1246635" cy="831090"/>
      </dsp:txXfrm>
    </dsp:sp>
    <dsp:sp modelId="{C044D98F-36FD-4BE9-8214-7D51D7EFF162}">
      <dsp:nvSpPr>
        <dsp:cNvPr id="0" name=""/>
        <dsp:cNvSpPr/>
      </dsp:nvSpPr>
      <dsp:spPr>
        <a:xfrm>
          <a:off x="7539608" y="1752121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Asiakkaan tilanteessa yhteistyöskentelyn tavoitteet</a:t>
          </a:r>
        </a:p>
      </dsp:txBody>
      <dsp:txXfrm>
        <a:off x="7955153" y="1752121"/>
        <a:ext cx="1246635" cy="831090"/>
      </dsp:txXfrm>
    </dsp:sp>
    <dsp:sp modelId="{54863496-5E03-4377-A30A-F018F385D1A6}">
      <dsp:nvSpPr>
        <dsp:cNvPr id="0" name=""/>
        <dsp:cNvSpPr/>
      </dsp:nvSpPr>
      <dsp:spPr>
        <a:xfrm>
          <a:off x="9326452" y="1752121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741997" y="1752121"/>
        <a:ext cx="1246635" cy="831090"/>
      </dsp:txXfrm>
    </dsp:sp>
    <dsp:sp modelId="{487EF6DE-81BC-4226-978F-B8D537D63D7B}">
      <dsp:nvSpPr>
        <dsp:cNvPr id="0" name=""/>
        <dsp:cNvSpPr/>
      </dsp:nvSpPr>
      <dsp:spPr>
        <a:xfrm>
          <a:off x="1218" y="2808506"/>
          <a:ext cx="2503284" cy="100131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Konsultaatio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Ohjaus ja neuvonta</a:t>
          </a:r>
        </a:p>
      </dsp:txBody>
      <dsp:txXfrm>
        <a:off x="501875" y="2808506"/>
        <a:ext cx="1501971" cy="1001313"/>
      </dsp:txXfrm>
    </dsp:sp>
    <dsp:sp modelId="{6E1840F0-2272-4ED9-BC7D-6393963F90C4}">
      <dsp:nvSpPr>
        <dsp:cNvPr id="0" name=""/>
        <dsp:cNvSpPr/>
      </dsp:nvSpPr>
      <dsp:spPr>
        <a:xfrm>
          <a:off x="2205202" y="2893618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Sosiaalipalvelujen tarve täysi-ikäisen mielenterveys asiakkaan tilanteessa</a:t>
          </a:r>
        </a:p>
      </dsp:txBody>
      <dsp:txXfrm>
        <a:off x="2620747" y="2893618"/>
        <a:ext cx="1246635" cy="831090"/>
      </dsp:txXfrm>
    </dsp:sp>
    <dsp:sp modelId="{35C7F61B-0A41-41AC-966A-3EE3DB07ED75}">
      <dsp:nvSpPr>
        <dsp:cNvPr id="0" name=""/>
        <dsp:cNvSpPr/>
      </dsp:nvSpPr>
      <dsp:spPr>
        <a:xfrm>
          <a:off x="3965919" y="2893618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Palvelusihteeri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puh. 040 8043 679</a:t>
          </a:r>
        </a:p>
      </dsp:txBody>
      <dsp:txXfrm>
        <a:off x="4381464" y="2893618"/>
        <a:ext cx="1246635" cy="831090"/>
      </dsp:txXfrm>
    </dsp:sp>
    <dsp:sp modelId="{63951133-7B6B-48CC-A449-17FAB0ADC462}">
      <dsp:nvSpPr>
        <dsp:cNvPr id="0" name=""/>
        <dsp:cNvSpPr/>
      </dsp:nvSpPr>
      <dsp:spPr>
        <a:xfrm>
          <a:off x="5752764" y="2893618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Ohjaus ja neuvonta, arvio sosiaalipalvelujen tarpeesta</a:t>
          </a:r>
        </a:p>
      </dsp:txBody>
      <dsp:txXfrm>
        <a:off x="6168309" y="2893618"/>
        <a:ext cx="1246635" cy="831090"/>
      </dsp:txXfrm>
    </dsp:sp>
    <dsp:sp modelId="{64AFD6A5-3E64-4E61-9E5E-FCB6CE2D5E49}">
      <dsp:nvSpPr>
        <dsp:cNvPr id="0" name=""/>
        <dsp:cNvSpPr/>
      </dsp:nvSpPr>
      <dsp:spPr>
        <a:xfrm>
          <a:off x="7539608" y="2893618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tilanteen arviointi</a:t>
          </a:r>
        </a:p>
      </dsp:txBody>
      <dsp:txXfrm>
        <a:off x="7955153" y="2893618"/>
        <a:ext cx="1246635" cy="831090"/>
      </dsp:txXfrm>
    </dsp:sp>
    <dsp:sp modelId="{8F88DC2B-9DC8-499E-8200-D68D24C4A85A}">
      <dsp:nvSpPr>
        <dsp:cNvPr id="0" name=""/>
        <dsp:cNvSpPr/>
      </dsp:nvSpPr>
      <dsp:spPr>
        <a:xfrm>
          <a:off x="9326452" y="2893618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Tilanteen mukainen arviointi</a:t>
          </a:r>
        </a:p>
      </dsp:txBody>
      <dsp:txXfrm>
        <a:off x="9741997" y="2893618"/>
        <a:ext cx="1246635" cy="831090"/>
      </dsp:txXfrm>
    </dsp:sp>
    <dsp:sp modelId="{D24B47D2-32DE-4989-ADF2-BB646D80195F}">
      <dsp:nvSpPr>
        <dsp:cNvPr id="0" name=""/>
        <dsp:cNvSpPr/>
      </dsp:nvSpPr>
      <dsp:spPr>
        <a:xfrm>
          <a:off x="1218" y="3950004"/>
          <a:ext cx="2503284" cy="100131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Palvelutarpeen arviointi PTA</a:t>
          </a:r>
        </a:p>
      </dsp:txBody>
      <dsp:txXfrm>
        <a:off x="501875" y="3950004"/>
        <a:ext cx="1501971" cy="1001313"/>
      </dsp:txXfrm>
    </dsp:sp>
    <dsp:sp modelId="{F7DA2BA9-78C3-4D9B-9BF5-554784F92899}">
      <dsp:nvSpPr>
        <dsp:cNvPr id="0" name=""/>
        <dsp:cNvSpPr/>
      </dsp:nvSpPr>
      <dsp:spPr>
        <a:xfrm>
          <a:off x="2179075" y="4035116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hakemus tai suullinen yhteydenotto käynnistää palvelutarpeen arvioinnin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200" kern="1200" dirty="0">
            <a:solidFill>
              <a:schemeClr val="tx1"/>
            </a:solidFill>
          </a:endParaRPr>
        </a:p>
      </dsp:txBody>
      <dsp:txXfrm>
        <a:off x="2594620" y="4035116"/>
        <a:ext cx="1246635" cy="831090"/>
      </dsp:txXfrm>
    </dsp:sp>
    <dsp:sp modelId="{3FC2B232-A8C7-4F95-984E-7A6D3A1559C6}">
      <dsp:nvSpPr>
        <dsp:cNvPr id="0" name=""/>
        <dsp:cNvSpPr/>
      </dsp:nvSpPr>
      <dsp:spPr>
        <a:xfrm>
          <a:off x="3974628" y="4008986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Hakemus mielenterveyskuntoutu-</a:t>
          </a:r>
          <a:r>
            <a:rPr lang="fi-FI" sz="900" kern="1200" dirty="0" err="1">
              <a:solidFill>
                <a:schemeClr val="tx1"/>
              </a:solidFill>
              <a:hlinkClick xmlns:r="http://schemas.openxmlformats.org/officeDocument/2006/relationships" r:id="rId1"/>
            </a:rPr>
            <a:t>jien</a:t>
          </a:r>
          <a:r>
            <a:rPr lang="fi-FI" sz="900" kern="1200" dirty="0">
              <a:solidFill>
                <a:schemeClr val="tx1"/>
              </a:solidFill>
              <a:hlinkClick xmlns:r="http://schemas.openxmlformats.org/officeDocument/2006/relationships" r:id="rId1"/>
            </a:rPr>
            <a:t> sosiaalipalveluista</a:t>
          </a:r>
          <a:endParaRPr lang="fi-FI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  <a:hlinkClick xmlns:r="http://schemas.openxmlformats.org/officeDocument/2006/relationships" r:id="rId2"/>
            </a:rPr>
            <a:t>www.soite.fi</a:t>
          </a:r>
          <a:endParaRPr lang="fi-FI" sz="900" kern="1200" dirty="0">
            <a:solidFill>
              <a:schemeClr val="tx1"/>
            </a:solidFill>
          </a:endParaRPr>
        </a:p>
      </dsp:txBody>
      <dsp:txXfrm>
        <a:off x="4390173" y="4008986"/>
        <a:ext cx="1246635" cy="831090"/>
      </dsp:txXfrm>
    </dsp:sp>
    <dsp:sp modelId="{218B779D-E901-4AA7-9825-988FBFD759FE}">
      <dsp:nvSpPr>
        <dsp:cNvPr id="0" name=""/>
        <dsp:cNvSpPr/>
      </dsp:nvSpPr>
      <dsp:spPr>
        <a:xfrm>
          <a:off x="5831142" y="4035116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Palveluntarpeen arviointi: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tilanteen selvittäminen / arviointi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" kern="1200" dirty="0">
            <a:solidFill>
              <a:schemeClr val="tx1"/>
            </a:solidFill>
          </a:endParaRPr>
        </a:p>
      </dsp:txBody>
      <dsp:txXfrm>
        <a:off x="6246687" y="4035116"/>
        <a:ext cx="1246635" cy="831090"/>
      </dsp:txXfrm>
    </dsp:sp>
    <dsp:sp modelId="{A8C47BEB-2958-4072-9EF9-367ED8F0044E}">
      <dsp:nvSpPr>
        <dsp:cNvPr id="0" name=""/>
        <dsp:cNvSpPr/>
      </dsp:nvSpPr>
      <dsp:spPr>
        <a:xfrm>
          <a:off x="7539608" y="4035116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luvalla yhteistyö asiakkaan verkoston kanssa</a:t>
          </a:r>
        </a:p>
      </dsp:txBody>
      <dsp:txXfrm>
        <a:off x="7955153" y="4035116"/>
        <a:ext cx="1246635" cy="831090"/>
      </dsp:txXfrm>
    </dsp:sp>
    <dsp:sp modelId="{D4EB4109-6527-42EA-BA86-5711CAE89AAD}">
      <dsp:nvSpPr>
        <dsp:cNvPr id="0" name=""/>
        <dsp:cNvSpPr/>
      </dsp:nvSpPr>
      <dsp:spPr>
        <a:xfrm>
          <a:off x="9317743" y="4078657"/>
          <a:ext cx="2077725" cy="831090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Arvioidaan tarjolla olevien palvelujen sopivuus ja oikea-aikaisuus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Mahdollinen siirtyminen palveluun</a:t>
          </a:r>
        </a:p>
      </dsp:txBody>
      <dsp:txXfrm>
        <a:off x="9733288" y="4078657"/>
        <a:ext cx="1246635" cy="83109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244" y="701834"/>
          <a:ext cx="2556099" cy="1022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Palvelu</a:t>
          </a:r>
        </a:p>
      </dsp:txBody>
      <dsp:txXfrm>
        <a:off x="512464" y="701834"/>
        <a:ext cx="1533660" cy="1022439"/>
      </dsp:txXfrm>
    </dsp:sp>
    <dsp:sp modelId="{86642415-563B-44C6-9F66-0D4B25FBC798}">
      <dsp:nvSpPr>
        <dsp:cNvPr id="0" name=""/>
        <dsp:cNvSpPr/>
      </dsp:nvSpPr>
      <dsp:spPr>
        <a:xfrm>
          <a:off x="2225050" y="788741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Toiminta-mahdollisuudet</a:t>
          </a:r>
        </a:p>
      </dsp:txBody>
      <dsp:txXfrm>
        <a:off x="2649363" y="788741"/>
        <a:ext cx="1272937" cy="848625"/>
      </dsp:txXfrm>
    </dsp:sp>
    <dsp:sp modelId="{D4CAEDAE-D194-44A6-B53B-467226D279F6}">
      <dsp:nvSpPr>
        <dsp:cNvPr id="0" name=""/>
        <dsp:cNvSpPr/>
      </dsp:nvSpPr>
      <dsp:spPr>
        <a:xfrm>
          <a:off x="4049594" y="788741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</a:t>
          </a:r>
        </a:p>
      </dsp:txBody>
      <dsp:txXfrm>
        <a:off x="4473907" y="788741"/>
        <a:ext cx="1272937" cy="848625"/>
      </dsp:txXfrm>
    </dsp:sp>
    <dsp:sp modelId="{DE21B5B8-FC7D-434B-A023-1C65F8B6DA40}">
      <dsp:nvSpPr>
        <dsp:cNvPr id="0" name=""/>
        <dsp:cNvSpPr/>
      </dsp:nvSpPr>
      <dsp:spPr>
        <a:xfrm>
          <a:off x="5874138" y="788741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Yhteistyötoimijan tuki</a:t>
          </a:r>
        </a:p>
      </dsp:txBody>
      <dsp:txXfrm>
        <a:off x="6298451" y="788741"/>
        <a:ext cx="1272937" cy="848625"/>
      </dsp:txXfrm>
    </dsp:sp>
    <dsp:sp modelId="{0534E689-339B-4E98-814C-EE63F436F22B}">
      <dsp:nvSpPr>
        <dsp:cNvPr id="0" name=""/>
        <dsp:cNvSpPr/>
      </dsp:nvSpPr>
      <dsp:spPr>
        <a:xfrm>
          <a:off x="7698682" y="788741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Yhteistyöskentelyn suunnittelu</a:t>
          </a:r>
        </a:p>
      </dsp:txBody>
      <dsp:txXfrm>
        <a:off x="8122995" y="788741"/>
        <a:ext cx="1272937" cy="848625"/>
      </dsp:txXfrm>
    </dsp:sp>
    <dsp:sp modelId="{F3646618-FFC5-4F27-BF23-E5876F429E5E}">
      <dsp:nvSpPr>
        <dsp:cNvPr id="0" name=""/>
        <dsp:cNvSpPr/>
      </dsp:nvSpPr>
      <dsp:spPr>
        <a:xfrm>
          <a:off x="9523226" y="788741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Vaikuttavuuden arviointi</a:t>
          </a:r>
        </a:p>
      </dsp:txBody>
      <dsp:txXfrm>
        <a:off x="9947539" y="788741"/>
        <a:ext cx="1272937" cy="848625"/>
      </dsp:txXfrm>
    </dsp:sp>
    <dsp:sp modelId="{487EF6DE-81BC-4226-978F-B8D537D63D7B}">
      <dsp:nvSpPr>
        <dsp:cNvPr id="0" name=""/>
        <dsp:cNvSpPr/>
      </dsp:nvSpPr>
      <dsp:spPr>
        <a:xfrm>
          <a:off x="1244" y="1867415"/>
          <a:ext cx="2556099" cy="1022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Alaikäiset </a:t>
          </a:r>
        </a:p>
      </dsp:txBody>
      <dsp:txXfrm>
        <a:off x="512464" y="1867415"/>
        <a:ext cx="1533660" cy="1022439"/>
      </dsp:txXfrm>
    </dsp:sp>
    <dsp:sp modelId="{6E1840F0-2272-4ED9-BC7D-6393963F90C4}">
      <dsp:nvSpPr>
        <dsp:cNvPr id="0" name=""/>
        <dsp:cNvSpPr/>
      </dsp:nvSpPr>
      <dsp:spPr>
        <a:xfrm>
          <a:off x="2225050" y="1954322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13-17 vuotiaat , joilla päihteiden käyttöä itsellä tai läheisellä</a:t>
          </a:r>
        </a:p>
      </dsp:txBody>
      <dsp:txXfrm>
        <a:off x="2649363" y="1954322"/>
        <a:ext cx="1272937" cy="848625"/>
      </dsp:txXfrm>
    </dsp:sp>
    <dsp:sp modelId="{35C7F61B-0A41-41AC-966A-3EE3DB07ED75}">
      <dsp:nvSpPr>
        <dsp:cNvPr id="0" name=""/>
        <dsp:cNvSpPr/>
      </dsp:nvSpPr>
      <dsp:spPr>
        <a:xfrm>
          <a:off x="4049594" y="1954322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040 6524645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Puhelinaika maanantaisin klo 9.00-10.00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LifeCare-viesti Nuotan työntekijöille</a:t>
          </a:r>
        </a:p>
      </dsp:txBody>
      <dsp:txXfrm>
        <a:off x="4473907" y="1954322"/>
        <a:ext cx="1272937" cy="848625"/>
      </dsp:txXfrm>
    </dsp:sp>
    <dsp:sp modelId="{63951133-7B6B-48CC-A449-17FAB0ADC462}">
      <dsp:nvSpPr>
        <dsp:cNvPr id="0" name=""/>
        <dsp:cNvSpPr/>
      </dsp:nvSpPr>
      <dsp:spPr>
        <a:xfrm>
          <a:off x="5874138" y="1954322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Päihdetilanteen arviointi – tuen tarpeen arviointi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Nuoren kuuleminen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Vanhempien kuuleminen </a:t>
          </a:r>
        </a:p>
      </dsp:txBody>
      <dsp:txXfrm>
        <a:off x="6298451" y="1954322"/>
        <a:ext cx="1272937" cy="848625"/>
      </dsp:txXfrm>
    </dsp:sp>
    <dsp:sp modelId="{64AFD6A5-3E64-4E61-9E5E-FCB6CE2D5E49}">
      <dsp:nvSpPr>
        <dsp:cNvPr id="0" name=""/>
        <dsp:cNvSpPr/>
      </dsp:nvSpPr>
      <dsp:spPr>
        <a:xfrm>
          <a:off x="7698682" y="1954322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 dirty="0">
            <a:solidFill>
              <a:schemeClr val="tx1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Asiakkaan tilanteessa monialainen asiakassuunnitelma: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- arvioinneissa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- asiakkuuksissa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Verkostotyöskentely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Lausunnot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 dirty="0">
            <a:solidFill>
              <a:schemeClr val="tx1"/>
            </a:solidFill>
          </a:endParaRPr>
        </a:p>
      </dsp:txBody>
      <dsp:txXfrm>
        <a:off x="8122995" y="1954322"/>
        <a:ext cx="1272937" cy="848625"/>
      </dsp:txXfrm>
    </dsp:sp>
    <dsp:sp modelId="{6B2040C7-A05F-4B3B-B5BF-D161CD99C98A}">
      <dsp:nvSpPr>
        <dsp:cNvPr id="0" name=""/>
        <dsp:cNvSpPr/>
      </dsp:nvSpPr>
      <dsp:spPr>
        <a:xfrm>
          <a:off x="9524470" y="1988921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Monialainen asiakassuunnitelman mukaisesti</a:t>
          </a:r>
        </a:p>
      </dsp:txBody>
      <dsp:txXfrm>
        <a:off x="9948783" y="1988921"/>
        <a:ext cx="1272937" cy="848625"/>
      </dsp:txXfrm>
    </dsp:sp>
    <dsp:sp modelId="{1E9E5B88-8630-46FC-8010-DDC0F958B06A}">
      <dsp:nvSpPr>
        <dsp:cNvPr id="0" name=""/>
        <dsp:cNvSpPr/>
      </dsp:nvSpPr>
      <dsp:spPr>
        <a:xfrm>
          <a:off x="1244" y="3032996"/>
          <a:ext cx="2556099" cy="1022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Täysi-ikäiset </a:t>
          </a:r>
        </a:p>
      </dsp:txBody>
      <dsp:txXfrm>
        <a:off x="512464" y="3032996"/>
        <a:ext cx="1533660" cy="1022439"/>
      </dsp:txXfrm>
    </dsp:sp>
    <dsp:sp modelId="{07B481F8-B4C0-422C-B2AD-EDB23E5CCADF}">
      <dsp:nvSpPr>
        <dsp:cNvPr id="0" name=""/>
        <dsp:cNvSpPr/>
      </dsp:nvSpPr>
      <dsp:spPr>
        <a:xfrm>
          <a:off x="2225050" y="3119904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18-25 vuotiaat, joilla riippuvuus tai päihteiden haitallista käyttöä</a:t>
          </a:r>
        </a:p>
      </dsp:txBody>
      <dsp:txXfrm>
        <a:off x="2649363" y="3119904"/>
        <a:ext cx="1272937" cy="848625"/>
      </dsp:txXfrm>
    </dsp:sp>
    <dsp:sp modelId="{8B16C2A6-BC24-48E0-8858-C1C444737D7A}">
      <dsp:nvSpPr>
        <dsp:cNvPr id="0" name=""/>
        <dsp:cNvSpPr/>
      </dsp:nvSpPr>
      <dsp:spPr>
        <a:xfrm>
          <a:off x="4058487" y="3093223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mielenterveys- ja päihdepalvelujen neuvonta- ja arviointipuhelimeen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 044 7307625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Puhelinaika ma-pe klo 8.00-11.00</a:t>
          </a:r>
        </a:p>
      </dsp:txBody>
      <dsp:txXfrm>
        <a:off x="4482800" y="3093223"/>
        <a:ext cx="1272937" cy="848625"/>
      </dsp:txXfrm>
    </dsp:sp>
    <dsp:sp modelId="{B5E87A8D-C09B-4D25-92CC-D5324CBDE2E0}">
      <dsp:nvSpPr>
        <dsp:cNvPr id="0" name=""/>
        <dsp:cNvSpPr/>
      </dsp:nvSpPr>
      <dsp:spPr>
        <a:xfrm>
          <a:off x="5874138" y="3119904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Riippuvuus- ja päihdetilanteen arviointi – tuen tarpeen arviointi - riippuvuustyöskentely</a:t>
          </a:r>
        </a:p>
      </dsp:txBody>
      <dsp:txXfrm>
        <a:off x="6298451" y="3119904"/>
        <a:ext cx="1272937" cy="848625"/>
      </dsp:txXfrm>
    </dsp:sp>
    <dsp:sp modelId="{D2DDDECB-9550-4EC9-BB46-3A9BC001EAF1}">
      <dsp:nvSpPr>
        <dsp:cNvPr id="0" name=""/>
        <dsp:cNvSpPr/>
      </dsp:nvSpPr>
      <dsp:spPr>
        <a:xfrm>
          <a:off x="7698682" y="3119904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Asiakkaan tilanteessa monialainen työskentely: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- Arviointityöskentely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- korjaava asiakastyöskentely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Verkostotyöskentely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kern="1200" dirty="0">
            <a:solidFill>
              <a:schemeClr val="tx1"/>
            </a:solidFill>
          </a:endParaRPr>
        </a:p>
      </dsp:txBody>
      <dsp:txXfrm>
        <a:off x="8122995" y="3119904"/>
        <a:ext cx="1272937" cy="848625"/>
      </dsp:txXfrm>
    </dsp:sp>
    <dsp:sp modelId="{0656A40A-2253-45DF-AA22-5DAAA070EF35}">
      <dsp:nvSpPr>
        <dsp:cNvPr id="0" name=""/>
        <dsp:cNvSpPr/>
      </dsp:nvSpPr>
      <dsp:spPr>
        <a:xfrm>
          <a:off x="9523226" y="3119904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947539" y="3119904"/>
        <a:ext cx="1272937" cy="848625"/>
      </dsp:txXfrm>
    </dsp:sp>
    <dsp:sp modelId="{9957351C-6330-48BD-80AE-30FDC5D2775F}">
      <dsp:nvSpPr>
        <dsp:cNvPr id="0" name=""/>
        <dsp:cNvSpPr/>
      </dsp:nvSpPr>
      <dsp:spPr>
        <a:xfrm>
          <a:off x="1244" y="4198578"/>
          <a:ext cx="2556099" cy="102243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Kiireelliset asiat</a:t>
          </a:r>
          <a:endParaRPr lang="fi-FI" sz="1600" b="1" kern="1200" dirty="0">
            <a:solidFill>
              <a:schemeClr val="tx1"/>
            </a:solidFill>
          </a:endParaRPr>
        </a:p>
      </dsp:txBody>
      <dsp:txXfrm>
        <a:off x="512464" y="4198578"/>
        <a:ext cx="1533660" cy="1022439"/>
      </dsp:txXfrm>
    </dsp:sp>
    <dsp:sp modelId="{9541E772-30BC-4660-8FF2-071514D521F1}">
      <dsp:nvSpPr>
        <dsp:cNvPr id="0" name=""/>
        <dsp:cNvSpPr/>
      </dsp:nvSpPr>
      <dsp:spPr>
        <a:xfrm>
          <a:off x="2225050" y="4285485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Kiireelliset/ akuutit asiat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>
              <a:solidFill>
                <a:schemeClr val="tx1"/>
              </a:solidFill>
            </a:rPr>
            <a:t>päihteiden käyttöön  liittyen</a:t>
          </a:r>
        </a:p>
      </dsp:txBody>
      <dsp:txXfrm>
        <a:off x="2649363" y="4285485"/>
        <a:ext cx="1272937" cy="848625"/>
      </dsp:txXfrm>
    </dsp:sp>
    <dsp:sp modelId="{3FC2B232-A8C7-4F95-984E-7A6D3A1559C6}">
      <dsp:nvSpPr>
        <dsp:cNvPr id="0" name=""/>
        <dsp:cNvSpPr/>
      </dsp:nvSpPr>
      <dsp:spPr>
        <a:xfrm>
          <a:off x="4058487" y="4258804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mielenterveys- ja päihdepalvelujen neuvonta- ja arviointipuhelimeen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 044 7307625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Puhelinaika ma-pe klo 8.00-11.00</a:t>
          </a:r>
        </a:p>
      </dsp:txBody>
      <dsp:txXfrm>
        <a:off x="4482800" y="4258804"/>
        <a:ext cx="1272937" cy="848625"/>
      </dsp:txXfrm>
    </dsp:sp>
    <dsp:sp modelId="{218B779D-E901-4AA7-9825-988FBFD759FE}">
      <dsp:nvSpPr>
        <dsp:cNvPr id="0" name=""/>
        <dsp:cNvSpPr/>
      </dsp:nvSpPr>
      <dsp:spPr>
        <a:xfrm>
          <a:off x="5874138" y="4285485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Kiireelliset/ akuutit asiat esim. seulat</a:t>
          </a:r>
        </a:p>
      </dsp:txBody>
      <dsp:txXfrm>
        <a:off x="6298451" y="4285485"/>
        <a:ext cx="1272937" cy="848625"/>
      </dsp:txXfrm>
    </dsp:sp>
    <dsp:sp modelId="{A8C47BEB-2958-4072-9EF9-367ED8F0044E}">
      <dsp:nvSpPr>
        <dsp:cNvPr id="0" name=""/>
        <dsp:cNvSpPr/>
      </dsp:nvSpPr>
      <dsp:spPr>
        <a:xfrm>
          <a:off x="7698682" y="4285485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akuutin työskentelyn tavoitteet</a:t>
          </a:r>
        </a:p>
      </dsp:txBody>
      <dsp:txXfrm>
        <a:off x="8122995" y="4285485"/>
        <a:ext cx="1272937" cy="848625"/>
      </dsp:txXfrm>
    </dsp:sp>
    <dsp:sp modelId="{D4EB4109-6527-42EA-BA86-5711CAE89AAD}">
      <dsp:nvSpPr>
        <dsp:cNvPr id="0" name=""/>
        <dsp:cNvSpPr/>
      </dsp:nvSpPr>
      <dsp:spPr>
        <a:xfrm>
          <a:off x="9523226" y="4285485"/>
          <a:ext cx="2121562" cy="848625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Kiireellisen/ akuutin asian/ toimenpiteen jälkeinen suunnitelma </a:t>
          </a:r>
        </a:p>
      </dsp:txBody>
      <dsp:txXfrm>
        <a:off x="9947539" y="4285485"/>
        <a:ext cx="1272937" cy="8486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832023" y="293"/>
          <a:ext cx="2138511" cy="85540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1259725" y="293"/>
        <a:ext cx="1283107" cy="855404"/>
      </dsp:txXfrm>
    </dsp:sp>
    <dsp:sp modelId="{86642415-563B-44C6-9F66-0D4B25FBC798}">
      <dsp:nvSpPr>
        <dsp:cNvPr id="0" name=""/>
        <dsp:cNvSpPr/>
      </dsp:nvSpPr>
      <dsp:spPr>
        <a:xfrm>
          <a:off x="2692529" y="73002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Toiminta-mahdollisuudet</a:t>
          </a:r>
        </a:p>
      </dsp:txBody>
      <dsp:txXfrm>
        <a:off x="3047522" y="73002"/>
        <a:ext cx="1064979" cy="709985"/>
      </dsp:txXfrm>
    </dsp:sp>
    <dsp:sp modelId="{D4CAEDAE-D194-44A6-B53B-467226D279F6}">
      <dsp:nvSpPr>
        <dsp:cNvPr id="0" name=""/>
        <dsp:cNvSpPr/>
      </dsp:nvSpPr>
      <dsp:spPr>
        <a:xfrm>
          <a:off x="4218998" y="73002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</a:t>
          </a:r>
        </a:p>
      </dsp:txBody>
      <dsp:txXfrm>
        <a:off x="4573991" y="73002"/>
        <a:ext cx="1064979" cy="709985"/>
      </dsp:txXfrm>
    </dsp:sp>
    <dsp:sp modelId="{DE21B5B8-FC7D-434B-A023-1C65F8B6DA40}">
      <dsp:nvSpPr>
        <dsp:cNvPr id="0" name=""/>
        <dsp:cNvSpPr/>
      </dsp:nvSpPr>
      <dsp:spPr>
        <a:xfrm>
          <a:off x="5745468" y="73002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Yhteistyö-toimijan tuki</a:t>
          </a:r>
        </a:p>
      </dsp:txBody>
      <dsp:txXfrm>
        <a:off x="6100461" y="73002"/>
        <a:ext cx="1064979" cy="709985"/>
      </dsp:txXfrm>
    </dsp:sp>
    <dsp:sp modelId="{0534E689-339B-4E98-814C-EE63F436F22B}">
      <dsp:nvSpPr>
        <dsp:cNvPr id="0" name=""/>
        <dsp:cNvSpPr/>
      </dsp:nvSpPr>
      <dsp:spPr>
        <a:xfrm>
          <a:off x="7271938" y="73002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Yhteis-työskentelyn suunnittelu</a:t>
          </a:r>
        </a:p>
      </dsp:txBody>
      <dsp:txXfrm>
        <a:off x="7626931" y="73002"/>
        <a:ext cx="1064979" cy="709985"/>
      </dsp:txXfrm>
    </dsp:sp>
    <dsp:sp modelId="{F3646618-FFC5-4F27-BF23-E5876F429E5E}">
      <dsp:nvSpPr>
        <dsp:cNvPr id="0" name=""/>
        <dsp:cNvSpPr/>
      </dsp:nvSpPr>
      <dsp:spPr>
        <a:xfrm>
          <a:off x="8798408" y="73002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Vaikuttavuuden arviointi</a:t>
          </a:r>
        </a:p>
      </dsp:txBody>
      <dsp:txXfrm>
        <a:off x="9153401" y="73002"/>
        <a:ext cx="1064979" cy="709985"/>
      </dsp:txXfrm>
    </dsp:sp>
    <dsp:sp modelId="{487EF6DE-81BC-4226-978F-B8D537D63D7B}">
      <dsp:nvSpPr>
        <dsp:cNvPr id="0" name=""/>
        <dsp:cNvSpPr/>
      </dsp:nvSpPr>
      <dsp:spPr>
        <a:xfrm>
          <a:off x="832023" y="975454"/>
          <a:ext cx="2138511" cy="855404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Ehkäisevä päihdetyö</a:t>
          </a:r>
        </a:p>
      </dsp:txBody>
      <dsp:txXfrm>
        <a:off x="1259725" y="975454"/>
        <a:ext cx="1283107" cy="855404"/>
      </dsp:txXfrm>
    </dsp:sp>
    <dsp:sp modelId="{6E1840F0-2272-4ED9-BC7D-6393963F90C4}">
      <dsp:nvSpPr>
        <dsp:cNvPr id="0" name=""/>
        <dsp:cNvSpPr/>
      </dsp:nvSpPr>
      <dsp:spPr>
        <a:xfrm>
          <a:off x="2692529" y="1048163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Päihdeongelmainen ja/tai hänen läheinen tarvitsee apua erilaisissa päihde-, huume-, lääke- ja peliriippuvuuksissa</a:t>
          </a:r>
        </a:p>
      </dsp:txBody>
      <dsp:txXfrm>
        <a:off x="3047522" y="1048163"/>
        <a:ext cx="1064979" cy="709985"/>
      </dsp:txXfrm>
    </dsp:sp>
    <dsp:sp modelId="{35C7F61B-0A41-41AC-966A-3EE3DB07ED75}">
      <dsp:nvSpPr>
        <dsp:cNvPr id="0" name=""/>
        <dsp:cNvSpPr/>
      </dsp:nvSpPr>
      <dsp:spPr>
        <a:xfrm>
          <a:off x="4218998" y="1048163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Kiireettömät  uudet yhteydenotot, hoidon tarpeen arvio ja neuvonta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Puh 044 730 7625</a:t>
          </a:r>
        </a:p>
      </dsp:txBody>
      <dsp:txXfrm>
        <a:off x="4573991" y="1048163"/>
        <a:ext cx="1064979" cy="709985"/>
      </dsp:txXfrm>
    </dsp:sp>
    <dsp:sp modelId="{63951133-7B6B-48CC-A449-17FAB0ADC462}">
      <dsp:nvSpPr>
        <dsp:cNvPr id="0" name=""/>
        <dsp:cNvSpPr/>
      </dsp:nvSpPr>
      <dsp:spPr>
        <a:xfrm>
          <a:off x="5745468" y="1048163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Ehkäisevää päihdetyötä toteutetaan moniammatillisesti</a:t>
          </a:r>
        </a:p>
      </dsp:txBody>
      <dsp:txXfrm>
        <a:off x="6100461" y="1048163"/>
        <a:ext cx="1064979" cy="709985"/>
      </dsp:txXfrm>
    </dsp:sp>
    <dsp:sp modelId="{64AFD6A5-3E64-4E61-9E5E-FCB6CE2D5E49}">
      <dsp:nvSpPr>
        <dsp:cNvPr id="0" name=""/>
        <dsp:cNvSpPr/>
      </dsp:nvSpPr>
      <dsp:spPr>
        <a:xfrm>
          <a:off x="7271938" y="1048163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työskentelyn tavoitteet</a:t>
          </a:r>
        </a:p>
      </dsp:txBody>
      <dsp:txXfrm>
        <a:off x="7626931" y="1048163"/>
        <a:ext cx="1064979" cy="709985"/>
      </dsp:txXfrm>
    </dsp:sp>
    <dsp:sp modelId="{8F88DC2B-9DC8-499E-8200-D68D24C4A85A}">
      <dsp:nvSpPr>
        <dsp:cNvPr id="0" name=""/>
        <dsp:cNvSpPr/>
      </dsp:nvSpPr>
      <dsp:spPr>
        <a:xfrm>
          <a:off x="8798408" y="1048163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Monialaisen suunnitelman mukaisesti</a:t>
          </a:r>
        </a:p>
      </dsp:txBody>
      <dsp:txXfrm>
        <a:off x="9153401" y="1048163"/>
        <a:ext cx="1064979" cy="709985"/>
      </dsp:txXfrm>
    </dsp:sp>
    <dsp:sp modelId="{E6CF1ECC-4809-4D08-8C5F-2D55EAF9BC68}">
      <dsp:nvSpPr>
        <dsp:cNvPr id="0" name=""/>
        <dsp:cNvSpPr/>
      </dsp:nvSpPr>
      <dsp:spPr>
        <a:xfrm>
          <a:off x="832023" y="1950615"/>
          <a:ext cx="2138511" cy="855404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Päiväkeskus</a:t>
          </a:r>
        </a:p>
      </dsp:txBody>
      <dsp:txXfrm>
        <a:off x="1259725" y="1950615"/>
        <a:ext cx="1283107" cy="855404"/>
      </dsp:txXfrm>
    </dsp:sp>
    <dsp:sp modelId="{493EBEF6-F877-4B8B-A26A-FC359B53D1F7}">
      <dsp:nvSpPr>
        <dsp:cNvPr id="0" name=""/>
        <dsp:cNvSpPr/>
      </dsp:nvSpPr>
      <dsp:spPr>
        <a:xfrm>
          <a:off x="2692529" y="2023325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Yli 18-vuotia päihteiden käyttäjä, asunnoton ja muiden palvelujen ulkopuolella</a:t>
          </a:r>
        </a:p>
      </dsp:txBody>
      <dsp:txXfrm>
        <a:off x="3047522" y="2023325"/>
        <a:ext cx="1064979" cy="709985"/>
      </dsp:txXfrm>
    </dsp:sp>
    <dsp:sp modelId="{BCF0A764-A6A9-44EE-AADD-91619B9F40ED}">
      <dsp:nvSpPr>
        <dsp:cNvPr id="0" name=""/>
        <dsp:cNvSpPr/>
      </dsp:nvSpPr>
      <dsp:spPr>
        <a:xfrm>
          <a:off x="4218998" y="2023325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Avoinna ma-pe klo 9-14 Portti rakennuksessa</a:t>
          </a:r>
        </a:p>
      </dsp:txBody>
      <dsp:txXfrm>
        <a:off x="4573991" y="2023325"/>
        <a:ext cx="1064979" cy="709985"/>
      </dsp:txXfrm>
    </dsp:sp>
    <dsp:sp modelId="{7D093C23-33D3-439F-884E-9E8BA248E7EC}">
      <dsp:nvSpPr>
        <dsp:cNvPr id="0" name=""/>
        <dsp:cNvSpPr/>
      </dsp:nvSpPr>
      <dsp:spPr>
        <a:xfrm>
          <a:off x="5745468" y="2023325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Päiväkeskuksessa voi levätä, käydä suihkussa ja pestä pyykkiä, tarjolla ravintoa sekä sosiaali- ja terveysneuvontaa</a:t>
          </a:r>
        </a:p>
      </dsp:txBody>
      <dsp:txXfrm>
        <a:off x="6100461" y="2023325"/>
        <a:ext cx="1064979" cy="709985"/>
      </dsp:txXfrm>
    </dsp:sp>
    <dsp:sp modelId="{C2F7CAA0-F716-432A-9A21-6075D1A9D613}">
      <dsp:nvSpPr>
        <dsp:cNvPr id="0" name=""/>
        <dsp:cNvSpPr/>
      </dsp:nvSpPr>
      <dsp:spPr>
        <a:xfrm>
          <a:off x="7271938" y="2023325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Mahdollista saada tukea anonyymisti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Asiakkaan tilanteessa työskentelyn tavoitteet</a:t>
          </a:r>
        </a:p>
      </dsp:txBody>
      <dsp:txXfrm>
        <a:off x="7626931" y="2023325"/>
        <a:ext cx="1064979" cy="709985"/>
      </dsp:txXfrm>
    </dsp:sp>
    <dsp:sp modelId="{445A7FF9-EDCC-4E6B-A8C6-A324D2AD720D}">
      <dsp:nvSpPr>
        <dsp:cNvPr id="0" name=""/>
        <dsp:cNvSpPr/>
      </dsp:nvSpPr>
      <dsp:spPr>
        <a:xfrm>
          <a:off x="8798408" y="2023325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153401" y="2023325"/>
        <a:ext cx="1064979" cy="709985"/>
      </dsp:txXfrm>
    </dsp:sp>
    <dsp:sp modelId="{CC44BC1E-33E0-49AF-8BF7-60B363C08EDA}">
      <dsp:nvSpPr>
        <dsp:cNvPr id="0" name=""/>
        <dsp:cNvSpPr/>
      </dsp:nvSpPr>
      <dsp:spPr>
        <a:xfrm>
          <a:off x="832023" y="2925777"/>
          <a:ext cx="2138511" cy="855404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Selviämishoito</a:t>
          </a:r>
        </a:p>
      </dsp:txBody>
      <dsp:txXfrm>
        <a:off x="1259725" y="2925777"/>
        <a:ext cx="1283107" cy="855404"/>
      </dsp:txXfrm>
    </dsp:sp>
    <dsp:sp modelId="{A9DBDAFF-05B3-45F4-8DE0-86D1ABD8F16A}">
      <dsp:nvSpPr>
        <dsp:cNvPr id="0" name=""/>
        <dsp:cNvSpPr/>
      </dsp:nvSpPr>
      <dsp:spPr>
        <a:xfrm>
          <a:off x="2692529" y="2998486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Lyhytaikainen toipuminen päihteiden vaikutuksen alaisille</a:t>
          </a:r>
        </a:p>
      </dsp:txBody>
      <dsp:txXfrm>
        <a:off x="3047522" y="2998486"/>
        <a:ext cx="1064979" cy="709985"/>
      </dsp:txXfrm>
    </dsp:sp>
    <dsp:sp modelId="{C4040A80-ABB4-4FC3-8038-8B3EFD55CF11}">
      <dsp:nvSpPr>
        <dsp:cNvPr id="0" name=""/>
        <dsp:cNvSpPr/>
      </dsp:nvSpPr>
      <dsp:spPr>
        <a:xfrm>
          <a:off x="4218998" y="2998486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Puh.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040 806 8112</a:t>
          </a:r>
        </a:p>
      </dsp:txBody>
      <dsp:txXfrm>
        <a:off x="4573991" y="2998486"/>
        <a:ext cx="1064979" cy="709985"/>
      </dsp:txXfrm>
    </dsp:sp>
    <dsp:sp modelId="{AD7607CB-F025-4B49-99AC-4062DE9E12E8}">
      <dsp:nvSpPr>
        <dsp:cNvPr id="0" name=""/>
        <dsp:cNvSpPr/>
      </dsp:nvSpPr>
      <dsp:spPr>
        <a:xfrm>
          <a:off x="5745468" y="2998486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b="0" kern="1200" dirty="0">
              <a:solidFill>
                <a:schemeClr val="tx1"/>
              </a:solidFill>
            </a:rPr>
            <a:t>Pyritään turvaamaan henkilön terveys tai turvallisuus tilanteissa, joissa henkilö ei päihtymystilan vuoksi kykene huolehtimaan itsestään ja/tai muista </a:t>
          </a:r>
        </a:p>
      </dsp:txBody>
      <dsp:txXfrm>
        <a:off x="6100461" y="2998486"/>
        <a:ext cx="1064979" cy="709985"/>
      </dsp:txXfrm>
    </dsp:sp>
    <dsp:sp modelId="{F0FD9820-948E-42E1-BE86-05B6CCD7098D}">
      <dsp:nvSpPr>
        <dsp:cNvPr id="0" name=""/>
        <dsp:cNvSpPr/>
      </dsp:nvSpPr>
      <dsp:spPr>
        <a:xfrm>
          <a:off x="7271938" y="2998486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b="0" kern="1200" dirty="0">
              <a:solidFill>
                <a:schemeClr val="tx1"/>
              </a:solidFill>
            </a:rPr>
            <a:t>Yhteys  selviämishoitoa toteuttavaan Keski-Pohjanmaan keskussairaalan yhteispäivystykseen ennen  selviämishoitoon tuloa</a:t>
          </a:r>
        </a:p>
      </dsp:txBody>
      <dsp:txXfrm>
        <a:off x="7626931" y="2998486"/>
        <a:ext cx="1064979" cy="709985"/>
      </dsp:txXfrm>
    </dsp:sp>
    <dsp:sp modelId="{652B82F3-8A08-40D2-AF22-B38F272277C1}">
      <dsp:nvSpPr>
        <dsp:cNvPr id="0" name=""/>
        <dsp:cNvSpPr/>
      </dsp:nvSpPr>
      <dsp:spPr>
        <a:xfrm>
          <a:off x="8798408" y="2998486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153401" y="2998486"/>
        <a:ext cx="1064979" cy="709985"/>
      </dsp:txXfrm>
    </dsp:sp>
    <dsp:sp modelId="{9ED64C96-4CCE-4BB5-BABF-61772ABB1A52}">
      <dsp:nvSpPr>
        <dsp:cNvPr id="0" name=""/>
        <dsp:cNvSpPr/>
      </dsp:nvSpPr>
      <dsp:spPr>
        <a:xfrm>
          <a:off x="832023" y="3900938"/>
          <a:ext cx="2138511" cy="855404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Vieroitus-hoito</a:t>
          </a:r>
        </a:p>
      </dsp:txBody>
      <dsp:txXfrm>
        <a:off x="1259725" y="3900938"/>
        <a:ext cx="1283107" cy="855404"/>
      </dsp:txXfrm>
    </dsp:sp>
    <dsp:sp modelId="{46A96520-C606-400B-8669-D51418BB1F74}">
      <dsp:nvSpPr>
        <dsp:cNvPr id="0" name=""/>
        <dsp:cNvSpPr/>
      </dsp:nvSpPr>
      <dsp:spPr>
        <a:xfrm>
          <a:off x="2692529" y="3973648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Runsaan, pitkään jatkuneen päihteidenkäytön lopettaminen</a:t>
          </a:r>
        </a:p>
      </dsp:txBody>
      <dsp:txXfrm>
        <a:off x="3047522" y="3973648"/>
        <a:ext cx="1064979" cy="709985"/>
      </dsp:txXfrm>
    </dsp:sp>
    <dsp:sp modelId="{598B6E00-2DEE-4915-BD27-F4E9A43CEB32}">
      <dsp:nvSpPr>
        <dsp:cNvPr id="0" name=""/>
        <dsp:cNvSpPr/>
      </dsp:nvSpPr>
      <dsp:spPr>
        <a:xfrm>
          <a:off x="4218998" y="3973648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Puh.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 040 806 8112</a:t>
          </a:r>
        </a:p>
      </dsp:txBody>
      <dsp:txXfrm>
        <a:off x="4573991" y="3973648"/>
        <a:ext cx="1064979" cy="709985"/>
      </dsp:txXfrm>
    </dsp:sp>
    <dsp:sp modelId="{6E95D0AF-B543-4EBA-9E2A-98E1972E1A46}">
      <dsp:nvSpPr>
        <dsp:cNvPr id="0" name=""/>
        <dsp:cNvSpPr/>
      </dsp:nvSpPr>
      <dsp:spPr>
        <a:xfrm>
          <a:off x="5745468" y="3973648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Tavoitteena pysäyttää päihteiden käyttökierre, hoitaa vieroitusoireita sekä luoda edellytyksen kuntoutukselle</a:t>
          </a:r>
        </a:p>
      </dsp:txBody>
      <dsp:txXfrm>
        <a:off x="6100461" y="3973648"/>
        <a:ext cx="1064979" cy="709985"/>
      </dsp:txXfrm>
    </dsp:sp>
    <dsp:sp modelId="{3C26F097-2ADE-4838-A302-6B012BAE39B3}">
      <dsp:nvSpPr>
        <dsp:cNvPr id="0" name=""/>
        <dsp:cNvSpPr/>
      </dsp:nvSpPr>
      <dsp:spPr>
        <a:xfrm>
          <a:off x="7271938" y="3973648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Vieroitushoito toteutetaan Keski-Pohjanmaan keskussairaalassa aikuispsykiatrian osastolla 15</a:t>
          </a:r>
        </a:p>
      </dsp:txBody>
      <dsp:txXfrm>
        <a:off x="7626931" y="3973648"/>
        <a:ext cx="1064979" cy="709985"/>
      </dsp:txXfrm>
    </dsp:sp>
    <dsp:sp modelId="{D988464B-4397-4F0F-8DC4-9EDEA7E46374}">
      <dsp:nvSpPr>
        <dsp:cNvPr id="0" name=""/>
        <dsp:cNvSpPr/>
      </dsp:nvSpPr>
      <dsp:spPr>
        <a:xfrm>
          <a:off x="8798408" y="3973648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153401" y="3973648"/>
        <a:ext cx="1064979" cy="709985"/>
      </dsp:txXfrm>
    </dsp:sp>
    <dsp:sp modelId="{D37B97B8-4632-4FDC-B750-57F437568F4B}">
      <dsp:nvSpPr>
        <dsp:cNvPr id="0" name=""/>
        <dsp:cNvSpPr/>
      </dsp:nvSpPr>
      <dsp:spPr>
        <a:xfrm>
          <a:off x="832023" y="4876100"/>
          <a:ext cx="2138511" cy="855404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Riippuvuustyön sosiaalipalvelut</a:t>
          </a:r>
        </a:p>
      </dsp:txBody>
      <dsp:txXfrm>
        <a:off x="1259725" y="4876100"/>
        <a:ext cx="1283107" cy="855404"/>
      </dsp:txXfrm>
    </dsp:sp>
    <dsp:sp modelId="{24959E5C-E027-40D6-BCE8-C2F0504F3F18}">
      <dsp:nvSpPr>
        <dsp:cNvPr id="0" name=""/>
        <dsp:cNvSpPr/>
      </dsp:nvSpPr>
      <dsp:spPr>
        <a:xfrm>
          <a:off x="2692529" y="4948809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Riippuvaisella henkilöllä tarve </a:t>
          </a:r>
          <a:r>
            <a:rPr lang="fi-FI" sz="900" b="0" kern="1200" dirty="0" err="1">
              <a:solidFill>
                <a:schemeClr val="tx1"/>
              </a:solidFill>
            </a:rPr>
            <a:t>sosiaalipaveluille</a:t>
          </a:r>
          <a:endParaRPr lang="fi-FI" sz="900" b="0" kern="1200" dirty="0">
            <a:solidFill>
              <a:schemeClr val="tx1"/>
            </a:solidFill>
          </a:endParaRPr>
        </a:p>
      </dsp:txBody>
      <dsp:txXfrm>
        <a:off x="3047522" y="4948809"/>
        <a:ext cx="1064979" cy="709985"/>
      </dsp:txXfrm>
    </dsp:sp>
    <dsp:sp modelId="{129A12DD-6309-4C1B-A352-7A3966AA1164}">
      <dsp:nvSpPr>
        <dsp:cNvPr id="0" name=""/>
        <dsp:cNvSpPr/>
      </dsp:nvSpPr>
      <dsp:spPr>
        <a:xfrm>
          <a:off x="4218998" y="4948809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Palvelusihteeri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Puh. 040 804 3679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Sosiaalityöntekijä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Puh. 044 730 7664</a:t>
          </a:r>
        </a:p>
      </dsp:txBody>
      <dsp:txXfrm>
        <a:off x="4573991" y="4948809"/>
        <a:ext cx="1064979" cy="709985"/>
      </dsp:txXfrm>
    </dsp:sp>
    <dsp:sp modelId="{9AEEA16F-2F95-4894-AF0E-993047994405}">
      <dsp:nvSpPr>
        <dsp:cNvPr id="0" name=""/>
        <dsp:cNvSpPr/>
      </dsp:nvSpPr>
      <dsp:spPr>
        <a:xfrm>
          <a:off x="5745468" y="4948809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Palveluntarpeen arviointi: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Asiakkaan tilanteen selvittäminen/ arviointi</a:t>
          </a:r>
        </a:p>
      </dsp:txBody>
      <dsp:txXfrm>
        <a:off x="6100461" y="4948809"/>
        <a:ext cx="1064979" cy="709985"/>
      </dsp:txXfrm>
    </dsp:sp>
    <dsp:sp modelId="{B8F043A0-FDFB-4560-AE06-98800E3C3C3C}">
      <dsp:nvSpPr>
        <dsp:cNvPr id="0" name=""/>
        <dsp:cNvSpPr/>
      </dsp:nvSpPr>
      <dsp:spPr>
        <a:xfrm>
          <a:off x="7271938" y="4948809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Yhteistyö asiakkaan/ perheen verkoston kanssa</a:t>
          </a:r>
        </a:p>
      </dsp:txBody>
      <dsp:txXfrm>
        <a:off x="7626931" y="4948809"/>
        <a:ext cx="1064979" cy="709985"/>
      </dsp:txXfrm>
    </dsp:sp>
    <dsp:sp modelId="{C91687E5-34CF-4235-B1D0-A2F665B070AA}">
      <dsp:nvSpPr>
        <dsp:cNvPr id="0" name=""/>
        <dsp:cNvSpPr/>
      </dsp:nvSpPr>
      <dsp:spPr>
        <a:xfrm>
          <a:off x="8798408" y="4948809"/>
          <a:ext cx="1774964" cy="709985"/>
        </a:xfrm>
        <a:prstGeom prst="chevron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Asiakassuunnitelman mukaisesti</a:t>
          </a:r>
        </a:p>
      </dsp:txBody>
      <dsp:txXfrm>
        <a:off x="9153401" y="4948809"/>
        <a:ext cx="1064979" cy="70998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218" y="279588"/>
          <a:ext cx="2503284" cy="100131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501875" y="279588"/>
        <a:ext cx="1501971" cy="1001313"/>
      </dsp:txXfrm>
    </dsp:sp>
    <dsp:sp modelId="{86642415-563B-44C6-9F66-0D4B25FBC798}">
      <dsp:nvSpPr>
        <dsp:cNvPr id="0" name=""/>
        <dsp:cNvSpPr/>
      </dsp:nvSpPr>
      <dsp:spPr>
        <a:xfrm>
          <a:off x="2179075" y="36469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Toiminta-mahdollisuudet</a:t>
          </a:r>
        </a:p>
      </dsp:txBody>
      <dsp:txXfrm>
        <a:off x="2594620" y="364699"/>
        <a:ext cx="1246635" cy="831090"/>
      </dsp:txXfrm>
    </dsp:sp>
    <dsp:sp modelId="{D4CAEDAE-D194-44A6-B53B-467226D279F6}">
      <dsp:nvSpPr>
        <dsp:cNvPr id="0" name=""/>
        <dsp:cNvSpPr/>
      </dsp:nvSpPr>
      <dsp:spPr>
        <a:xfrm>
          <a:off x="3965919" y="36469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</a:t>
          </a:r>
        </a:p>
      </dsp:txBody>
      <dsp:txXfrm>
        <a:off x="4381464" y="364699"/>
        <a:ext cx="1246635" cy="831090"/>
      </dsp:txXfrm>
    </dsp:sp>
    <dsp:sp modelId="{DE21B5B8-FC7D-434B-A023-1C65F8B6DA40}">
      <dsp:nvSpPr>
        <dsp:cNvPr id="0" name=""/>
        <dsp:cNvSpPr/>
      </dsp:nvSpPr>
      <dsp:spPr>
        <a:xfrm>
          <a:off x="5752764" y="36469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Yhteistyötoimijan tuki</a:t>
          </a:r>
        </a:p>
      </dsp:txBody>
      <dsp:txXfrm>
        <a:off x="6168309" y="364699"/>
        <a:ext cx="1246635" cy="831090"/>
      </dsp:txXfrm>
    </dsp:sp>
    <dsp:sp modelId="{0534E689-339B-4E98-814C-EE63F436F22B}">
      <dsp:nvSpPr>
        <dsp:cNvPr id="0" name=""/>
        <dsp:cNvSpPr/>
      </dsp:nvSpPr>
      <dsp:spPr>
        <a:xfrm>
          <a:off x="7539608" y="36469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Työskentelyn suunnittelu</a:t>
          </a:r>
        </a:p>
      </dsp:txBody>
      <dsp:txXfrm>
        <a:off x="7955153" y="364699"/>
        <a:ext cx="1246635" cy="831090"/>
      </dsp:txXfrm>
    </dsp:sp>
    <dsp:sp modelId="{F3646618-FFC5-4F27-BF23-E5876F429E5E}">
      <dsp:nvSpPr>
        <dsp:cNvPr id="0" name=""/>
        <dsp:cNvSpPr/>
      </dsp:nvSpPr>
      <dsp:spPr>
        <a:xfrm>
          <a:off x="9326452" y="36469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Arviointi</a:t>
          </a:r>
        </a:p>
      </dsp:txBody>
      <dsp:txXfrm>
        <a:off x="9741997" y="364699"/>
        <a:ext cx="1246635" cy="831090"/>
      </dsp:txXfrm>
    </dsp:sp>
    <dsp:sp modelId="{3D99F0FB-2743-4166-9789-27D6272B4271}">
      <dsp:nvSpPr>
        <dsp:cNvPr id="0" name=""/>
        <dsp:cNvSpPr/>
      </dsp:nvSpPr>
      <dsp:spPr>
        <a:xfrm>
          <a:off x="1218" y="1421085"/>
          <a:ext cx="2503284" cy="100131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Väkivaltatyö</a:t>
          </a:r>
        </a:p>
      </dsp:txBody>
      <dsp:txXfrm>
        <a:off x="501875" y="1421085"/>
        <a:ext cx="1501971" cy="1001313"/>
      </dsp:txXfrm>
    </dsp:sp>
    <dsp:sp modelId="{E4BAF2D0-3A52-47E5-A691-148F06BF15B1}">
      <dsp:nvSpPr>
        <dsp:cNvPr id="0" name=""/>
        <dsp:cNvSpPr/>
      </dsp:nvSpPr>
      <dsp:spPr>
        <a:xfrm>
          <a:off x="2179075" y="1506197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Lähisuhteessa asiakas kokenut, tehnyt tai altistunut väkivallalle</a:t>
          </a:r>
        </a:p>
      </dsp:txBody>
      <dsp:txXfrm>
        <a:off x="2594620" y="1506197"/>
        <a:ext cx="1246635" cy="831090"/>
      </dsp:txXfrm>
    </dsp:sp>
    <dsp:sp modelId="{3A93B4ED-4FF5-40D6-9AAB-E80F295B6B7F}">
      <dsp:nvSpPr>
        <dsp:cNvPr id="0" name=""/>
        <dsp:cNvSpPr/>
      </dsp:nvSpPr>
      <dsp:spPr>
        <a:xfrm>
          <a:off x="3965919" y="1506197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none" kern="1200" dirty="0">
              <a:solidFill>
                <a:schemeClr val="tx1"/>
              </a:solidFill>
            </a:rPr>
            <a:t>044 7517685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400" u="none" kern="1200" dirty="0">
            <a:solidFill>
              <a:schemeClr val="tx1"/>
            </a:solidFill>
          </a:endParaRPr>
        </a:p>
      </dsp:txBody>
      <dsp:txXfrm>
        <a:off x="4381464" y="1506197"/>
        <a:ext cx="1246635" cy="831090"/>
      </dsp:txXfrm>
    </dsp:sp>
    <dsp:sp modelId="{5E220174-4B52-48E0-90BF-D37124152A9A}">
      <dsp:nvSpPr>
        <dsp:cNvPr id="0" name=""/>
        <dsp:cNvSpPr/>
      </dsp:nvSpPr>
      <dsp:spPr>
        <a:xfrm>
          <a:off x="5752764" y="1506197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sng" kern="1200" dirty="0">
              <a:solidFill>
                <a:schemeClr val="tx1"/>
              </a:solidFill>
            </a:rPr>
            <a:t>PTA</a:t>
          </a:r>
          <a:r>
            <a:rPr lang="fi-FI" sz="900" kern="1200" dirty="0">
              <a:solidFill>
                <a:schemeClr val="tx1"/>
              </a:solidFill>
            </a:rPr>
            <a:t>: työparityöskentely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sng" kern="1200" dirty="0">
              <a:solidFill>
                <a:schemeClr val="tx1"/>
              </a:solidFill>
            </a:rPr>
            <a:t>Asiakkuus</a:t>
          </a:r>
          <a:r>
            <a:rPr lang="fi-FI" sz="900" kern="1200" dirty="0">
              <a:solidFill>
                <a:schemeClr val="tx1"/>
              </a:solidFill>
            </a:rPr>
            <a:t>: työskentely tavoitteiden mukaisesti</a:t>
          </a:r>
        </a:p>
      </dsp:txBody>
      <dsp:txXfrm>
        <a:off x="6168309" y="1506197"/>
        <a:ext cx="1246635" cy="831090"/>
      </dsp:txXfrm>
    </dsp:sp>
    <dsp:sp modelId="{4048DDE2-3289-4B50-AB03-E2A6CBB9CF7A}">
      <dsp:nvSpPr>
        <dsp:cNvPr id="0" name=""/>
        <dsp:cNvSpPr/>
      </dsp:nvSpPr>
      <dsp:spPr>
        <a:xfrm>
          <a:off x="7539608" y="1506197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yhteistyöskentelyn tavoitteet</a:t>
          </a:r>
        </a:p>
      </dsp:txBody>
      <dsp:txXfrm>
        <a:off x="7955153" y="1506197"/>
        <a:ext cx="1246635" cy="831090"/>
      </dsp:txXfrm>
    </dsp:sp>
    <dsp:sp modelId="{8D4FCFA5-45DE-4CC9-80F0-403BCE06FEF3}">
      <dsp:nvSpPr>
        <dsp:cNvPr id="0" name=""/>
        <dsp:cNvSpPr/>
      </dsp:nvSpPr>
      <dsp:spPr>
        <a:xfrm>
          <a:off x="9326452" y="1506197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741997" y="1506197"/>
        <a:ext cx="1246635" cy="831090"/>
      </dsp:txXfrm>
    </dsp:sp>
    <dsp:sp modelId="{D24B47D2-32DE-4989-ADF2-BB646D80195F}">
      <dsp:nvSpPr>
        <dsp:cNvPr id="0" name=""/>
        <dsp:cNvSpPr/>
      </dsp:nvSpPr>
      <dsp:spPr>
        <a:xfrm>
          <a:off x="1218" y="2562583"/>
          <a:ext cx="2503284" cy="100131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Erotyö</a:t>
          </a:r>
        </a:p>
      </dsp:txBody>
      <dsp:txXfrm>
        <a:off x="501875" y="2562583"/>
        <a:ext cx="1501971" cy="1001313"/>
      </dsp:txXfrm>
    </dsp:sp>
    <dsp:sp modelId="{F7DA2BA9-78C3-4D9B-9BF5-554784F92899}">
      <dsp:nvSpPr>
        <dsp:cNvPr id="0" name=""/>
        <dsp:cNvSpPr/>
      </dsp:nvSpPr>
      <dsp:spPr>
        <a:xfrm>
          <a:off x="2179075" y="2647694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Hlö pohtii eroa/ on eronnut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Perheessä on erokriisi</a:t>
          </a:r>
        </a:p>
      </dsp:txBody>
      <dsp:txXfrm>
        <a:off x="2594620" y="2647694"/>
        <a:ext cx="1246635" cy="831090"/>
      </dsp:txXfrm>
    </dsp:sp>
    <dsp:sp modelId="{218B779D-E901-4AA7-9825-988FBFD759FE}">
      <dsp:nvSpPr>
        <dsp:cNvPr id="0" name=""/>
        <dsp:cNvSpPr/>
      </dsp:nvSpPr>
      <dsp:spPr>
        <a:xfrm>
          <a:off x="3965919" y="2647694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044 7517685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kern="1200" dirty="0">
            <a:solidFill>
              <a:schemeClr val="tx1"/>
            </a:solidFill>
          </a:endParaRPr>
        </a:p>
      </dsp:txBody>
      <dsp:txXfrm>
        <a:off x="4381464" y="2647694"/>
        <a:ext cx="1246635" cy="831090"/>
      </dsp:txXfrm>
    </dsp:sp>
    <dsp:sp modelId="{EF075F9C-12F0-48DD-9FDF-BF625D58D392}">
      <dsp:nvSpPr>
        <dsp:cNvPr id="0" name=""/>
        <dsp:cNvSpPr/>
      </dsp:nvSpPr>
      <dsp:spPr>
        <a:xfrm>
          <a:off x="5752764" y="2647694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" kern="1200" dirty="0">
            <a:solidFill>
              <a:schemeClr val="tx1"/>
            </a:solidFill>
          </a:endParaRPr>
        </a:p>
      </dsp:txBody>
      <dsp:txXfrm>
        <a:off x="6168309" y="2647694"/>
        <a:ext cx="1246635" cy="831090"/>
      </dsp:txXfrm>
    </dsp:sp>
    <dsp:sp modelId="{A8C47BEB-2958-4072-9EF9-367ED8F0044E}">
      <dsp:nvSpPr>
        <dsp:cNvPr id="0" name=""/>
        <dsp:cNvSpPr/>
      </dsp:nvSpPr>
      <dsp:spPr>
        <a:xfrm>
          <a:off x="7539608" y="2647694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yhteistyöskentelyn tavoitteet</a:t>
          </a:r>
        </a:p>
      </dsp:txBody>
      <dsp:txXfrm>
        <a:off x="7955153" y="2647694"/>
        <a:ext cx="1246635" cy="831090"/>
      </dsp:txXfrm>
    </dsp:sp>
    <dsp:sp modelId="{89D29D77-CA9A-4E8C-8A1F-F5CF2BCAC0FB}">
      <dsp:nvSpPr>
        <dsp:cNvPr id="0" name=""/>
        <dsp:cNvSpPr/>
      </dsp:nvSpPr>
      <dsp:spPr>
        <a:xfrm>
          <a:off x="9326452" y="2647694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asiakassuunnitelman mukaisesti</a:t>
          </a:r>
        </a:p>
      </dsp:txBody>
      <dsp:txXfrm>
        <a:off x="9741997" y="2647694"/>
        <a:ext cx="1246635" cy="831090"/>
      </dsp:txXfrm>
    </dsp:sp>
    <dsp:sp modelId="{38E6500B-E2C6-4972-83AB-7D5BA290352F}">
      <dsp:nvSpPr>
        <dsp:cNvPr id="0" name=""/>
        <dsp:cNvSpPr/>
      </dsp:nvSpPr>
      <dsp:spPr>
        <a:xfrm>
          <a:off x="1218" y="3704080"/>
          <a:ext cx="2503284" cy="100131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Ryhmätyöskentely</a:t>
          </a:r>
        </a:p>
      </dsp:txBody>
      <dsp:txXfrm>
        <a:off x="501875" y="3704080"/>
        <a:ext cx="1501971" cy="1001313"/>
      </dsp:txXfrm>
    </dsp:sp>
    <dsp:sp modelId="{1124C4D6-6F68-499B-B9CB-D547E6A8AF43}">
      <dsp:nvSpPr>
        <dsp:cNvPr id="0" name=""/>
        <dsp:cNvSpPr/>
      </dsp:nvSpPr>
      <dsp:spPr>
        <a:xfrm>
          <a:off x="2179075" y="3789192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Vertaistuen tarve: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/>
            <a:t>- Lasten eroryhmä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/>
            <a:t>- Isäryhmä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/>
            <a:t>- Väkivaltaa kokeneiden naisten ryhmä</a:t>
          </a:r>
        </a:p>
      </dsp:txBody>
      <dsp:txXfrm>
        <a:off x="2594620" y="3789192"/>
        <a:ext cx="1246635" cy="831090"/>
      </dsp:txXfrm>
    </dsp:sp>
    <dsp:sp modelId="{37BE4421-713D-4DB2-BCA5-39AAD0E1D384}">
      <dsp:nvSpPr>
        <dsp:cNvPr id="0" name=""/>
        <dsp:cNvSpPr/>
      </dsp:nvSpPr>
      <dsp:spPr>
        <a:xfrm>
          <a:off x="3965919" y="3789192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044 7517685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Yhteys ryhmän vetäjiin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1000" kern="1200" dirty="0"/>
        </a:p>
      </dsp:txBody>
      <dsp:txXfrm>
        <a:off x="4381464" y="3789192"/>
        <a:ext cx="1246635" cy="831090"/>
      </dsp:txXfrm>
    </dsp:sp>
    <dsp:sp modelId="{4D16205B-2744-4BFE-812A-0C382FDC7326}">
      <dsp:nvSpPr>
        <dsp:cNvPr id="0" name=""/>
        <dsp:cNvSpPr/>
      </dsp:nvSpPr>
      <dsp:spPr>
        <a:xfrm>
          <a:off x="5752764" y="3789192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Vertaistuki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- Osallisuus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kern="1200" dirty="0"/>
        </a:p>
      </dsp:txBody>
      <dsp:txXfrm>
        <a:off x="6168309" y="3789192"/>
        <a:ext cx="1246635" cy="831090"/>
      </dsp:txXfrm>
    </dsp:sp>
    <dsp:sp modelId="{42B3E45E-03E2-4EEC-A019-29FF83E8D78B}">
      <dsp:nvSpPr>
        <dsp:cNvPr id="0" name=""/>
        <dsp:cNvSpPr/>
      </dsp:nvSpPr>
      <dsp:spPr>
        <a:xfrm>
          <a:off x="7539608" y="3789192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tilanteessa alkuhaastattelu</a:t>
          </a:r>
        </a:p>
      </dsp:txBody>
      <dsp:txXfrm>
        <a:off x="7955153" y="3789192"/>
        <a:ext cx="1246635" cy="831090"/>
      </dsp:txXfrm>
    </dsp:sp>
    <dsp:sp modelId="{BD8344D6-B176-43E7-8248-77E329F2F2B6}">
      <dsp:nvSpPr>
        <dsp:cNvPr id="0" name=""/>
        <dsp:cNvSpPr/>
      </dsp:nvSpPr>
      <dsp:spPr>
        <a:xfrm>
          <a:off x="9326452" y="3789192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Tarvittaessa yhteys jatkotukeen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Kaikki ryhmät keväällä ja syksyllä</a:t>
          </a:r>
          <a:endParaRPr lang="fi-FI" sz="600" kern="1200" dirty="0"/>
        </a:p>
      </dsp:txBody>
      <dsp:txXfrm>
        <a:off x="9741997" y="3789192"/>
        <a:ext cx="1246635" cy="831090"/>
      </dsp:txXfrm>
    </dsp:sp>
    <dsp:sp modelId="{208B6450-7E05-460D-999C-835C15A6072B}">
      <dsp:nvSpPr>
        <dsp:cNvPr id="0" name=""/>
        <dsp:cNvSpPr/>
      </dsp:nvSpPr>
      <dsp:spPr>
        <a:xfrm>
          <a:off x="1218" y="4845578"/>
          <a:ext cx="2503284" cy="1001313"/>
        </a:xfrm>
        <a:prstGeom prst="chevron">
          <a:avLst/>
        </a:prstGeom>
        <a:solidFill>
          <a:schemeClr val="accent3"/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Koulutus konsultaatio</a:t>
          </a:r>
        </a:p>
      </dsp:txBody>
      <dsp:txXfrm>
        <a:off x="501875" y="4845578"/>
        <a:ext cx="1501971" cy="1001313"/>
      </dsp:txXfrm>
    </dsp:sp>
    <dsp:sp modelId="{B8CDFDE5-3120-428E-B295-C9EF42E976E2}">
      <dsp:nvSpPr>
        <dsp:cNvPr id="0" name=""/>
        <dsp:cNvSpPr/>
      </dsp:nvSpPr>
      <dsp:spPr>
        <a:xfrm>
          <a:off x="2179075" y="493068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Koulutustarve: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- </a:t>
          </a:r>
          <a:r>
            <a:rPr lang="fi-FI" sz="700" b="0" kern="1200" dirty="0">
              <a:solidFill>
                <a:schemeClr val="tx1"/>
              </a:solidFill>
            </a:rPr>
            <a:t>Väkivallan puheeksi otto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 dirty="0">
              <a:solidFill>
                <a:schemeClr val="tx1"/>
              </a:solidFill>
            </a:rPr>
            <a:t>Konsultaatio: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 dirty="0">
              <a:solidFill>
                <a:schemeClr val="tx1"/>
              </a:solidFill>
            </a:rPr>
            <a:t>- case konsultaatio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 dirty="0">
              <a:solidFill>
                <a:schemeClr val="tx1"/>
              </a:solidFill>
            </a:rPr>
            <a:t>- lisätietoa väkivaltatyöskentelystä </a:t>
          </a:r>
        </a:p>
      </dsp:txBody>
      <dsp:txXfrm>
        <a:off x="2594620" y="4930689"/>
        <a:ext cx="1246635" cy="831090"/>
      </dsp:txXfrm>
    </dsp:sp>
    <dsp:sp modelId="{A4357A1B-D2D5-4B6E-AAAC-181639601B0A}">
      <dsp:nvSpPr>
        <dsp:cNvPr id="0" name=""/>
        <dsp:cNvSpPr/>
      </dsp:nvSpPr>
      <dsp:spPr>
        <a:xfrm>
          <a:off x="3965919" y="493068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044 7517685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b="0" kern="1200" dirty="0">
            <a:solidFill>
              <a:schemeClr val="tx1"/>
            </a:solidFill>
          </a:endParaRPr>
        </a:p>
      </dsp:txBody>
      <dsp:txXfrm>
        <a:off x="4381464" y="4930689"/>
        <a:ext cx="1246635" cy="831090"/>
      </dsp:txXfrm>
    </dsp:sp>
    <dsp:sp modelId="{E1E7A4BB-5A4F-4C89-BBCC-8C6C6913A5D5}">
      <dsp:nvSpPr>
        <dsp:cNvPr id="0" name=""/>
        <dsp:cNvSpPr/>
      </dsp:nvSpPr>
      <dsp:spPr>
        <a:xfrm>
          <a:off x="5752764" y="493068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Sisältö odotukset: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Lähisuhdeväkivalta  </a:t>
          </a:r>
          <a:endParaRPr lang="fi-FI" sz="1000" b="0" kern="1200" dirty="0">
            <a:solidFill>
              <a:schemeClr val="tx1"/>
            </a:solidFill>
          </a:endParaRPr>
        </a:p>
      </dsp:txBody>
      <dsp:txXfrm>
        <a:off x="6168309" y="4930689"/>
        <a:ext cx="1246635" cy="831090"/>
      </dsp:txXfrm>
    </dsp:sp>
    <dsp:sp modelId="{00BA2269-083C-4947-9E24-CAE1CDB8B0A3}">
      <dsp:nvSpPr>
        <dsp:cNvPr id="0" name=""/>
        <dsp:cNvSpPr/>
      </dsp:nvSpPr>
      <dsp:spPr>
        <a:xfrm>
          <a:off x="7539608" y="493068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Tieto kohderyhmästä</a:t>
          </a:r>
        </a:p>
      </dsp:txBody>
      <dsp:txXfrm>
        <a:off x="7955153" y="4930689"/>
        <a:ext cx="1246635" cy="831090"/>
      </dsp:txXfrm>
    </dsp:sp>
    <dsp:sp modelId="{402A869B-9732-4F8D-B86F-C02F7910F683}">
      <dsp:nvSpPr>
        <dsp:cNvPr id="0" name=""/>
        <dsp:cNvSpPr/>
      </dsp:nvSpPr>
      <dsp:spPr>
        <a:xfrm>
          <a:off x="9326452" y="4930689"/>
          <a:ext cx="2077725" cy="831090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Tarpeen mukaisesti</a:t>
          </a:r>
        </a:p>
      </dsp:txBody>
      <dsp:txXfrm>
        <a:off x="9741997" y="4930689"/>
        <a:ext cx="1246635" cy="83109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671452" y="3445"/>
          <a:ext cx="2155355" cy="86214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1102523" y="3445"/>
        <a:ext cx="1293213" cy="862142"/>
      </dsp:txXfrm>
    </dsp:sp>
    <dsp:sp modelId="{86642415-563B-44C6-9F66-0D4B25FBC798}">
      <dsp:nvSpPr>
        <dsp:cNvPr id="0" name=""/>
        <dsp:cNvSpPr/>
      </dsp:nvSpPr>
      <dsp:spPr>
        <a:xfrm>
          <a:off x="2546612" y="76727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Toimita-mahdollisuudet</a:t>
          </a:r>
        </a:p>
      </dsp:txBody>
      <dsp:txXfrm>
        <a:off x="2904401" y="76727"/>
        <a:ext cx="1073367" cy="715578"/>
      </dsp:txXfrm>
    </dsp:sp>
    <dsp:sp modelId="{D4CAEDAE-D194-44A6-B53B-467226D279F6}">
      <dsp:nvSpPr>
        <dsp:cNvPr id="0" name=""/>
        <dsp:cNvSpPr/>
      </dsp:nvSpPr>
      <dsp:spPr>
        <a:xfrm>
          <a:off x="4085104" y="76727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</a:t>
          </a:r>
        </a:p>
      </dsp:txBody>
      <dsp:txXfrm>
        <a:off x="4442893" y="76727"/>
        <a:ext cx="1073367" cy="715578"/>
      </dsp:txXfrm>
    </dsp:sp>
    <dsp:sp modelId="{DE21B5B8-FC7D-434B-A023-1C65F8B6DA40}">
      <dsp:nvSpPr>
        <dsp:cNvPr id="0" name=""/>
        <dsp:cNvSpPr/>
      </dsp:nvSpPr>
      <dsp:spPr>
        <a:xfrm>
          <a:off x="5623597" y="76727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Yhteistyötoimijan tuki</a:t>
          </a:r>
        </a:p>
      </dsp:txBody>
      <dsp:txXfrm>
        <a:off x="5981386" y="76727"/>
        <a:ext cx="1073367" cy="715578"/>
      </dsp:txXfrm>
    </dsp:sp>
    <dsp:sp modelId="{0534E689-339B-4E98-814C-EE63F436F22B}">
      <dsp:nvSpPr>
        <dsp:cNvPr id="0" name=""/>
        <dsp:cNvSpPr/>
      </dsp:nvSpPr>
      <dsp:spPr>
        <a:xfrm>
          <a:off x="7162090" y="76727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Työskentelyn suunnittelu</a:t>
          </a:r>
        </a:p>
      </dsp:txBody>
      <dsp:txXfrm>
        <a:off x="7519879" y="76727"/>
        <a:ext cx="1073367" cy="715578"/>
      </dsp:txXfrm>
    </dsp:sp>
    <dsp:sp modelId="{F3646618-FFC5-4F27-BF23-E5876F429E5E}">
      <dsp:nvSpPr>
        <dsp:cNvPr id="0" name=""/>
        <dsp:cNvSpPr/>
      </dsp:nvSpPr>
      <dsp:spPr>
        <a:xfrm>
          <a:off x="8700583" y="76727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Arviointi</a:t>
          </a:r>
        </a:p>
      </dsp:txBody>
      <dsp:txXfrm>
        <a:off x="9058372" y="76727"/>
        <a:ext cx="1073367" cy="715578"/>
      </dsp:txXfrm>
    </dsp:sp>
    <dsp:sp modelId="{487EF6DE-81BC-4226-978F-B8D537D63D7B}">
      <dsp:nvSpPr>
        <dsp:cNvPr id="0" name=""/>
        <dsp:cNvSpPr/>
      </dsp:nvSpPr>
      <dsp:spPr>
        <a:xfrm>
          <a:off x="671452" y="986287"/>
          <a:ext cx="2155355" cy="86214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Avopalvelu-yksikkö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Liina</a:t>
          </a:r>
          <a:endParaRPr lang="fi-FI" sz="1600" b="1" kern="1200" dirty="0">
            <a:solidFill>
              <a:schemeClr val="tx1"/>
            </a:solidFill>
          </a:endParaRPr>
        </a:p>
      </dsp:txBody>
      <dsp:txXfrm>
        <a:off x="1102523" y="986287"/>
        <a:ext cx="1293213" cy="862142"/>
      </dsp:txXfrm>
    </dsp:sp>
    <dsp:sp modelId="{6E1840F0-2272-4ED9-BC7D-6393963F90C4}">
      <dsp:nvSpPr>
        <dsp:cNvPr id="0" name=""/>
        <dsp:cNvSpPr/>
      </dsp:nvSpPr>
      <dsp:spPr>
        <a:xfrm>
          <a:off x="2546612" y="1059569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Päihteitä käyttävä: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 -raskaana oleva,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- pikkulapsi perhe, jossa alle 3v. lapsi</a:t>
          </a:r>
        </a:p>
      </dsp:txBody>
      <dsp:txXfrm>
        <a:off x="2904401" y="1059569"/>
        <a:ext cx="1073367" cy="715578"/>
      </dsp:txXfrm>
    </dsp:sp>
    <dsp:sp modelId="{35C7F61B-0A41-41AC-966A-3EE3DB07ED75}">
      <dsp:nvSpPr>
        <dsp:cNvPr id="0" name=""/>
        <dsp:cNvSpPr/>
      </dsp:nvSpPr>
      <dsp:spPr>
        <a:xfrm>
          <a:off x="4085104" y="1059569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i-FI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044 3593378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i-FI" sz="5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kern="1200" dirty="0">
            <a:solidFill>
              <a:schemeClr val="tx1"/>
            </a:solidFill>
          </a:endParaRPr>
        </a:p>
      </dsp:txBody>
      <dsp:txXfrm>
        <a:off x="4442893" y="1059569"/>
        <a:ext cx="1073367" cy="715578"/>
      </dsp:txXfrm>
    </dsp:sp>
    <dsp:sp modelId="{63951133-7B6B-48CC-A449-17FAB0ADC462}">
      <dsp:nvSpPr>
        <dsp:cNvPr id="0" name=""/>
        <dsp:cNvSpPr/>
      </dsp:nvSpPr>
      <dsp:spPr>
        <a:xfrm>
          <a:off x="5623597" y="1059569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u="sng" kern="1200" dirty="0">
              <a:solidFill>
                <a:schemeClr val="tx1"/>
              </a:solidFill>
            </a:rPr>
            <a:t>Työparityöskentely:</a:t>
          </a:r>
          <a:endParaRPr lang="fi-FI" sz="700" u="sng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- Konsultoiva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- Arvioiva/ PTA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700" kern="1200" dirty="0">
              <a:solidFill>
                <a:schemeClr val="tx1"/>
              </a:solidFill>
            </a:rPr>
            <a:t>- Korjaava työskentely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i-FI" sz="700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u="sng" kern="1200" dirty="0">
              <a:solidFill>
                <a:schemeClr val="tx1"/>
              </a:solidFill>
            </a:rPr>
            <a:t>Asiakkuus:</a:t>
          </a:r>
          <a:r>
            <a:rPr lang="fi-FI" sz="800" kern="1200" dirty="0">
              <a:solidFill>
                <a:schemeClr val="tx1"/>
              </a:solidFill>
            </a:rPr>
            <a:t> </a:t>
          </a:r>
          <a:r>
            <a:rPr lang="fi-FI" sz="600" kern="1200" dirty="0">
              <a:solidFill>
                <a:schemeClr val="tx1"/>
              </a:solidFill>
            </a:rPr>
            <a:t>t</a:t>
          </a:r>
          <a:r>
            <a:rPr lang="fi-FI" sz="700" kern="1200" dirty="0">
              <a:solidFill>
                <a:schemeClr val="tx1"/>
              </a:solidFill>
            </a:rPr>
            <a:t>yöskentely tavoitteiden mukaisesti</a:t>
          </a:r>
        </a:p>
      </dsp:txBody>
      <dsp:txXfrm>
        <a:off x="5981386" y="1059569"/>
        <a:ext cx="1073367" cy="715578"/>
      </dsp:txXfrm>
    </dsp:sp>
    <dsp:sp modelId="{64AFD6A5-3E64-4E61-9E5E-FCB6CE2D5E49}">
      <dsp:nvSpPr>
        <dsp:cNvPr id="0" name=""/>
        <dsp:cNvSpPr/>
      </dsp:nvSpPr>
      <dsp:spPr>
        <a:xfrm>
          <a:off x="7162090" y="1059569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työskentelyn tavoitteet</a:t>
          </a:r>
        </a:p>
      </dsp:txBody>
      <dsp:txXfrm>
        <a:off x="7519879" y="1059569"/>
        <a:ext cx="1073367" cy="715578"/>
      </dsp:txXfrm>
    </dsp:sp>
    <dsp:sp modelId="{68E155E1-6EB8-4CAF-8F01-5D99BD64B4B1}">
      <dsp:nvSpPr>
        <dsp:cNvPr id="0" name=""/>
        <dsp:cNvSpPr/>
      </dsp:nvSpPr>
      <dsp:spPr>
        <a:xfrm>
          <a:off x="8700583" y="1059569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058372" y="1059569"/>
        <a:ext cx="1073367" cy="715578"/>
      </dsp:txXfrm>
    </dsp:sp>
    <dsp:sp modelId="{D24B47D2-32DE-4989-ADF2-BB646D80195F}">
      <dsp:nvSpPr>
        <dsp:cNvPr id="0" name=""/>
        <dsp:cNvSpPr/>
      </dsp:nvSpPr>
      <dsp:spPr>
        <a:xfrm>
          <a:off x="671452" y="1969129"/>
          <a:ext cx="2155355" cy="862142"/>
        </a:xfrm>
        <a:prstGeom prst="chevron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Etsivä ja matalan kynnyksen työ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ETMA</a:t>
          </a:r>
          <a:endParaRPr lang="fi-FI" sz="1300" b="1" kern="1200" dirty="0">
            <a:solidFill>
              <a:schemeClr val="tx1"/>
            </a:solidFill>
          </a:endParaRPr>
        </a:p>
      </dsp:txBody>
      <dsp:txXfrm>
        <a:off x="1102523" y="1969129"/>
        <a:ext cx="1293213" cy="862142"/>
      </dsp:txXfrm>
    </dsp:sp>
    <dsp:sp modelId="{F7DA2BA9-78C3-4D9B-9BF5-554784F92899}">
      <dsp:nvSpPr>
        <dsp:cNvPr id="0" name=""/>
        <dsp:cNvSpPr/>
      </dsp:nvSpPr>
      <dsp:spPr>
        <a:xfrm>
          <a:off x="2554899" y="2019034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Odotus- ja pikkulapsiajan päihteiden käyttö</a:t>
          </a:r>
        </a:p>
      </dsp:txBody>
      <dsp:txXfrm>
        <a:off x="2912688" y="2019034"/>
        <a:ext cx="1073367" cy="715578"/>
      </dsp:txXfrm>
    </dsp:sp>
    <dsp:sp modelId="{758955D9-F048-474B-96DC-F7921512B10F}">
      <dsp:nvSpPr>
        <dsp:cNvPr id="0" name=""/>
        <dsp:cNvSpPr/>
      </dsp:nvSpPr>
      <dsp:spPr>
        <a:xfrm>
          <a:off x="4085104" y="2042411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044 3593378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300" kern="1200" dirty="0">
            <a:solidFill>
              <a:schemeClr val="tx1"/>
            </a:solidFill>
          </a:endParaRPr>
        </a:p>
      </dsp:txBody>
      <dsp:txXfrm>
        <a:off x="4442893" y="2042411"/>
        <a:ext cx="1073367" cy="715578"/>
      </dsp:txXfrm>
    </dsp:sp>
    <dsp:sp modelId="{218B779D-E901-4AA7-9825-988FBFD759FE}">
      <dsp:nvSpPr>
        <dsp:cNvPr id="0" name=""/>
        <dsp:cNvSpPr/>
      </dsp:nvSpPr>
      <dsp:spPr>
        <a:xfrm>
          <a:off x="5623597" y="2042411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u="sng" kern="1200" dirty="0">
              <a:solidFill>
                <a:schemeClr val="tx1"/>
              </a:solidFill>
            </a:rPr>
            <a:t>Työparityöskentely: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- Konsultointi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- Jalkautuva työskentely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- Koulutus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i-FI" sz="800" kern="1200" dirty="0">
            <a:solidFill>
              <a:schemeClr val="tx1"/>
            </a:solidFill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u="sng" kern="1200" dirty="0">
              <a:solidFill>
                <a:schemeClr val="tx1"/>
              </a:solidFill>
            </a:rPr>
            <a:t>Yksilötapaamiset</a:t>
          </a:r>
        </a:p>
      </dsp:txBody>
      <dsp:txXfrm>
        <a:off x="5981386" y="2042411"/>
        <a:ext cx="1073367" cy="715578"/>
      </dsp:txXfrm>
    </dsp:sp>
    <dsp:sp modelId="{A8C47BEB-2958-4072-9EF9-367ED8F0044E}">
      <dsp:nvSpPr>
        <dsp:cNvPr id="0" name=""/>
        <dsp:cNvSpPr/>
      </dsp:nvSpPr>
      <dsp:spPr>
        <a:xfrm>
          <a:off x="7162090" y="2042411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Mahdollisuus saada tukea anonyymisti</a:t>
          </a:r>
        </a:p>
        <a:p>
          <a:pPr marL="0" lvl="0" indent="0" algn="ctr" defTabSz="400050">
            <a:lnSpc>
              <a:spcPct val="50000"/>
            </a:lnSpc>
            <a:spcBef>
              <a:spcPct val="0"/>
            </a:spcBef>
            <a:spcAft>
              <a:spcPts val="0"/>
            </a:spcAft>
            <a:buNone/>
          </a:pPr>
          <a:endParaRPr lang="fi-FI" sz="9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työskentelyn tavoitteet</a:t>
          </a:r>
        </a:p>
      </dsp:txBody>
      <dsp:txXfrm>
        <a:off x="7519879" y="2042411"/>
        <a:ext cx="1073367" cy="715578"/>
      </dsp:txXfrm>
    </dsp:sp>
    <dsp:sp modelId="{D4EB4109-6527-42EA-BA86-5711CAE89AAD}">
      <dsp:nvSpPr>
        <dsp:cNvPr id="0" name=""/>
        <dsp:cNvSpPr/>
      </dsp:nvSpPr>
      <dsp:spPr>
        <a:xfrm>
          <a:off x="8700583" y="2042411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 err="1"/>
            <a:t>Etma</a:t>
          </a:r>
          <a:r>
            <a:rPr lang="fi-FI" sz="900" kern="1200" dirty="0"/>
            <a:t> tapaamiset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 err="1"/>
            <a:t>max</a:t>
          </a:r>
          <a:r>
            <a:rPr lang="fi-FI" sz="900" kern="1200" dirty="0"/>
            <a:t>. 5x</a:t>
          </a:r>
        </a:p>
      </dsp:txBody>
      <dsp:txXfrm>
        <a:off x="9058372" y="2042411"/>
        <a:ext cx="1073367" cy="715578"/>
      </dsp:txXfrm>
    </dsp:sp>
    <dsp:sp modelId="{52098AB1-129A-457C-AA23-492CA8597F81}">
      <dsp:nvSpPr>
        <dsp:cNvPr id="0" name=""/>
        <dsp:cNvSpPr/>
      </dsp:nvSpPr>
      <dsp:spPr>
        <a:xfrm>
          <a:off x="671452" y="2951971"/>
          <a:ext cx="2155355" cy="862142"/>
        </a:xfrm>
        <a:prstGeom prst="chevron">
          <a:avLst/>
        </a:prstGeom>
        <a:solidFill>
          <a:schemeClr val="accent4">
            <a:alpha val="9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Yksilö-, pari- ja perhe-työskentely </a:t>
          </a:r>
        </a:p>
      </dsp:txBody>
      <dsp:txXfrm>
        <a:off x="1102523" y="2951971"/>
        <a:ext cx="1293213" cy="862142"/>
      </dsp:txXfrm>
    </dsp:sp>
    <dsp:sp modelId="{DBFD013F-019C-45D6-912D-C4A9C1FC4B6C}">
      <dsp:nvSpPr>
        <dsp:cNvPr id="0" name=""/>
        <dsp:cNvSpPr/>
      </dsp:nvSpPr>
      <dsp:spPr>
        <a:xfrm>
          <a:off x="2546612" y="3025254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Odotus- ja pikkulapsiajan päihteiden käyttö</a:t>
          </a:r>
        </a:p>
      </dsp:txBody>
      <dsp:txXfrm>
        <a:off x="2904401" y="3025254"/>
        <a:ext cx="1073367" cy="715578"/>
      </dsp:txXfrm>
    </dsp:sp>
    <dsp:sp modelId="{84A15311-F9C3-4399-BF91-4C774277322D}">
      <dsp:nvSpPr>
        <dsp:cNvPr id="0" name=""/>
        <dsp:cNvSpPr/>
      </dsp:nvSpPr>
      <dsp:spPr>
        <a:xfrm>
          <a:off x="4085104" y="3025254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044 3593378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b="0" kern="1200" dirty="0">
            <a:solidFill>
              <a:schemeClr val="tx1"/>
            </a:solidFill>
          </a:endParaRPr>
        </a:p>
      </dsp:txBody>
      <dsp:txXfrm>
        <a:off x="4442893" y="3025254"/>
        <a:ext cx="1073367" cy="715578"/>
      </dsp:txXfrm>
    </dsp:sp>
    <dsp:sp modelId="{0B38A86E-BD17-47A7-B730-68D061007344}">
      <dsp:nvSpPr>
        <dsp:cNvPr id="0" name=""/>
        <dsp:cNvSpPr/>
      </dsp:nvSpPr>
      <dsp:spPr>
        <a:xfrm>
          <a:off x="5623597" y="3025254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lumMod val="40000"/>
              <a:lumOff val="6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u="sng" kern="1200" dirty="0">
              <a:solidFill>
                <a:schemeClr val="tx1"/>
              </a:solidFill>
            </a:rPr>
            <a:t>PTA: </a:t>
          </a:r>
          <a:r>
            <a:rPr lang="fi-FI" sz="800" b="0" kern="1200" dirty="0">
              <a:solidFill>
                <a:schemeClr val="tx1"/>
              </a:solidFill>
            </a:rPr>
            <a:t>työparityöskentely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u="sng" kern="1200" dirty="0">
              <a:solidFill>
                <a:schemeClr val="tx1"/>
              </a:solidFill>
            </a:rPr>
            <a:t>Asiakkuus: </a:t>
          </a:r>
          <a:r>
            <a:rPr lang="fi-FI" sz="800" b="0" kern="1200" dirty="0">
              <a:solidFill>
                <a:schemeClr val="tx1"/>
              </a:solidFill>
            </a:rPr>
            <a:t>työskentely tavoitteiden mukaisesti</a:t>
          </a:r>
        </a:p>
      </dsp:txBody>
      <dsp:txXfrm>
        <a:off x="5981386" y="3025254"/>
        <a:ext cx="1073367" cy="715578"/>
      </dsp:txXfrm>
    </dsp:sp>
    <dsp:sp modelId="{E220CEEA-A3DA-4B05-B628-48F3EDFBB467}">
      <dsp:nvSpPr>
        <dsp:cNvPr id="0" name=""/>
        <dsp:cNvSpPr/>
      </dsp:nvSpPr>
      <dsp:spPr>
        <a:xfrm>
          <a:off x="7162090" y="3025254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Asiakkaan tilanteessa työskentelyn tavoitteet</a:t>
          </a:r>
        </a:p>
      </dsp:txBody>
      <dsp:txXfrm>
        <a:off x="7519879" y="3025254"/>
        <a:ext cx="1073367" cy="715578"/>
      </dsp:txXfrm>
    </dsp:sp>
    <dsp:sp modelId="{97A6E6C4-1B5F-4F34-B1B8-D5936A5FB8F3}">
      <dsp:nvSpPr>
        <dsp:cNvPr id="0" name=""/>
        <dsp:cNvSpPr/>
      </dsp:nvSpPr>
      <dsp:spPr>
        <a:xfrm>
          <a:off x="8700583" y="3025254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058372" y="3025254"/>
        <a:ext cx="1073367" cy="715578"/>
      </dsp:txXfrm>
    </dsp:sp>
    <dsp:sp modelId="{B4757D94-61BA-42CA-B1CB-854FF9588F43}">
      <dsp:nvSpPr>
        <dsp:cNvPr id="0" name=""/>
        <dsp:cNvSpPr/>
      </dsp:nvSpPr>
      <dsp:spPr>
        <a:xfrm>
          <a:off x="671452" y="3934814"/>
          <a:ext cx="2155355" cy="8621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Vertaistuellinen ammatillisesti ohjattu yhteisö</a:t>
          </a:r>
        </a:p>
      </dsp:txBody>
      <dsp:txXfrm>
        <a:off x="1102523" y="3934814"/>
        <a:ext cx="1293213" cy="862142"/>
      </dsp:txXfrm>
    </dsp:sp>
    <dsp:sp modelId="{4DC29D3F-E407-4046-825D-914B263F46DC}">
      <dsp:nvSpPr>
        <dsp:cNvPr id="0" name=""/>
        <dsp:cNvSpPr/>
      </dsp:nvSpPr>
      <dsp:spPr>
        <a:xfrm>
          <a:off x="2546612" y="4008096"/>
          <a:ext cx="1788945" cy="715578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Odotus- ja pikkulapsiajan päihteiden käyttö</a:t>
          </a:r>
        </a:p>
      </dsp:txBody>
      <dsp:txXfrm>
        <a:off x="2904401" y="4008096"/>
        <a:ext cx="1073367" cy="715578"/>
      </dsp:txXfrm>
    </dsp:sp>
    <dsp:sp modelId="{4F7CFBF3-7B83-48CF-B92C-0F965E0A045A}">
      <dsp:nvSpPr>
        <dsp:cNvPr id="0" name=""/>
        <dsp:cNvSpPr/>
      </dsp:nvSpPr>
      <dsp:spPr>
        <a:xfrm>
          <a:off x="4085104" y="4008096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044 3593378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800" b="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400" b="0" kern="1200" dirty="0">
            <a:solidFill>
              <a:schemeClr val="tx1"/>
            </a:solidFill>
          </a:endParaRPr>
        </a:p>
      </dsp:txBody>
      <dsp:txXfrm>
        <a:off x="4442893" y="4008096"/>
        <a:ext cx="1073367" cy="715578"/>
      </dsp:txXfrm>
    </dsp:sp>
    <dsp:sp modelId="{3EE52D34-1C25-40A7-9D9C-18A3474E86EE}">
      <dsp:nvSpPr>
        <dsp:cNvPr id="0" name=""/>
        <dsp:cNvSpPr/>
      </dsp:nvSpPr>
      <dsp:spPr>
        <a:xfrm>
          <a:off x="5623597" y="4008096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Ennaltaehkäisevä, korjaava vertaistuellinen ammatillisesti ohjattu työskentely </a:t>
          </a:r>
        </a:p>
      </dsp:txBody>
      <dsp:txXfrm>
        <a:off x="5981386" y="4008096"/>
        <a:ext cx="1073367" cy="715578"/>
      </dsp:txXfrm>
    </dsp:sp>
    <dsp:sp modelId="{8C5418FC-438E-4ECC-80B5-144BD5A37A40}">
      <dsp:nvSpPr>
        <dsp:cNvPr id="0" name=""/>
        <dsp:cNvSpPr/>
      </dsp:nvSpPr>
      <dsp:spPr>
        <a:xfrm>
          <a:off x="7162090" y="4008096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Asiakkaan tilanteessa työskentelyn tavoitteet</a:t>
          </a:r>
        </a:p>
      </dsp:txBody>
      <dsp:txXfrm>
        <a:off x="7519879" y="4008096"/>
        <a:ext cx="1073367" cy="715578"/>
      </dsp:txXfrm>
    </dsp:sp>
    <dsp:sp modelId="{E4567C8D-1F29-40FA-A1B1-55BA3351234E}">
      <dsp:nvSpPr>
        <dsp:cNvPr id="0" name=""/>
        <dsp:cNvSpPr/>
      </dsp:nvSpPr>
      <dsp:spPr>
        <a:xfrm>
          <a:off x="8700583" y="4008096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Monialaisen asiakassuunnitelman mukaisesti</a:t>
          </a:r>
        </a:p>
      </dsp:txBody>
      <dsp:txXfrm>
        <a:off x="9058372" y="4008096"/>
        <a:ext cx="1073367" cy="715578"/>
      </dsp:txXfrm>
    </dsp:sp>
    <dsp:sp modelId="{306CE28F-6E16-4C40-9F0A-ABF8FC251397}">
      <dsp:nvSpPr>
        <dsp:cNvPr id="0" name=""/>
        <dsp:cNvSpPr/>
      </dsp:nvSpPr>
      <dsp:spPr>
        <a:xfrm>
          <a:off x="671452" y="4917656"/>
          <a:ext cx="2155355" cy="86214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Koulutus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Konsultaatio</a:t>
          </a:r>
          <a:endParaRPr lang="fi-FI" sz="1000" b="0" kern="1200" dirty="0">
            <a:solidFill>
              <a:schemeClr val="tx1"/>
            </a:solidFill>
          </a:endParaRPr>
        </a:p>
      </dsp:txBody>
      <dsp:txXfrm>
        <a:off x="1102523" y="4917656"/>
        <a:ext cx="1293213" cy="862142"/>
      </dsp:txXfrm>
    </dsp:sp>
    <dsp:sp modelId="{5872B4C4-F6ED-43E2-AAAD-CAD606580C1F}">
      <dsp:nvSpPr>
        <dsp:cNvPr id="0" name=""/>
        <dsp:cNvSpPr/>
      </dsp:nvSpPr>
      <dsp:spPr>
        <a:xfrm>
          <a:off x="2546612" y="4990938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Koulutustarve: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600" b="0" kern="1200" dirty="0">
              <a:solidFill>
                <a:schemeClr val="tx1"/>
              </a:solidFill>
            </a:rPr>
            <a:t>- Päihteiden </a:t>
          </a:r>
          <a:r>
            <a:rPr lang="fi-FI" sz="600" b="0" kern="1200" dirty="0" err="1">
              <a:solidFill>
                <a:schemeClr val="tx1"/>
              </a:solidFill>
            </a:rPr>
            <a:t>puheeksiotto</a:t>
          </a:r>
          <a:endParaRPr lang="fi-FI" sz="600" b="0" kern="1200" dirty="0">
            <a:solidFill>
              <a:schemeClr val="tx1"/>
            </a:solidFill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600" b="0" kern="1200" dirty="0">
              <a:solidFill>
                <a:schemeClr val="tx1"/>
              </a:solidFill>
            </a:rPr>
            <a:t>- Päihteiden vaikutus lapsiperhe arkeen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600" b="0" kern="1200" dirty="0">
              <a:solidFill>
                <a:schemeClr val="tx1"/>
              </a:solidFill>
            </a:rPr>
            <a:t>- Varhainen vuorovaikutus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600" b="0" kern="1200" dirty="0">
              <a:solidFill>
                <a:schemeClr val="tx1"/>
              </a:solidFill>
            </a:rPr>
            <a:t>Konsultaatio: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600" b="0" kern="1200" dirty="0">
              <a:solidFill>
                <a:schemeClr val="tx1"/>
              </a:solidFill>
            </a:rPr>
            <a:t>- case konsultaatio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i-FI" sz="400" b="0" kern="1200" dirty="0">
            <a:solidFill>
              <a:schemeClr val="tx1"/>
            </a:solidFill>
          </a:endParaRPr>
        </a:p>
      </dsp:txBody>
      <dsp:txXfrm>
        <a:off x="2904401" y="4990938"/>
        <a:ext cx="1073367" cy="715578"/>
      </dsp:txXfrm>
    </dsp:sp>
    <dsp:sp modelId="{9FA51740-E231-4838-AF7D-975EA46AF4A2}">
      <dsp:nvSpPr>
        <dsp:cNvPr id="0" name=""/>
        <dsp:cNvSpPr/>
      </dsp:nvSpPr>
      <dsp:spPr>
        <a:xfrm>
          <a:off x="4092979" y="4990938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0" kern="1200" dirty="0">
              <a:solidFill>
                <a:schemeClr val="tx1"/>
              </a:solidFill>
            </a:rPr>
            <a:t>0443593378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Etusivu - Kokkolan ensi- ja turvakoti ry</a:t>
          </a:r>
          <a:endParaRPr lang="fi-FI" sz="200" b="0" kern="1200" dirty="0">
            <a:solidFill>
              <a:schemeClr val="tx1"/>
            </a:solidFill>
          </a:endParaRPr>
        </a:p>
      </dsp:txBody>
      <dsp:txXfrm>
        <a:off x="4450768" y="4990938"/>
        <a:ext cx="1073367" cy="715578"/>
      </dsp:txXfrm>
    </dsp:sp>
    <dsp:sp modelId="{453D8213-887A-449C-B5FA-318DD15ED626}">
      <dsp:nvSpPr>
        <dsp:cNvPr id="0" name=""/>
        <dsp:cNvSpPr/>
      </dsp:nvSpPr>
      <dsp:spPr>
        <a:xfrm>
          <a:off x="5623597" y="4990938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Sisältö odotukset: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Päihteet ja vanhemmuus</a:t>
          </a:r>
          <a:endParaRPr lang="fi-FI" sz="800" b="0" kern="1200" dirty="0">
            <a:solidFill>
              <a:schemeClr val="tx1"/>
            </a:solidFill>
          </a:endParaRPr>
        </a:p>
      </dsp:txBody>
      <dsp:txXfrm>
        <a:off x="5981386" y="4990938"/>
        <a:ext cx="1073367" cy="715578"/>
      </dsp:txXfrm>
    </dsp:sp>
    <dsp:sp modelId="{4F2824FD-0E7D-43D0-A2CD-D281E41E4B36}">
      <dsp:nvSpPr>
        <dsp:cNvPr id="0" name=""/>
        <dsp:cNvSpPr/>
      </dsp:nvSpPr>
      <dsp:spPr>
        <a:xfrm>
          <a:off x="7162090" y="4990938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Tieto kohderyhmästä</a:t>
          </a:r>
        </a:p>
      </dsp:txBody>
      <dsp:txXfrm>
        <a:off x="7519879" y="4990938"/>
        <a:ext cx="1073367" cy="715578"/>
      </dsp:txXfrm>
    </dsp:sp>
    <dsp:sp modelId="{4874AAC3-3836-4C63-9D30-9E6166E9625A}">
      <dsp:nvSpPr>
        <dsp:cNvPr id="0" name=""/>
        <dsp:cNvSpPr/>
      </dsp:nvSpPr>
      <dsp:spPr>
        <a:xfrm>
          <a:off x="8700583" y="4990938"/>
          <a:ext cx="1788945" cy="715578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Tarpeen mukaisesti</a:t>
          </a:r>
        </a:p>
      </dsp:txBody>
      <dsp:txXfrm>
        <a:off x="9058372" y="4990938"/>
        <a:ext cx="1073367" cy="7155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236" y="951662"/>
          <a:ext cx="2540771" cy="1016308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509390" y="951662"/>
        <a:ext cx="1524463" cy="1016308"/>
      </dsp:txXfrm>
    </dsp:sp>
    <dsp:sp modelId="{86642415-563B-44C6-9F66-0D4B25FBC798}">
      <dsp:nvSpPr>
        <dsp:cNvPr id="0" name=""/>
        <dsp:cNvSpPr/>
      </dsp:nvSpPr>
      <dsp:spPr>
        <a:xfrm>
          <a:off x="2211707" y="1038048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Toiminta-mahdollisuudet</a:t>
          </a:r>
        </a:p>
      </dsp:txBody>
      <dsp:txXfrm>
        <a:off x="2633475" y="1038048"/>
        <a:ext cx="1265304" cy="843536"/>
      </dsp:txXfrm>
    </dsp:sp>
    <dsp:sp modelId="{D4CAEDAE-D194-44A6-B53B-467226D279F6}">
      <dsp:nvSpPr>
        <dsp:cNvPr id="0" name=""/>
        <dsp:cNvSpPr/>
      </dsp:nvSpPr>
      <dsp:spPr>
        <a:xfrm>
          <a:off x="4025310" y="1038048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</a:t>
          </a:r>
        </a:p>
      </dsp:txBody>
      <dsp:txXfrm>
        <a:off x="4447078" y="1038048"/>
        <a:ext cx="1265304" cy="843536"/>
      </dsp:txXfrm>
    </dsp:sp>
    <dsp:sp modelId="{DE21B5B8-FC7D-434B-A023-1C65F8B6DA40}">
      <dsp:nvSpPr>
        <dsp:cNvPr id="0" name=""/>
        <dsp:cNvSpPr/>
      </dsp:nvSpPr>
      <dsp:spPr>
        <a:xfrm>
          <a:off x="5838912" y="1038048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Yhteistyötoimijan tuki</a:t>
          </a:r>
        </a:p>
      </dsp:txBody>
      <dsp:txXfrm>
        <a:off x="6260680" y="1038048"/>
        <a:ext cx="1265304" cy="843536"/>
      </dsp:txXfrm>
    </dsp:sp>
    <dsp:sp modelId="{0534E689-339B-4E98-814C-EE63F436F22B}">
      <dsp:nvSpPr>
        <dsp:cNvPr id="0" name=""/>
        <dsp:cNvSpPr/>
      </dsp:nvSpPr>
      <dsp:spPr>
        <a:xfrm>
          <a:off x="7652515" y="1038048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Yhteistyöskentelyn suunnittelu</a:t>
          </a:r>
        </a:p>
      </dsp:txBody>
      <dsp:txXfrm>
        <a:off x="8074283" y="1038048"/>
        <a:ext cx="1265304" cy="843536"/>
      </dsp:txXfrm>
    </dsp:sp>
    <dsp:sp modelId="{F3646618-FFC5-4F27-BF23-E5876F429E5E}">
      <dsp:nvSpPr>
        <dsp:cNvPr id="0" name=""/>
        <dsp:cNvSpPr/>
      </dsp:nvSpPr>
      <dsp:spPr>
        <a:xfrm>
          <a:off x="9466118" y="1038048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Vaikuttavuuden arviointi</a:t>
          </a:r>
        </a:p>
      </dsp:txBody>
      <dsp:txXfrm>
        <a:off x="9887886" y="1038048"/>
        <a:ext cx="1265304" cy="843536"/>
      </dsp:txXfrm>
    </dsp:sp>
    <dsp:sp modelId="{D4CDF2C5-AE2A-44EF-BB3C-8D7BE3B5459F}">
      <dsp:nvSpPr>
        <dsp:cNvPr id="0" name=""/>
        <dsp:cNvSpPr/>
      </dsp:nvSpPr>
      <dsp:spPr>
        <a:xfrm>
          <a:off x="1236" y="2110254"/>
          <a:ext cx="2540771" cy="1016308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Vauvalähtöinen päihdeperhe-kuntoutus</a:t>
          </a:r>
        </a:p>
      </dsp:txBody>
      <dsp:txXfrm>
        <a:off x="509390" y="2110254"/>
        <a:ext cx="1524463" cy="1016308"/>
      </dsp:txXfrm>
    </dsp:sp>
    <dsp:sp modelId="{6C0E8378-B958-413F-B19F-A8F3CAE3647E}">
      <dsp:nvSpPr>
        <dsp:cNvPr id="0" name=""/>
        <dsp:cNvSpPr/>
      </dsp:nvSpPr>
      <dsp:spPr>
        <a:xfrm>
          <a:off x="2211707" y="2196640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Päihteiden käyttöä/ epäilyä päihteiden käytöstä perheessä, jossa alle 3 –vuotias lapsi</a:t>
          </a:r>
        </a:p>
      </dsp:txBody>
      <dsp:txXfrm>
        <a:off x="2633475" y="2196640"/>
        <a:ext cx="1265304" cy="843536"/>
      </dsp:txXfrm>
    </dsp:sp>
    <dsp:sp modelId="{25FADDF4-9696-49A3-944D-2FED0AEF262D}">
      <dsp:nvSpPr>
        <dsp:cNvPr id="0" name=""/>
        <dsp:cNvSpPr/>
      </dsp:nvSpPr>
      <dsp:spPr>
        <a:xfrm>
          <a:off x="4025310" y="2196640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b="0" kern="1200" dirty="0">
            <a:solidFill>
              <a:schemeClr val="tx1"/>
            </a:solidFill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Yksikönjohtaja: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044 2593990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Vastaavaohjaaja: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044 7541054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b="0" kern="1200" dirty="0">
            <a:solidFill>
              <a:schemeClr val="tx1"/>
            </a:solidFill>
          </a:endParaRPr>
        </a:p>
      </dsp:txBody>
      <dsp:txXfrm>
        <a:off x="4447078" y="2196640"/>
        <a:ext cx="1265304" cy="843536"/>
      </dsp:txXfrm>
    </dsp:sp>
    <dsp:sp modelId="{877E0F1B-464B-429F-8FD0-D75B8B38554A}">
      <dsp:nvSpPr>
        <dsp:cNvPr id="0" name=""/>
        <dsp:cNvSpPr/>
      </dsp:nvSpPr>
      <dsp:spPr>
        <a:xfrm>
          <a:off x="5838912" y="2196640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Arviointi kuntoutuksen tarpeesta.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Pidä kiinni –hoitojärjestelmän mukainen ympärivuorokautinen perhekuntoutus</a:t>
          </a:r>
        </a:p>
      </dsp:txBody>
      <dsp:txXfrm>
        <a:off x="6260680" y="2196640"/>
        <a:ext cx="1265304" cy="843536"/>
      </dsp:txXfrm>
    </dsp:sp>
    <dsp:sp modelId="{C044D98F-36FD-4BE9-8214-7D51D7EFF162}">
      <dsp:nvSpPr>
        <dsp:cNvPr id="0" name=""/>
        <dsp:cNvSpPr/>
      </dsp:nvSpPr>
      <dsp:spPr>
        <a:xfrm>
          <a:off x="7652515" y="2196640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Asiakkaan tilanteessa työskentelyn tavoitteet:</a:t>
          </a:r>
        </a:p>
        <a:p>
          <a:pPr marL="0" lvl="0" indent="0" algn="ctr" defTabSz="40005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 dirty="0">
              <a:solidFill>
                <a:schemeClr val="tx1"/>
              </a:solidFill>
            </a:rPr>
            <a:t>-päihteetön elämäntapa</a:t>
          </a:r>
        </a:p>
        <a:p>
          <a:pPr marL="0" lvl="0" indent="0" algn="ctr" defTabSz="40005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00" b="0" kern="1200" dirty="0">
              <a:solidFill>
                <a:schemeClr val="tx1"/>
              </a:solidFill>
            </a:rPr>
            <a:t>-pikkulapsiperheen arki</a:t>
          </a:r>
        </a:p>
        <a:p>
          <a:pPr marL="0" lvl="0" indent="0" algn="ctr" defTabSz="40005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b="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Maksusitoumustiedot</a:t>
          </a:r>
        </a:p>
      </dsp:txBody>
      <dsp:txXfrm>
        <a:off x="8074283" y="2196640"/>
        <a:ext cx="1265304" cy="843536"/>
      </dsp:txXfrm>
    </dsp:sp>
    <dsp:sp modelId="{54863496-5E03-4377-A30A-F018F385D1A6}">
      <dsp:nvSpPr>
        <dsp:cNvPr id="0" name=""/>
        <dsp:cNvSpPr/>
      </dsp:nvSpPr>
      <dsp:spPr>
        <a:xfrm>
          <a:off x="9466118" y="2196640"/>
          <a:ext cx="2108840" cy="843536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Monialaisen asiakassuunnitelman mukaisesti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Yhteenveto kuntoutuksesta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Asiakkaan tilannetta arvioidaan 6kk ja 12 kk kuntoutuksen jälkeen</a:t>
          </a:r>
        </a:p>
      </dsp:txBody>
      <dsp:txXfrm>
        <a:off x="9887886" y="2196640"/>
        <a:ext cx="1265304" cy="843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824A0-35A3-44E1-A267-497C9DC47296}">
      <dsp:nvSpPr>
        <dsp:cNvPr id="0" name=""/>
        <dsp:cNvSpPr/>
      </dsp:nvSpPr>
      <dsp:spPr>
        <a:xfrm>
          <a:off x="54732" y="743"/>
          <a:ext cx="2613661" cy="104546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Monialainen palvelutarpeen tuki</a:t>
          </a:r>
        </a:p>
      </dsp:txBody>
      <dsp:txXfrm>
        <a:off x="577464" y="743"/>
        <a:ext cx="1568197" cy="1045464"/>
      </dsp:txXfrm>
    </dsp:sp>
    <dsp:sp modelId="{200BFAB3-6B80-478B-BC51-16F1247417DC}">
      <dsp:nvSpPr>
        <dsp:cNvPr id="0" name=""/>
        <dsp:cNvSpPr/>
      </dsp:nvSpPr>
      <dsp:spPr>
        <a:xfrm>
          <a:off x="2328618" y="89608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Toiminta-mahdollisuudet </a:t>
          </a:r>
        </a:p>
      </dsp:txBody>
      <dsp:txXfrm>
        <a:off x="2762486" y="89608"/>
        <a:ext cx="1301604" cy="867735"/>
      </dsp:txXfrm>
    </dsp:sp>
    <dsp:sp modelId="{E0821327-1FCA-487E-9F7A-F96464D2A30E}">
      <dsp:nvSpPr>
        <dsp:cNvPr id="0" name=""/>
        <dsp:cNvSpPr/>
      </dsp:nvSpPr>
      <dsp:spPr>
        <a:xfrm>
          <a:off x="4194249" y="89608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999517"/>
            <a:satOff val="294"/>
            <a:lumOff val="-10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99517"/>
              <a:satOff val="294"/>
              <a:lumOff val="-1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Yhteistyötoimija</a:t>
          </a:r>
        </a:p>
      </dsp:txBody>
      <dsp:txXfrm>
        <a:off x="4628117" y="89608"/>
        <a:ext cx="1301604" cy="867735"/>
      </dsp:txXfrm>
    </dsp:sp>
    <dsp:sp modelId="{B96AFB0B-74F8-4B76-AED8-CEC50A238199}">
      <dsp:nvSpPr>
        <dsp:cNvPr id="0" name=""/>
        <dsp:cNvSpPr/>
      </dsp:nvSpPr>
      <dsp:spPr>
        <a:xfrm>
          <a:off x="6059881" y="89608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1999035"/>
            <a:satOff val="587"/>
            <a:lumOff val="-21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999035"/>
              <a:satOff val="587"/>
              <a:lumOff val="-2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Yhteistyötoimijan tuki</a:t>
          </a:r>
        </a:p>
      </dsp:txBody>
      <dsp:txXfrm>
        <a:off x="6493749" y="89608"/>
        <a:ext cx="1301604" cy="867735"/>
      </dsp:txXfrm>
    </dsp:sp>
    <dsp:sp modelId="{30C481F9-DE3B-47BC-A01C-BF055786CD4B}">
      <dsp:nvSpPr>
        <dsp:cNvPr id="0" name=""/>
        <dsp:cNvSpPr/>
      </dsp:nvSpPr>
      <dsp:spPr>
        <a:xfrm>
          <a:off x="7925512" y="89608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2998552"/>
            <a:satOff val="881"/>
            <a:lumOff val="-32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2998552"/>
              <a:satOff val="881"/>
              <a:lumOff val="-3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Yhteistyöskentelyn suunnittelu</a:t>
          </a:r>
        </a:p>
      </dsp:txBody>
      <dsp:txXfrm>
        <a:off x="8359380" y="89608"/>
        <a:ext cx="1301604" cy="867735"/>
      </dsp:txXfrm>
    </dsp:sp>
    <dsp:sp modelId="{15F13575-288B-439B-94B6-872A2288CC01}">
      <dsp:nvSpPr>
        <dsp:cNvPr id="0" name=""/>
        <dsp:cNvSpPr/>
      </dsp:nvSpPr>
      <dsp:spPr>
        <a:xfrm>
          <a:off x="9791144" y="89608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3998069"/>
            <a:satOff val="1175"/>
            <a:lumOff val="-42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998069"/>
              <a:satOff val="1175"/>
              <a:lumOff val="-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/>
            <a:t>Vaikuttavuuden arviointi</a:t>
          </a:r>
        </a:p>
      </dsp:txBody>
      <dsp:txXfrm>
        <a:off x="10225012" y="89608"/>
        <a:ext cx="1301604" cy="867735"/>
      </dsp:txXfrm>
    </dsp:sp>
    <dsp:sp modelId="{8B4DC763-102E-4742-A4A9-F5695C3966E5}">
      <dsp:nvSpPr>
        <dsp:cNvPr id="0" name=""/>
        <dsp:cNvSpPr/>
      </dsp:nvSpPr>
      <dsp:spPr>
        <a:xfrm>
          <a:off x="54732" y="1192573"/>
          <a:ext cx="2613661" cy="1045464"/>
        </a:xfrm>
        <a:prstGeom prst="chevron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kern="1200" dirty="0"/>
            <a:t>Lapsen/ perheen kokonaistilanteen ja  lastensuojelutarpeen kartoittaminen sekä tuen tarpeen tunnistaminen</a:t>
          </a:r>
        </a:p>
      </dsp:txBody>
      <dsp:txXfrm>
        <a:off x="577464" y="1192573"/>
        <a:ext cx="1568197" cy="1045464"/>
      </dsp:txXfrm>
    </dsp:sp>
    <dsp:sp modelId="{C78CEE95-5EDC-459E-9C95-511EF6E1B25A}">
      <dsp:nvSpPr>
        <dsp:cNvPr id="0" name=""/>
        <dsp:cNvSpPr/>
      </dsp:nvSpPr>
      <dsp:spPr>
        <a:xfrm>
          <a:off x="2328618" y="128143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4997587"/>
            <a:satOff val="1469"/>
            <a:lumOff val="-53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4997587"/>
              <a:satOff val="1469"/>
              <a:lumOff val="-5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Arvioidaan verkostojen toimintamahdollisuuksia ja sitä, mikä ensisijaista, tarpeellista ja välttämätöntä </a:t>
          </a:r>
        </a:p>
      </dsp:txBody>
      <dsp:txXfrm>
        <a:off x="2762486" y="1281437"/>
        <a:ext cx="1301604" cy="867735"/>
      </dsp:txXfrm>
    </dsp:sp>
    <dsp:sp modelId="{9A8C20EC-68B4-442E-B8E5-6997607B97C3}">
      <dsp:nvSpPr>
        <dsp:cNvPr id="0" name=""/>
        <dsp:cNvSpPr/>
      </dsp:nvSpPr>
      <dsp:spPr>
        <a:xfrm>
          <a:off x="4194249" y="128143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5997104"/>
            <a:satOff val="1762"/>
            <a:lumOff val="-63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997104"/>
              <a:satOff val="1762"/>
              <a:lumOff val="-6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Kutsutaan tarvittavat verkostot yhteistyöhön</a:t>
          </a:r>
        </a:p>
      </dsp:txBody>
      <dsp:txXfrm>
        <a:off x="4628117" y="1281437"/>
        <a:ext cx="1301604" cy="867735"/>
      </dsp:txXfrm>
    </dsp:sp>
    <dsp:sp modelId="{71952D79-F418-40FD-A4EB-A41D72093813}">
      <dsp:nvSpPr>
        <dsp:cNvPr id="0" name=""/>
        <dsp:cNvSpPr/>
      </dsp:nvSpPr>
      <dsp:spPr>
        <a:xfrm>
          <a:off x="6059881" y="128143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6996621"/>
            <a:satOff val="2056"/>
            <a:lumOff val="-74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996621"/>
              <a:satOff val="2056"/>
              <a:lumOff val="-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Arvioidaan yhdessä mihin lapsi/ perhe tarvitsee tukea – tehdään monialainen asiakassuunnitelma</a:t>
          </a:r>
        </a:p>
      </dsp:txBody>
      <dsp:txXfrm>
        <a:off x="6493749" y="1281437"/>
        <a:ext cx="1301604" cy="867735"/>
      </dsp:txXfrm>
    </dsp:sp>
    <dsp:sp modelId="{F4853995-46BD-4BF3-B790-2C2A4659F828}">
      <dsp:nvSpPr>
        <dsp:cNvPr id="0" name=""/>
        <dsp:cNvSpPr/>
      </dsp:nvSpPr>
      <dsp:spPr>
        <a:xfrm>
          <a:off x="7925512" y="128143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7996139"/>
            <a:satOff val="2350"/>
            <a:lumOff val="-85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7996139"/>
              <a:satOff val="2350"/>
              <a:lumOff val="-8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Siirretään tieto ja suositukset perheelle ja verkostolle.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Sovitaan monialaisesta työskentelystä ja seurannasta</a:t>
          </a:r>
        </a:p>
      </dsp:txBody>
      <dsp:txXfrm>
        <a:off x="8359380" y="1281437"/>
        <a:ext cx="1301604" cy="867735"/>
      </dsp:txXfrm>
    </dsp:sp>
    <dsp:sp modelId="{3021D043-60C5-45CC-8C32-C62FE0B546FF}">
      <dsp:nvSpPr>
        <dsp:cNvPr id="0" name=""/>
        <dsp:cNvSpPr/>
      </dsp:nvSpPr>
      <dsp:spPr>
        <a:xfrm>
          <a:off x="9791144" y="128143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8995656"/>
            <a:satOff val="2643"/>
            <a:lumOff val="-95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995656"/>
              <a:satOff val="2643"/>
              <a:lumOff val="-9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Asiakassuunnitelman toteutuminen, vaikuttavuus ja jatkoarviointi</a:t>
          </a:r>
        </a:p>
      </dsp:txBody>
      <dsp:txXfrm>
        <a:off x="10225012" y="1281437"/>
        <a:ext cx="1301604" cy="867735"/>
      </dsp:txXfrm>
    </dsp:sp>
    <dsp:sp modelId="{AC2221C0-F7F9-47B8-A466-BA60AD0CC469}">
      <dsp:nvSpPr>
        <dsp:cNvPr id="0" name=""/>
        <dsp:cNvSpPr/>
      </dsp:nvSpPr>
      <dsp:spPr>
        <a:xfrm>
          <a:off x="54732" y="2384402"/>
          <a:ext cx="2613661" cy="1045464"/>
        </a:xfrm>
        <a:prstGeom prst="chevron">
          <a:avLst/>
        </a:prstGeom>
        <a:solidFill>
          <a:schemeClr val="accent3">
            <a:hueOff val="-14017361"/>
            <a:satOff val="5422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palvelu</a:t>
          </a:r>
        </a:p>
      </dsp:txBody>
      <dsp:txXfrm>
        <a:off x="577464" y="2384402"/>
        <a:ext cx="1568197" cy="1045464"/>
      </dsp:txXfrm>
    </dsp:sp>
    <dsp:sp modelId="{750921D3-3502-4A2F-AF1F-6EC0CB494FDE}">
      <dsp:nvSpPr>
        <dsp:cNvPr id="0" name=""/>
        <dsp:cNvSpPr/>
      </dsp:nvSpPr>
      <dsp:spPr>
        <a:xfrm>
          <a:off x="2328618" y="247326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9995174"/>
            <a:satOff val="2937"/>
            <a:lumOff val="-106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9995174"/>
              <a:satOff val="2937"/>
              <a:lumOff val="-10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Kutsutaan yhteistyöhön –meihin otat yhteyttä </a:t>
          </a:r>
        </a:p>
      </dsp:txBody>
      <dsp:txXfrm>
        <a:off x="2762486" y="2473267"/>
        <a:ext cx="1301604" cy="867735"/>
      </dsp:txXfrm>
    </dsp:sp>
    <dsp:sp modelId="{9645795D-BCA7-4F84-B761-0BBFF477004B}">
      <dsp:nvSpPr>
        <dsp:cNvPr id="0" name=""/>
        <dsp:cNvSpPr/>
      </dsp:nvSpPr>
      <dsp:spPr>
        <a:xfrm>
          <a:off x="4194249" y="247326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10994690"/>
            <a:satOff val="3231"/>
            <a:lumOff val="-117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994690"/>
              <a:satOff val="3231"/>
              <a:lumOff val="-1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Meihin saa yhteyden</a:t>
          </a:r>
        </a:p>
      </dsp:txBody>
      <dsp:txXfrm>
        <a:off x="4628117" y="2473267"/>
        <a:ext cx="1301604" cy="867735"/>
      </dsp:txXfrm>
    </dsp:sp>
    <dsp:sp modelId="{F1981170-150D-496D-AE94-D19EDD3DF7FA}">
      <dsp:nvSpPr>
        <dsp:cNvPr id="0" name=""/>
        <dsp:cNvSpPr/>
      </dsp:nvSpPr>
      <dsp:spPr>
        <a:xfrm>
          <a:off x="6059881" y="247326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11994207"/>
            <a:satOff val="3525"/>
            <a:lumOff val="-12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1994207"/>
              <a:satOff val="3525"/>
              <a:lumOff val="-12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Mitä meiltä odotetaan – suunnitelma/ toteutus</a:t>
          </a:r>
        </a:p>
      </dsp:txBody>
      <dsp:txXfrm>
        <a:off x="6493749" y="2473267"/>
        <a:ext cx="1301604" cy="867735"/>
      </dsp:txXfrm>
    </dsp:sp>
    <dsp:sp modelId="{2D7FEBE7-9665-4750-BB90-4475612C53A1}">
      <dsp:nvSpPr>
        <dsp:cNvPr id="0" name=""/>
        <dsp:cNvSpPr/>
      </dsp:nvSpPr>
      <dsp:spPr>
        <a:xfrm>
          <a:off x="7925512" y="247326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12993724"/>
            <a:satOff val="3818"/>
            <a:lumOff val="-138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993724"/>
              <a:satOff val="3818"/>
              <a:lumOff val="-1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Minkä ja miten tiedon haluan</a:t>
          </a:r>
        </a:p>
      </dsp:txBody>
      <dsp:txXfrm>
        <a:off x="8359380" y="2473267"/>
        <a:ext cx="1301604" cy="867735"/>
      </dsp:txXfrm>
    </dsp:sp>
    <dsp:sp modelId="{6226980F-CC9F-4DF0-AE45-1C7767E6898A}">
      <dsp:nvSpPr>
        <dsp:cNvPr id="0" name=""/>
        <dsp:cNvSpPr/>
      </dsp:nvSpPr>
      <dsp:spPr>
        <a:xfrm>
          <a:off x="9791144" y="2473267"/>
          <a:ext cx="2169339" cy="867735"/>
        </a:xfrm>
        <a:prstGeom prst="chevron">
          <a:avLst/>
        </a:prstGeom>
        <a:solidFill>
          <a:schemeClr val="accent3">
            <a:tint val="40000"/>
            <a:alpha val="90000"/>
            <a:hueOff val="-13993242"/>
            <a:satOff val="4112"/>
            <a:lumOff val="-149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3993242"/>
              <a:satOff val="4112"/>
              <a:lumOff val="-14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Miten sovin jatkosta</a:t>
          </a:r>
        </a:p>
      </dsp:txBody>
      <dsp:txXfrm>
        <a:off x="10225012" y="2473267"/>
        <a:ext cx="1301604" cy="867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58DB7-DF2E-4A27-8503-235511531C71}">
      <dsp:nvSpPr>
        <dsp:cNvPr id="0" name=""/>
        <dsp:cNvSpPr/>
      </dsp:nvSpPr>
      <dsp:spPr>
        <a:xfrm>
          <a:off x="4414519" y="1700"/>
          <a:ext cx="6621780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Työpari työskentely oman yksikön sisällä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Esim. sosiaalityöntekijä – sosiaaliohjaaja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900" kern="1200" dirty="0"/>
        </a:p>
      </dsp:txBody>
      <dsp:txXfrm>
        <a:off x="4414519" y="68613"/>
        <a:ext cx="6421040" cy="401481"/>
      </dsp:txXfrm>
    </dsp:sp>
    <dsp:sp modelId="{A6BA2710-C5D1-48B5-88BD-5322E91C7037}">
      <dsp:nvSpPr>
        <dsp:cNvPr id="0" name=""/>
        <dsp:cNvSpPr/>
      </dsp:nvSpPr>
      <dsp:spPr>
        <a:xfrm>
          <a:off x="0" y="1700"/>
          <a:ext cx="4414520" cy="5353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Työparityöskentely</a:t>
          </a:r>
          <a:endParaRPr lang="fi-FI" sz="2400" kern="1200" dirty="0"/>
        </a:p>
      </dsp:txBody>
      <dsp:txXfrm>
        <a:off x="26132" y="27832"/>
        <a:ext cx="4362256" cy="483043"/>
      </dsp:txXfrm>
    </dsp:sp>
    <dsp:sp modelId="{5B39CDF4-0DF9-4309-BA85-CF52608F96F4}">
      <dsp:nvSpPr>
        <dsp:cNvPr id="0" name=""/>
        <dsp:cNvSpPr/>
      </dsp:nvSpPr>
      <dsp:spPr>
        <a:xfrm>
          <a:off x="4414519" y="590538"/>
          <a:ext cx="6621780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749155"/>
            <a:satOff val="514"/>
            <a:lumOff val="-18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749155"/>
              <a:satOff val="514"/>
              <a:lumOff val="-1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Työparityöskentely eri yksiköstä olevan työntekijän kanssa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Esim. sosiaalityöntekijä/ sosiaaliohjaaja – toisen palvelun työntekijä esim. psykiatrinen sairaanhoitaja</a:t>
          </a:r>
        </a:p>
      </dsp:txBody>
      <dsp:txXfrm>
        <a:off x="4414519" y="657451"/>
        <a:ext cx="6421040" cy="401481"/>
      </dsp:txXfrm>
    </dsp:sp>
    <dsp:sp modelId="{668820C7-CFBB-40ED-B981-01F08C9B12B6}">
      <dsp:nvSpPr>
        <dsp:cNvPr id="0" name=""/>
        <dsp:cNvSpPr/>
      </dsp:nvSpPr>
      <dsp:spPr>
        <a:xfrm>
          <a:off x="0" y="590538"/>
          <a:ext cx="4414520" cy="535307"/>
        </a:xfrm>
        <a:prstGeom prst="roundRect">
          <a:avLst/>
        </a:prstGeom>
        <a:solidFill>
          <a:schemeClr val="accent3">
            <a:hueOff val="-1752170"/>
            <a:satOff val="678"/>
            <a:lumOff val="-6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Monialainen työparityöskentely</a:t>
          </a:r>
        </a:p>
      </dsp:txBody>
      <dsp:txXfrm>
        <a:off x="26132" y="616670"/>
        <a:ext cx="4362256" cy="483043"/>
      </dsp:txXfrm>
    </dsp:sp>
    <dsp:sp modelId="{F0778E67-16B3-4EFD-9EFF-EE1D7B44EFB0}">
      <dsp:nvSpPr>
        <dsp:cNvPr id="0" name=""/>
        <dsp:cNvSpPr/>
      </dsp:nvSpPr>
      <dsp:spPr>
        <a:xfrm>
          <a:off x="4415597" y="1227327"/>
          <a:ext cx="6615313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3498311"/>
            <a:satOff val="1028"/>
            <a:lumOff val="-37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3498311"/>
              <a:satOff val="1028"/>
              <a:lumOff val="-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Monialaisesti konsultoidaan lapsen tai nuoren sekä perheen tilannetta</a:t>
          </a:r>
        </a:p>
      </dsp:txBody>
      <dsp:txXfrm>
        <a:off x="4415597" y="1294240"/>
        <a:ext cx="6414573" cy="401481"/>
      </dsp:txXfrm>
    </dsp:sp>
    <dsp:sp modelId="{DEA9DDD7-506F-4C60-A517-C5F81DD88BAC}">
      <dsp:nvSpPr>
        <dsp:cNvPr id="0" name=""/>
        <dsp:cNvSpPr/>
      </dsp:nvSpPr>
      <dsp:spPr>
        <a:xfrm>
          <a:off x="5388" y="1179377"/>
          <a:ext cx="4410208" cy="631208"/>
        </a:xfrm>
        <a:prstGeom prst="roundRect">
          <a:avLst/>
        </a:prstGeom>
        <a:solidFill>
          <a:schemeClr val="accent3">
            <a:hueOff val="-3504340"/>
            <a:satOff val="1356"/>
            <a:lumOff val="-1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Monialainen konsultoiva työskentely</a:t>
          </a:r>
          <a:endParaRPr lang="fi-FI" sz="2400" kern="1200" dirty="0"/>
        </a:p>
      </dsp:txBody>
      <dsp:txXfrm>
        <a:off x="36201" y="1210190"/>
        <a:ext cx="4348582" cy="569582"/>
      </dsp:txXfrm>
    </dsp:sp>
    <dsp:sp modelId="{B8ED4DF2-9F09-4C93-AFA5-1C946E3A4538}">
      <dsp:nvSpPr>
        <dsp:cNvPr id="0" name=""/>
        <dsp:cNvSpPr/>
      </dsp:nvSpPr>
      <dsp:spPr>
        <a:xfrm>
          <a:off x="4414519" y="1864116"/>
          <a:ext cx="6621780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5247466"/>
            <a:satOff val="1542"/>
            <a:lumOff val="-55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5247466"/>
              <a:satOff val="1542"/>
              <a:lumOff val="-5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Monialaisesti työskennellään lapsen tai nuoren sekä perheen asioissa, yhdellä toimijalla päävastuu perheen asioista</a:t>
          </a:r>
        </a:p>
      </dsp:txBody>
      <dsp:txXfrm>
        <a:off x="4414519" y="1931029"/>
        <a:ext cx="6421040" cy="401481"/>
      </dsp:txXfrm>
    </dsp:sp>
    <dsp:sp modelId="{F321FEF8-9A1D-4F58-888F-7F13F2FB24D5}">
      <dsp:nvSpPr>
        <dsp:cNvPr id="0" name=""/>
        <dsp:cNvSpPr/>
      </dsp:nvSpPr>
      <dsp:spPr>
        <a:xfrm>
          <a:off x="0" y="1864116"/>
          <a:ext cx="4414520" cy="535307"/>
        </a:xfrm>
        <a:prstGeom prst="roundRect">
          <a:avLst/>
        </a:prstGeom>
        <a:solidFill>
          <a:schemeClr val="accent3">
            <a:hueOff val="-5256510"/>
            <a:satOff val="2033"/>
            <a:lumOff val="-1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Monialainen työskentely</a:t>
          </a:r>
          <a:endParaRPr lang="fi-FI" sz="2400" kern="1200" dirty="0"/>
        </a:p>
      </dsp:txBody>
      <dsp:txXfrm>
        <a:off x="26132" y="1890248"/>
        <a:ext cx="4362256" cy="483043"/>
      </dsp:txXfrm>
    </dsp:sp>
    <dsp:sp modelId="{16D5DA4D-5937-42D7-B530-71EE39BC2BFF}">
      <dsp:nvSpPr>
        <dsp:cNvPr id="0" name=""/>
        <dsp:cNvSpPr/>
      </dsp:nvSpPr>
      <dsp:spPr>
        <a:xfrm>
          <a:off x="4414519" y="2452955"/>
          <a:ext cx="6621780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6996621"/>
            <a:satOff val="2056"/>
            <a:lumOff val="-74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6996621"/>
              <a:satOff val="2056"/>
              <a:lumOff val="-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Monialaisesti työskenneltäessä jaetaan vastuu lapsen tai nuoren sekä perheen tilanteessa</a:t>
          </a:r>
        </a:p>
      </dsp:txBody>
      <dsp:txXfrm>
        <a:off x="4414519" y="2519868"/>
        <a:ext cx="6421040" cy="401481"/>
      </dsp:txXfrm>
    </dsp:sp>
    <dsp:sp modelId="{D0F48EE8-93FA-4BE3-804E-6596C2EEA7A3}">
      <dsp:nvSpPr>
        <dsp:cNvPr id="0" name=""/>
        <dsp:cNvSpPr/>
      </dsp:nvSpPr>
      <dsp:spPr>
        <a:xfrm>
          <a:off x="0" y="2452955"/>
          <a:ext cx="4414520" cy="535307"/>
        </a:xfrm>
        <a:prstGeom prst="roundRect">
          <a:avLst/>
        </a:prstGeom>
        <a:solidFill>
          <a:schemeClr val="accent3">
            <a:hueOff val="-7008680"/>
            <a:satOff val="2711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Monialainen yhteistyöskentely</a:t>
          </a:r>
          <a:endParaRPr lang="fi-FI" sz="2400" kern="1200" dirty="0"/>
        </a:p>
      </dsp:txBody>
      <dsp:txXfrm>
        <a:off x="26132" y="2479087"/>
        <a:ext cx="4362256" cy="483043"/>
      </dsp:txXfrm>
    </dsp:sp>
    <dsp:sp modelId="{EE654AD1-3DD9-4F58-A2EA-522C47588A1E}">
      <dsp:nvSpPr>
        <dsp:cNvPr id="0" name=""/>
        <dsp:cNvSpPr/>
      </dsp:nvSpPr>
      <dsp:spPr>
        <a:xfrm>
          <a:off x="4414519" y="3041793"/>
          <a:ext cx="6621780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8745776"/>
            <a:satOff val="2570"/>
            <a:lumOff val="-93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8745776"/>
              <a:satOff val="2570"/>
              <a:lumOff val="-9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Terveydenhuollon hoitotiimi kutsuu tarvittavat tahot – sosiaalihuollon ammattilainen – varhaiskasvatus – oppilashuolto – </a:t>
          </a:r>
          <a:r>
            <a:rPr lang="fi-FI" sz="1100" kern="1200" dirty="0" err="1"/>
            <a:t>tms</a:t>
          </a:r>
          <a:r>
            <a:rPr lang="fi-FI" sz="1100" kern="1200" dirty="0"/>
            <a:t> asiakkaan tilanteeseen liittyvä taho, päävastuussa terveydenhuolto lapsen tai nuoren sekä perheen terveyteen liittyvässä tilanteessa</a:t>
          </a:r>
        </a:p>
      </dsp:txBody>
      <dsp:txXfrm>
        <a:off x="4414519" y="3108706"/>
        <a:ext cx="6421040" cy="401481"/>
      </dsp:txXfrm>
    </dsp:sp>
    <dsp:sp modelId="{E369FA42-D83E-4BFA-9C8C-511E16F33ACF}">
      <dsp:nvSpPr>
        <dsp:cNvPr id="0" name=""/>
        <dsp:cNvSpPr/>
      </dsp:nvSpPr>
      <dsp:spPr>
        <a:xfrm>
          <a:off x="0" y="3041793"/>
          <a:ext cx="4414520" cy="535307"/>
        </a:xfrm>
        <a:prstGeom prst="roundRect">
          <a:avLst/>
        </a:prstGeom>
        <a:solidFill>
          <a:schemeClr val="accent3">
            <a:hueOff val="-8760851"/>
            <a:satOff val="3389"/>
            <a:lumOff val="-30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Monialainen hoitotiimi</a:t>
          </a:r>
          <a:endParaRPr lang="fi-FI" sz="2400" kern="1200" dirty="0"/>
        </a:p>
      </dsp:txBody>
      <dsp:txXfrm>
        <a:off x="26132" y="3067925"/>
        <a:ext cx="4362256" cy="483043"/>
      </dsp:txXfrm>
    </dsp:sp>
    <dsp:sp modelId="{B0ADA9C2-5573-4815-AE81-DBA9DFCAFD17}">
      <dsp:nvSpPr>
        <dsp:cNvPr id="0" name=""/>
        <dsp:cNvSpPr/>
      </dsp:nvSpPr>
      <dsp:spPr>
        <a:xfrm>
          <a:off x="4415597" y="3650521"/>
          <a:ext cx="6615313" cy="7282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0494932"/>
            <a:satOff val="3084"/>
            <a:lumOff val="-111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0494932"/>
              <a:satOff val="3084"/>
              <a:lumOff val="-1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Systeemisessä mallissa tiimit huolehtivat yhdessä sosiaalityöntekijöiden vastuulla olevista asiakkaista. Tiimiin kuuluvat: konsultoiva sosiaalityöntekijä, perheterapeutti, koordinaattori, 2-3 sosiaalityöntekijää, mahdollisesti 1-2 perhetyöntekijää tai sosiaaliohjaajaa sekä harkinnan mukaan myös muita työntekijöitä</a:t>
          </a:r>
        </a:p>
      </dsp:txBody>
      <dsp:txXfrm>
        <a:off x="4415597" y="3741546"/>
        <a:ext cx="6342238" cy="546150"/>
      </dsp:txXfrm>
    </dsp:sp>
    <dsp:sp modelId="{F9B96137-B9CB-46D5-B8F9-D6AF092C7C21}">
      <dsp:nvSpPr>
        <dsp:cNvPr id="0" name=""/>
        <dsp:cNvSpPr/>
      </dsp:nvSpPr>
      <dsp:spPr>
        <a:xfrm>
          <a:off x="5388" y="3630632"/>
          <a:ext cx="4410208" cy="767979"/>
        </a:xfrm>
        <a:prstGeom prst="roundRect">
          <a:avLst/>
        </a:prstGeom>
        <a:solidFill>
          <a:schemeClr val="accent3">
            <a:hueOff val="-10513021"/>
            <a:satOff val="4067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Systeeminen tiimi</a:t>
          </a:r>
          <a:endParaRPr lang="fi-FI" sz="2400" kern="1200" dirty="0"/>
        </a:p>
      </dsp:txBody>
      <dsp:txXfrm>
        <a:off x="42878" y="3668122"/>
        <a:ext cx="4335228" cy="692999"/>
      </dsp:txXfrm>
    </dsp:sp>
    <dsp:sp modelId="{1BFF6CB6-C5E6-4899-A03C-3726B53D1580}">
      <dsp:nvSpPr>
        <dsp:cNvPr id="0" name=""/>
        <dsp:cNvSpPr/>
      </dsp:nvSpPr>
      <dsp:spPr>
        <a:xfrm>
          <a:off x="4415597" y="4485540"/>
          <a:ext cx="6615313" cy="7064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2244087"/>
            <a:satOff val="3598"/>
            <a:lumOff val="-130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2244087"/>
              <a:satOff val="3598"/>
              <a:lumOff val="-13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Perustuu ajatukseen lapsen tai perheen elämän tarkastelemisesta kokonaisuutena. Tässä kokonaisuudessa kaikki lapsen elämän osa-alueet ja ihmiset muodostavat systeemin, jonka kaikki osat vaikuttavat toisiinsa.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Systeemisen tiimin lisäksi mukana muita ammattilaisia sekä perhekokonaisuus</a:t>
          </a:r>
        </a:p>
      </dsp:txBody>
      <dsp:txXfrm>
        <a:off x="4415597" y="4573852"/>
        <a:ext cx="6350378" cy="529869"/>
      </dsp:txXfrm>
    </dsp:sp>
    <dsp:sp modelId="{5841E9D5-732B-4950-9DF3-F0FE70F00BF1}">
      <dsp:nvSpPr>
        <dsp:cNvPr id="0" name=""/>
        <dsp:cNvSpPr/>
      </dsp:nvSpPr>
      <dsp:spPr>
        <a:xfrm>
          <a:off x="5388" y="4452142"/>
          <a:ext cx="4410208" cy="773289"/>
        </a:xfrm>
        <a:prstGeom prst="roundRect">
          <a:avLst/>
        </a:prstGeom>
        <a:solidFill>
          <a:schemeClr val="accent3">
            <a:hueOff val="-12265191"/>
            <a:satOff val="4744"/>
            <a:lumOff val="-42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Monitoimijainen systeeminen tiimi</a:t>
          </a:r>
          <a:endParaRPr lang="fi-FI" sz="2400" kern="1200" dirty="0"/>
        </a:p>
      </dsp:txBody>
      <dsp:txXfrm>
        <a:off x="43137" y="4489891"/>
        <a:ext cx="4334710" cy="697791"/>
      </dsp:txXfrm>
    </dsp:sp>
    <dsp:sp modelId="{7AD296B2-13CB-4E89-B7E8-74565C1EEB91}">
      <dsp:nvSpPr>
        <dsp:cNvPr id="0" name=""/>
        <dsp:cNvSpPr/>
      </dsp:nvSpPr>
      <dsp:spPr>
        <a:xfrm>
          <a:off x="4414519" y="5278963"/>
          <a:ext cx="6621780" cy="5353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3993242"/>
            <a:satOff val="4112"/>
            <a:lumOff val="-149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-13993242"/>
              <a:satOff val="4112"/>
              <a:lumOff val="-14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100" kern="1200" dirty="0"/>
            <a:t>Ammattilaisten lisäksi mukana palvelun käyttäjä/t</a:t>
          </a:r>
        </a:p>
      </dsp:txBody>
      <dsp:txXfrm>
        <a:off x="4414519" y="5345876"/>
        <a:ext cx="6421040" cy="401481"/>
      </dsp:txXfrm>
    </dsp:sp>
    <dsp:sp modelId="{61F75B51-BF59-43D9-B9C1-FB7C35CF6BBB}">
      <dsp:nvSpPr>
        <dsp:cNvPr id="0" name=""/>
        <dsp:cNvSpPr/>
      </dsp:nvSpPr>
      <dsp:spPr>
        <a:xfrm>
          <a:off x="0" y="5278963"/>
          <a:ext cx="4414520" cy="535307"/>
        </a:xfrm>
        <a:prstGeom prst="roundRect">
          <a:avLst/>
        </a:prstGeom>
        <a:solidFill>
          <a:schemeClr val="accent3">
            <a:hueOff val="-14017361"/>
            <a:satOff val="5422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Monitoimijainen työskentely</a:t>
          </a:r>
          <a:endParaRPr lang="fi-FI" sz="2400" kern="1200" dirty="0"/>
        </a:p>
      </dsp:txBody>
      <dsp:txXfrm>
        <a:off x="26132" y="5305095"/>
        <a:ext cx="4362256" cy="483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383299" y="102"/>
          <a:ext cx="1990864" cy="796345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1781472" y="102"/>
        <a:ext cx="1194519" cy="796345"/>
      </dsp:txXfrm>
    </dsp:sp>
    <dsp:sp modelId="{86642415-563B-44C6-9F66-0D4B25FBC798}">
      <dsp:nvSpPr>
        <dsp:cNvPr id="0" name=""/>
        <dsp:cNvSpPr/>
      </dsp:nvSpPr>
      <dsp:spPr>
        <a:xfrm>
          <a:off x="3115351" y="6779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Toiminta-mahdollisuudet</a:t>
          </a:r>
        </a:p>
      </dsp:txBody>
      <dsp:txXfrm>
        <a:off x="3445834" y="67791"/>
        <a:ext cx="991451" cy="660966"/>
      </dsp:txXfrm>
    </dsp:sp>
    <dsp:sp modelId="{D4CAEDAE-D194-44A6-B53B-467226D279F6}">
      <dsp:nvSpPr>
        <dsp:cNvPr id="0" name=""/>
        <dsp:cNvSpPr/>
      </dsp:nvSpPr>
      <dsp:spPr>
        <a:xfrm>
          <a:off x="4556630" y="37493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</a:t>
          </a:r>
        </a:p>
      </dsp:txBody>
      <dsp:txXfrm>
        <a:off x="4887113" y="37493"/>
        <a:ext cx="991451" cy="660966"/>
      </dsp:txXfrm>
    </dsp:sp>
    <dsp:sp modelId="{DE21B5B8-FC7D-434B-A023-1C65F8B6DA40}">
      <dsp:nvSpPr>
        <dsp:cNvPr id="0" name=""/>
        <dsp:cNvSpPr/>
      </dsp:nvSpPr>
      <dsp:spPr>
        <a:xfrm>
          <a:off x="5957509" y="6779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Yhteistyötoimijan tuki</a:t>
          </a:r>
        </a:p>
      </dsp:txBody>
      <dsp:txXfrm>
        <a:off x="6287992" y="67791"/>
        <a:ext cx="991451" cy="660966"/>
      </dsp:txXfrm>
    </dsp:sp>
    <dsp:sp modelId="{0534E689-339B-4E98-814C-EE63F436F22B}">
      <dsp:nvSpPr>
        <dsp:cNvPr id="0" name=""/>
        <dsp:cNvSpPr/>
      </dsp:nvSpPr>
      <dsp:spPr>
        <a:xfrm>
          <a:off x="7378588" y="6779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50" b="1" kern="1200" dirty="0"/>
            <a:t>Yhteistyöskentelyn  suunnittelu</a:t>
          </a:r>
        </a:p>
      </dsp:txBody>
      <dsp:txXfrm>
        <a:off x="7709071" y="67791"/>
        <a:ext cx="991451" cy="660966"/>
      </dsp:txXfrm>
    </dsp:sp>
    <dsp:sp modelId="{F3646618-FFC5-4F27-BF23-E5876F429E5E}">
      <dsp:nvSpPr>
        <dsp:cNvPr id="0" name=""/>
        <dsp:cNvSpPr/>
      </dsp:nvSpPr>
      <dsp:spPr>
        <a:xfrm>
          <a:off x="8799666" y="6779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Vaikuttavuuden arviointi</a:t>
          </a:r>
        </a:p>
      </dsp:txBody>
      <dsp:txXfrm>
        <a:off x="9130149" y="67791"/>
        <a:ext cx="991451" cy="660966"/>
      </dsp:txXfrm>
    </dsp:sp>
    <dsp:sp modelId="{D4CDF2C5-AE2A-44EF-BB3C-8D7BE3B5459F}">
      <dsp:nvSpPr>
        <dsp:cNvPr id="0" name=""/>
        <dsp:cNvSpPr/>
      </dsp:nvSpPr>
      <dsp:spPr>
        <a:xfrm>
          <a:off x="1383299" y="907936"/>
          <a:ext cx="1990864" cy="796345"/>
        </a:xfrm>
        <a:prstGeom prst="chevron">
          <a:avLst/>
        </a:prstGeom>
        <a:solidFill>
          <a:schemeClr val="accent6">
            <a:shade val="80000"/>
            <a:hueOff val="-11439"/>
            <a:satOff val="3154"/>
            <a:lumOff val="24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Sosiaali-päivystys</a:t>
          </a:r>
        </a:p>
      </dsp:txBody>
      <dsp:txXfrm>
        <a:off x="1781472" y="907936"/>
        <a:ext cx="1194519" cy="796345"/>
      </dsp:txXfrm>
    </dsp:sp>
    <dsp:sp modelId="{6C0E8378-B958-413F-B19F-A8F3CAE3647E}">
      <dsp:nvSpPr>
        <dsp:cNvPr id="0" name=""/>
        <dsp:cNvSpPr/>
      </dsp:nvSpPr>
      <dsp:spPr>
        <a:xfrm>
          <a:off x="3115351" y="975625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Akuutit kriisitilanteet esim. äkillinen kuolema tms.</a:t>
          </a:r>
        </a:p>
      </dsp:txBody>
      <dsp:txXfrm>
        <a:off x="3445834" y="975625"/>
        <a:ext cx="991451" cy="660966"/>
      </dsp:txXfrm>
    </dsp:sp>
    <dsp:sp modelId="{25FADDF4-9696-49A3-944D-2FED0AEF262D}">
      <dsp:nvSpPr>
        <dsp:cNvPr id="0" name=""/>
        <dsp:cNvSpPr/>
      </dsp:nvSpPr>
      <dsp:spPr>
        <a:xfrm>
          <a:off x="4536430" y="975625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Yleinen hätänumero: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112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Sosiaalipäivystys: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06 8263002</a:t>
          </a:r>
        </a:p>
      </dsp:txBody>
      <dsp:txXfrm>
        <a:off x="4866913" y="975625"/>
        <a:ext cx="991451" cy="660966"/>
      </dsp:txXfrm>
    </dsp:sp>
    <dsp:sp modelId="{877E0F1B-464B-429F-8FD0-D75B8B38554A}">
      <dsp:nvSpPr>
        <dsp:cNvPr id="0" name=""/>
        <dsp:cNvSpPr/>
      </dsp:nvSpPr>
      <dsp:spPr>
        <a:xfrm>
          <a:off x="5957509" y="975625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Välitön/ akuutti toimenpide tai tilanteen arvioiminen ja/tai hoitaminen</a:t>
          </a:r>
        </a:p>
      </dsp:txBody>
      <dsp:txXfrm>
        <a:off x="6287992" y="975625"/>
        <a:ext cx="991451" cy="660966"/>
      </dsp:txXfrm>
    </dsp:sp>
    <dsp:sp modelId="{C044D98F-36FD-4BE9-8214-7D51D7EFF162}">
      <dsp:nvSpPr>
        <dsp:cNvPr id="0" name=""/>
        <dsp:cNvSpPr/>
      </dsp:nvSpPr>
      <dsp:spPr>
        <a:xfrm>
          <a:off x="7378588" y="975625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tilanteessa ajantasainen tilanne tiedossa ja kirjattuna</a:t>
          </a:r>
        </a:p>
      </dsp:txBody>
      <dsp:txXfrm>
        <a:off x="7709071" y="975625"/>
        <a:ext cx="991451" cy="660966"/>
      </dsp:txXfrm>
    </dsp:sp>
    <dsp:sp modelId="{54863496-5E03-4377-A30A-F018F385D1A6}">
      <dsp:nvSpPr>
        <dsp:cNvPr id="0" name=""/>
        <dsp:cNvSpPr/>
      </dsp:nvSpPr>
      <dsp:spPr>
        <a:xfrm>
          <a:off x="8799666" y="975625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Akuutin tilanteen/ toimenpiteen jälkeinen suunnitelma</a:t>
          </a:r>
        </a:p>
      </dsp:txBody>
      <dsp:txXfrm>
        <a:off x="9130149" y="975625"/>
        <a:ext cx="991451" cy="660966"/>
      </dsp:txXfrm>
    </dsp:sp>
    <dsp:sp modelId="{487EF6DE-81BC-4226-978F-B8D537D63D7B}">
      <dsp:nvSpPr>
        <dsp:cNvPr id="0" name=""/>
        <dsp:cNvSpPr/>
      </dsp:nvSpPr>
      <dsp:spPr>
        <a:xfrm>
          <a:off x="1383299" y="1815770"/>
          <a:ext cx="1990864" cy="796345"/>
        </a:xfrm>
        <a:prstGeom prst="chevron">
          <a:avLst/>
        </a:prstGeom>
        <a:solidFill>
          <a:schemeClr val="accent6">
            <a:shade val="80000"/>
            <a:hueOff val="-22879"/>
            <a:satOff val="6309"/>
            <a:lumOff val="495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b="1" kern="1200" dirty="0">
            <a:solidFill>
              <a:schemeClr val="tx1"/>
            </a:solidFill>
          </a:endParaRPr>
        </a:p>
      </dsp:txBody>
      <dsp:txXfrm>
        <a:off x="1781472" y="1815770"/>
        <a:ext cx="1194519" cy="796345"/>
      </dsp:txXfrm>
    </dsp:sp>
    <dsp:sp modelId="{6E1840F0-2272-4ED9-BC7D-6393963F90C4}">
      <dsp:nvSpPr>
        <dsp:cNvPr id="0" name=""/>
        <dsp:cNvSpPr/>
      </dsp:nvSpPr>
      <dsp:spPr>
        <a:xfrm>
          <a:off x="3115351" y="188345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Akuutti väkivaltaepäily/ lapsen kaltoinkohteluepäily</a:t>
          </a:r>
        </a:p>
      </dsp:txBody>
      <dsp:txXfrm>
        <a:off x="3445834" y="1883459"/>
        <a:ext cx="991451" cy="660966"/>
      </dsp:txXfrm>
    </dsp:sp>
    <dsp:sp modelId="{35C7F61B-0A41-41AC-966A-3EE3DB07ED75}">
      <dsp:nvSpPr>
        <dsp:cNvPr id="0" name=""/>
        <dsp:cNvSpPr/>
      </dsp:nvSpPr>
      <dsp:spPr>
        <a:xfrm>
          <a:off x="4536430" y="188345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Sähköinen ilmoituskanava: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linkki</a:t>
          </a:r>
        </a:p>
      </dsp:txBody>
      <dsp:txXfrm>
        <a:off x="4866913" y="1883459"/>
        <a:ext cx="991451" cy="660966"/>
      </dsp:txXfrm>
    </dsp:sp>
    <dsp:sp modelId="{63951133-7B6B-48CC-A449-17FAB0ADC462}">
      <dsp:nvSpPr>
        <dsp:cNvPr id="0" name=""/>
        <dsp:cNvSpPr/>
      </dsp:nvSpPr>
      <dsp:spPr>
        <a:xfrm>
          <a:off x="5957509" y="188345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Kriisituki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Kiireellinen lastensuojelun arviointi</a:t>
          </a:r>
        </a:p>
      </dsp:txBody>
      <dsp:txXfrm>
        <a:off x="6287992" y="1883459"/>
        <a:ext cx="991451" cy="660966"/>
      </dsp:txXfrm>
    </dsp:sp>
    <dsp:sp modelId="{64AFD6A5-3E64-4E61-9E5E-FCB6CE2D5E49}">
      <dsp:nvSpPr>
        <dsp:cNvPr id="0" name=""/>
        <dsp:cNvSpPr/>
      </dsp:nvSpPr>
      <dsp:spPr>
        <a:xfrm>
          <a:off x="7378588" y="188345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verkoston oleelliset tiedot (huoltosuhteet)</a:t>
          </a:r>
        </a:p>
      </dsp:txBody>
      <dsp:txXfrm>
        <a:off x="7709071" y="1883459"/>
        <a:ext cx="991451" cy="660966"/>
      </dsp:txXfrm>
    </dsp:sp>
    <dsp:sp modelId="{8F88DC2B-9DC8-499E-8200-D68D24C4A85A}">
      <dsp:nvSpPr>
        <dsp:cNvPr id="0" name=""/>
        <dsp:cNvSpPr/>
      </dsp:nvSpPr>
      <dsp:spPr>
        <a:xfrm>
          <a:off x="8799666" y="188345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Haastavissa tilanteissa </a:t>
          </a:r>
          <a:r>
            <a:rPr lang="fi-FI" sz="900" kern="1200" dirty="0">
              <a:solidFill>
                <a:srgbClr val="FF0000"/>
              </a:solidFill>
            </a:rPr>
            <a:t>monialainen palaveri</a:t>
          </a:r>
        </a:p>
      </dsp:txBody>
      <dsp:txXfrm>
        <a:off x="9130149" y="1883459"/>
        <a:ext cx="991451" cy="660966"/>
      </dsp:txXfrm>
    </dsp:sp>
    <dsp:sp modelId="{D24B47D2-32DE-4989-ADF2-BB646D80195F}">
      <dsp:nvSpPr>
        <dsp:cNvPr id="0" name=""/>
        <dsp:cNvSpPr/>
      </dsp:nvSpPr>
      <dsp:spPr>
        <a:xfrm>
          <a:off x="1383299" y="2723604"/>
          <a:ext cx="1990864" cy="796345"/>
        </a:xfrm>
        <a:prstGeom prst="chevron">
          <a:avLst/>
        </a:prstGeom>
        <a:solidFill>
          <a:schemeClr val="accent6">
            <a:shade val="80000"/>
            <a:hueOff val="-34318"/>
            <a:satOff val="9463"/>
            <a:lumOff val="7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>
            <a:solidFill>
              <a:schemeClr val="tx1"/>
            </a:solidFill>
          </a:endParaRPr>
        </a:p>
      </dsp:txBody>
      <dsp:txXfrm>
        <a:off x="1781472" y="2723604"/>
        <a:ext cx="1194519" cy="796345"/>
      </dsp:txXfrm>
    </dsp:sp>
    <dsp:sp modelId="{F7DA2BA9-78C3-4D9B-9BF5-554784F92899}">
      <dsp:nvSpPr>
        <dsp:cNvPr id="0" name=""/>
        <dsp:cNvSpPr/>
      </dsp:nvSpPr>
      <dsp:spPr>
        <a:xfrm>
          <a:off x="3115351" y="2791293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Akuutti lastensuojeluasia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Huoli aikuisen/ huoltajan pärjäämisestä</a:t>
          </a:r>
        </a:p>
      </dsp:txBody>
      <dsp:txXfrm>
        <a:off x="3445834" y="2791293"/>
        <a:ext cx="991451" cy="660966"/>
      </dsp:txXfrm>
    </dsp:sp>
    <dsp:sp modelId="{3FC2B232-A8C7-4F95-984E-7A6D3A1559C6}">
      <dsp:nvSpPr>
        <dsp:cNvPr id="0" name=""/>
        <dsp:cNvSpPr/>
      </dsp:nvSpPr>
      <dsp:spPr>
        <a:xfrm>
          <a:off x="4543356" y="2770513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Yleinen hätänumero: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112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Sosiaalipäivystys: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06 8263002</a:t>
          </a:r>
        </a:p>
      </dsp:txBody>
      <dsp:txXfrm>
        <a:off x="4873839" y="2770513"/>
        <a:ext cx="991451" cy="660966"/>
      </dsp:txXfrm>
    </dsp:sp>
    <dsp:sp modelId="{218B779D-E901-4AA7-9825-988FBFD759FE}">
      <dsp:nvSpPr>
        <dsp:cNvPr id="0" name=""/>
        <dsp:cNvSpPr/>
      </dsp:nvSpPr>
      <dsp:spPr>
        <a:xfrm>
          <a:off x="5957509" y="2791293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Välttämättömien palvelujen tarjoaminen esim. ruoka/ asunto</a:t>
          </a:r>
        </a:p>
      </dsp:txBody>
      <dsp:txXfrm>
        <a:off x="6287992" y="2791293"/>
        <a:ext cx="991451" cy="660966"/>
      </dsp:txXfrm>
    </dsp:sp>
    <dsp:sp modelId="{A8C47BEB-2958-4072-9EF9-367ED8F0044E}">
      <dsp:nvSpPr>
        <dsp:cNvPr id="0" name=""/>
        <dsp:cNvSpPr/>
      </dsp:nvSpPr>
      <dsp:spPr>
        <a:xfrm>
          <a:off x="7378588" y="2791293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akuutin työskentelyn tavoitteet</a:t>
          </a:r>
        </a:p>
      </dsp:txBody>
      <dsp:txXfrm>
        <a:off x="7709071" y="2791293"/>
        <a:ext cx="991451" cy="660966"/>
      </dsp:txXfrm>
    </dsp:sp>
    <dsp:sp modelId="{D4EB4109-6527-42EA-BA86-5711CAE89AAD}">
      <dsp:nvSpPr>
        <dsp:cNvPr id="0" name=""/>
        <dsp:cNvSpPr/>
      </dsp:nvSpPr>
      <dsp:spPr>
        <a:xfrm>
          <a:off x="8799666" y="2791293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Akuutin tilanteen/ toimenpiteen jälkeinen suunnitelma</a:t>
          </a:r>
        </a:p>
      </dsp:txBody>
      <dsp:txXfrm>
        <a:off x="9130149" y="2791293"/>
        <a:ext cx="991451" cy="660966"/>
      </dsp:txXfrm>
    </dsp:sp>
    <dsp:sp modelId="{26EA24DB-319A-4538-8CDB-EBA4C4AA144D}">
      <dsp:nvSpPr>
        <dsp:cNvPr id="0" name=""/>
        <dsp:cNvSpPr/>
      </dsp:nvSpPr>
      <dsp:spPr>
        <a:xfrm>
          <a:off x="1383299" y="3631438"/>
          <a:ext cx="1990864" cy="796345"/>
        </a:xfrm>
        <a:prstGeom prst="chevron">
          <a:avLst/>
        </a:prstGeom>
        <a:solidFill>
          <a:schemeClr val="accent6">
            <a:shade val="80000"/>
            <a:hueOff val="-45757"/>
            <a:satOff val="12617"/>
            <a:lumOff val="98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1781472" y="3631438"/>
        <a:ext cx="1194519" cy="796345"/>
      </dsp:txXfrm>
    </dsp:sp>
    <dsp:sp modelId="{C3A7A4C4-1F7F-426F-BA97-C92C102711B5}">
      <dsp:nvSpPr>
        <dsp:cNvPr id="0" name=""/>
        <dsp:cNvSpPr/>
      </dsp:nvSpPr>
      <dsp:spPr>
        <a:xfrm>
          <a:off x="3115351" y="3699127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Tilapäisen asumisen tarve esim. tulipalo</a:t>
          </a:r>
        </a:p>
      </dsp:txBody>
      <dsp:txXfrm>
        <a:off x="3445834" y="3699127"/>
        <a:ext cx="991451" cy="660966"/>
      </dsp:txXfrm>
    </dsp:sp>
    <dsp:sp modelId="{77EB7E7A-01AF-450A-8641-52B6239FBB72}">
      <dsp:nvSpPr>
        <dsp:cNvPr id="0" name=""/>
        <dsp:cNvSpPr/>
      </dsp:nvSpPr>
      <dsp:spPr>
        <a:xfrm>
          <a:off x="4536430" y="3699127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Yleinen hätänumero: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112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Sosiaalipäivystys: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06 8263002</a:t>
          </a:r>
        </a:p>
      </dsp:txBody>
      <dsp:txXfrm>
        <a:off x="4866913" y="3699127"/>
        <a:ext cx="991451" cy="660966"/>
      </dsp:txXfrm>
    </dsp:sp>
    <dsp:sp modelId="{A126AD8F-7410-442C-8F2C-F3165240F94F}">
      <dsp:nvSpPr>
        <dsp:cNvPr id="0" name=""/>
        <dsp:cNvSpPr/>
      </dsp:nvSpPr>
      <dsp:spPr>
        <a:xfrm>
          <a:off x="5957509" y="3699127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Välttämättömien palvelujen tarjoaminen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Monialainen yhteistyö</a:t>
          </a:r>
        </a:p>
      </dsp:txBody>
      <dsp:txXfrm>
        <a:off x="6287992" y="3699127"/>
        <a:ext cx="991451" cy="660966"/>
      </dsp:txXfrm>
    </dsp:sp>
    <dsp:sp modelId="{61F8D0BE-4750-4C03-A763-7843AADCD412}">
      <dsp:nvSpPr>
        <dsp:cNvPr id="0" name=""/>
        <dsp:cNvSpPr/>
      </dsp:nvSpPr>
      <dsp:spPr>
        <a:xfrm>
          <a:off x="7378588" y="3699127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Akuutissa tilanteessa akuutin työskentelyn tavoitteet</a:t>
          </a:r>
        </a:p>
      </dsp:txBody>
      <dsp:txXfrm>
        <a:off x="7709071" y="3699127"/>
        <a:ext cx="991451" cy="660966"/>
      </dsp:txXfrm>
    </dsp:sp>
    <dsp:sp modelId="{FABD9655-B810-4338-A36A-8259E15194F2}">
      <dsp:nvSpPr>
        <dsp:cNvPr id="0" name=""/>
        <dsp:cNvSpPr/>
      </dsp:nvSpPr>
      <dsp:spPr>
        <a:xfrm>
          <a:off x="8799666" y="3699127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Akuutin tilanteen/ toimenpiteen jälkeinen suunnitelma</a:t>
          </a:r>
        </a:p>
      </dsp:txBody>
      <dsp:txXfrm>
        <a:off x="9130149" y="3699127"/>
        <a:ext cx="991451" cy="660966"/>
      </dsp:txXfrm>
    </dsp:sp>
    <dsp:sp modelId="{416E6A15-21DB-4981-97F3-0B7B5BA231BC}">
      <dsp:nvSpPr>
        <dsp:cNvPr id="0" name=""/>
        <dsp:cNvSpPr/>
      </dsp:nvSpPr>
      <dsp:spPr>
        <a:xfrm>
          <a:off x="1383299" y="4547690"/>
          <a:ext cx="1990864" cy="796345"/>
        </a:xfrm>
        <a:prstGeom prst="chevron">
          <a:avLst/>
        </a:prstGeom>
        <a:solidFill>
          <a:schemeClr val="accent6">
            <a:shade val="80000"/>
            <a:hueOff val="-57197"/>
            <a:satOff val="15772"/>
            <a:lumOff val="123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1781472" y="4547690"/>
        <a:ext cx="1194519" cy="796345"/>
      </dsp:txXfrm>
    </dsp:sp>
    <dsp:sp modelId="{E2747044-57F3-48F2-BA07-B46C9395FECE}">
      <dsp:nvSpPr>
        <dsp:cNvPr id="0" name=""/>
        <dsp:cNvSpPr/>
      </dsp:nvSpPr>
      <dsp:spPr>
        <a:xfrm>
          <a:off x="3115351" y="4539272"/>
          <a:ext cx="1652417" cy="813180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Tarve tehdä </a:t>
          </a:r>
          <a:r>
            <a:rPr lang="fi-FI" sz="900" kern="1200" dirty="0" err="1"/>
            <a:t>ls</a:t>
          </a:r>
          <a:r>
            <a:rPr lang="fi-FI" sz="900" kern="1200" dirty="0"/>
            <a:t>-ilm. tai yhteydenotto vastaavaan viranomaiseen</a:t>
          </a:r>
        </a:p>
      </dsp:txBody>
      <dsp:txXfrm>
        <a:off x="3521941" y="4539272"/>
        <a:ext cx="839237" cy="813180"/>
      </dsp:txXfrm>
    </dsp:sp>
    <dsp:sp modelId="{129285BF-347A-46A1-A538-2AD6E34C1BB0}">
      <dsp:nvSpPr>
        <dsp:cNvPr id="0" name=""/>
        <dsp:cNvSpPr/>
      </dsp:nvSpPr>
      <dsp:spPr>
        <a:xfrm>
          <a:off x="4536430" y="461537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Sosiaalipäivystys: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06 8263002</a:t>
          </a:r>
        </a:p>
      </dsp:txBody>
      <dsp:txXfrm>
        <a:off x="4866913" y="4615379"/>
        <a:ext cx="991451" cy="660966"/>
      </dsp:txXfrm>
    </dsp:sp>
    <dsp:sp modelId="{0FDBC7A9-5A71-43B0-90AC-3A5238EC59F1}">
      <dsp:nvSpPr>
        <dsp:cNvPr id="0" name=""/>
        <dsp:cNvSpPr/>
      </dsp:nvSpPr>
      <dsp:spPr>
        <a:xfrm>
          <a:off x="5957509" y="461537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Arviointi yhdessä ilmoituksen tekijän kanssa lapsen/ perheen tilanteessa</a:t>
          </a:r>
        </a:p>
      </dsp:txBody>
      <dsp:txXfrm>
        <a:off x="6287992" y="4615379"/>
        <a:ext cx="991451" cy="660966"/>
      </dsp:txXfrm>
    </dsp:sp>
    <dsp:sp modelId="{5F4922A1-52A0-49FF-B565-54AD37BF27E8}">
      <dsp:nvSpPr>
        <dsp:cNvPr id="0" name=""/>
        <dsp:cNvSpPr/>
      </dsp:nvSpPr>
      <dsp:spPr>
        <a:xfrm>
          <a:off x="7378588" y="461537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 err="1"/>
            <a:t>Ls</a:t>
          </a:r>
          <a:r>
            <a:rPr lang="fi-FI" sz="900" kern="1200" dirty="0"/>
            <a:t>-ilm. tekeminen/ ohjeistaminen sähköisen ilmoituksen tekemiseen</a:t>
          </a:r>
        </a:p>
      </dsp:txBody>
      <dsp:txXfrm>
        <a:off x="7709071" y="4615379"/>
        <a:ext cx="991451" cy="660966"/>
      </dsp:txXfrm>
    </dsp:sp>
    <dsp:sp modelId="{CDD35103-7AB9-4879-A379-FFD4F4FA3CF6}">
      <dsp:nvSpPr>
        <dsp:cNvPr id="0" name=""/>
        <dsp:cNvSpPr/>
      </dsp:nvSpPr>
      <dsp:spPr>
        <a:xfrm>
          <a:off x="8799666" y="4615379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Kiireellisyyden arviointi</a:t>
          </a:r>
        </a:p>
      </dsp:txBody>
      <dsp:txXfrm>
        <a:off x="9130149" y="4615379"/>
        <a:ext cx="991451" cy="660966"/>
      </dsp:txXfrm>
    </dsp:sp>
    <dsp:sp modelId="{B9A97F43-23A6-4258-B76B-5A31A08313F2}">
      <dsp:nvSpPr>
        <dsp:cNvPr id="0" name=""/>
        <dsp:cNvSpPr/>
      </dsp:nvSpPr>
      <dsp:spPr>
        <a:xfrm>
          <a:off x="1383299" y="5463941"/>
          <a:ext cx="1990864" cy="796345"/>
        </a:xfrm>
        <a:prstGeom prst="chevron">
          <a:avLst/>
        </a:prstGeom>
        <a:solidFill>
          <a:schemeClr val="accent6">
            <a:shade val="80000"/>
            <a:hueOff val="-68636"/>
            <a:satOff val="18926"/>
            <a:lumOff val="14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1781472" y="5463941"/>
        <a:ext cx="1194519" cy="796345"/>
      </dsp:txXfrm>
    </dsp:sp>
    <dsp:sp modelId="{ECC14E1B-7512-4313-9A51-784DAD8FC62A}">
      <dsp:nvSpPr>
        <dsp:cNvPr id="0" name=""/>
        <dsp:cNvSpPr/>
      </dsp:nvSpPr>
      <dsp:spPr>
        <a:xfrm>
          <a:off x="3115351" y="553163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Konsultaatio</a:t>
          </a:r>
        </a:p>
      </dsp:txBody>
      <dsp:txXfrm>
        <a:off x="3445834" y="5531631"/>
        <a:ext cx="991451" cy="660966"/>
      </dsp:txXfrm>
    </dsp:sp>
    <dsp:sp modelId="{1A0AC356-0754-4D8D-93D0-7B9734E1F5C4}">
      <dsp:nvSpPr>
        <dsp:cNvPr id="0" name=""/>
        <dsp:cNvSpPr/>
      </dsp:nvSpPr>
      <dsp:spPr>
        <a:xfrm>
          <a:off x="4536430" y="553163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Sosiaalipäivystys: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06 8263002</a:t>
          </a:r>
        </a:p>
      </dsp:txBody>
      <dsp:txXfrm>
        <a:off x="4866913" y="5531631"/>
        <a:ext cx="991451" cy="660966"/>
      </dsp:txXfrm>
    </dsp:sp>
    <dsp:sp modelId="{FDC8E12E-063F-4D12-A206-856F9747373C}">
      <dsp:nvSpPr>
        <dsp:cNvPr id="0" name=""/>
        <dsp:cNvSpPr/>
      </dsp:nvSpPr>
      <dsp:spPr>
        <a:xfrm>
          <a:off x="5957509" y="553163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Akuutit tilanteet</a:t>
          </a:r>
        </a:p>
      </dsp:txBody>
      <dsp:txXfrm>
        <a:off x="6287992" y="5531631"/>
        <a:ext cx="991451" cy="660966"/>
      </dsp:txXfrm>
    </dsp:sp>
    <dsp:sp modelId="{C0C05B7A-B797-4BB7-AA60-6599C7A4955C}">
      <dsp:nvSpPr>
        <dsp:cNvPr id="0" name=""/>
        <dsp:cNvSpPr/>
      </dsp:nvSpPr>
      <dsp:spPr>
        <a:xfrm>
          <a:off x="7378588" y="553163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Tieto </a:t>
          </a:r>
          <a:r>
            <a:rPr lang="fi-FI" sz="900" kern="1200"/>
            <a:t>tilanteeseen liittyen</a:t>
          </a:r>
          <a:endParaRPr lang="fi-FI" sz="900" kern="1200" dirty="0"/>
        </a:p>
      </dsp:txBody>
      <dsp:txXfrm>
        <a:off x="7709071" y="5531631"/>
        <a:ext cx="991451" cy="660966"/>
      </dsp:txXfrm>
    </dsp:sp>
    <dsp:sp modelId="{3F976947-4634-4CFD-A1CD-5444D57838C4}">
      <dsp:nvSpPr>
        <dsp:cNvPr id="0" name=""/>
        <dsp:cNvSpPr/>
      </dsp:nvSpPr>
      <dsp:spPr>
        <a:xfrm>
          <a:off x="8799666" y="5531631"/>
          <a:ext cx="1652417" cy="660966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Tarpeen mukaisesti</a:t>
          </a:r>
        </a:p>
      </dsp:txBody>
      <dsp:txXfrm>
        <a:off x="9130149" y="5531631"/>
        <a:ext cx="991451" cy="660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402165" y="4192"/>
          <a:ext cx="1964754" cy="785901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50" b="1" kern="1200" dirty="0">
              <a:solidFill>
                <a:schemeClr val="tx1"/>
              </a:solidFill>
            </a:rPr>
            <a:t>Palvelu</a:t>
          </a:r>
        </a:p>
      </dsp:txBody>
      <dsp:txXfrm>
        <a:off x="1795116" y="4192"/>
        <a:ext cx="1178853" cy="785901"/>
      </dsp:txXfrm>
    </dsp:sp>
    <dsp:sp modelId="{86642415-563B-44C6-9F66-0D4B25FBC798}">
      <dsp:nvSpPr>
        <dsp:cNvPr id="0" name=""/>
        <dsp:cNvSpPr/>
      </dsp:nvSpPr>
      <dsp:spPr>
        <a:xfrm>
          <a:off x="3111501" y="7099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Toiminta-mahdollisuudet</a:t>
          </a:r>
        </a:p>
      </dsp:txBody>
      <dsp:txXfrm>
        <a:off x="3437650" y="70994"/>
        <a:ext cx="978448" cy="652298"/>
      </dsp:txXfrm>
    </dsp:sp>
    <dsp:sp modelId="{D4CAEDAE-D194-44A6-B53B-467226D279F6}">
      <dsp:nvSpPr>
        <dsp:cNvPr id="0" name=""/>
        <dsp:cNvSpPr/>
      </dsp:nvSpPr>
      <dsp:spPr>
        <a:xfrm>
          <a:off x="4513943" y="7099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</a:t>
          </a:r>
        </a:p>
      </dsp:txBody>
      <dsp:txXfrm>
        <a:off x="4840092" y="70994"/>
        <a:ext cx="978448" cy="652298"/>
      </dsp:txXfrm>
    </dsp:sp>
    <dsp:sp modelId="{DE21B5B8-FC7D-434B-A023-1C65F8B6DA40}">
      <dsp:nvSpPr>
        <dsp:cNvPr id="0" name=""/>
        <dsp:cNvSpPr/>
      </dsp:nvSpPr>
      <dsp:spPr>
        <a:xfrm>
          <a:off x="5916385" y="7099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Yhteistyötoimijan tuki</a:t>
          </a:r>
        </a:p>
      </dsp:txBody>
      <dsp:txXfrm>
        <a:off x="6242534" y="70994"/>
        <a:ext cx="978448" cy="652298"/>
      </dsp:txXfrm>
    </dsp:sp>
    <dsp:sp modelId="{0534E689-339B-4E98-814C-EE63F436F22B}">
      <dsp:nvSpPr>
        <dsp:cNvPr id="0" name=""/>
        <dsp:cNvSpPr/>
      </dsp:nvSpPr>
      <dsp:spPr>
        <a:xfrm>
          <a:off x="7318826" y="7099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50" b="1" kern="1200" dirty="0"/>
            <a:t>Yhteistyöskentelyn suunnitelma</a:t>
          </a:r>
        </a:p>
      </dsp:txBody>
      <dsp:txXfrm>
        <a:off x="7644975" y="70994"/>
        <a:ext cx="978448" cy="652298"/>
      </dsp:txXfrm>
    </dsp:sp>
    <dsp:sp modelId="{F3646618-FFC5-4F27-BF23-E5876F429E5E}">
      <dsp:nvSpPr>
        <dsp:cNvPr id="0" name=""/>
        <dsp:cNvSpPr/>
      </dsp:nvSpPr>
      <dsp:spPr>
        <a:xfrm>
          <a:off x="8721268" y="7099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Vaikuttavuuden arviointi</a:t>
          </a:r>
        </a:p>
      </dsp:txBody>
      <dsp:txXfrm>
        <a:off x="9047417" y="70994"/>
        <a:ext cx="978448" cy="652298"/>
      </dsp:txXfrm>
    </dsp:sp>
    <dsp:sp modelId="{D4CDF2C5-AE2A-44EF-BB3C-8D7BE3B5459F}">
      <dsp:nvSpPr>
        <dsp:cNvPr id="0" name=""/>
        <dsp:cNvSpPr/>
      </dsp:nvSpPr>
      <dsp:spPr>
        <a:xfrm>
          <a:off x="1402165" y="900120"/>
          <a:ext cx="1964754" cy="785901"/>
        </a:xfrm>
        <a:prstGeom prst="chevron">
          <a:avLst/>
        </a:prstGeom>
        <a:solidFill>
          <a:schemeClr val="accent3">
            <a:shade val="80000"/>
            <a:hueOff val="-1476"/>
            <a:satOff val="1103"/>
            <a:lumOff val="24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Perhe-sosiaalityö</a:t>
          </a:r>
        </a:p>
      </dsp:txBody>
      <dsp:txXfrm>
        <a:off x="1795116" y="900120"/>
        <a:ext cx="1178853" cy="785901"/>
      </dsp:txXfrm>
    </dsp:sp>
    <dsp:sp modelId="{6C0E8378-B958-413F-B19F-A8F3CAE3647E}">
      <dsp:nvSpPr>
        <dsp:cNvPr id="0" name=""/>
        <dsp:cNvSpPr/>
      </dsp:nvSpPr>
      <dsp:spPr>
        <a:xfrm>
          <a:off x="3111501" y="966922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Lapsiperheiden arjen, jaksamisen, vanhemmuuden ja kasvatuksen haasteissa  tuen tarpeen arvioiminen ja tuki</a:t>
          </a:r>
        </a:p>
      </dsp:txBody>
      <dsp:txXfrm>
        <a:off x="3437650" y="966922"/>
        <a:ext cx="978448" cy="652298"/>
      </dsp:txXfrm>
    </dsp:sp>
    <dsp:sp modelId="{25FADDF4-9696-49A3-944D-2FED0AEF262D}">
      <dsp:nvSpPr>
        <dsp:cNvPr id="0" name=""/>
        <dsp:cNvSpPr/>
      </dsp:nvSpPr>
      <dsp:spPr>
        <a:xfrm>
          <a:off x="4462668" y="966922"/>
          <a:ext cx="176376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 Johtavasosiaalityöntekijä: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0408043637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Koordinaattori: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040 8068402</a:t>
          </a:r>
          <a:endParaRPr lang="fi-FI" sz="800" kern="1200" dirty="0">
            <a:solidFill>
              <a:schemeClr val="tx1"/>
            </a:solidFill>
          </a:endParaRP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4788817" y="966922"/>
        <a:ext cx="1111468" cy="652298"/>
      </dsp:txXfrm>
    </dsp:sp>
    <dsp:sp modelId="{877E0F1B-464B-429F-8FD0-D75B8B38554A}">
      <dsp:nvSpPr>
        <dsp:cNvPr id="0" name=""/>
        <dsp:cNvSpPr/>
      </dsp:nvSpPr>
      <dsp:spPr>
        <a:xfrm>
          <a:off x="5972909" y="966915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Palvelutarpeen arviointi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Sosiaalihuoltolain mukaiset palvelut</a:t>
          </a:r>
        </a:p>
      </dsp:txBody>
      <dsp:txXfrm>
        <a:off x="6299058" y="966915"/>
        <a:ext cx="978448" cy="652298"/>
      </dsp:txXfrm>
    </dsp:sp>
    <dsp:sp modelId="{C044D98F-36FD-4BE9-8214-7D51D7EFF162}">
      <dsp:nvSpPr>
        <dsp:cNvPr id="0" name=""/>
        <dsp:cNvSpPr/>
      </dsp:nvSpPr>
      <dsp:spPr>
        <a:xfrm>
          <a:off x="7400571" y="975467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Monialainen asiakassuunnitelma ja monialainen yhteistyöskentely perheen kanssa </a:t>
          </a:r>
        </a:p>
      </dsp:txBody>
      <dsp:txXfrm>
        <a:off x="7726720" y="975467"/>
        <a:ext cx="978448" cy="652298"/>
      </dsp:txXfrm>
    </dsp:sp>
    <dsp:sp modelId="{54863496-5E03-4377-A30A-F018F385D1A6}">
      <dsp:nvSpPr>
        <dsp:cNvPr id="0" name=""/>
        <dsp:cNvSpPr/>
      </dsp:nvSpPr>
      <dsp:spPr>
        <a:xfrm>
          <a:off x="8804833" y="984018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asiakassuunnitelman mukaisesti</a:t>
          </a:r>
        </a:p>
      </dsp:txBody>
      <dsp:txXfrm>
        <a:off x="9130982" y="984018"/>
        <a:ext cx="978448" cy="652298"/>
      </dsp:txXfrm>
    </dsp:sp>
    <dsp:sp modelId="{A7B73817-8EE1-44BC-8929-07F2DFF84910}">
      <dsp:nvSpPr>
        <dsp:cNvPr id="0" name=""/>
        <dsp:cNvSpPr/>
      </dsp:nvSpPr>
      <dsp:spPr>
        <a:xfrm>
          <a:off x="1402165" y="1796048"/>
          <a:ext cx="1964754" cy="785901"/>
        </a:xfrm>
        <a:prstGeom prst="chevron">
          <a:avLst/>
        </a:prstGeom>
        <a:solidFill>
          <a:schemeClr val="accent3">
            <a:shade val="80000"/>
            <a:hueOff val="-2951"/>
            <a:satOff val="2206"/>
            <a:lumOff val="48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Konsultointi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Ohjaus ja neuvonta</a:t>
          </a:r>
        </a:p>
      </dsp:txBody>
      <dsp:txXfrm>
        <a:off x="1795116" y="1796048"/>
        <a:ext cx="1178853" cy="785901"/>
      </dsp:txXfrm>
    </dsp:sp>
    <dsp:sp modelId="{E9718245-D39B-4AF9-B315-985162530082}">
      <dsp:nvSpPr>
        <dsp:cNvPr id="0" name=""/>
        <dsp:cNvSpPr/>
      </dsp:nvSpPr>
      <dsp:spPr>
        <a:xfrm>
          <a:off x="3111501" y="1862850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Huoli lapsen tilanteesta/ olosuhteista </a:t>
          </a:r>
        </a:p>
      </dsp:txBody>
      <dsp:txXfrm>
        <a:off x="3437650" y="1862850"/>
        <a:ext cx="978448" cy="652298"/>
      </dsp:txXfrm>
    </dsp:sp>
    <dsp:sp modelId="{AB77B455-5D36-40B9-B65E-4A6A877CB911}">
      <dsp:nvSpPr>
        <dsp:cNvPr id="0" name=""/>
        <dsp:cNvSpPr/>
      </dsp:nvSpPr>
      <dsp:spPr>
        <a:xfrm>
          <a:off x="4513943" y="1862850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Johtavasosiaalityöntekijä: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Koordinaattori: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040 806 8402</a:t>
          </a:r>
        </a:p>
      </dsp:txBody>
      <dsp:txXfrm>
        <a:off x="4840092" y="1862850"/>
        <a:ext cx="978448" cy="652298"/>
      </dsp:txXfrm>
    </dsp:sp>
    <dsp:sp modelId="{2F55D348-98EA-4D0F-8354-E931DA89CB0E}">
      <dsp:nvSpPr>
        <dsp:cNvPr id="0" name=""/>
        <dsp:cNvSpPr/>
      </dsp:nvSpPr>
      <dsp:spPr>
        <a:xfrm>
          <a:off x="5916385" y="1862850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sng" kern="1200" dirty="0"/>
            <a:t>Konsultointi: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- Ohjaus/ neuvonta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- Arvio SHL/ LSL mukaisista palveluista</a:t>
          </a:r>
          <a:endParaRPr lang="fi-FI" sz="900" b="0" kern="1200" dirty="0">
            <a:solidFill>
              <a:schemeClr val="tx1"/>
            </a:solidFill>
          </a:endParaRPr>
        </a:p>
      </dsp:txBody>
      <dsp:txXfrm>
        <a:off x="6242534" y="1862850"/>
        <a:ext cx="978448" cy="652298"/>
      </dsp:txXfrm>
    </dsp:sp>
    <dsp:sp modelId="{BA78857B-12CE-4009-B1DF-D8F511195DDB}">
      <dsp:nvSpPr>
        <dsp:cNvPr id="0" name=""/>
        <dsp:cNvSpPr/>
      </dsp:nvSpPr>
      <dsp:spPr>
        <a:xfrm>
          <a:off x="7318826" y="1862850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tilanteessa tilanteen arviointi</a:t>
          </a:r>
          <a:endParaRPr lang="fi-FI" sz="900" b="0" kern="1200" dirty="0">
            <a:solidFill>
              <a:schemeClr val="tx1"/>
            </a:solidFill>
          </a:endParaRPr>
        </a:p>
      </dsp:txBody>
      <dsp:txXfrm>
        <a:off x="7644975" y="1862850"/>
        <a:ext cx="978448" cy="652298"/>
      </dsp:txXfrm>
    </dsp:sp>
    <dsp:sp modelId="{12CEBE67-17F8-4F61-BA83-0E65A08CCA32}">
      <dsp:nvSpPr>
        <dsp:cNvPr id="0" name=""/>
        <dsp:cNvSpPr/>
      </dsp:nvSpPr>
      <dsp:spPr>
        <a:xfrm>
          <a:off x="8721268" y="1862850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Tilanteen mukainen arviointi</a:t>
          </a:r>
          <a:endParaRPr lang="fi-FI" sz="900" b="0" kern="1200" dirty="0">
            <a:solidFill>
              <a:schemeClr val="tx1"/>
            </a:solidFill>
          </a:endParaRPr>
        </a:p>
      </dsp:txBody>
      <dsp:txXfrm>
        <a:off x="9047417" y="1862850"/>
        <a:ext cx="978448" cy="652298"/>
      </dsp:txXfrm>
    </dsp:sp>
    <dsp:sp modelId="{733B5C15-41DC-4C52-ABE6-7A2D98FAC409}">
      <dsp:nvSpPr>
        <dsp:cNvPr id="0" name=""/>
        <dsp:cNvSpPr/>
      </dsp:nvSpPr>
      <dsp:spPr>
        <a:xfrm>
          <a:off x="1402165" y="2691976"/>
          <a:ext cx="1964754" cy="785901"/>
        </a:xfrm>
        <a:prstGeom prst="chevron">
          <a:avLst/>
        </a:prstGeom>
        <a:solidFill>
          <a:schemeClr val="accent3">
            <a:shade val="80000"/>
            <a:hueOff val="-4427"/>
            <a:satOff val="3309"/>
            <a:lumOff val="72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Palvelutarpeen arviointi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 (PTA)</a:t>
          </a:r>
          <a:endParaRPr lang="fi-FI" sz="900" b="0" kern="1200" dirty="0">
            <a:solidFill>
              <a:schemeClr val="tx1"/>
            </a:solidFill>
          </a:endParaRPr>
        </a:p>
      </dsp:txBody>
      <dsp:txXfrm>
        <a:off x="1795116" y="2691976"/>
        <a:ext cx="1178853" cy="785901"/>
      </dsp:txXfrm>
    </dsp:sp>
    <dsp:sp modelId="{09DFC2DA-B073-495A-B34F-6B992873B957}">
      <dsp:nvSpPr>
        <dsp:cNvPr id="0" name=""/>
        <dsp:cNvSpPr/>
      </dsp:nvSpPr>
      <dsp:spPr>
        <a:xfrm>
          <a:off x="3111501" y="2758778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Lapsen/ perheen tilanteessa tulee arvioida palvelun tarvetta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Lumo linkki</a:t>
          </a:r>
          <a:endParaRPr lang="fi-FI" sz="900" b="0" kern="1200" dirty="0">
            <a:solidFill>
              <a:schemeClr val="tx1"/>
            </a:solidFill>
          </a:endParaRPr>
        </a:p>
      </dsp:txBody>
      <dsp:txXfrm>
        <a:off x="3437650" y="2758778"/>
        <a:ext cx="978448" cy="652298"/>
      </dsp:txXfrm>
    </dsp:sp>
    <dsp:sp modelId="{4D130EE2-24AD-4317-9C2D-B9627B73F741}">
      <dsp:nvSpPr>
        <dsp:cNvPr id="0" name=""/>
        <dsp:cNvSpPr/>
      </dsp:nvSpPr>
      <dsp:spPr>
        <a:xfrm>
          <a:off x="4513943" y="2758778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Lastensuojeluilmoitus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Yhteydenotto sosiaalihuollosta vastaavaan viranomaiseen</a:t>
          </a:r>
          <a:endParaRPr lang="fi-FI" sz="800" kern="1200" dirty="0"/>
        </a:p>
      </dsp:txBody>
      <dsp:txXfrm>
        <a:off x="4840092" y="2758778"/>
        <a:ext cx="978448" cy="652298"/>
      </dsp:txXfrm>
    </dsp:sp>
    <dsp:sp modelId="{7261F062-6D0C-430F-90F9-70A025027CF3}">
      <dsp:nvSpPr>
        <dsp:cNvPr id="0" name=""/>
        <dsp:cNvSpPr/>
      </dsp:nvSpPr>
      <dsp:spPr>
        <a:xfrm>
          <a:off x="5916385" y="2758778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u="sng" kern="1200" dirty="0">
              <a:solidFill>
                <a:schemeClr val="tx1"/>
              </a:solidFill>
            </a:rPr>
            <a:t>Alkuarviointi</a:t>
          </a: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u="sng" kern="1200" dirty="0">
              <a:solidFill>
                <a:schemeClr val="tx1"/>
              </a:solidFill>
            </a:rPr>
            <a:t>Palvelutarpeen arviointi:</a:t>
          </a: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kern="1200" dirty="0">
              <a:solidFill>
                <a:schemeClr val="tx1"/>
              </a:solidFill>
            </a:rPr>
            <a:t>- Lapsen/ perheen tilanteen selvittäminen/ arviointi</a:t>
          </a:r>
          <a:endParaRPr lang="fi-FI" sz="750" kern="1200" dirty="0"/>
        </a:p>
      </dsp:txBody>
      <dsp:txXfrm>
        <a:off x="6242534" y="2758778"/>
        <a:ext cx="978448" cy="652298"/>
      </dsp:txXfrm>
    </dsp:sp>
    <dsp:sp modelId="{4796476E-905C-4B56-8A40-663472E274AC}">
      <dsp:nvSpPr>
        <dsp:cNvPr id="0" name=""/>
        <dsp:cNvSpPr/>
      </dsp:nvSpPr>
      <dsp:spPr>
        <a:xfrm>
          <a:off x="7318826" y="2758778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ts val="315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Asiakkaan tilanteessa monialainen  asiakassuunnitelma tavoitteineen ja vastuineen</a:t>
          </a:r>
          <a:endParaRPr lang="fi-FI" sz="800" kern="1200" dirty="0"/>
        </a:p>
      </dsp:txBody>
      <dsp:txXfrm>
        <a:off x="7644975" y="2758778"/>
        <a:ext cx="978448" cy="652298"/>
      </dsp:txXfrm>
    </dsp:sp>
    <dsp:sp modelId="{1D1F5FBB-AFBD-478A-A8A8-461EA5C6908A}">
      <dsp:nvSpPr>
        <dsp:cNvPr id="0" name=""/>
        <dsp:cNvSpPr/>
      </dsp:nvSpPr>
      <dsp:spPr>
        <a:xfrm>
          <a:off x="8721268" y="2758778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Monialaisen asiakassuunnitelman mukaisesti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Siirto tarvittaessa lastensuojeluun</a:t>
          </a:r>
        </a:p>
      </dsp:txBody>
      <dsp:txXfrm>
        <a:off x="9047417" y="2758778"/>
        <a:ext cx="978448" cy="652298"/>
      </dsp:txXfrm>
    </dsp:sp>
    <dsp:sp modelId="{85FE6D7E-93F5-4587-B0D7-834CFE79F9D2}">
      <dsp:nvSpPr>
        <dsp:cNvPr id="0" name=""/>
        <dsp:cNvSpPr/>
      </dsp:nvSpPr>
      <dsp:spPr>
        <a:xfrm>
          <a:off x="1402165" y="3587904"/>
          <a:ext cx="1964754" cy="785901"/>
        </a:xfrm>
        <a:prstGeom prst="chevron">
          <a:avLst/>
        </a:prstGeom>
        <a:solidFill>
          <a:schemeClr val="accent3">
            <a:shade val="80000"/>
            <a:hueOff val="-5902"/>
            <a:satOff val="4413"/>
            <a:lumOff val="96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Lastensuojelu-tarpeen arviointi</a:t>
          </a:r>
        </a:p>
      </dsp:txBody>
      <dsp:txXfrm>
        <a:off x="1795116" y="3587904"/>
        <a:ext cx="1178853" cy="785901"/>
      </dsp:txXfrm>
    </dsp:sp>
    <dsp:sp modelId="{59B4EEAD-177E-4376-8E76-BA169D015246}">
      <dsp:nvSpPr>
        <dsp:cNvPr id="0" name=""/>
        <dsp:cNvSpPr/>
      </dsp:nvSpPr>
      <dsp:spPr>
        <a:xfrm>
          <a:off x="3111501" y="3654706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Lapsen tilanteessa tulee arvioida lastensuojelu-tarvetta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3437650" y="3654706"/>
        <a:ext cx="978448" cy="652298"/>
      </dsp:txXfrm>
    </dsp:sp>
    <dsp:sp modelId="{5E116A51-AF8B-476A-A49B-E11A2609B8BF}">
      <dsp:nvSpPr>
        <dsp:cNvPr id="0" name=""/>
        <dsp:cNvSpPr/>
      </dsp:nvSpPr>
      <dsp:spPr>
        <a:xfrm>
          <a:off x="4513943" y="3654706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Lastensuojeluilmoitus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Yhteydenotto sosiaalihuollosta vastaavaan viranomaiseen</a:t>
          </a:r>
          <a:endParaRPr lang="fi-FI" sz="800" b="1" kern="1200" dirty="0">
            <a:solidFill>
              <a:schemeClr val="tx1"/>
            </a:solidFill>
          </a:endParaRPr>
        </a:p>
      </dsp:txBody>
      <dsp:txXfrm>
        <a:off x="4840092" y="3654706"/>
        <a:ext cx="978448" cy="652298"/>
      </dsp:txXfrm>
    </dsp:sp>
    <dsp:sp modelId="{7F9C4A0A-F048-4266-BFD7-1CE1D82F36BB}">
      <dsp:nvSpPr>
        <dsp:cNvPr id="0" name=""/>
        <dsp:cNvSpPr/>
      </dsp:nvSpPr>
      <dsp:spPr>
        <a:xfrm>
          <a:off x="5916385" y="3654706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>
              <a:solidFill>
                <a:schemeClr val="tx1"/>
              </a:solidFill>
            </a:rPr>
            <a:t>Monialainen</a:t>
          </a:r>
          <a:r>
            <a:rPr lang="fi-FI" sz="800" b="0" kern="1200" baseline="0" dirty="0">
              <a:solidFill>
                <a:schemeClr val="tx1"/>
              </a:solidFill>
            </a:rPr>
            <a:t> työskentely lapsen/ perheen asioissa mukana olevien  tahojen ja läheisten kanssa</a:t>
          </a:r>
          <a:endParaRPr lang="fi-FI" sz="800" b="1" kern="1200" dirty="0">
            <a:solidFill>
              <a:schemeClr val="tx1"/>
            </a:solidFill>
          </a:endParaRPr>
        </a:p>
      </dsp:txBody>
      <dsp:txXfrm>
        <a:off x="6242534" y="3654706"/>
        <a:ext cx="978448" cy="652298"/>
      </dsp:txXfrm>
    </dsp:sp>
    <dsp:sp modelId="{D34E967C-C839-45F0-BE41-491681062737}">
      <dsp:nvSpPr>
        <dsp:cNvPr id="0" name=""/>
        <dsp:cNvSpPr/>
      </dsp:nvSpPr>
      <dsp:spPr>
        <a:xfrm>
          <a:off x="7318826" y="3654706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Tunnistetaan lapsen tilanteessa turvan, huolenpidon ja suojelun tarve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7644975" y="3654706"/>
        <a:ext cx="978448" cy="652298"/>
      </dsp:txXfrm>
    </dsp:sp>
    <dsp:sp modelId="{610C00BE-F0DE-4889-96D1-D24D58573891}">
      <dsp:nvSpPr>
        <dsp:cNvPr id="0" name=""/>
        <dsp:cNvSpPr/>
      </dsp:nvSpPr>
      <dsp:spPr>
        <a:xfrm>
          <a:off x="8721268" y="3654706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Monialaisen suunnitelman mukaisesti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9047417" y="3654706"/>
        <a:ext cx="978448" cy="652298"/>
      </dsp:txXfrm>
    </dsp:sp>
    <dsp:sp modelId="{157909EB-B88B-4E7B-AAC5-E5EC7A80D0E2}">
      <dsp:nvSpPr>
        <dsp:cNvPr id="0" name=""/>
        <dsp:cNvSpPr/>
      </dsp:nvSpPr>
      <dsp:spPr>
        <a:xfrm>
          <a:off x="1402165" y="4483832"/>
          <a:ext cx="1964754" cy="785901"/>
        </a:xfrm>
        <a:prstGeom prst="chevron">
          <a:avLst/>
        </a:prstGeom>
        <a:solidFill>
          <a:schemeClr val="accent3">
            <a:shade val="80000"/>
            <a:hueOff val="-7378"/>
            <a:satOff val="5516"/>
            <a:lumOff val="120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Sosiaalihuoltolain mukainen asiakkuus</a:t>
          </a:r>
        </a:p>
      </dsp:txBody>
      <dsp:txXfrm>
        <a:off x="1795116" y="4483832"/>
        <a:ext cx="1178853" cy="785901"/>
      </dsp:txXfrm>
    </dsp:sp>
    <dsp:sp modelId="{2DD0DE85-A50E-4591-805F-DD28B4283B7D}">
      <dsp:nvSpPr>
        <dsp:cNvPr id="0" name=""/>
        <dsp:cNvSpPr/>
      </dsp:nvSpPr>
      <dsp:spPr>
        <a:xfrm>
          <a:off x="3111501" y="455063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Lapsella arvioitu tarve sosiaalihuoltolain mukaiseen asiakkuuteen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3437650" y="4550634"/>
        <a:ext cx="978448" cy="652298"/>
      </dsp:txXfrm>
    </dsp:sp>
    <dsp:sp modelId="{285D7C86-3106-4314-B59A-A81610FCC117}">
      <dsp:nvSpPr>
        <dsp:cNvPr id="0" name=""/>
        <dsp:cNvSpPr/>
      </dsp:nvSpPr>
      <dsp:spPr>
        <a:xfrm>
          <a:off x="4513943" y="455063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Koordinaattori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0408068402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Oma työntekijä</a:t>
          </a:r>
          <a:endParaRPr lang="fi-FI" sz="600" b="1" kern="1200" dirty="0">
            <a:solidFill>
              <a:schemeClr val="tx1"/>
            </a:solidFill>
          </a:endParaRPr>
        </a:p>
      </dsp:txBody>
      <dsp:txXfrm>
        <a:off x="4840092" y="4550634"/>
        <a:ext cx="978448" cy="652298"/>
      </dsp:txXfrm>
    </dsp:sp>
    <dsp:sp modelId="{5FD728C6-2F95-4702-8D0A-7AC2C6DAA98A}">
      <dsp:nvSpPr>
        <dsp:cNvPr id="0" name=""/>
        <dsp:cNvSpPr/>
      </dsp:nvSpPr>
      <dsp:spPr>
        <a:xfrm>
          <a:off x="5916385" y="455063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3810" rIns="0" bIns="381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00" u="sng" kern="1200" dirty="0"/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u="sng" kern="1200" dirty="0"/>
            <a:t>Työparityöskentely: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u="none" kern="1200" dirty="0"/>
            <a:t>- Konsultointi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u="none" kern="1200" dirty="0"/>
            <a:t>- perheen tuntemus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u="sng" kern="1200" dirty="0"/>
            <a:t>SHL mukaiset palvelut</a:t>
          </a:r>
        </a:p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u="none" kern="1200" dirty="0"/>
            <a:t>(linkki)</a:t>
          </a:r>
          <a:endParaRPr lang="fi-FI" sz="600" b="1" kern="1200" dirty="0">
            <a:solidFill>
              <a:schemeClr val="tx1"/>
            </a:solidFill>
          </a:endParaRPr>
        </a:p>
      </dsp:txBody>
      <dsp:txXfrm>
        <a:off x="6242534" y="4550634"/>
        <a:ext cx="978448" cy="652298"/>
      </dsp:txXfrm>
    </dsp:sp>
    <dsp:sp modelId="{AE40A16B-89DE-43DE-A012-08101D3F9A1D}">
      <dsp:nvSpPr>
        <dsp:cNvPr id="0" name=""/>
        <dsp:cNvSpPr/>
      </dsp:nvSpPr>
      <dsp:spPr>
        <a:xfrm>
          <a:off x="7318826" y="455063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Asiakkaan tilanteessa ajantasainen tilanne tiedossa ja kirjattuna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Monialainen asiakassuunnitelma tavoitteineen </a:t>
          </a:r>
        </a:p>
      </dsp:txBody>
      <dsp:txXfrm>
        <a:off x="7644975" y="4550634"/>
        <a:ext cx="978448" cy="652298"/>
      </dsp:txXfrm>
    </dsp:sp>
    <dsp:sp modelId="{7E3723A8-8C58-4BDC-A831-5C9F342ED29E}">
      <dsp:nvSpPr>
        <dsp:cNvPr id="0" name=""/>
        <dsp:cNvSpPr/>
      </dsp:nvSpPr>
      <dsp:spPr>
        <a:xfrm>
          <a:off x="8721268" y="4550634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Monialaisen asiakassuunnitelman mukaisesti</a:t>
          </a:r>
        </a:p>
      </dsp:txBody>
      <dsp:txXfrm>
        <a:off x="9047417" y="4550634"/>
        <a:ext cx="978448" cy="652298"/>
      </dsp:txXfrm>
    </dsp:sp>
    <dsp:sp modelId="{982A8300-5863-44EA-B9BC-BB2FC3332EA2}">
      <dsp:nvSpPr>
        <dsp:cNvPr id="0" name=""/>
        <dsp:cNvSpPr/>
      </dsp:nvSpPr>
      <dsp:spPr>
        <a:xfrm>
          <a:off x="1402165" y="5379760"/>
          <a:ext cx="1964754" cy="785901"/>
        </a:xfrm>
        <a:prstGeom prst="chevron">
          <a:avLst/>
        </a:prstGeom>
        <a:solidFill>
          <a:schemeClr val="accent3">
            <a:shade val="80000"/>
            <a:hueOff val="-8853"/>
            <a:satOff val="6619"/>
            <a:lumOff val="144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Virka-apupyyntö</a:t>
          </a:r>
        </a:p>
      </dsp:txBody>
      <dsp:txXfrm>
        <a:off x="1795116" y="5379760"/>
        <a:ext cx="1178853" cy="785901"/>
      </dsp:txXfrm>
    </dsp:sp>
    <dsp:sp modelId="{F4508AB5-1EFE-4D92-AE40-9485D8BE6EE3}">
      <dsp:nvSpPr>
        <dsp:cNvPr id="0" name=""/>
        <dsp:cNvSpPr/>
      </dsp:nvSpPr>
      <dsp:spPr>
        <a:xfrm>
          <a:off x="3111501" y="5446562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b="1" kern="1200" dirty="0">
            <a:solidFill>
              <a:schemeClr val="tx1"/>
            </a:solidFill>
          </a:endParaRPr>
        </a:p>
      </dsp:txBody>
      <dsp:txXfrm>
        <a:off x="3437650" y="5446562"/>
        <a:ext cx="978448" cy="652298"/>
      </dsp:txXfrm>
    </dsp:sp>
    <dsp:sp modelId="{205B0B66-BB00-44F0-BD94-A8AAD161277E}">
      <dsp:nvSpPr>
        <dsp:cNvPr id="0" name=""/>
        <dsp:cNvSpPr/>
      </dsp:nvSpPr>
      <dsp:spPr>
        <a:xfrm>
          <a:off x="4513943" y="5446562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Johtava sosiaalityöntekijä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Koordinaattori</a:t>
          </a:r>
        </a:p>
      </dsp:txBody>
      <dsp:txXfrm>
        <a:off x="4840092" y="5446562"/>
        <a:ext cx="978448" cy="652298"/>
      </dsp:txXfrm>
    </dsp:sp>
    <dsp:sp modelId="{47217FF4-0061-4C26-92E4-51080BE24A6B}">
      <dsp:nvSpPr>
        <dsp:cNvPr id="0" name=""/>
        <dsp:cNvSpPr/>
      </dsp:nvSpPr>
      <dsp:spPr>
        <a:xfrm>
          <a:off x="5916385" y="5446562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Tilanteen arvioiminen osana </a:t>
          </a:r>
          <a:r>
            <a:rPr lang="fi-FI" sz="900" kern="1200" dirty="0" err="1">
              <a:solidFill>
                <a:schemeClr val="tx1"/>
              </a:solidFill>
            </a:rPr>
            <a:t>PTA:a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6242534" y="5446562"/>
        <a:ext cx="978448" cy="652298"/>
      </dsp:txXfrm>
    </dsp:sp>
    <dsp:sp modelId="{D803310A-835F-4B09-8055-CCEA05FCA856}">
      <dsp:nvSpPr>
        <dsp:cNvPr id="0" name=""/>
        <dsp:cNvSpPr/>
      </dsp:nvSpPr>
      <dsp:spPr>
        <a:xfrm>
          <a:off x="7318826" y="5446562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 tilanteessa vastaus virka-apupyyntöön </a:t>
          </a:r>
          <a:endParaRPr lang="fi-FI" sz="900" b="1" kern="1200" dirty="0">
            <a:solidFill>
              <a:schemeClr val="tx1"/>
            </a:solidFill>
          </a:endParaRPr>
        </a:p>
      </dsp:txBody>
      <dsp:txXfrm>
        <a:off x="7644975" y="5446562"/>
        <a:ext cx="978448" cy="652298"/>
      </dsp:txXfrm>
    </dsp:sp>
    <dsp:sp modelId="{9E57C94D-AF8B-4E83-9D64-56349BAEA9AE}">
      <dsp:nvSpPr>
        <dsp:cNvPr id="0" name=""/>
        <dsp:cNvSpPr/>
      </dsp:nvSpPr>
      <dsp:spPr>
        <a:xfrm>
          <a:off x="8721268" y="5446562"/>
          <a:ext cx="1630746" cy="652298"/>
        </a:xfrm>
        <a:prstGeom prst="chevron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b="1" kern="1200" dirty="0">
            <a:solidFill>
              <a:schemeClr val="tx1"/>
            </a:solidFill>
          </a:endParaRPr>
        </a:p>
      </dsp:txBody>
      <dsp:txXfrm>
        <a:off x="9047417" y="5446562"/>
        <a:ext cx="978448" cy="6522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237" y="487408"/>
          <a:ext cx="2542933" cy="1017173"/>
        </a:xfrm>
        <a:prstGeom prst="chevr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Palvelu</a:t>
          </a:r>
        </a:p>
      </dsp:txBody>
      <dsp:txXfrm>
        <a:off x="509824" y="487408"/>
        <a:ext cx="1525760" cy="1017173"/>
      </dsp:txXfrm>
    </dsp:sp>
    <dsp:sp modelId="{86642415-563B-44C6-9F66-0D4B25FBC798}">
      <dsp:nvSpPr>
        <dsp:cNvPr id="0" name=""/>
        <dsp:cNvSpPr/>
      </dsp:nvSpPr>
      <dsp:spPr>
        <a:xfrm>
          <a:off x="2213590" y="573868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Toiminta-mahdollisuudet</a:t>
          </a:r>
        </a:p>
      </dsp:txBody>
      <dsp:txXfrm>
        <a:off x="2635717" y="573868"/>
        <a:ext cx="1266381" cy="844253"/>
      </dsp:txXfrm>
    </dsp:sp>
    <dsp:sp modelId="{D4CAEDAE-D194-44A6-B53B-467226D279F6}">
      <dsp:nvSpPr>
        <dsp:cNvPr id="0" name=""/>
        <dsp:cNvSpPr/>
      </dsp:nvSpPr>
      <dsp:spPr>
        <a:xfrm>
          <a:off x="4028736" y="573868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</a:t>
          </a:r>
        </a:p>
      </dsp:txBody>
      <dsp:txXfrm>
        <a:off x="4450863" y="573868"/>
        <a:ext cx="1266381" cy="844253"/>
      </dsp:txXfrm>
    </dsp:sp>
    <dsp:sp modelId="{DE21B5B8-FC7D-434B-A023-1C65F8B6DA40}">
      <dsp:nvSpPr>
        <dsp:cNvPr id="0" name=""/>
        <dsp:cNvSpPr/>
      </dsp:nvSpPr>
      <dsp:spPr>
        <a:xfrm>
          <a:off x="5843882" y="573868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Yhteistyötoimijan tuki</a:t>
          </a:r>
        </a:p>
      </dsp:txBody>
      <dsp:txXfrm>
        <a:off x="6266009" y="573868"/>
        <a:ext cx="1266381" cy="844253"/>
      </dsp:txXfrm>
    </dsp:sp>
    <dsp:sp modelId="{0534E689-339B-4E98-814C-EE63F436F22B}">
      <dsp:nvSpPr>
        <dsp:cNvPr id="0" name=""/>
        <dsp:cNvSpPr/>
      </dsp:nvSpPr>
      <dsp:spPr>
        <a:xfrm>
          <a:off x="7659028" y="573868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Yhteistyöskentelyn suunnittelu</a:t>
          </a:r>
        </a:p>
      </dsp:txBody>
      <dsp:txXfrm>
        <a:off x="8081155" y="573868"/>
        <a:ext cx="1266381" cy="844253"/>
      </dsp:txXfrm>
    </dsp:sp>
    <dsp:sp modelId="{F3646618-FFC5-4F27-BF23-E5876F429E5E}">
      <dsp:nvSpPr>
        <dsp:cNvPr id="0" name=""/>
        <dsp:cNvSpPr/>
      </dsp:nvSpPr>
      <dsp:spPr>
        <a:xfrm>
          <a:off x="9474174" y="573868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Vaikuttavuuden arviointi</a:t>
          </a:r>
        </a:p>
      </dsp:txBody>
      <dsp:txXfrm>
        <a:off x="9896301" y="573868"/>
        <a:ext cx="1266381" cy="844253"/>
      </dsp:txXfrm>
    </dsp:sp>
    <dsp:sp modelId="{D4CDF2C5-AE2A-44EF-BB3C-8D7BE3B5459F}">
      <dsp:nvSpPr>
        <dsp:cNvPr id="0" name=""/>
        <dsp:cNvSpPr/>
      </dsp:nvSpPr>
      <dsp:spPr>
        <a:xfrm>
          <a:off x="1237" y="1646986"/>
          <a:ext cx="2542933" cy="1017173"/>
        </a:xfrm>
        <a:prstGeom prst="chevron">
          <a:avLst/>
        </a:prstGeom>
        <a:solidFill>
          <a:schemeClr val="accent4">
            <a:shade val="80000"/>
            <a:hueOff val="5298"/>
            <a:satOff val="6280"/>
            <a:lumOff val="15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Lastensuojelu</a:t>
          </a:r>
        </a:p>
      </dsp:txBody>
      <dsp:txXfrm>
        <a:off x="509824" y="1646986"/>
        <a:ext cx="1525760" cy="1017173"/>
      </dsp:txXfrm>
    </dsp:sp>
    <dsp:sp modelId="{6C0E8378-B958-413F-B19F-A8F3CAE3647E}">
      <dsp:nvSpPr>
        <dsp:cNvPr id="0" name=""/>
        <dsp:cNvSpPr/>
      </dsp:nvSpPr>
      <dsp:spPr>
        <a:xfrm>
          <a:off x="2213590" y="1733446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Huoli lastensuojelun asiakkaana olevasta lapsesta/ lapsen palvelussa tapahtuu jokin muutos</a:t>
          </a:r>
        </a:p>
      </dsp:txBody>
      <dsp:txXfrm>
        <a:off x="2635717" y="1733446"/>
        <a:ext cx="1266381" cy="844253"/>
      </dsp:txXfrm>
    </dsp:sp>
    <dsp:sp modelId="{25FADDF4-9696-49A3-944D-2FED0AEF262D}">
      <dsp:nvSpPr>
        <dsp:cNvPr id="0" name=""/>
        <dsp:cNvSpPr/>
      </dsp:nvSpPr>
      <dsp:spPr>
        <a:xfrm>
          <a:off x="4021871" y="1733446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Lapsen vastaava sosiaalityöntekijä: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puh, </a:t>
          </a:r>
          <a:r>
            <a:rPr lang="fi-FI" sz="900" kern="1200" dirty="0">
              <a:hlinkClick xmlns:r="http://schemas.openxmlformats.org/officeDocument/2006/relationships" r:id="rId1"/>
            </a:rPr>
            <a:t>etunimi.sukunimi@soite.fi</a:t>
          </a:r>
          <a:endParaRPr lang="fi-FI" sz="9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000" kern="1200" dirty="0"/>
        </a:p>
      </dsp:txBody>
      <dsp:txXfrm>
        <a:off x="4443998" y="1733446"/>
        <a:ext cx="1266381" cy="844253"/>
      </dsp:txXfrm>
    </dsp:sp>
    <dsp:sp modelId="{877E0F1B-464B-429F-8FD0-D75B8B38554A}">
      <dsp:nvSpPr>
        <dsp:cNvPr id="0" name=""/>
        <dsp:cNvSpPr/>
      </dsp:nvSpPr>
      <dsp:spPr>
        <a:xfrm>
          <a:off x="5843882" y="1733446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kern="1200" dirty="0"/>
            <a:t>LS-lain mukaisten palvelujen toteuttaminen ja toteutuminen</a:t>
          </a:r>
        </a:p>
      </dsp:txBody>
      <dsp:txXfrm>
        <a:off x="6266009" y="1733446"/>
        <a:ext cx="1266381" cy="844253"/>
      </dsp:txXfrm>
    </dsp:sp>
    <dsp:sp modelId="{C044D98F-36FD-4BE9-8214-7D51D7EFF162}">
      <dsp:nvSpPr>
        <dsp:cNvPr id="0" name=""/>
        <dsp:cNvSpPr/>
      </dsp:nvSpPr>
      <dsp:spPr>
        <a:xfrm>
          <a:off x="7659028" y="1733446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ajantasaisesta tilanteesta tarvittaessa LS-ilm.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Monialainen asiakassuunnitelma</a:t>
          </a:r>
        </a:p>
      </dsp:txBody>
      <dsp:txXfrm>
        <a:off x="8081155" y="1733446"/>
        <a:ext cx="1266381" cy="844253"/>
      </dsp:txXfrm>
    </dsp:sp>
    <dsp:sp modelId="{54863496-5E03-4377-A30A-F018F385D1A6}">
      <dsp:nvSpPr>
        <dsp:cNvPr id="0" name=""/>
        <dsp:cNvSpPr/>
      </dsp:nvSpPr>
      <dsp:spPr>
        <a:xfrm>
          <a:off x="9474174" y="1733446"/>
          <a:ext cx="2110634" cy="844253"/>
        </a:xfrm>
        <a:prstGeom prst="chevron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asiakassuunnitelman mukaisesti</a:t>
          </a:r>
        </a:p>
      </dsp:txBody>
      <dsp:txXfrm>
        <a:off x="9896301" y="1733446"/>
        <a:ext cx="1266381" cy="8442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821586" y="6"/>
          <a:ext cx="2130676" cy="85227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u="none" kern="1200" dirty="0">
              <a:solidFill>
                <a:schemeClr val="tx1"/>
              </a:solidFill>
            </a:rPr>
            <a:t>palvelu</a:t>
          </a:r>
        </a:p>
      </dsp:txBody>
      <dsp:txXfrm>
        <a:off x="1247721" y="6"/>
        <a:ext cx="1278406" cy="852270"/>
      </dsp:txXfrm>
    </dsp:sp>
    <dsp:sp modelId="{86642415-563B-44C6-9F66-0D4B25FBC798}">
      <dsp:nvSpPr>
        <dsp:cNvPr id="0" name=""/>
        <dsp:cNvSpPr/>
      </dsp:nvSpPr>
      <dsp:spPr>
        <a:xfrm>
          <a:off x="2675274" y="72449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Toiminta-mahdollisuudet</a:t>
          </a:r>
        </a:p>
      </dsp:txBody>
      <dsp:txXfrm>
        <a:off x="3028966" y="72449"/>
        <a:ext cx="1061077" cy="707384"/>
      </dsp:txXfrm>
    </dsp:sp>
    <dsp:sp modelId="{D4CAEDAE-D194-44A6-B53B-467226D279F6}">
      <dsp:nvSpPr>
        <dsp:cNvPr id="0" name=""/>
        <dsp:cNvSpPr/>
      </dsp:nvSpPr>
      <dsp:spPr>
        <a:xfrm>
          <a:off x="4196151" y="72449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</a:t>
          </a:r>
        </a:p>
      </dsp:txBody>
      <dsp:txXfrm>
        <a:off x="4549843" y="72449"/>
        <a:ext cx="1061077" cy="707384"/>
      </dsp:txXfrm>
    </dsp:sp>
    <dsp:sp modelId="{DE21B5B8-FC7D-434B-A023-1C65F8B6DA40}">
      <dsp:nvSpPr>
        <dsp:cNvPr id="0" name=""/>
        <dsp:cNvSpPr/>
      </dsp:nvSpPr>
      <dsp:spPr>
        <a:xfrm>
          <a:off x="5717028" y="72449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Yhteistyötoimijan tuki</a:t>
          </a:r>
        </a:p>
      </dsp:txBody>
      <dsp:txXfrm>
        <a:off x="6070720" y="72449"/>
        <a:ext cx="1061077" cy="707384"/>
      </dsp:txXfrm>
    </dsp:sp>
    <dsp:sp modelId="{4F784CE9-3063-45E0-A4EA-BB580DBC4F31}">
      <dsp:nvSpPr>
        <dsp:cNvPr id="0" name=""/>
        <dsp:cNvSpPr/>
      </dsp:nvSpPr>
      <dsp:spPr>
        <a:xfrm>
          <a:off x="7237905" y="72449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Yhteistyöskentelyn suunnittelu</a:t>
          </a:r>
        </a:p>
      </dsp:txBody>
      <dsp:txXfrm>
        <a:off x="7591597" y="72449"/>
        <a:ext cx="1061077" cy="707384"/>
      </dsp:txXfrm>
    </dsp:sp>
    <dsp:sp modelId="{F3646618-FFC5-4F27-BF23-E5876F429E5E}">
      <dsp:nvSpPr>
        <dsp:cNvPr id="0" name=""/>
        <dsp:cNvSpPr/>
      </dsp:nvSpPr>
      <dsp:spPr>
        <a:xfrm>
          <a:off x="8758782" y="72449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Vaikuttavuuden arviointi</a:t>
          </a:r>
        </a:p>
      </dsp:txBody>
      <dsp:txXfrm>
        <a:off x="9112474" y="72449"/>
        <a:ext cx="1061077" cy="707384"/>
      </dsp:txXfrm>
    </dsp:sp>
    <dsp:sp modelId="{D4CDF2C5-AE2A-44EF-BB3C-8D7BE3B5459F}">
      <dsp:nvSpPr>
        <dsp:cNvPr id="0" name=""/>
        <dsp:cNvSpPr/>
      </dsp:nvSpPr>
      <dsp:spPr>
        <a:xfrm>
          <a:off x="821586" y="971595"/>
          <a:ext cx="2130676" cy="85227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Ankkuri</a:t>
          </a:r>
        </a:p>
      </dsp:txBody>
      <dsp:txXfrm>
        <a:off x="1247721" y="971595"/>
        <a:ext cx="1278406" cy="852270"/>
      </dsp:txXfrm>
    </dsp:sp>
    <dsp:sp modelId="{2DDFD4E1-9307-4398-B521-0FE4D2C1DB23}">
      <dsp:nvSpPr>
        <dsp:cNvPr id="0" name=""/>
        <dsp:cNvSpPr/>
      </dsp:nvSpPr>
      <dsp:spPr>
        <a:xfrm>
          <a:off x="2675274" y="1044038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Huoli nuoren rikollisesta käyttäytymisestä</a:t>
          </a:r>
          <a:endParaRPr lang="fi-FI" sz="1400" b="1" kern="1200" dirty="0">
            <a:solidFill>
              <a:schemeClr val="tx1"/>
            </a:solidFill>
          </a:endParaRPr>
        </a:p>
      </dsp:txBody>
      <dsp:txXfrm>
        <a:off x="3028966" y="1044038"/>
        <a:ext cx="1061077" cy="707384"/>
      </dsp:txXfrm>
    </dsp:sp>
    <dsp:sp modelId="{25FADDF4-9696-49A3-944D-2FED0AEF262D}">
      <dsp:nvSpPr>
        <dsp:cNvPr id="0" name=""/>
        <dsp:cNvSpPr/>
      </dsp:nvSpPr>
      <dsp:spPr>
        <a:xfrm>
          <a:off x="4196151" y="1044038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Ankkuritiimi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040 4882904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ankkuritiimi@kokkola.fi</a:t>
          </a:r>
          <a:endParaRPr lang="fi-FI" sz="8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4549843" y="1044038"/>
        <a:ext cx="1061077" cy="707384"/>
      </dsp:txXfrm>
    </dsp:sp>
    <dsp:sp modelId="{877E0F1B-464B-429F-8FD0-D75B8B38554A}">
      <dsp:nvSpPr>
        <dsp:cNvPr id="0" name=""/>
        <dsp:cNvSpPr/>
      </dsp:nvSpPr>
      <dsp:spPr>
        <a:xfrm>
          <a:off x="5717028" y="1044038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sng" kern="1200" dirty="0"/>
            <a:t>Tilanteen selvittely:</a:t>
          </a:r>
          <a:endParaRPr lang="fi-FI" sz="900" u="none" kern="1200" dirty="0"/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none" kern="1200" dirty="0"/>
            <a:t>- nuoren tilanteen laaja-alainen kartoitus</a:t>
          </a:r>
          <a:endParaRPr lang="fi-FI" sz="900" u="sng" kern="1200" dirty="0"/>
        </a:p>
      </dsp:txBody>
      <dsp:txXfrm>
        <a:off x="6070720" y="1044038"/>
        <a:ext cx="1061077" cy="707384"/>
      </dsp:txXfrm>
    </dsp:sp>
    <dsp:sp modelId="{C044D98F-36FD-4BE9-8214-7D51D7EFF162}">
      <dsp:nvSpPr>
        <dsp:cNvPr id="0" name=""/>
        <dsp:cNvSpPr/>
      </dsp:nvSpPr>
      <dsp:spPr>
        <a:xfrm>
          <a:off x="7237905" y="1044038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tilanteessa monialainen suunnitelma</a:t>
          </a:r>
        </a:p>
      </dsp:txBody>
      <dsp:txXfrm>
        <a:off x="7591597" y="1044038"/>
        <a:ext cx="1061077" cy="707384"/>
      </dsp:txXfrm>
    </dsp:sp>
    <dsp:sp modelId="{54863496-5E03-4377-A30A-F018F385D1A6}">
      <dsp:nvSpPr>
        <dsp:cNvPr id="0" name=""/>
        <dsp:cNvSpPr/>
      </dsp:nvSpPr>
      <dsp:spPr>
        <a:xfrm>
          <a:off x="8758782" y="1044038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suunnitelman mukaisesti</a:t>
          </a:r>
        </a:p>
      </dsp:txBody>
      <dsp:txXfrm>
        <a:off x="9112474" y="1044038"/>
        <a:ext cx="1061077" cy="707384"/>
      </dsp:txXfrm>
    </dsp:sp>
    <dsp:sp modelId="{487EF6DE-81BC-4226-978F-B8D537D63D7B}">
      <dsp:nvSpPr>
        <dsp:cNvPr id="0" name=""/>
        <dsp:cNvSpPr/>
      </dsp:nvSpPr>
      <dsp:spPr>
        <a:xfrm>
          <a:off x="821586" y="1943183"/>
          <a:ext cx="2130676" cy="85227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34925" rIns="0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500" kern="1200" dirty="0"/>
        </a:p>
      </dsp:txBody>
      <dsp:txXfrm>
        <a:off x="1247721" y="1943183"/>
        <a:ext cx="1278406" cy="852270"/>
      </dsp:txXfrm>
    </dsp:sp>
    <dsp:sp modelId="{6E1840F0-2272-4ED9-BC7D-6393963F90C4}">
      <dsp:nvSpPr>
        <dsp:cNvPr id="0" name=""/>
        <dsp:cNvSpPr/>
      </dsp:nvSpPr>
      <dsp:spPr>
        <a:xfrm>
          <a:off x="2675274" y="2015626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Huoli, että nuori on joutunut rikoksen uhriksi</a:t>
          </a:r>
        </a:p>
      </dsp:txBody>
      <dsp:txXfrm>
        <a:off x="3028966" y="2015626"/>
        <a:ext cx="1061077" cy="707384"/>
      </dsp:txXfrm>
    </dsp:sp>
    <dsp:sp modelId="{35C7F61B-0A41-41AC-966A-3EE3DB07ED75}">
      <dsp:nvSpPr>
        <dsp:cNvPr id="0" name=""/>
        <dsp:cNvSpPr/>
      </dsp:nvSpPr>
      <dsp:spPr>
        <a:xfrm>
          <a:off x="4196151" y="2015626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Poliisiasema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Kaarlelankatu 74 Kokkola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solidFill>
                <a:schemeClr val="tx1"/>
              </a:solidFill>
            </a:rPr>
            <a:t>www.ankkuritoiminta.fi</a:t>
          </a:r>
        </a:p>
      </dsp:txBody>
      <dsp:txXfrm>
        <a:off x="4549843" y="2015626"/>
        <a:ext cx="1061077" cy="707384"/>
      </dsp:txXfrm>
    </dsp:sp>
    <dsp:sp modelId="{63951133-7B6B-48CC-A449-17FAB0ADC462}">
      <dsp:nvSpPr>
        <dsp:cNvPr id="0" name=""/>
        <dsp:cNvSpPr/>
      </dsp:nvSpPr>
      <dsp:spPr>
        <a:xfrm>
          <a:off x="5717028" y="2015626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sng" kern="1200" dirty="0">
              <a:solidFill>
                <a:schemeClr val="tx1"/>
              </a:solidFill>
            </a:rPr>
            <a:t>Tilanteen selvittely:</a:t>
          </a:r>
          <a:endParaRPr lang="fi-FI" sz="900" u="none" kern="1200" dirty="0">
            <a:solidFill>
              <a:schemeClr val="tx1"/>
            </a:solidFill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none" kern="1200" dirty="0">
              <a:solidFill>
                <a:schemeClr val="tx1"/>
              </a:solidFill>
            </a:rPr>
            <a:t>- Nuoren ja vanhempien tapaaminen</a:t>
          </a:r>
          <a:endParaRPr lang="fi-FI" sz="900" u="sng" kern="1200" dirty="0">
            <a:solidFill>
              <a:schemeClr val="tx1"/>
            </a:solidFill>
          </a:endParaRPr>
        </a:p>
      </dsp:txBody>
      <dsp:txXfrm>
        <a:off x="6070720" y="2015626"/>
        <a:ext cx="1061077" cy="707384"/>
      </dsp:txXfrm>
    </dsp:sp>
    <dsp:sp modelId="{64AFD6A5-3E64-4E61-9E5E-FCB6CE2D5E49}">
      <dsp:nvSpPr>
        <dsp:cNvPr id="0" name=""/>
        <dsp:cNvSpPr/>
      </dsp:nvSpPr>
      <dsp:spPr>
        <a:xfrm>
          <a:off x="7237905" y="2015626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monialainen suunnitelma</a:t>
          </a:r>
        </a:p>
      </dsp:txBody>
      <dsp:txXfrm>
        <a:off x="7591597" y="2015626"/>
        <a:ext cx="1061077" cy="707384"/>
      </dsp:txXfrm>
    </dsp:sp>
    <dsp:sp modelId="{8F88DC2B-9DC8-499E-8200-D68D24C4A85A}">
      <dsp:nvSpPr>
        <dsp:cNvPr id="0" name=""/>
        <dsp:cNvSpPr/>
      </dsp:nvSpPr>
      <dsp:spPr>
        <a:xfrm>
          <a:off x="8758782" y="2015626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Monialaisen suunnitelman mukaisesti</a:t>
          </a:r>
        </a:p>
      </dsp:txBody>
      <dsp:txXfrm>
        <a:off x="9112474" y="2015626"/>
        <a:ext cx="1061077" cy="707384"/>
      </dsp:txXfrm>
    </dsp:sp>
    <dsp:sp modelId="{D24B47D2-32DE-4989-ADF2-BB646D80195F}">
      <dsp:nvSpPr>
        <dsp:cNvPr id="0" name=""/>
        <dsp:cNvSpPr/>
      </dsp:nvSpPr>
      <dsp:spPr>
        <a:xfrm>
          <a:off x="821586" y="2914771"/>
          <a:ext cx="2130676" cy="85227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 dirty="0">
            <a:solidFill>
              <a:schemeClr val="tx1"/>
            </a:solidFill>
          </a:endParaRP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00" kern="1200" dirty="0">
            <a:solidFill>
              <a:schemeClr val="tx1"/>
            </a:solidFill>
          </a:endParaRPr>
        </a:p>
      </dsp:txBody>
      <dsp:txXfrm>
        <a:off x="1247721" y="2914771"/>
        <a:ext cx="1278406" cy="852270"/>
      </dsp:txXfrm>
    </dsp:sp>
    <dsp:sp modelId="{F7DA2BA9-78C3-4D9B-9BF5-554784F92899}">
      <dsp:nvSpPr>
        <dsp:cNvPr id="0" name=""/>
        <dsp:cNvSpPr/>
      </dsp:nvSpPr>
      <dsp:spPr>
        <a:xfrm>
          <a:off x="2675274" y="2987214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Huoli nuoren ajautumisesta väkivaltaiseen </a:t>
          </a:r>
          <a:r>
            <a:rPr lang="fi-FI" sz="900" kern="1200" dirty="0" err="1">
              <a:solidFill>
                <a:schemeClr val="tx1"/>
              </a:solidFill>
            </a:rPr>
            <a:t>extrenismiin</a:t>
          </a:r>
          <a:endParaRPr lang="fi-FI" sz="900" kern="1200" dirty="0">
            <a:solidFill>
              <a:schemeClr val="tx1"/>
            </a:solidFill>
          </a:endParaRPr>
        </a:p>
      </dsp:txBody>
      <dsp:txXfrm>
        <a:off x="3028966" y="2987214"/>
        <a:ext cx="1061077" cy="707384"/>
      </dsp:txXfrm>
    </dsp:sp>
    <dsp:sp modelId="{3FC2B232-A8C7-4F95-984E-7A6D3A1559C6}">
      <dsp:nvSpPr>
        <dsp:cNvPr id="0" name=""/>
        <dsp:cNvSpPr/>
      </dsp:nvSpPr>
      <dsp:spPr>
        <a:xfrm>
          <a:off x="4203564" y="2964974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Sähköinen rikosilmoitus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Sähköinen lastensuojeluilmoitus</a:t>
          </a:r>
        </a:p>
      </dsp:txBody>
      <dsp:txXfrm>
        <a:off x="4557256" y="2964974"/>
        <a:ext cx="1061077" cy="707384"/>
      </dsp:txXfrm>
    </dsp:sp>
    <dsp:sp modelId="{218B779D-E901-4AA7-9825-988FBFD759FE}">
      <dsp:nvSpPr>
        <dsp:cNvPr id="0" name=""/>
        <dsp:cNvSpPr/>
      </dsp:nvSpPr>
      <dsp:spPr>
        <a:xfrm>
          <a:off x="5717028" y="2987214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sng" kern="1200" dirty="0">
              <a:solidFill>
                <a:schemeClr val="tx1"/>
              </a:solidFill>
            </a:rPr>
            <a:t>Tilanteen selvittely:</a:t>
          </a:r>
          <a:endParaRPr lang="fi-FI" sz="900" u="none" kern="1200" dirty="0">
            <a:solidFill>
              <a:schemeClr val="tx1"/>
            </a:solidFill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none" kern="1200" dirty="0">
              <a:solidFill>
                <a:schemeClr val="tx1"/>
              </a:solidFill>
            </a:rPr>
            <a:t>- Poliisin esitutkinta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u="none" kern="1200" dirty="0">
              <a:solidFill>
                <a:schemeClr val="tx1"/>
              </a:solidFill>
            </a:rPr>
            <a:t>- Sovitteluun </a:t>
          </a:r>
          <a:r>
            <a:rPr lang="fi-FI" sz="900" u="none" kern="1200" dirty="0" err="1">
              <a:solidFill>
                <a:schemeClr val="tx1"/>
              </a:solidFill>
            </a:rPr>
            <a:t>ojaaminen</a:t>
          </a:r>
          <a:endParaRPr lang="fi-FI" sz="900" u="sng" kern="1200" dirty="0">
            <a:solidFill>
              <a:schemeClr val="tx1"/>
            </a:solidFill>
          </a:endParaRPr>
        </a:p>
      </dsp:txBody>
      <dsp:txXfrm>
        <a:off x="6070720" y="2987214"/>
        <a:ext cx="1061077" cy="707384"/>
      </dsp:txXfrm>
    </dsp:sp>
    <dsp:sp modelId="{A8C47BEB-2958-4072-9EF9-367ED8F0044E}">
      <dsp:nvSpPr>
        <dsp:cNvPr id="0" name=""/>
        <dsp:cNvSpPr/>
      </dsp:nvSpPr>
      <dsp:spPr>
        <a:xfrm>
          <a:off x="7237905" y="2987214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monialainen suunnitelma</a:t>
          </a:r>
        </a:p>
      </dsp:txBody>
      <dsp:txXfrm>
        <a:off x="7591597" y="2987214"/>
        <a:ext cx="1061077" cy="707384"/>
      </dsp:txXfrm>
    </dsp:sp>
    <dsp:sp modelId="{7504EB92-EC0E-4360-A1A4-1F8770FEFB5E}">
      <dsp:nvSpPr>
        <dsp:cNvPr id="0" name=""/>
        <dsp:cNvSpPr/>
      </dsp:nvSpPr>
      <dsp:spPr>
        <a:xfrm>
          <a:off x="8758782" y="2987214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suunnitelman mukaisesti</a:t>
          </a:r>
        </a:p>
      </dsp:txBody>
      <dsp:txXfrm>
        <a:off x="9112474" y="2987214"/>
        <a:ext cx="1061077" cy="707384"/>
      </dsp:txXfrm>
    </dsp:sp>
    <dsp:sp modelId="{5CCFCACB-418F-42BF-B552-196CD7899895}">
      <dsp:nvSpPr>
        <dsp:cNvPr id="0" name=""/>
        <dsp:cNvSpPr/>
      </dsp:nvSpPr>
      <dsp:spPr>
        <a:xfrm>
          <a:off x="821586" y="3886360"/>
          <a:ext cx="2130676" cy="85227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" kern="1200" dirty="0"/>
        </a:p>
      </dsp:txBody>
      <dsp:txXfrm>
        <a:off x="1247721" y="3886360"/>
        <a:ext cx="1278406" cy="852270"/>
      </dsp:txXfrm>
    </dsp:sp>
    <dsp:sp modelId="{2E854425-2AA3-4E00-BDFA-7A5A94CAF258}">
      <dsp:nvSpPr>
        <dsp:cNvPr id="0" name=""/>
        <dsp:cNvSpPr/>
      </dsp:nvSpPr>
      <dsp:spPr>
        <a:xfrm>
          <a:off x="2675274" y="3958803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konsultaatio</a:t>
          </a:r>
        </a:p>
      </dsp:txBody>
      <dsp:txXfrm>
        <a:off x="3028966" y="3958803"/>
        <a:ext cx="1061077" cy="707384"/>
      </dsp:txXfrm>
    </dsp:sp>
    <dsp:sp modelId="{E0326C16-969E-4B53-A6B6-F0A0BDF04344}">
      <dsp:nvSpPr>
        <dsp:cNvPr id="0" name=""/>
        <dsp:cNvSpPr/>
      </dsp:nvSpPr>
      <dsp:spPr>
        <a:xfrm>
          <a:off x="4196151" y="3958803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@</a:t>
          </a:r>
          <a:r>
            <a:rPr lang="fi-FI" sz="900" kern="1200" dirty="0" err="1"/>
            <a:t>ankkurikokkola</a:t>
          </a:r>
          <a:endParaRPr lang="fi-FI" sz="900" kern="1200" dirty="0"/>
        </a:p>
      </dsp:txBody>
      <dsp:txXfrm>
        <a:off x="4549843" y="3958803"/>
        <a:ext cx="1061077" cy="707384"/>
      </dsp:txXfrm>
    </dsp:sp>
    <dsp:sp modelId="{234748D9-5E50-4AFC-87BB-F68A083B29F8}">
      <dsp:nvSpPr>
        <dsp:cNvPr id="0" name=""/>
        <dsp:cNvSpPr/>
      </dsp:nvSpPr>
      <dsp:spPr>
        <a:xfrm>
          <a:off x="5717028" y="3958803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Mahdollinen palveluohjaus</a:t>
          </a:r>
        </a:p>
      </dsp:txBody>
      <dsp:txXfrm>
        <a:off x="6070720" y="3958803"/>
        <a:ext cx="1061077" cy="707384"/>
      </dsp:txXfrm>
    </dsp:sp>
    <dsp:sp modelId="{4D64CD2A-A314-4552-8233-80B5C3DAAA3E}">
      <dsp:nvSpPr>
        <dsp:cNvPr id="0" name=""/>
        <dsp:cNvSpPr/>
      </dsp:nvSpPr>
      <dsp:spPr>
        <a:xfrm>
          <a:off x="7237905" y="3958803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tilanteessa saattaen vaihtaen</a:t>
          </a:r>
        </a:p>
      </dsp:txBody>
      <dsp:txXfrm>
        <a:off x="7591597" y="3958803"/>
        <a:ext cx="1061077" cy="707384"/>
      </dsp:txXfrm>
    </dsp:sp>
    <dsp:sp modelId="{EA1F3E5C-7000-41AF-8E7C-C8168D315BCA}">
      <dsp:nvSpPr>
        <dsp:cNvPr id="0" name=""/>
        <dsp:cNvSpPr/>
      </dsp:nvSpPr>
      <dsp:spPr>
        <a:xfrm>
          <a:off x="8758782" y="3958803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Jatko suunnitelman mukaisesti</a:t>
          </a:r>
        </a:p>
      </dsp:txBody>
      <dsp:txXfrm>
        <a:off x="9112474" y="3958803"/>
        <a:ext cx="1061077" cy="707384"/>
      </dsp:txXfrm>
    </dsp:sp>
    <dsp:sp modelId="{9AD74317-A551-4676-A985-1D9091C48D21}">
      <dsp:nvSpPr>
        <dsp:cNvPr id="0" name=""/>
        <dsp:cNvSpPr/>
      </dsp:nvSpPr>
      <dsp:spPr>
        <a:xfrm>
          <a:off x="821586" y="4857948"/>
          <a:ext cx="2130676" cy="852270"/>
        </a:xfrm>
        <a:prstGeom prst="chevron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" kern="1200" dirty="0"/>
            <a:t>	</a:t>
          </a:r>
        </a:p>
      </dsp:txBody>
      <dsp:txXfrm>
        <a:off x="1247721" y="4857948"/>
        <a:ext cx="1278406" cy="852270"/>
      </dsp:txXfrm>
    </dsp:sp>
    <dsp:sp modelId="{31A2003C-7B53-451C-9B82-DFD2236AD5F4}">
      <dsp:nvSpPr>
        <dsp:cNvPr id="0" name=""/>
        <dsp:cNvSpPr/>
      </dsp:nvSpPr>
      <dsp:spPr>
        <a:xfrm>
          <a:off x="2675274" y="4930391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Ryhmäilmiöt</a:t>
          </a:r>
        </a:p>
      </dsp:txBody>
      <dsp:txXfrm>
        <a:off x="3028966" y="4930391"/>
        <a:ext cx="1061077" cy="707384"/>
      </dsp:txXfrm>
    </dsp:sp>
    <dsp:sp modelId="{14CFC59F-CBB1-4456-8008-52278EEF3E5F}">
      <dsp:nvSpPr>
        <dsp:cNvPr id="0" name=""/>
        <dsp:cNvSpPr/>
      </dsp:nvSpPr>
      <dsp:spPr>
        <a:xfrm>
          <a:off x="4196151" y="4930391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Ankkuritiimi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040 4882904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>
              <a:hlinkClick xmlns:r="http://schemas.openxmlformats.org/officeDocument/2006/relationships" r:id="rId1"/>
            </a:rPr>
            <a:t>ankkuritiimi@kokkola.fi</a:t>
          </a:r>
          <a:endParaRPr lang="fi-FI" sz="8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</dsp:txBody>
      <dsp:txXfrm>
        <a:off x="4549843" y="4930391"/>
        <a:ext cx="1061077" cy="707384"/>
      </dsp:txXfrm>
    </dsp:sp>
    <dsp:sp modelId="{69E32681-132A-4E45-95AD-0C2325AA3EF8}">
      <dsp:nvSpPr>
        <dsp:cNvPr id="0" name=""/>
        <dsp:cNvSpPr/>
      </dsp:nvSpPr>
      <dsp:spPr>
        <a:xfrm>
          <a:off x="5717028" y="4930391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u="none" kern="1200" dirty="0"/>
            <a:t>Tilanteen selvittely muilla keinoin</a:t>
          </a:r>
        </a:p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u="none" kern="1200" dirty="0"/>
            <a:t>Tiedon ja ilmiöiden esiin nostaminen</a:t>
          </a:r>
        </a:p>
        <a:p>
          <a:pPr marL="0" lvl="0" indent="0" algn="l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u="none" kern="1200" dirty="0" err="1"/>
            <a:t>Mahdollisnen</a:t>
          </a:r>
          <a:r>
            <a:rPr lang="fi-FI" sz="750" u="none" kern="1200" dirty="0"/>
            <a:t> palveluohjaus</a:t>
          </a:r>
        </a:p>
      </dsp:txBody>
      <dsp:txXfrm>
        <a:off x="6070720" y="4930391"/>
        <a:ext cx="1061077" cy="707384"/>
      </dsp:txXfrm>
    </dsp:sp>
    <dsp:sp modelId="{F348F7D1-C49D-4B1F-BE32-22075A4BDB68}">
      <dsp:nvSpPr>
        <dsp:cNvPr id="0" name=""/>
        <dsp:cNvSpPr/>
      </dsp:nvSpPr>
      <dsp:spPr>
        <a:xfrm>
          <a:off x="7237905" y="4930391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" kern="1200" dirty="0"/>
        </a:p>
      </dsp:txBody>
      <dsp:txXfrm>
        <a:off x="7591597" y="4930391"/>
        <a:ext cx="1061077" cy="707384"/>
      </dsp:txXfrm>
    </dsp:sp>
    <dsp:sp modelId="{9671B560-1F62-4C50-9E22-96B60B22AA37}">
      <dsp:nvSpPr>
        <dsp:cNvPr id="0" name=""/>
        <dsp:cNvSpPr/>
      </dsp:nvSpPr>
      <dsp:spPr>
        <a:xfrm>
          <a:off x="8758782" y="4930391"/>
          <a:ext cx="1768461" cy="707384"/>
        </a:xfrm>
        <a:prstGeom prst="chevron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2889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650" kern="1200" dirty="0"/>
        </a:p>
      </dsp:txBody>
      <dsp:txXfrm>
        <a:off x="9112474" y="4930391"/>
        <a:ext cx="1061077" cy="7073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752108" y="3509"/>
          <a:ext cx="2160975" cy="864390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Palvelu</a:t>
          </a:r>
        </a:p>
      </dsp:txBody>
      <dsp:txXfrm>
        <a:off x="1184303" y="3509"/>
        <a:ext cx="1296585" cy="864390"/>
      </dsp:txXfrm>
    </dsp:sp>
    <dsp:sp modelId="{86642415-563B-44C6-9F66-0D4B25FBC798}">
      <dsp:nvSpPr>
        <dsp:cNvPr id="0" name=""/>
        <dsp:cNvSpPr/>
      </dsp:nvSpPr>
      <dsp:spPr>
        <a:xfrm>
          <a:off x="2632157" y="7698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/>
            <a:t>Toiminta-mahdollisuudet</a:t>
          </a:r>
          <a:endParaRPr lang="fi-FI" sz="1000" b="1" kern="1200" dirty="0"/>
        </a:p>
      </dsp:txBody>
      <dsp:txXfrm>
        <a:off x="2990879" y="76982"/>
        <a:ext cx="1076166" cy="717444"/>
      </dsp:txXfrm>
    </dsp:sp>
    <dsp:sp modelId="{D4CAEDAE-D194-44A6-B53B-467226D279F6}">
      <dsp:nvSpPr>
        <dsp:cNvPr id="0" name=""/>
        <dsp:cNvSpPr/>
      </dsp:nvSpPr>
      <dsp:spPr>
        <a:xfrm>
          <a:off x="4174661" y="7698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/>
            <a:t>Yhteistyötoimija</a:t>
          </a:r>
          <a:endParaRPr lang="fi-FI" sz="1000" b="1" kern="1200" dirty="0"/>
        </a:p>
      </dsp:txBody>
      <dsp:txXfrm>
        <a:off x="4533383" y="76982"/>
        <a:ext cx="1076166" cy="717444"/>
      </dsp:txXfrm>
    </dsp:sp>
    <dsp:sp modelId="{DE21B5B8-FC7D-434B-A023-1C65F8B6DA40}">
      <dsp:nvSpPr>
        <dsp:cNvPr id="0" name=""/>
        <dsp:cNvSpPr/>
      </dsp:nvSpPr>
      <dsp:spPr>
        <a:xfrm>
          <a:off x="5717166" y="7698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/>
            <a:t>Yhteistyötoimijan tuki</a:t>
          </a:r>
          <a:endParaRPr lang="fi-FI" sz="1000" b="1" kern="1200" dirty="0"/>
        </a:p>
      </dsp:txBody>
      <dsp:txXfrm>
        <a:off x="6075888" y="76982"/>
        <a:ext cx="1076166" cy="717444"/>
      </dsp:txXfrm>
    </dsp:sp>
    <dsp:sp modelId="{0534E689-339B-4E98-814C-EE63F436F22B}">
      <dsp:nvSpPr>
        <dsp:cNvPr id="0" name=""/>
        <dsp:cNvSpPr/>
      </dsp:nvSpPr>
      <dsp:spPr>
        <a:xfrm>
          <a:off x="7259671" y="7698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Yhteistyöskentelyn suunnittelu</a:t>
          </a:r>
        </a:p>
      </dsp:txBody>
      <dsp:txXfrm>
        <a:off x="7618393" y="76982"/>
        <a:ext cx="1076166" cy="717444"/>
      </dsp:txXfrm>
    </dsp:sp>
    <dsp:sp modelId="{F3646618-FFC5-4F27-BF23-E5876F429E5E}">
      <dsp:nvSpPr>
        <dsp:cNvPr id="0" name=""/>
        <dsp:cNvSpPr/>
      </dsp:nvSpPr>
      <dsp:spPr>
        <a:xfrm>
          <a:off x="8802175" y="7698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/>
            <a:t>Vaikuttavuuden arviointi</a:t>
          </a:r>
          <a:endParaRPr lang="fi-FI" sz="1000" b="1" kern="1200" dirty="0"/>
        </a:p>
      </dsp:txBody>
      <dsp:txXfrm>
        <a:off x="9160897" y="76982"/>
        <a:ext cx="1076166" cy="717444"/>
      </dsp:txXfrm>
    </dsp:sp>
    <dsp:sp modelId="{487EF6DE-81BC-4226-978F-B8D537D63D7B}">
      <dsp:nvSpPr>
        <dsp:cNvPr id="0" name=""/>
        <dsp:cNvSpPr/>
      </dsp:nvSpPr>
      <dsp:spPr>
        <a:xfrm>
          <a:off x="752108" y="988914"/>
          <a:ext cx="2160975" cy="864390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>
              <a:solidFill>
                <a:schemeClr val="tx1"/>
              </a:solidFill>
            </a:rPr>
            <a:t>Lasten- psykiatria</a:t>
          </a:r>
        </a:p>
      </dsp:txBody>
      <dsp:txXfrm>
        <a:off x="1184303" y="988914"/>
        <a:ext cx="1296585" cy="864390"/>
      </dsp:txXfrm>
    </dsp:sp>
    <dsp:sp modelId="{6E1840F0-2272-4ED9-BC7D-6393963F90C4}">
      <dsp:nvSpPr>
        <dsp:cNvPr id="0" name=""/>
        <dsp:cNvSpPr/>
      </dsp:nvSpPr>
      <dsp:spPr>
        <a:xfrm>
          <a:off x="2632157" y="1062387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Alle 16-vuotias lapsi tai nuori vailla psykiatrista tukimusta/ hoitoa tilanteissa, joissa lapsen/ nuoren psyykkinen kehitys on vaarantunut</a:t>
          </a:r>
        </a:p>
      </dsp:txBody>
      <dsp:txXfrm>
        <a:off x="2990879" y="1062387"/>
        <a:ext cx="1076166" cy="717444"/>
      </dsp:txXfrm>
    </dsp:sp>
    <dsp:sp modelId="{35C7F61B-0A41-41AC-966A-3EE3DB07ED75}">
      <dsp:nvSpPr>
        <dsp:cNvPr id="0" name=""/>
        <dsp:cNvSpPr/>
      </dsp:nvSpPr>
      <dsp:spPr>
        <a:xfrm>
          <a:off x="4174661" y="1062387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Osastosihteeri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Puh. 044 723 2327</a:t>
          </a:r>
          <a:endParaRPr lang="fi-FI" sz="1200" kern="1200" dirty="0"/>
        </a:p>
      </dsp:txBody>
      <dsp:txXfrm>
        <a:off x="4533383" y="1062387"/>
        <a:ext cx="1076166" cy="717444"/>
      </dsp:txXfrm>
    </dsp:sp>
    <dsp:sp modelId="{63951133-7B6B-48CC-A449-17FAB0ADC462}">
      <dsp:nvSpPr>
        <dsp:cNvPr id="0" name=""/>
        <dsp:cNvSpPr/>
      </dsp:nvSpPr>
      <dsp:spPr>
        <a:xfrm>
          <a:off x="5717166" y="1062387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Erikoissairaanhoidon psykiatrinen tuki</a:t>
          </a:r>
        </a:p>
      </dsp:txBody>
      <dsp:txXfrm>
        <a:off x="6075888" y="1062387"/>
        <a:ext cx="1076166" cy="717444"/>
      </dsp:txXfrm>
    </dsp:sp>
    <dsp:sp modelId="{64AFD6A5-3E64-4E61-9E5E-FCB6CE2D5E49}">
      <dsp:nvSpPr>
        <dsp:cNvPr id="0" name=""/>
        <dsp:cNvSpPr/>
      </dsp:nvSpPr>
      <dsp:spPr>
        <a:xfrm>
          <a:off x="7259671" y="1062387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Lapsen tilanteessa hoitoon/ asiakkuuteen liittyvät yksilölliset tarpeet sekä yhteistyöskentelyn tavoitteet</a:t>
          </a:r>
        </a:p>
      </dsp:txBody>
      <dsp:txXfrm>
        <a:off x="7618393" y="1062387"/>
        <a:ext cx="1076166" cy="717444"/>
      </dsp:txXfrm>
    </dsp:sp>
    <dsp:sp modelId="{8F88DC2B-9DC8-499E-8200-D68D24C4A85A}">
      <dsp:nvSpPr>
        <dsp:cNvPr id="0" name=""/>
        <dsp:cNvSpPr/>
      </dsp:nvSpPr>
      <dsp:spPr>
        <a:xfrm>
          <a:off x="8802175" y="1062387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/>
            <a:t>Monialaisen asiakassuunnitelman mukaisesti </a:t>
          </a:r>
          <a:endParaRPr lang="fi-FI" sz="800" kern="1200" dirty="0"/>
        </a:p>
      </dsp:txBody>
      <dsp:txXfrm>
        <a:off x="9160897" y="1062387"/>
        <a:ext cx="1076166" cy="717444"/>
      </dsp:txXfrm>
    </dsp:sp>
    <dsp:sp modelId="{E79F8868-09FE-4329-9B02-2F99EEBA7AA8}">
      <dsp:nvSpPr>
        <dsp:cNvPr id="0" name=""/>
        <dsp:cNvSpPr/>
      </dsp:nvSpPr>
      <dsp:spPr>
        <a:xfrm>
          <a:off x="752108" y="1974319"/>
          <a:ext cx="2160975" cy="864390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Pikkulapsi-psykiatrinen työryhmä eli vauvatiimi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1184303" y="1974319"/>
        <a:ext cx="1296585" cy="864390"/>
      </dsp:txXfrm>
    </dsp:sp>
    <dsp:sp modelId="{6064E6AD-4785-4927-83F9-A12694350B4A}">
      <dsp:nvSpPr>
        <dsp:cNvPr id="0" name=""/>
        <dsp:cNvSpPr/>
      </dsp:nvSpPr>
      <dsp:spPr>
        <a:xfrm>
          <a:off x="2632157" y="204779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/>
            <a:t>Hoitoa vauvaa odottaville ja vauvaperheille, joissa psyykkisiä haasteita</a:t>
          </a:r>
          <a:endParaRPr lang="fi-FI" sz="800" b="0" kern="1200" dirty="0"/>
        </a:p>
      </dsp:txBody>
      <dsp:txXfrm>
        <a:off x="2990879" y="2047792"/>
        <a:ext cx="1076166" cy="717444"/>
      </dsp:txXfrm>
    </dsp:sp>
    <dsp:sp modelId="{26409DA4-91C6-43A1-8AB8-F5A54E9C24DE}">
      <dsp:nvSpPr>
        <dsp:cNvPr id="0" name=""/>
        <dsp:cNvSpPr/>
      </dsp:nvSpPr>
      <dsp:spPr>
        <a:xfrm>
          <a:off x="4174661" y="204779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/>
            <a:t>044 723 2327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1" kern="1200" dirty="0"/>
            <a:t>Vauvatiimiin tullaan lääkärin lähetteellä</a:t>
          </a:r>
        </a:p>
      </dsp:txBody>
      <dsp:txXfrm>
        <a:off x="4533383" y="2047792"/>
        <a:ext cx="1076166" cy="717444"/>
      </dsp:txXfrm>
    </dsp:sp>
    <dsp:sp modelId="{99692556-CB9F-4A0C-9CB5-17AE6428E085}">
      <dsp:nvSpPr>
        <dsp:cNvPr id="0" name=""/>
        <dsp:cNvSpPr/>
      </dsp:nvSpPr>
      <dsp:spPr>
        <a:xfrm>
          <a:off x="5761903" y="204779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/>
            <a:t>Erikoissairaanhoidon psykiatrinen tuki </a:t>
          </a:r>
        </a:p>
      </dsp:txBody>
      <dsp:txXfrm>
        <a:off x="6120625" y="2047792"/>
        <a:ext cx="1076166" cy="717444"/>
      </dsp:txXfrm>
    </dsp:sp>
    <dsp:sp modelId="{A87DA455-C1B4-4D4A-914F-16161D89D65B}">
      <dsp:nvSpPr>
        <dsp:cNvPr id="0" name=""/>
        <dsp:cNvSpPr/>
      </dsp:nvSpPr>
      <dsp:spPr>
        <a:xfrm>
          <a:off x="7259671" y="204779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/>
            <a:t>Raskauteen/ vauva-aikaan liittyvät yksilölliset tarpeet sekä yhteistyöskentelyn tavoitteet</a:t>
          </a:r>
        </a:p>
      </dsp:txBody>
      <dsp:txXfrm>
        <a:off x="7618393" y="2047792"/>
        <a:ext cx="1076166" cy="717444"/>
      </dsp:txXfrm>
    </dsp:sp>
    <dsp:sp modelId="{2B87D7A8-1172-464A-B9E2-CE74E57B2E97}">
      <dsp:nvSpPr>
        <dsp:cNvPr id="0" name=""/>
        <dsp:cNvSpPr/>
      </dsp:nvSpPr>
      <dsp:spPr>
        <a:xfrm>
          <a:off x="8802175" y="2047792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/>
            <a:t>Monialaisen asiakassuunnitelman mukaisesti</a:t>
          </a:r>
          <a:endParaRPr lang="fi-FI" sz="800" b="0" kern="1200" dirty="0"/>
        </a:p>
      </dsp:txBody>
      <dsp:txXfrm>
        <a:off x="9160897" y="2047792"/>
        <a:ext cx="1076166" cy="717444"/>
      </dsp:txXfrm>
    </dsp:sp>
    <dsp:sp modelId="{D24B47D2-32DE-4989-ADF2-BB646D80195F}">
      <dsp:nvSpPr>
        <dsp:cNvPr id="0" name=""/>
        <dsp:cNvSpPr/>
      </dsp:nvSpPr>
      <dsp:spPr>
        <a:xfrm>
          <a:off x="752108" y="2959724"/>
          <a:ext cx="2160975" cy="864390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Lastenpsykiatrian poliklinikka</a:t>
          </a:r>
        </a:p>
      </dsp:txBody>
      <dsp:txXfrm>
        <a:off x="1184303" y="2959724"/>
        <a:ext cx="1296585" cy="864390"/>
      </dsp:txXfrm>
    </dsp:sp>
    <dsp:sp modelId="{F7DA2BA9-78C3-4D9B-9BF5-554784F92899}">
      <dsp:nvSpPr>
        <dsp:cNvPr id="0" name=""/>
        <dsp:cNvSpPr/>
      </dsp:nvSpPr>
      <dsp:spPr>
        <a:xfrm>
          <a:off x="2632157" y="303319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kern="1200" dirty="0"/>
            <a:t>Alle 16 –vuotias lapsi vailla psykiatrista tutkimusta ja hoitoa tilanteissa, joissa lapsen normaali psyykkinen kehitys on vaarantunut</a:t>
          </a:r>
        </a:p>
      </dsp:txBody>
      <dsp:txXfrm>
        <a:off x="2990879" y="3033198"/>
        <a:ext cx="1076166" cy="717444"/>
      </dsp:txXfrm>
    </dsp:sp>
    <dsp:sp modelId="{3FC2B232-A8C7-4F95-984E-7A6D3A1559C6}">
      <dsp:nvSpPr>
        <dsp:cNvPr id="0" name=""/>
        <dsp:cNvSpPr/>
      </dsp:nvSpPr>
      <dsp:spPr>
        <a:xfrm>
          <a:off x="4174661" y="303319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044 723 2327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Lastenpsykiatrian poliklinikalle tullaan pääsääntöisesti lääkärin lähetteellä</a:t>
          </a:r>
        </a:p>
      </dsp:txBody>
      <dsp:txXfrm>
        <a:off x="4533383" y="3033198"/>
        <a:ext cx="1076166" cy="717444"/>
      </dsp:txXfrm>
    </dsp:sp>
    <dsp:sp modelId="{218B779D-E901-4AA7-9825-988FBFD759FE}">
      <dsp:nvSpPr>
        <dsp:cNvPr id="0" name=""/>
        <dsp:cNvSpPr/>
      </dsp:nvSpPr>
      <dsp:spPr>
        <a:xfrm>
          <a:off x="5717166" y="303319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/>
            <a:t>Erikoissairaanhoidon psykiatrinen tuki</a:t>
          </a:r>
          <a:endParaRPr lang="fi-FI" sz="900" kern="1200" dirty="0"/>
        </a:p>
      </dsp:txBody>
      <dsp:txXfrm>
        <a:off x="6075888" y="3033198"/>
        <a:ext cx="1076166" cy="717444"/>
      </dsp:txXfrm>
    </dsp:sp>
    <dsp:sp modelId="{A8C47BEB-2958-4072-9EF9-367ED8F0044E}">
      <dsp:nvSpPr>
        <dsp:cNvPr id="0" name=""/>
        <dsp:cNvSpPr/>
      </dsp:nvSpPr>
      <dsp:spPr>
        <a:xfrm>
          <a:off x="7259671" y="303319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Lapsen tilanteessa hoitoon/ asiakkuuteen liittyvät yksilölliset tarpeet sekä yhteistyöskentelyn tavoitteet</a:t>
          </a:r>
        </a:p>
      </dsp:txBody>
      <dsp:txXfrm>
        <a:off x="7618393" y="3033198"/>
        <a:ext cx="1076166" cy="717444"/>
      </dsp:txXfrm>
    </dsp:sp>
    <dsp:sp modelId="{D4EB4109-6527-42EA-BA86-5711CAE89AAD}">
      <dsp:nvSpPr>
        <dsp:cNvPr id="0" name=""/>
        <dsp:cNvSpPr/>
      </dsp:nvSpPr>
      <dsp:spPr>
        <a:xfrm>
          <a:off x="8802175" y="303319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asiakassuunnitelman mukaisesti</a:t>
          </a:r>
        </a:p>
      </dsp:txBody>
      <dsp:txXfrm>
        <a:off x="9160897" y="3033198"/>
        <a:ext cx="1076166" cy="717444"/>
      </dsp:txXfrm>
    </dsp:sp>
    <dsp:sp modelId="{341D0A4E-77F7-4A74-913F-BBEECA8F0C9F}">
      <dsp:nvSpPr>
        <dsp:cNvPr id="0" name=""/>
        <dsp:cNvSpPr/>
      </dsp:nvSpPr>
      <dsp:spPr>
        <a:xfrm>
          <a:off x="752108" y="3945129"/>
          <a:ext cx="2160975" cy="864390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Lasten ja nuorten terapiapoliklinikka</a:t>
          </a:r>
        </a:p>
      </dsp:txBody>
      <dsp:txXfrm>
        <a:off x="1184303" y="3945129"/>
        <a:ext cx="1296585" cy="864390"/>
      </dsp:txXfrm>
    </dsp:sp>
    <dsp:sp modelId="{E439C441-AE43-449A-B73F-E637FB4F4EC0}">
      <dsp:nvSpPr>
        <dsp:cNvPr id="0" name=""/>
        <dsp:cNvSpPr/>
      </dsp:nvSpPr>
      <dsp:spPr>
        <a:xfrm>
          <a:off x="2632157" y="4018603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/>
            <a:t>Alle 16 –vuotias lapsi tai nuori vailla psykoterapiaa tai psykiatrista kuntoutusta</a:t>
          </a:r>
        </a:p>
      </dsp:txBody>
      <dsp:txXfrm>
        <a:off x="2990879" y="4018603"/>
        <a:ext cx="1076166" cy="717444"/>
      </dsp:txXfrm>
    </dsp:sp>
    <dsp:sp modelId="{8D86C76B-568D-4535-9DDD-32D801D8469A}">
      <dsp:nvSpPr>
        <dsp:cNvPr id="0" name=""/>
        <dsp:cNvSpPr/>
      </dsp:nvSpPr>
      <dsp:spPr>
        <a:xfrm>
          <a:off x="4174661" y="4018603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/>
            <a:t>044 723 2327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" b="1" kern="1200" dirty="0"/>
            <a:t>Lasten ja nuorten terapiapoliklinikalle tullaan pääsääntöisesti lääkärin lähetteellä lasten- ja nuorisopsykiatrian poliklinikan ja osaston kautta</a:t>
          </a:r>
        </a:p>
      </dsp:txBody>
      <dsp:txXfrm>
        <a:off x="4533383" y="4018603"/>
        <a:ext cx="1076166" cy="717444"/>
      </dsp:txXfrm>
    </dsp:sp>
    <dsp:sp modelId="{D79FABCA-BCC2-42B0-990D-FA03C7DEC16A}">
      <dsp:nvSpPr>
        <dsp:cNvPr id="0" name=""/>
        <dsp:cNvSpPr/>
      </dsp:nvSpPr>
      <dsp:spPr>
        <a:xfrm>
          <a:off x="5717166" y="4018603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/>
            <a:t>Psykoterapia-arviot, terapian toteuttaminen, lääkärin konsultaatiot sekä alueellisten terapia- ja kuntoutuspalveluiden koordinointi</a:t>
          </a:r>
        </a:p>
      </dsp:txBody>
      <dsp:txXfrm>
        <a:off x="6075888" y="4018603"/>
        <a:ext cx="1076166" cy="717444"/>
      </dsp:txXfrm>
    </dsp:sp>
    <dsp:sp modelId="{187941FC-381E-4760-BD7C-B4D4292F08F7}">
      <dsp:nvSpPr>
        <dsp:cNvPr id="0" name=""/>
        <dsp:cNvSpPr/>
      </dsp:nvSpPr>
      <dsp:spPr>
        <a:xfrm>
          <a:off x="7290830" y="4018603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800" b="0" kern="1200" dirty="0"/>
            <a:t>Lapsen/ nuoren tilanteessa hoitoon/ asiakkuuteen liittyvät yksilölliset tarpeet sekä yhteistyöskentelyn tavoitteet</a:t>
          </a:r>
        </a:p>
      </dsp:txBody>
      <dsp:txXfrm>
        <a:off x="7649552" y="4018603"/>
        <a:ext cx="1076166" cy="717444"/>
      </dsp:txXfrm>
    </dsp:sp>
    <dsp:sp modelId="{A2965B05-FEE6-4AAF-B9CF-703520F8E02D}">
      <dsp:nvSpPr>
        <dsp:cNvPr id="0" name=""/>
        <dsp:cNvSpPr/>
      </dsp:nvSpPr>
      <dsp:spPr>
        <a:xfrm>
          <a:off x="8802175" y="4018603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/>
            <a:t>Monialaisen asiakassuunnitelman mukaisesti</a:t>
          </a:r>
        </a:p>
      </dsp:txBody>
      <dsp:txXfrm>
        <a:off x="9160897" y="4018603"/>
        <a:ext cx="1076166" cy="717444"/>
      </dsp:txXfrm>
    </dsp:sp>
    <dsp:sp modelId="{5E0B05B6-9A6C-48DE-BE01-BCDEA383EA42}">
      <dsp:nvSpPr>
        <dsp:cNvPr id="0" name=""/>
        <dsp:cNvSpPr/>
      </dsp:nvSpPr>
      <dsp:spPr>
        <a:xfrm>
          <a:off x="752108" y="4930534"/>
          <a:ext cx="2160975" cy="864390"/>
        </a:xfrm>
        <a:prstGeom prst="chevron">
          <a:avLst/>
        </a:prstGeom>
        <a:solidFill>
          <a:schemeClr val="bg2">
            <a:lumMod val="60000"/>
            <a:lumOff val="40000"/>
          </a:schemeClr>
        </a:solidFill>
        <a:ln w="12700" cap="flat" cmpd="sng" algn="ctr">
          <a:solidFill>
            <a:schemeClr val="bg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Lastenpsykiatrian osasto 14</a:t>
          </a:r>
        </a:p>
      </dsp:txBody>
      <dsp:txXfrm>
        <a:off x="1184303" y="4930534"/>
        <a:ext cx="1296585" cy="864390"/>
      </dsp:txXfrm>
    </dsp:sp>
    <dsp:sp modelId="{C7D8E30F-673D-4DDC-87B7-88884E460F6C}">
      <dsp:nvSpPr>
        <dsp:cNvPr id="0" name=""/>
        <dsp:cNvSpPr/>
      </dsp:nvSpPr>
      <dsp:spPr>
        <a:xfrm>
          <a:off x="2632157" y="500400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/>
            <a:t>Lapsella tarve psykiatriseen arviointiin/ hoitoon kun avohoidon tutkimukset/ hoito eivät ole riittäviä</a:t>
          </a:r>
          <a:endParaRPr lang="fi-FI" sz="900" b="0" kern="1200" dirty="0"/>
        </a:p>
      </dsp:txBody>
      <dsp:txXfrm>
        <a:off x="2990879" y="5004008"/>
        <a:ext cx="1076166" cy="717444"/>
      </dsp:txXfrm>
    </dsp:sp>
    <dsp:sp modelId="{521E061A-0779-41B9-A3E7-89E3A3051AFF}">
      <dsp:nvSpPr>
        <dsp:cNvPr id="0" name=""/>
        <dsp:cNvSpPr/>
      </dsp:nvSpPr>
      <dsp:spPr>
        <a:xfrm>
          <a:off x="4174661" y="500400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/>
            <a:t>040 653 4126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/>
            <a:t>Lastenpsykiatrian osastolle tullaan lääkärin lähetteellä</a:t>
          </a:r>
        </a:p>
      </dsp:txBody>
      <dsp:txXfrm>
        <a:off x="4533383" y="5004008"/>
        <a:ext cx="1076166" cy="717444"/>
      </dsp:txXfrm>
    </dsp:sp>
    <dsp:sp modelId="{65D703F4-54C9-425C-806B-CCF51015DBD6}">
      <dsp:nvSpPr>
        <dsp:cNvPr id="0" name=""/>
        <dsp:cNvSpPr/>
      </dsp:nvSpPr>
      <dsp:spPr>
        <a:xfrm>
          <a:off x="5717166" y="500400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/>
            <a:t>Erikoissairaanhoidon psykiatrinen tuki</a:t>
          </a:r>
        </a:p>
      </dsp:txBody>
      <dsp:txXfrm>
        <a:off x="6075888" y="5004008"/>
        <a:ext cx="1076166" cy="717444"/>
      </dsp:txXfrm>
    </dsp:sp>
    <dsp:sp modelId="{559910E8-2365-4082-8DE8-7A03BE75AD00}">
      <dsp:nvSpPr>
        <dsp:cNvPr id="0" name=""/>
        <dsp:cNvSpPr/>
      </dsp:nvSpPr>
      <dsp:spPr>
        <a:xfrm>
          <a:off x="7259671" y="500400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/>
            <a:t>Lapsen tilanteessa hoitoon/ asiakkuuteen liittyvät yksilölliset tarpeet sekä yhteistyöskentelyn tavoitteet</a:t>
          </a:r>
        </a:p>
      </dsp:txBody>
      <dsp:txXfrm>
        <a:off x="7618393" y="5004008"/>
        <a:ext cx="1076166" cy="717444"/>
      </dsp:txXfrm>
    </dsp:sp>
    <dsp:sp modelId="{89E24C38-E7C7-45CC-A701-83C6F8801E34}">
      <dsp:nvSpPr>
        <dsp:cNvPr id="0" name=""/>
        <dsp:cNvSpPr/>
      </dsp:nvSpPr>
      <dsp:spPr>
        <a:xfrm>
          <a:off x="8802175" y="5004008"/>
          <a:ext cx="1793610" cy="717444"/>
        </a:xfrm>
        <a:prstGeom prst="chevron">
          <a:avLst/>
        </a:prstGeom>
        <a:solidFill>
          <a:schemeClr val="bg2">
            <a:lumMod val="20000"/>
            <a:lumOff val="80000"/>
            <a:alpha val="90000"/>
          </a:schemeClr>
        </a:solidFill>
        <a:ln w="12700" cap="flat" cmpd="sng" algn="ctr">
          <a:solidFill>
            <a:schemeClr val="bg2">
              <a:lumMod val="20000"/>
              <a:lumOff val="80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/>
            <a:t>Monilaisen asiakassuunnitelman mukaisesti</a:t>
          </a:r>
        </a:p>
      </dsp:txBody>
      <dsp:txXfrm>
        <a:off x="9160897" y="5004008"/>
        <a:ext cx="1076166" cy="7174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F8666-4D63-4C6E-9039-C9AAF7062D1C}">
      <dsp:nvSpPr>
        <dsp:cNvPr id="0" name=""/>
        <dsp:cNvSpPr/>
      </dsp:nvSpPr>
      <dsp:spPr>
        <a:xfrm>
          <a:off x="147085" y="2566"/>
          <a:ext cx="2439240" cy="975696"/>
        </a:xfrm>
        <a:prstGeom prst="chevron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>
              <a:solidFill>
                <a:schemeClr val="tx1"/>
              </a:solidFill>
            </a:rPr>
            <a:t>Palvelu</a:t>
          </a:r>
        </a:p>
      </dsp:txBody>
      <dsp:txXfrm>
        <a:off x="634933" y="2566"/>
        <a:ext cx="1463544" cy="975696"/>
      </dsp:txXfrm>
    </dsp:sp>
    <dsp:sp modelId="{86642415-563B-44C6-9F66-0D4B25FBC798}">
      <dsp:nvSpPr>
        <dsp:cNvPr id="0" name=""/>
        <dsp:cNvSpPr/>
      </dsp:nvSpPr>
      <dsp:spPr>
        <a:xfrm>
          <a:off x="2269224" y="8550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Toiminta-mahdollisuudet</a:t>
          </a:r>
        </a:p>
      </dsp:txBody>
      <dsp:txXfrm>
        <a:off x="2674138" y="85501"/>
        <a:ext cx="1214742" cy="809827"/>
      </dsp:txXfrm>
    </dsp:sp>
    <dsp:sp modelId="{D4CAEDAE-D194-44A6-B53B-467226D279F6}">
      <dsp:nvSpPr>
        <dsp:cNvPr id="0" name=""/>
        <dsp:cNvSpPr/>
      </dsp:nvSpPr>
      <dsp:spPr>
        <a:xfrm>
          <a:off x="4030154" y="55804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</a:t>
          </a:r>
        </a:p>
      </dsp:txBody>
      <dsp:txXfrm>
        <a:off x="4435068" y="55804"/>
        <a:ext cx="1214742" cy="809827"/>
      </dsp:txXfrm>
    </dsp:sp>
    <dsp:sp modelId="{DE21B5B8-FC7D-434B-A023-1C65F8B6DA40}">
      <dsp:nvSpPr>
        <dsp:cNvPr id="0" name=""/>
        <dsp:cNvSpPr/>
      </dsp:nvSpPr>
      <dsp:spPr>
        <a:xfrm>
          <a:off x="5751483" y="8550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Yhteistyötoimijan tuki</a:t>
          </a:r>
        </a:p>
      </dsp:txBody>
      <dsp:txXfrm>
        <a:off x="6156397" y="85501"/>
        <a:ext cx="1214742" cy="809827"/>
      </dsp:txXfrm>
    </dsp:sp>
    <dsp:sp modelId="{0534E689-339B-4E98-814C-EE63F436F22B}">
      <dsp:nvSpPr>
        <dsp:cNvPr id="0" name=""/>
        <dsp:cNvSpPr/>
      </dsp:nvSpPr>
      <dsp:spPr>
        <a:xfrm>
          <a:off x="7492612" y="8550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Yhteistyöskentelyn suunnittelu</a:t>
          </a:r>
        </a:p>
      </dsp:txBody>
      <dsp:txXfrm>
        <a:off x="7897526" y="85501"/>
        <a:ext cx="1214742" cy="809827"/>
      </dsp:txXfrm>
    </dsp:sp>
    <dsp:sp modelId="{F3646618-FFC5-4F27-BF23-E5876F429E5E}">
      <dsp:nvSpPr>
        <dsp:cNvPr id="0" name=""/>
        <dsp:cNvSpPr/>
      </dsp:nvSpPr>
      <dsp:spPr>
        <a:xfrm>
          <a:off x="9233742" y="8550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000" b="1" kern="1200" dirty="0"/>
            <a:t>Vaikuttavuuden arviointi</a:t>
          </a:r>
        </a:p>
      </dsp:txBody>
      <dsp:txXfrm>
        <a:off x="9638656" y="85501"/>
        <a:ext cx="1214742" cy="809827"/>
      </dsp:txXfrm>
    </dsp:sp>
    <dsp:sp modelId="{D4CDF2C5-AE2A-44EF-BB3C-8D7BE3B5459F}">
      <dsp:nvSpPr>
        <dsp:cNvPr id="0" name=""/>
        <dsp:cNvSpPr/>
      </dsp:nvSpPr>
      <dsp:spPr>
        <a:xfrm>
          <a:off x="147085" y="1114860"/>
          <a:ext cx="2439240" cy="975696"/>
        </a:xfrm>
        <a:prstGeom prst="chevron">
          <a:avLst/>
        </a:prstGeom>
        <a:solidFill>
          <a:schemeClr val="accent6">
            <a:shade val="80000"/>
            <a:hueOff val="-17159"/>
            <a:satOff val="4732"/>
            <a:lumOff val="37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b="1" kern="1200" dirty="0">
              <a:solidFill>
                <a:schemeClr val="tx1"/>
              </a:solidFill>
            </a:rPr>
            <a:t>Nuorisopsykiatria</a:t>
          </a:r>
        </a:p>
      </dsp:txBody>
      <dsp:txXfrm>
        <a:off x="634933" y="1114860"/>
        <a:ext cx="1463544" cy="975696"/>
      </dsp:txXfrm>
    </dsp:sp>
    <dsp:sp modelId="{6C0E8378-B958-413F-B19F-A8F3CAE3647E}">
      <dsp:nvSpPr>
        <dsp:cNvPr id="0" name=""/>
        <dsp:cNvSpPr/>
      </dsp:nvSpPr>
      <dsp:spPr>
        <a:xfrm>
          <a:off x="2269224" y="1197794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Nuorisopsykiatrian palvelut nuorille, joilla on vaikea mielenterveyden häiriö.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100" kern="1200" dirty="0"/>
        </a:p>
      </dsp:txBody>
      <dsp:txXfrm>
        <a:off x="2674138" y="1197794"/>
        <a:ext cx="1214742" cy="809827"/>
      </dsp:txXfrm>
    </dsp:sp>
    <dsp:sp modelId="{25FADDF4-9696-49A3-944D-2FED0AEF262D}">
      <dsp:nvSpPr>
        <dsp:cNvPr id="0" name=""/>
        <dsp:cNvSpPr/>
      </dsp:nvSpPr>
      <dsp:spPr>
        <a:xfrm>
          <a:off x="4010353" y="1197794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750" kern="1200" dirty="0"/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kern="1200" dirty="0"/>
            <a:t>Nuorisopsykiatrian poliklinikka                         puh. 040 653 4513</a:t>
          </a: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kern="1200" dirty="0"/>
            <a:t>Nuorisopsykiatrian osasto 17 puh. 06 826 3050</a:t>
          </a: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kern="1200" dirty="0"/>
            <a:t>Syömishäiriö Verso              puh. 040 014 5540</a:t>
          </a: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800" kern="1200" dirty="0"/>
        </a:p>
      </dsp:txBody>
      <dsp:txXfrm>
        <a:off x="4415267" y="1197794"/>
        <a:ext cx="1214742" cy="809827"/>
      </dsp:txXfrm>
    </dsp:sp>
    <dsp:sp modelId="{877E0F1B-464B-429F-8FD0-D75B8B38554A}">
      <dsp:nvSpPr>
        <dsp:cNvPr id="0" name=""/>
        <dsp:cNvSpPr/>
      </dsp:nvSpPr>
      <dsp:spPr>
        <a:xfrm>
          <a:off x="5751483" y="1197794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Erikoissairaanhoidon psykiatrinen tuki</a:t>
          </a:r>
        </a:p>
      </dsp:txBody>
      <dsp:txXfrm>
        <a:off x="6156397" y="1197794"/>
        <a:ext cx="1214742" cy="809827"/>
      </dsp:txXfrm>
    </dsp:sp>
    <dsp:sp modelId="{C044D98F-36FD-4BE9-8214-7D51D7EFF162}">
      <dsp:nvSpPr>
        <dsp:cNvPr id="0" name=""/>
        <dsp:cNvSpPr/>
      </dsp:nvSpPr>
      <dsp:spPr>
        <a:xfrm>
          <a:off x="7492612" y="1197794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Asiakkaan tilanteessa hoitoon/ asiakkuuteen liittyvät yksilölliset tarpeet sekä yhteistyöskentelyn tavoitteet</a:t>
          </a:r>
        </a:p>
      </dsp:txBody>
      <dsp:txXfrm>
        <a:off x="7897526" y="1197794"/>
        <a:ext cx="1214742" cy="809827"/>
      </dsp:txXfrm>
    </dsp:sp>
    <dsp:sp modelId="{54863496-5E03-4377-A30A-F018F385D1A6}">
      <dsp:nvSpPr>
        <dsp:cNvPr id="0" name=""/>
        <dsp:cNvSpPr/>
      </dsp:nvSpPr>
      <dsp:spPr>
        <a:xfrm>
          <a:off x="9233742" y="1197794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/>
            <a:t>Monialaisen asiakassuunnitelman mukaisesti</a:t>
          </a:r>
        </a:p>
      </dsp:txBody>
      <dsp:txXfrm>
        <a:off x="9638656" y="1197794"/>
        <a:ext cx="1214742" cy="809827"/>
      </dsp:txXfrm>
    </dsp:sp>
    <dsp:sp modelId="{487EF6DE-81BC-4226-978F-B8D537D63D7B}">
      <dsp:nvSpPr>
        <dsp:cNvPr id="0" name=""/>
        <dsp:cNvSpPr/>
      </dsp:nvSpPr>
      <dsp:spPr>
        <a:xfrm>
          <a:off x="0" y="2227153"/>
          <a:ext cx="2439240" cy="975696"/>
        </a:xfrm>
        <a:prstGeom prst="chevron">
          <a:avLst/>
        </a:prstGeom>
        <a:solidFill>
          <a:schemeClr val="accent6">
            <a:shade val="80000"/>
            <a:hueOff val="-34318"/>
            <a:satOff val="9463"/>
            <a:lumOff val="74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Nuorisopsykiatrian poliklinikka</a:t>
          </a:r>
        </a:p>
      </dsp:txBody>
      <dsp:txXfrm>
        <a:off x="487848" y="2227153"/>
        <a:ext cx="1463544" cy="975696"/>
      </dsp:txXfrm>
    </dsp:sp>
    <dsp:sp modelId="{6E1840F0-2272-4ED9-BC7D-6393963F90C4}">
      <dsp:nvSpPr>
        <dsp:cNvPr id="0" name=""/>
        <dsp:cNvSpPr/>
      </dsp:nvSpPr>
      <dsp:spPr>
        <a:xfrm>
          <a:off x="2269224" y="2310088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750" kern="1200" dirty="0">
              <a:solidFill>
                <a:schemeClr val="tx1"/>
              </a:solidFill>
            </a:rPr>
            <a:t>13-18 vuotias  nuori mm. seuraavista syistä: ahdistuneisuus, jännittäminen, erilaiset pelot, univaikeudet, masentuneisuus, itsetuhoisuus, syömishäiriö, vaikea psyykkinen kriisitilanne</a:t>
          </a:r>
        </a:p>
      </dsp:txBody>
      <dsp:txXfrm>
        <a:off x="2674138" y="2310088"/>
        <a:ext cx="1214742" cy="809827"/>
      </dsp:txXfrm>
    </dsp:sp>
    <dsp:sp modelId="{35C7F61B-0A41-41AC-966A-3EE3DB07ED75}">
      <dsp:nvSpPr>
        <dsp:cNvPr id="0" name=""/>
        <dsp:cNvSpPr/>
      </dsp:nvSpPr>
      <dsp:spPr>
        <a:xfrm>
          <a:off x="4010353" y="2310088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Puh. 040 653 4513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Ma-to 8.00-16.00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Pe 8.00-14.30</a:t>
          </a:r>
        </a:p>
      </dsp:txBody>
      <dsp:txXfrm>
        <a:off x="4415267" y="2310088"/>
        <a:ext cx="1214742" cy="809827"/>
      </dsp:txXfrm>
    </dsp:sp>
    <dsp:sp modelId="{63951133-7B6B-48CC-A449-17FAB0ADC462}">
      <dsp:nvSpPr>
        <dsp:cNvPr id="0" name=""/>
        <dsp:cNvSpPr/>
      </dsp:nvSpPr>
      <dsp:spPr>
        <a:xfrm>
          <a:off x="5751483" y="2310088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Erikoissairaanhoidon arviointi yhteistyössä muiden toimijoiden kanssa</a:t>
          </a:r>
        </a:p>
      </dsp:txBody>
      <dsp:txXfrm>
        <a:off x="6156397" y="2310088"/>
        <a:ext cx="1214742" cy="809827"/>
      </dsp:txXfrm>
    </dsp:sp>
    <dsp:sp modelId="{64AFD6A5-3E64-4E61-9E5E-FCB6CE2D5E49}">
      <dsp:nvSpPr>
        <dsp:cNvPr id="0" name=""/>
        <dsp:cNvSpPr/>
      </dsp:nvSpPr>
      <dsp:spPr>
        <a:xfrm>
          <a:off x="7492612" y="2310088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 hoitoon/ asiakkuuteen liittyvät yksilölliset tarpeet sekä yhteistyöskentelyn tavoitteet</a:t>
          </a:r>
        </a:p>
      </dsp:txBody>
      <dsp:txXfrm>
        <a:off x="7897526" y="2310088"/>
        <a:ext cx="1214742" cy="809827"/>
      </dsp:txXfrm>
    </dsp:sp>
    <dsp:sp modelId="{703326C9-2023-42DA-8114-546976D5ED46}">
      <dsp:nvSpPr>
        <dsp:cNvPr id="0" name=""/>
        <dsp:cNvSpPr/>
      </dsp:nvSpPr>
      <dsp:spPr>
        <a:xfrm>
          <a:off x="9233742" y="2310088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tx1"/>
              </a:solidFill>
            </a:rPr>
            <a:t>Monialaisen asiakassuunnitelman mukaisesti</a:t>
          </a:r>
          <a:endParaRPr lang="fi-FI" sz="900" kern="1200" dirty="0">
            <a:solidFill>
              <a:schemeClr val="tx1"/>
            </a:solidFill>
          </a:endParaRPr>
        </a:p>
      </dsp:txBody>
      <dsp:txXfrm>
        <a:off x="9638656" y="2310088"/>
        <a:ext cx="1214742" cy="809827"/>
      </dsp:txXfrm>
    </dsp:sp>
    <dsp:sp modelId="{D24B47D2-32DE-4989-ADF2-BB646D80195F}">
      <dsp:nvSpPr>
        <dsp:cNvPr id="0" name=""/>
        <dsp:cNvSpPr/>
      </dsp:nvSpPr>
      <dsp:spPr>
        <a:xfrm>
          <a:off x="147085" y="3339447"/>
          <a:ext cx="2439240" cy="975696"/>
        </a:xfrm>
        <a:prstGeom prst="chevron">
          <a:avLst/>
        </a:prstGeom>
        <a:solidFill>
          <a:schemeClr val="accent6">
            <a:shade val="80000"/>
            <a:hueOff val="-51477"/>
            <a:satOff val="14195"/>
            <a:lumOff val="11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Syömishäiriötiimi Verso</a:t>
          </a:r>
        </a:p>
      </dsp:txBody>
      <dsp:txXfrm>
        <a:off x="634933" y="3339447"/>
        <a:ext cx="1463544" cy="975696"/>
      </dsp:txXfrm>
    </dsp:sp>
    <dsp:sp modelId="{F7DA2BA9-78C3-4D9B-9BF5-554784F92899}">
      <dsp:nvSpPr>
        <dsp:cNvPr id="0" name=""/>
        <dsp:cNvSpPr/>
      </dsp:nvSpPr>
      <dsp:spPr>
        <a:xfrm>
          <a:off x="2269224" y="342238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Nuori/ aikuinen, jolla on todettu syömishäiriö. </a:t>
          </a:r>
        </a:p>
      </dsp:txBody>
      <dsp:txXfrm>
        <a:off x="2674138" y="3422381"/>
        <a:ext cx="1214742" cy="809827"/>
      </dsp:txXfrm>
    </dsp:sp>
    <dsp:sp modelId="{3FC2B232-A8C7-4F95-984E-7A6D3A1559C6}">
      <dsp:nvSpPr>
        <dsp:cNvPr id="0" name=""/>
        <dsp:cNvSpPr/>
      </dsp:nvSpPr>
      <dsp:spPr>
        <a:xfrm>
          <a:off x="4018839" y="3396920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Puh. 040 014 5540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Ma-pe 8.00-8.30, 14.30-15.00</a:t>
          </a:r>
        </a:p>
      </dsp:txBody>
      <dsp:txXfrm>
        <a:off x="4423753" y="3396920"/>
        <a:ext cx="1214742" cy="809827"/>
      </dsp:txXfrm>
    </dsp:sp>
    <dsp:sp modelId="{218B779D-E901-4AA7-9825-988FBFD759FE}">
      <dsp:nvSpPr>
        <dsp:cNvPr id="0" name=""/>
        <dsp:cNvSpPr/>
      </dsp:nvSpPr>
      <dsp:spPr>
        <a:xfrm>
          <a:off x="5751483" y="342238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5080" rIns="0" bIns="5080" numCol="1" spcCol="1270" anchor="ctr" anchorCtr="0">
          <a:noAutofit/>
        </a:bodyPr>
        <a:lstStyle/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750" kern="1200" dirty="0">
              <a:solidFill>
                <a:schemeClr val="tx1"/>
              </a:solidFill>
            </a:rPr>
            <a:t>Hoitoon hakeudutaan lähetteellä.</a:t>
          </a: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fi-FI" sz="750" kern="1200" dirty="0">
            <a:solidFill>
              <a:schemeClr val="tx1"/>
            </a:solidFill>
          </a:endParaRPr>
        </a:p>
        <a:p>
          <a:pPr marL="0" lvl="0" indent="0" algn="ctr" defTabSz="33337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i-FI" sz="750" kern="1200" dirty="0">
              <a:solidFill>
                <a:schemeClr val="tx1"/>
              </a:solidFill>
            </a:rPr>
            <a:t> Syömishäiriötiimi toimii polikliinisen ja osastohoidon rinnalla osana syömishäiriöiden hoitoketjua.</a:t>
          </a:r>
        </a:p>
      </dsp:txBody>
      <dsp:txXfrm>
        <a:off x="6156397" y="3422381"/>
        <a:ext cx="1214742" cy="809827"/>
      </dsp:txXfrm>
    </dsp:sp>
    <dsp:sp modelId="{A8C47BEB-2958-4072-9EF9-367ED8F0044E}">
      <dsp:nvSpPr>
        <dsp:cNvPr id="0" name=""/>
        <dsp:cNvSpPr/>
      </dsp:nvSpPr>
      <dsp:spPr>
        <a:xfrm>
          <a:off x="7492612" y="342238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 dirty="0">
              <a:solidFill>
                <a:schemeClr val="tx1"/>
              </a:solidFill>
            </a:rPr>
            <a:t>Asiakkaan tilanteessa hoitoon/ asiakkuuteen liittyvät yksilölliset tarpeet sekä yhteistyöskentelyn tavoitteet</a:t>
          </a:r>
        </a:p>
      </dsp:txBody>
      <dsp:txXfrm>
        <a:off x="7897526" y="3422381"/>
        <a:ext cx="1214742" cy="809827"/>
      </dsp:txXfrm>
    </dsp:sp>
    <dsp:sp modelId="{1AF76117-0BD7-4945-BB8B-1AC941C8BD6C}">
      <dsp:nvSpPr>
        <dsp:cNvPr id="0" name=""/>
        <dsp:cNvSpPr/>
      </dsp:nvSpPr>
      <dsp:spPr>
        <a:xfrm>
          <a:off x="9233742" y="3422381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tx1"/>
              </a:solidFill>
            </a:rPr>
            <a:t>Monialaisen asiakassuunnitelman mukaisesti</a:t>
          </a:r>
          <a:endParaRPr lang="fi-FI" sz="900" kern="1200" dirty="0">
            <a:solidFill>
              <a:schemeClr val="tx1"/>
            </a:solidFill>
          </a:endParaRPr>
        </a:p>
      </dsp:txBody>
      <dsp:txXfrm>
        <a:off x="9638656" y="3422381"/>
        <a:ext cx="1214742" cy="809827"/>
      </dsp:txXfrm>
    </dsp:sp>
    <dsp:sp modelId="{738B635A-B23C-466E-B5FA-860F6875CFF7}">
      <dsp:nvSpPr>
        <dsp:cNvPr id="0" name=""/>
        <dsp:cNvSpPr/>
      </dsp:nvSpPr>
      <dsp:spPr>
        <a:xfrm>
          <a:off x="147085" y="4451741"/>
          <a:ext cx="2439240" cy="975696"/>
        </a:xfrm>
        <a:prstGeom prst="chevron">
          <a:avLst/>
        </a:prstGeom>
        <a:solidFill>
          <a:schemeClr val="accent6">
            <a:shade val="80000"/>
            <a:hueOff val="-68636"/>
            <a:satOff val="18926"/>
            <a:lumOff val="148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200" b="1" kern="1200" dirty="0">
              <a:solidFill>
                <a:schemeClr val="tx1"/>
              </a:solidFill>
            </a:rPr>
            <a:t>Nuorisopsykiatrian osasto 17</a:t>
          </a:r>
        </a:p>
      </dsp:txBody>
      <dsp:txXfrm>
        <a:off x="634933" y="4451741"/>
        <a:ext cx="1463544" cy="975696"/>
      </dsp:txXfrm>
    </dsp:sp>
    <dsp:sp modelId="{6380AA02-3D45-4162-B0A3-FB0CA4DE7E86}">
      <dsp:nvSpPr>
        <dsp:cNvPr id="0" name=""/>
        <dsp:cNvSpPr/>
      </dsp:nvSpPr>
      <dsp:spPr>
        <a:xfrm>
          <a:off x="2269224" y="4534675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chemeClr val="tx1"/>
              </a:solidFill>
            </a:rPr>
            <a:t>13-17 –vuotias nuori, joka osastohoidon tarpeessa mielenterveydellisten haasteiden vuoksi</a:t>
          </a:r>
        </a:p>
      </dsp:txBody>
      <dsp:txXfrm>
        <a:off x="2674138" y="4534675"/>
        <a:ext cx="1214742" cy="809827"/>
      </dsp:txXfrm>
    </dsp:sp>
    <dsp:sp modelId="{7E41BAAC-DB3E-44B3-97E1-2C0C44046657}">
      <dsp:nvSpPr>
        <dsp:cNvPr id="0" name=""/>
        <dsp:cNvSpPr/>
      </dsp:nvSpPr>
      <dsp:spPr>
        <a:xfrm>
          <a:off x="4010353" y="4534675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Kanslia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Puh. 06 826 3050</a:t>
          </a:r>
        </a:p>
      </dsp:txBody>
      <dsp:txXfrm>
        <a:off x="4415267" y="4534675"/>
        <a:ext cx="1214742" cy="809827"/>
      </dsp:txXfrm>
    </dsp:sp>
    <dsp:sp modelId="{40C8B7B1-B070-4A4D-87A1-1CE69C7415A6}">
      <dsp:nvSpPr>
        <dsp:cNvPr id="0" name=""/>
        <dsp:cNvSpPr/>
      </dsp:nvSpPr>
      <dsp:spPr>
        <a:xfrm>
          <a:off x="5751483" y="4534675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Hoitoon hakeudutaan lähetteellä.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Osastolla toimitaan perhe- ja verkostokeskeisesti</a:t>
          </a:r>
        </a:p>
      </dsp:txBody>
      <dsp:txXfrm>
        <a:off x="6156397" y="4534675"/>
        <a:ext cx="1214742" cy="809827"/>
      </dsp:txXfrm>
    </dsp:sp>
    <dsp:sp modelId="{F7B457CD-0556-41C7-99F0-02E32A2807E7}">
      <dsp:nvSpPr>
        <dsp:cNvPr id="0" name=""/>
        <dsp:cNvSpPr/>
      </dsp:nvSpPr>
      <dsp:spPr>
        <a:xfrm>
          <a:off x="7492612" y="4534675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0" kern="1200" dirty="0">
              <a:solidFill>
                <a:schemeClr val="tx1"/>
              </a:solidFill>
            </a:rPr>
            <a:t>Asiakkaan tilanteessa hoitoon/ asiakkuuteen liittyvät yksilölliset tarpeet sekä yhteistyöskentelyn tavoitteet</a:t>
          </a:r>
        </a:p>
      </dsp:txBody>
      <dsp:txXfrm>
        <a:off x="7897526" y="4534675"/>
        <a:ext cx="1214742" cy="809827"/>
      </dsp:txXfrm>
    </dsp:sp>
    <dsp:sp modelId="{833D3CDA-8B67-4148-A435-BF28F791232E}">
      <dsp:nvSpPr>
        <dsp:cNvPr id="0" name=""/>
        <dsp:cNvSpPr/>
      </dsp:nvSpPr>
      <dsp:spPr>
        <a:xfrm>
          <a:off x="9233742" y="4534675"/>
          <a:ext cx="2024569" cy="809827"/>
        </a:xfrm>
        <a:prstGeom prst="chevron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5715" rIns="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kern="1200">
              <a:solidFill>
                <a:schemeClr val="tx1"/>
              </a:solidFill>
            </a:rPr>
            <a:t>Monialaisen asiakassuunnitelman mukaisesti</a:t>
          </a:r>
          <a:endParaRPr lang="fi-FI" sz="900" kern="1200" dirty="0">
            <a:solidFill>
              <a:schemeClr val="tx1"/>
            </a:solidFill>
          </a:endParaRPr>
        </a:p>
      </dsp:txBody>
      <dsp:txXfrm>
        <a:off x="9638656" y="4534675"/>
        <a:ext cx="1214742" cy="809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0606" tIns="45302" rIns="90606" bIns="4530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606" tIns="45302" rIns="90606" bIns="45302" rtlCol="0"/>
          <a:lstStyle>
            <a:lvl1pPr algn="r">
              <a:defRPr sz="1200"/>
            </a:lvl1pPr>
          </a:lstStyle>
          <a:p>
            <a:fld id="{D1191E55-A8BE-40BE-AF34-3DC4597D4AEE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06" tIns="45302" rIns="90606" bIns="4530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751223"/>
            <a:ext cx="5393690" cy="3887361"/>
          </a:xfrm>
          <a:prstGeom prst="rect">
            <a:avLst/>
          </a:prstGeom>
        </p:spPr>
        <p:txBody>
          <a:bodyPr vert="horz" lIns="90606" tIns="45302" rIns="90606" bIns="4530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21"/>
            <a:ext cx="2921582" cy="495347"/>
          </a:xfrm>
          <a:prstGeom prst="rect">
            <a:avLst/>
          </a:prstGeom>
        </p:spPr>
        <p:txBody>
          <a:bodyPr vert="horz" lIns="90606" tIns="45302" rIns="90606" bIns="4530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21"/>
            <a:ext cx="2921582" cy="495347"/>
          </a:xfrm>
          <a:prstGeom prst="rect">
            <a:avLst/>
          </a:prstGeom>
        </p:spPr>
        <p:txBody>
          <a:bodyPr vert="horz" lIns="90606" tIns="45302" rIns="90606" bIns="45302" rtlCol="0" anchor="b"/>
          <a:lstStyle>
            <a:lvl1pPr algn="r">
              <a:defRPr sz="1200"/>
            </a:lvl1pPr>
          </a:lstStyle>
          <a:p>
            <a:fld id="{CBB66892-7C07-446A-9FBB-F3391D234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65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oite.f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1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33EE029-B7C8-46DD-8043-016E371D7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63B0573-9B22-3C74-2682-3A44543EA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77A127D6-A9A6-67AB-B115-BA817EEE2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1523FAD-268C-ACFC-E228-45C1FF253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CC53FCF-39D1-913B-9944-68B9FE305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43FE46-C2D0-C0C7-42D6-3CDEA5882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90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1995777"/>
            <a:ext cx="5120601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845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81BC-F1FB-9DEB-98B1-AF3925F56E8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3176" y="2649071"/>
            <a:ext cx="5120601" cy="3527892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2D977A-9094-2C87-37B8-3BF0C734C065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76470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EC6CA6CB-1431-56A8-05B8-0425CC1B3C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3175" y="1995777"/>
            <a:ext cx="5120601" cy="509298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978717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2921C1BA-17EF-9B31-8203-4D44D27BC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97152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1995777"/>
            <a:ext cx="5160942" cy="4181186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00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B8D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66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5B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44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D0D1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0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ECB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88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BD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6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2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DBA87D9-BD91-667D-482C-36400D1C2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8D2C87E-5C12-5C9A-38B3-39463EDA65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52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FF6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42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9A2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240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744E967-1586-3B94-9FAB-DDADB6221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rgbClr val="0C2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4695671F-34BC-5B94-C3D9-74A639BC9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5160942" cy="13222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653553"/>
            <a:ext cx="5160942" cy="35234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4590" y="977153"/>
            <a:ext cx="5430734" cy="5199809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815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aksikielinen logo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945776"/>
            <a:ext cx="5160942" cy="384760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D51D77F8-AAAA-1E6E-0BFE-868D866B15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6BD440B-E25E-C3A5-BEFB-A0D52F2498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6" y="4588702"/>
            <a:ext cx="3219642" cy="206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81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0935CFB-111F-9E2A-6162-D75129A3A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555">
            <a:off x="-4043107" y="1135634"/>
            <a:ext cx="19657565" cy="49524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BD5A703-F894-FACC-D09D-FF6F7A5C0B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8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82C7AD2-72BF-0FB1-1D2B-5F2B42DA1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0084" y="1336812"/>
            <a:ext cx="19064491" cy="45501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4691E04-39C3-2C73-3519-F2FD9E6524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50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19CF927-74BF-5E91-F72D-DFBD11B230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3023" y="1419726"/>
            <a:ext cx="18361846" cy="401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8A8008-9E7B-8ABC-C578-4AE186EF6F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1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85C2B088-F113-EEF0-4E6B-DA8516934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61">
            <a:off x="-4195972" y="1322620"/>
            <a:ext cx="20318819" cy="4212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F97B865-71EE-527B-9DF6-0A29877488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40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s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E45DB201-192A-C664-893E-4D7484990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3102" y="1386037"/>
            <a:ext cx="20039798" cy="42158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973" y="2651760"/>
            <a:ext cx="10474054" cy="1920240"/>
          </a:xfrm>
        </p:spPr>
        <p:txBody>
          <a:bodyPr anchor="ctr" anchorCtr="0"/>
          <a:lstStyle>
            <a:lvl1pPr algn="ctr"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F647CC8-FC41-B2D6-2D51-6540C0B9C8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93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796118"/>
            <a:ext cx="9144000" cy="1470211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58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70AF33A8-BC3B-685C-C8ED-BBB3C61F6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75" y="196850"/>
            <a:ext cx="7404100" cy="4518025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E938650-DC1A-BF2B-B13C-8834289C1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8" y="148855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38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3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A58BF8F-7BFD-A519-1DA3-CC4F45528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CE2B29F-7477-D0EA-AAA8-02FB402B5A0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46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0403F21-BACE-0C9C-2D8D-39DB9E52B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C8C091-C242-4851-9826-ECBA4353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B64547-60FB-4F82-B034-DC7F10F4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19037-54EE-46F6-8610-A2A8D9E61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470" y="1017138"/>
            <a:ext cx="5030580" cy="2286656"/>
          </a:xfrm>
        </p:spPr>
        <p:txBody>
          <a:bodyPr/>
          <a:lstStyle>
            <a:lvl1pPr>
              <a:defRPr sz="8600">
                <a:solidFill>
                  <a:schemeClr val="bg2"/>
                </a:solidFill>
              </a:defRPr>
            </a:lvl1pPr>
          </a:lstStyle>
          <a:p>
            <a:r>
              <a:rPr lang="en-GB" dirty="0" err="1"/>
              <a:t>Otsikko</a:t>
            </a:r>
            <a:endParaRPr lang="en-GB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6AF4FBC8-EDB7-5B56-89A3-5696712DD1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438254"/>
            <a:ext cx="5030787" cy="89288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AB0165E2-6A9B-36F7-5C66-EFC06B2B4B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4642588"/>
            <a:ext cx="5030787" cy="344237"/>
          </a:xfrm>
        </p:spPr>
        <p:txBody>
          <a:bodyPr/>
          <a:lstStyle>
            <a:lvl1pPr marL="0" indent="0">
              <a:buNone/>
              <a:defRPr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4" name="Tekstin paikkamerkki 11">
            <a:extLst>
              <a:ext uri="{FF2B5EF4-FFF2-40B4-BE49-F238E27FC236}">
                <a16:creationId xmlns:a16="http://schemas.microsoft.com/office/drawing/2014/main" id="{FC0179F5-A0F8-E876-9E13-85F135EE8F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3" y="5067113"/>
            <a:ext cx="5030787" cy="954545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/>
            </a:lvl1pPr>
            <a:lvl2pPr marL="628650" indent="0">
              <a:buNone/>
              <a:defRPr/>
            </a:lvl2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5" name="Tekstiruutu 14">
            <a:hlinkClick r:id="rId2"/>
            <a:extLst>
              <a:ext uri="{FF2B5EF4-FFF2-40B4-BE49-F238E27FC236}">
                <a16:creationId xmlns:a16="http://schemas.microsoft.com/office/drawing/2014/main" id="{3D74180C-FB9A-C943-F1E4-29F101D9678C}"/>
              </a:ext>
            </a:extLst>
          </p:cNvPr>
          <p:cNvSpPr txBox="1"/>
          <p:nvPr userDrawn="1"/>
        </p:nvSpPr>
        <p:spPr>
          <a:xfrm>
            <a:off x="7292896" y="5508704"/>
            <a:ext cx="31268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800" dirty="0">
                <a:solidFill>
                  <a:schemeClr val="tx2"/>
                </a:solidFill>
              </a:rPr>
              <a:t>www.soite.fi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D69C3A70-B921-4633-CCAC-7EDA1A3932F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382233"/>
            <a:ext cx="5430734" cy="4126471"/>
          </a:xfrm>
          <a:noFill/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0D397F7E-FD83-C270-4060-EC1DFA4C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4746" y="6404761"/>
            <a:ext cx="3893820" cy="284816"/>
          </a:xfrm>
        </p:spPr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C87E7B9-C9BC-06C8-80E4-8793435272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056" y="85061"/>
            <a:ext cx="2339162" cy="15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019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4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178DFCBC-0F30-759D-D07A-349F0D158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r="49660" b="17760"/>
          <a:stretch/>
        </p:blipFill>
        <p:spPr>
          <a:xfrm rot="21076235">
            <a:off x="6961450" y="3998330"/>
            <a:ext cx="5759453" cy="33048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6BC98A-6334-533B-F170-97ADE3B9F2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1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5">
    <p:bg>
      <p:bgPr>
        <a:solidFill>
          <a:srgbClr val="FB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17D03E3-1450-FE13-FC86-C0BF9ABEC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t="14689" r="52060" b="23579"/>
          <a:stretch/>
        </p:blipFill>
        <p:spPr>
          <a:xfrm rot="21096089">
            <a:off x="7189280" y="4610463"/>
            <a:ext cx="5559192" cy="2602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49889"/>
            <a:ext cx="9144000" cy="3418262"/>
          </a:xfrm>
        </p:spPr>
        <p:txBody>
          <a:bodyPr anchor="ctr" anchorCtr="0"/>
          <a:lstStyle>
            <a:lvl1pPr algn="ctr">
              <a:lnSpc>
                <a:spcPct val="80000"/>
              </a:lnSpc>
              <a:defRPr sz="8600"/>
            </a:lvl1pPr>
          </a:lstStyle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55024"/>
            <a:ext cx="9144000" cy="697192"/>
          </a:xfrm>
        </p:spPr>
        <p:txBody>
          <a:bodyPr anchor="ctr" anchorCtr="0"/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988C7D4-D672-3A0B-EFF1-0F05F93F6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387" y="77088"/>
            <a:ext cx="2514998" cy="161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8E07DA11-CA95-15D1-48E0-68BB05594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845" y="301640"/>
            <a:ext cx="1319917" cy="84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DCF813B0-F5CB-5F50-E2F3-851F27B5F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5" b="25720"/>
          <a:stretch/>
        </p:blipFill>
        <p:spPr>
          <a:xfrm rot="10432259" flipV="1">
            <a:off x="2948985" y="4167699"/>
            <a:ext cx="9556618" cy="3274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0CA7F3C-9298-1A23-7DCC-1CEAAA2797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2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4E537DC-1D95-32F1-453F-83C99B051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1" b="43701"/>
          <a:stretch/>
        </p:blipFill>
        <p:spPr>
          <a:xfrm>
            <a:off x="3235825" y="3088481"/>
            <a:ext cx="9046012" cy="38609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C175C6F1-A310-F96B-0F3F-7ECE01784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69D2B53-549B-1729-A5E3-4906C7C14D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6" r="38750" b="17373"/>
          <a:stretch/>
        </p:blipFill>
        <p:spPr>
          <a:xfrm rot="20410054">
            <a:off x="4968999" y="4204989"/>
            <a:ext cx="8238159" cy="36138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16.1.2025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Keski-Pohjanmaan hyvinvointialue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60F4C414-38C3-2FD4-282D-15EB366FE7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48" y="148855"/>
            <a:ext cx="1772672" cy="113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2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945776"/>
            <a:ext cx="9756250" cy="971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470" y="1995777"/>
            <a:ext cx="11036410" cy="41811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408" y="6436659"/>
            <a:ext cx="1156716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16.1.2025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64080" y="6436659"/>
            <a:ext cx="3893820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470" y="6436659"/>
            <a:ext cx="37907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8" r:id="rId4"/>
    <p:sldLayoutId id="2147483688" r:id="rId5"/>
    <p:sldLayoutId id="2147483650" r:id="rId6"/>
    <p:sldLayoutId id="2147483662" r:id="rId7"/>
    <p:sldLayoutId id="2147483671" r:id="rId8"/>
    <p:sldLayoutId id="2147483676" r:id="rId9"/>
    <p:sldLayoutId id="2147483677" r:id="rId10"/>
    <p:sldLayoutId id="2147483689" r:id="rId11"/>
    <p:sldLayoutId id="2147483664" r:id="rId12"/>
    <p:sldLayoutId id="2147483665" r:id="rId13"/>
    <p:sldLayoutId id="2147483666" r:id="rId14"/>
    <p:sldLayoutId id="2147483668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90" r:id="rId23"/>
    <p:sldLayoutId id="2147483669" r:id="rId24"/>
    <p:sldLayoutId id="2147483672" r:id="rId25"/>
    <p:sldLayoutId id="2147483673" r:id="rId26"/>
    <p:sldLayoutId id="2147483674" r:id="rId27"/>
    <p:sldLayoutId id="2147483675" r:id="rId28"/>
    <p:sldLayoutId id="2147483663" r:id="rId29"/>
    <p:sldLayoutId id="2147483654" r:id="rId30"/>
    <p:sldLayoutId id="2147483655" r:id="rId31"/>
    <p:sldLayoutId id="2147483670" r:id="rId3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628650" indent="-62865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898525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65225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5100" indent="-269875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701800" indent="-2667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1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11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1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hl.fi/aiheet/lapset-nuoret-ja-perheet/kehittyvat-kaytannot/systeeminen-toimintamalli-lastensuojelussa" TargetMode="External"/><Relationship Id="rId13" Type="http://schemas.openxmlformats.org/officeDocument/2006/relationships/hyperlink" Target="https://thl.fi/aiheet/sote-palvelujen-johtaminen/asiakas-palveluissa/asiakasosallisuus-palvelujarjestelmassa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12" Type="http://schemas.openxmlformats.org/officeDocument/2006/relationships/hyperlink" Target="https://thl.fi/aiheet/lapset-nuoret-ja-perheet/sote-palvelut/perhekeskus/palvelukokonaisuu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hyperlink" Target="https://www.bing.com/ck/a?!&amp;&amp;p=6f3788526cb9ab13b185ea9110c9747c6e51ef51c0803990af93c4bd7d470dc1JmltdHM9MTczMTU0MjQwMA&amp;ptn=3&amp;ver=2&amp;hsh=4&amp;fclid=1f7bfa39-ddb4-6c48-20e7-ee61dce36dfa&amp;psq=finlex+hallintolaki&amp;u=a1aHR0cHM6Ly9maW5sZXguZmkvZmkvbGFraS9hbGt1cC8yMDAzLzIwMDMwNDM0&amp;ntb=1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https://www.bing.com/ck/a?!&amp;&amp;p=c44028f3627b0200b4ff4c0ffbf028cf12ff1e719b3cebe5499935d1c9f89b66JmltdHM9MTczMTU0MjQwMA&amp;ptn=3&amp;ver=2&amp;hsh=4&amp;fclid=1f7bfa39-ddb4-6c48-20e7-ee61dce36dfa&amp;psq=finlex+lastensuojelulaki&amp;u=a1aHR0cHM6Ly9maW5sZXguZmkvZmkvbGFraS9hamFudGFzYS8yMDA3LzIwMDcwNDE3&amp;ntb=1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www.bing.com/ck/a?!&amp;&amp;p=dd490a7cb528b0a68e953c9a9d3db7e035d7b16de488aa106c6ec03b0f175b20JmltdHM9MTczMTU0MjQwMA&amp;ptn=3&amp;ver=2&amp;hsh=4&amp;fclid=1f7bfa39-ddb4-6c48-20e7-ee61dce36dfa&amp;psq=finlex+sosiaalihuoltolaki&amp;u=a1aHR0cHM6Ly9maW5sZXguZmkvZmkvbGFraS9hbGt1cC8yMDE0LzIwMTQxMzAx&amp;ntb=1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ing.com/ck/a?!&amp;&amp;p=dd490a7cb528b0a68e953c9a9d3db7e035d7b16de488aa106c6ec03b0f175b20JmltdHM9MTczMTU0MjQwMA&amp;ptn=3&amp;ver=2&amp;hsh=4&amp;fclid=1f7bfa39-ddb4-6c48-20e7-ee61dce36dfa&amp;psq=finlex+sosiaalihuoltolaki&amp;u=a1aHR0cHM6Ly9maW5sZXguZmkvZmkvbGFraS9hbGt1cC8yMDE0LzIwMTQxMzAx&amp;ntb=1" TargetMode="External"/><Relationship Id="rId13" Type="http://schemas.openxmlformats.org/officeDocument/2006/relationships/hyperlink" Target="https://thl.fi/aiheet/sote-palvelujen-johtaminen/asiakas-palveluissa/asiakasosallisuus-palvelujarjestelmassa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hyperlink" Target="https://thl.fi/aiheet/lapset-nuoret-ja-perheet/sote-palvelut/perhekeskus/palvelukokonaisuu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hyperlink" Target="https://thl.fi/aiheet/lapset-nuoret-ja-perheet/kehittyvat-kaytannot/systeeminen-toimintamalli-lastensuojelussa" TargetMode="Externa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www.bing.com/ck/a?!&amp;&amp;p=6f3788526cb9ab13b185ea9110c9747c6e51ef51c0803990af93c4bd7d470dc1JmltdHM9MTczMTU0MjQwMA&amp;ptn=3&amp;ver=2&amp;hsh=4&amp;fclid=1f7bfa39-ddb4-6c48-20e7-ee61dce36dfa&amp;psq=finlex+hallintolaki&amp;u=a1aHR0cHM6Ly9maW5sZXguZmkvZmkvbGFraS9hbGt1cC8yMDAzLzIwMDMwNDM0&amp;ntb=1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s://www.bing.com/ck/a?!&amp;&amp;p=c44028f3627b0200b4ff4c0ffbf028cf12ff1e719b3cebe5499935d1c9f89b66JmltdHM9MTczMTU0MjQwMA&amp;ptn=3&amp;ver=2&amp;hsh=4&amp;fclid=1f7bfa39-ddb4-6c48-20e7-ee61dce36dfa&amp;psq=finlex+lastensuojelulaki&amp;u=a1aHR0cHM6Ly9maW5sZXguZmkvZmkvbGFraS9hamFudGFzYS8yMDA3LzIwMDcwNDE3&amp;ntb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369768-98F4-4E9B-BFBA-621E0CD3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27" y="4120076"/>
            <a:ext cx="10474054" cy="416756"/>
          </a:xfrm>
        </p:spPr>
        <p:txBody>
          <a:bodyPr/>
          <a:lstStyle/>
          <a:p>
            <a:r>
              <a:rPr lang="fi-FI" sz="4400" dirty="0"/>
              <a:t>Lapsen monitoimijainen palvelutarpeen tuki: perhesosiaalityö, lastensuojelu, mielenterveys- ja päihdepalvelut sekä kolmassektori: Kokkolan ensi- ja turvakoti ry</a:t>
            </a:r>
            <a:br>
              <a:rPr lang="fi-FI" sz="4400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4488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2AFAD-1717-4187-B0B0-7287A9AE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668" y="60555"/>
            <a:ext cx="7642132" cy="580962"/>
          </a:xfrm>
        </p:spPr>
        <p:txBody>
          <a:bodyPr/>
          <a:lstStyle/>
          <a:p>
            <a:pPr algn="ctr"/>
            <a:br>
              <a:rPr lang="fi-FI" sz="2000" dirty="0"/>
            </a:br>
            <a:r>
              <a:rPr lang="fi-FI" sz="2000" dirty="0"/>
              <a:t>Lapsen monitoimijainen palvelutarpeen tuki - Nuorisopsykiatria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137218F3-5283-4BC3-BD2F-340E39728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750822"/>
              </p:ext>
            </p:extLst>
          </p:nvPr>
        </p:nvGraphicFramePr>
        <p:xfrm>
          <a:off x="497804" y="909383"/>
          <a:ext cx="11405397" cy="543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806E0C9D-0E2D-D306-0917-D8A8D261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708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C56D8F-1C13-481C-8262-DEF0C95F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254832"/>
            <a:ext cx="9756250" cy="971525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– </a:t>
            </a:r>
            <a:br>
              <a:rPr lang="fi-FI" sz="2000" dirty="0"/>
            </a:br>
            <a:r>
              <a:rPr lang="fi-FI" sz="2000" dirty="0"/>
              <a:t>Mielenterveys ja päihdepalveluiden avohoito</a:t>
            </a:r>
          </a:p>
        </p:txBody>
      </p:sp>
      <p:graphicFrame>
        <p:nvGraphicFramePr>
          <p:cNvPr id="41" name="Kaaviokuva 40">
            <a:extLst>
              <a:ext uri="{FF2B5EF4-FFF2-40B4-BE49-F238E27FC236}">
                <a16:creationId xmlns:a16="http://schemas.microsoft.com/office/drawing/2014/main" id="{E908CE62-AE6B-47AD-BD64-E9AC5CF64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964087"/>
              </p:ext>
            </p:extLst>
          </p:nvPr>
        </p:nvGraphicFramePr>
        <p:xfrm>
          <a:off x="480387" y="725087"/>
          <a:ext cx="11405397" cy="514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E6E6AA82-143C-30E6-342A-3E33BEE1A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539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D22FF97-B115-4115-8F16-31172650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627" y="264964"/>
            <a:ext cx="6410960" cy="505716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– Mielenterveystyön sosiaalipalvelut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ECF70AA3-288F-4089-9BDC-38B1F2A8E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4342843"/>
              </p:ext>
            </p:extLst>
          </p:nvPr>
        </p:nvGraphicFramePr>
        <p:xfrm>
          <a:off x="393301" y="599440"/>
          <a:ext cx="11405397" cy="547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2BF383FA-DF4F-BCB1-C208-BAF04DBF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3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1DBDD3-4146-4563-BF14-A590966A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438" y="0"/>
            <a:ext cx="9756250" cy="971525"/>
          </a:xfrm>
        </p:spPr>
        <p:txBody>
          <a:bodyPr/>
          <a:lstStyle/>
          <a:p>
            <a:pPr algn="ctr"/>
            <a:r>
              <a:rPr lang="fi-FI" dirty="0"/>
              <a:t> </a:t>
            </a:r>
            <a:r>
              <a:rPr lang="fi-FI" sz="2000" dirty="0"/>
              <a:t>Lapsen monitoimijainen palvelutarpeen tuki – </a:t>
            </a:r>
            <a:br>
              <a:rPr lang="fi-FI" sz="2000" dirty="0"/>
            </a:br>
            <a:r>
              <a:rPr lang="fi-FI" sz="2000" dirty="0"/>
              <a:t>Päihde- ja riippuvuuspalvelut: Nuotta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28BE7105-AAAB-4FD5-9928-EAC20CAB33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333529"/>
              </p:ext>
            </p:extLst>
          </p:nvPr>
        </p:nvGraphicFramePr>
        <p:xfrm>
          <a:off x="272983" y="485762"/>
          <a:ext cx="11646033" cy="592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91A70B31-4CE7-50BA-BD78-F0744D67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8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626C2-3204-A9F9-02F5-ED2F73CC2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E5D7B72-05DE-49A6-D837-E1875510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11" y="246125"/>
            <a:ext cx="6410960" cy="505716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– päihde ja riippuvuuspalvelut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618676FB-68CA-1980-F5B6-0F9067D68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792433"/>
              </p:ext>
            </p:extLst>
          </p:nvPr>
        </p:nvGraphicFramePr>
        <p:xfrm>
          <a:off x="132044" y="751841"/>
          <a:ext cx="11405397" cy="573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1C42B4A2-1E0B-37A6-3596-F2C26DC0E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818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2175CECF-56B7-45FA-B7E5-9FD72F02C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446366"/>
              </p:ext>
            </p:extLst>
          </p:nvPr>
        </p:nvGraphicFramePr>
        <p:xfrm>
          <a:off x="393301" y="612649"/>
          <a:ext cx="11405397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464C74CC-6CE5-48A4-AF23-C75D5080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10" y="95199"/>
            <a:ext cx="9756250" cy="636321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– 3. sektori: </a:t>
            </a:r>
            <a:br>
              <a:rPr lang="fi-FI" sz="2000" dirty="0"/>
            </a:br>
            <a:r>
              <a:rPr lang="fi-FI" sz="2000" dirty="0"/>
              <a:t>Kokkolan ensi- ja turvakoti ry: Kriisi- ja väkivaltayksikkö Väkevä</a:t>
            </a:r>
          </a:p>
        </p:txBody>
      </p:sp>
      <p:pic>
        <p:nvPicPr>
          <p:cNvPr id="2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71756219-7CBA-1C86-392B-C868A5D9D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458258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27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DD22FF97-B115-4115-8F16-31172650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10" y="246124"/>
            <a:ext cx="9756250" cy="971525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- 3. sektori: </a:t>
            </a:r>
            <a:br>
              <a:rPr lang="fi-FI" sz="2000" dirty="0"/>
            </a:br>
            <a:r>
              <a:rPr lang="fi-FI" sz="2000" dirty="0"/>
              <a:t>Kokkolan ensi- ja turvakoti ry: Avopalveluyksikkö Liina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ECF70AA3-288F-4089-9BDC-38B1F2A8E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5677792"/>
              </p:ext>
            </p:extLst>
          </p:nvPr>
        </p:nvGraphicFramePr>
        <p:xfrm>
          <a:off x="149750" y="828632"/>
          <a:ext cx="11160981" cy="5783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B59722F1-3D94-4530-6219-DCE851524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458258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206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CB4ED406-7B54-44D9-ADFC-19896EBCAD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3120770"/>
              </p:ext>
            </p:extLst>
          </p:nvPr>
        </p:nvGraphicFramePr>
        <p:xfrm>
          <a:off x="393301" y="317132"/>
          <a:ext cx="11576195" cy="407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id="{510A6517-EA2B-4CF7-9EB7-C12F4E6F4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10" y="441406"/>
            <a:ext cx="9756250" cy="603624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– 3. sektori: </a:t>
            </a:r>
            <a:br>
              <a:rPr lang="fi-FI" sz="2000" dirty="0"/>
            </a:br>
            <a:r>
              <a:rPr lang="fi-FI" sz="2000" dirty="0"/>
              <a:t>Kokkolan ensi- ja turvakoti ry: Ensikoti Iida</a:t>
            </a:r>
          </a:p>
        </p:txBody>
      </p:sp>
      <p:pic>
        <p:nvPicPr>
          <p:cNvPr id="2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37AF2729-42EA-66FB-B0CF-2D912458C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91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3D1BEFEA-9ABB-A49B-4F85-411AF937871B}"/>
              </a:ext>
            </a:extLst>
          </p:cNvPr>
          <p:cNvSpPr/>
          <p:nvPr/>
        </p:nvSpPr>
        <p:spPr>
          <a:xfrm>
            <a:off x="1544315" y="1756902"/>
            <a:ext cx="9539368" cy="3341406"/>
          </a:xfrm>
          <a:prstGeom prst="round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dirty="0"/>
          </a:p>
          <a:p>
            <a:pPr algn="ctr"/>
            <a:endParaRPr lang="fi-FI" sz="1200" dirty="0"/>
          </a:p>
          <a:p>
            <a:pPr algn="ctr"/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666BD2D6-A0D4-43FD-9ED5-8E5A885C4F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400748"/>
              </p:ext>
            </p:extLst>
          </p:nvPr>
        </p:nvGraphicFramePr>
        <p:xfrm>
          <a:off x="646303" y="1039361"/>
          <a:ext cx="11383103" cy="4758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Suorakulmio 16">
            <a:extLst>
              <a:ext uri="{FF2B5EF4-FFF2-40B4-BE49-F238E27FC236}">
                <a16:creationId xmlns:a16="http://schemas.microsoft.com/office/drawing/2014/main" id="{89CBE6E8-6AF1-44AE-A25B-01453C01CEFA}"/>
              </a:ext>
            </a:extLst>
          </p:cNvPr>
          <p:cNvSpPr/>
          <p:nvPr/>
        </p:nvSpPr>
        <p:spPr>
          <a:xfrm>
            <a:off x="967664" y="360323"/>
            <a:ext cx="96810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800" u="sng" dirty="0"/>
              <a:t>Lapsen monitoimijainen palvelutarpeen tuen toimintamalli</a:t>
            </a:r>
          </a:p>
        </p:txBody>
      </p:sp>
      <p:pic>
        <p:nvPicPr>
          <p:cNvPr id="18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6330BF46-29EE-4D11-89D6-7EF3C48E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28" y="6207196"/>
            <a:ext cx="2197174" cy="5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9B44FB2-585A-AE73-90DC-9918207F362F}"/>
              </a:ext>
            </a:extLst>
          </p:cNvPr>
          <p:cNvSpPr/>
          <p:nvPr/>
        </p:nvSpPr>
        <p:spPr>
          <a:xfrm>
            <a:off x="2163994" y="1524039"/>
            <a:ext cx="3162157" cy="4016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>
                <a:hlinkClick r:id="rId8"/>
              </a:rPr>
              <a:t>Systeeminen toimintamalli</a:t>
            </a:r>
            <a:endParaRPr lang="fi-FI" sz="2000" dirty="0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B90FF054-05DF-B686-2793-1753EF292D6A}"/>
              </a:ext>
            </a:extLst>
          </p:cNvPr>
          <p:cNvSpPr/>
          <p:nvPr/>
        </p:nvSpPr>
        <p:spPr>
          <a:xfrm>
            <a:off x="2787380" y="4620260"/>
            <a:ext cx="1073451" cy="1014446"/>
          </a:xfrm>
          <a:custGeom>
            <a:avLst/>
            <a:gdLst>
              <a:gd name="connsiteX0" fmla="*/ 0 w 1013752"/>
              <a:gd name="connsiteY0" fmla="*/ 506876 h 1013752"/>
              <a:gd name="connsiteX1" fmla="*/ 506876 w 1013752"/>
              <a:gd name="connsiteY1" fmla="*/ 0 h 1013752"/>
              <a:gd name="connsiteX2" fmla="*/ 1013752 w 1013752"/>
              <a:gd name="connsiteY2" fmla="*/ 506876 h 1013752"/>
              <a:gd name="connsiteX3" fmla="*/ 506876 w 1013752"/>
              <a:gd name="connsiteY3" fmla="*/ 1013752 h 1013752"/>
              <a:gd name="connsiteX4" fmla="*/ 0 w 1013752"/>
              <a:gd name="connsiteY4" fmla="*/ 506876 h 10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752" h="1013752">
                <a:moveTo>
                  <a:pt x="0" y="506876"/>
                </a:moveTo>
                <a:cubicBezTo>
                  <a:pt x="0" y="226936"/>
                  <a:pt x="226936" y="0"/>
                  <a:pt x="506876" y="0"/>
                </a:cubicBezTo>
                <a:cubicBezTo>
                  <a:pt x="786816" y="0"/>
                  <a:pt x="1013752" y="226936"/>
                  <a:pt x="1013752" y="506876"/>
                </a:cubicBezTo>
                <a:cubicBezTo>
                  <a:pt x="1013752" y="786816"/>
                  <a:pt x="786816" y="1013752"/>
                  <a:pt x="506876" y="1013752"/>
                </a:cubicBezTo>
                <a:cubicBezTo>
                  <a:pt x="226936" y="1013752"/>
                  <a:pt x="0" y="786816"/>
                  <a:pt x="0" y="506876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59891" tIns="159891" rIns="159891" bIns="159891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900" kern="1200" dirty="0">
                <a:hlinkClick r:id="rId9"/>
              </a:rPr>
              <a:t>Sosiaalihuolto-laki 1301/2014</a:t>
            </a:r>
            <a:endParaRPr lang="fi-FI" sz="900" kern="1200" dirty="0"/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900" kern="1200" dirty="0">
                <a:hlinkClick r:id="rId10"/>
              </a:rPr>
              <a:t>Lastensuojelu-laki 417/2007</a:t>
            </a:r>
            <a:endParaRPr lang="fi-FI" sz="900" kern="1200" dirty="0"/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900" kern="1200" dirty="0">
                <a:hlinkClick r:id="rId11"/>
              </a:rPr>
              <a:t>Hallintolaki 434/2003</a:t>
            </a:r>
            <a:endParaRPr lang="fi-FI" sz="700" kern="1200" dirty="0"/>
          </a:p>
        </p:txBody>
      </p:sp>
      <p:grpSp>
        <p:nvGrpSpPr>
          <p:cNvPr id="2" name="Ryhmä 1">
            <a:extLst>
              <a:ext uri="{FF2B5EF4-FFF2-40B4-BE49-F238E27FC236}">
                <a16:creationId xmlns:a16="http://schemas.microsoft.com/office/drawing/2014/main" id="{11D0CF7F-DD23-3381-0C24-BFAAA5C9A609}"/>
              </a:ext>
            </a:extLst>
          </p:cNvPr>
          <p:cNvGrpSpPr/>
          <p:nvPr/>
        </p:nvGrpSpPr>
        <p:grpSpPr>
          <a:xfrm>
            <a:off x="4184602" y="4606398"/>
            <a:ext cx="3247178" cy="1202874"/>
            <a:chOff x="6231919" y="5187689"/>
            <a:chExt cx="3177001" cy="1202874"/>
          </a:xfrm>
        </p:grpSpPr>
        <p:sp>
          <p:nvSpPr>
            <p:cNvPr id="10" name="Suorakulmio: Pyöristetyt kulmat 9">
              <a:extLst>
                <a:ext uri="{FF2B5EF4-FFF2-40B4-BE49-F238E27FC236}">
                  <a16:creationId xmlns:a16="http://schemas.microsoft.com/office/drawing/2014/main" id="{1D69F068-B774-E251-4CA3-63C7A6B41AAF}"/>
                </a:ext>
              </a:extLst>
            </p:cNvPr>
            <p:cNvSpPr/>
            <p:nvPr/>
          </p:nvSpPr>
          <p:spPr>
            <a:xfrm>
              <a:off x="6231919" y="5187689"/>
              <a:ext cx="3177001" cy="1202874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i-FI" dirty="0">
                  <a:solidFill>
                    <a:schemeClr val="tx1"/>
                  </a:solidFill>
                </a:rPr>
                <a:t>			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F8CBD66F-CAFC-579D-2D1B-1140679D17FC}"/>
                </a:ext>
              </a:extLst>
            </p:cNvPr>
            <p:cNvSpPr/>
            <p:nvPr/>
          </p:nvSpPr>
          <p:spPr>
            <a:xfrm>
              <a:off x="6343035" y="5281903"/>
              <a:ext cx="1073451" cy="1014446"/>
            </a:xfrm>
            <a:custGeom>
              <a:avLst/>
              <a:gdLst>
                <a:gd name="connsiteX0" fmla="*/ 0 w 1013752"/>
                <a:gd name="connsiteY0" fmla="*/ 506876 h 1013752"/>
                <a:gd name="connsiteX1" fmla="*/ 506876 w 1013752"/>
                <a:gd name="connsiteY1" fmla="*/ 0 h 1013752"/>
                <a:gd name="connsiteX2" fmla="*/ 1013752 w 1013752"/>
                <a:gd name="connsiteY2" fmla="*/ 506876 h 1013752"/>
                <a:gd name="connsiteX3" fmla="*/ 506876 w 1013752"/>
                <a:gd name="connsiteY3" fmla="*/ 1013752 h 1013752"/>
                <a:gd name="connsiteX4" fmla="*/ 0 w 1013752"/>
                <a:gd name="connsiteY4" fmla="*/ 506876 h 10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52" h="1013752">
                  <a:moveTo>
                    <a:pt x="0" y="506876"/>
                  </a:moveTo>
                  <a:cubicBezTo>
                    <a:pt x="0" y="226936"/>
                    <a:pt x="226936" y="0"/>
                    <a:pt x="506876" y="0"/>
                  </a:cubicBezTo>
                  <a:cubicBezTo>
                    <a:pt x="786816" y="0"/>
                    <a:pt x="1013752" y="226936"/>
                    <a:pt x="1013752" y="506876"/>
                  </a:cubicBezTo>
                  <a:cubicBezTo>
                    <a:pt x="1013752" y="786816"/>
                    <a:pt x="786816" y="1013752"/>
                    <a:pt x="506876" y="1013752"/>
                  </a:cubicBezTo>
                  <a:cubicBezTo>
                    <a:pt x="226936" y="1013752"/>
                    <a:pt x="0" y="786816"/>
                    <a:pt x="0" y="506876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9891" tIns="159891" rIns="159891" bIns="15989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 err="1">
                  <a:solidFill>
                    <a:schemeClr val="tx1"/>
                  </a:solidFill>
                  <a:hlinkClick r:id="rId12"/>
                </a:rPr>
                <a:t>Professio</a:t>
              </a:r>
              <a:endParaRPr lang="fi-FI" sz="1000" kern="1200" dirty="0">
                <a:solidFill>
                  <a:schemeClr val="tx1"/>
                </a:solidFill>
                <a:hlinkClick r:id="rId12"/>
              </a:endParaRP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hlinkClick r:id="rId12"/>
                </a:rPr>
                <a:t>Sote-palvelut</a:t>
              </a:r>
              <a:endParaRPr lang="fi-FI" sz="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F5761ED3-ACC0-EC58-D862-1857ABB47F0D}"/>
                </a:ext>
              </a:extLst>
            </p:cNvPr>
            <p:cNvSpPr/>
            <p:nvPr/>
          </p:nvSpPr>
          <p:spPr>
            <a:xfrm>
              <a:off x="7245744" y="5281903"/>
              <a:ext cx="1073451" cy="1014446"/>
            </a:xfrm>
            <a:custGeom>
              <a:avLst/>
              <a:gdLst>
                <a:gd name="connsiteX0" fmla="*/ 0 w 1013752"/>
                <a:gd name="connsiteY0" fmla="*/ 506876 h 1013752"/>
                <a:gd name="connsiteX1" fmla="*/ 506876 w 1013752"/>
                <a:gd name="connsiteY1" fmla="*/ 0 h 1013752"/>
                <a:gd name="connsiteX2" fmla="*/ 1013752 w 1013752"/>
                <a:gd name="connsiteY2" fmla="*/ 506876 h 1013752"/>
                <a:gd name="connsiteX3" fmla="*/ 506876 w 1013752"/>
                <a:gd name="connsiteY3" fmla="*/ 1013752 h 1013752"/>
                <a:gd name="connsiteX4" fmla="*/ 0 w 1013752"/>
                <a:gd name="connsiteY4" fmla="*/ 506876 h 10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52" h="1013752">
                  <a:moveTo>
                    <a:pt x="0" y="506876"/>
                  </a:moveTo>
                  <a:cubicBezTo>
                    <a:pt x="0" y="226936"/>
                    <a:pt x="226936" y="0"/>
                    <a:pt x="506876" y="0"/>
                  </a:cubicBezTo>
                  <a:cubicBezTo>
                    <a:pt x="786816" y="0"/>
                    <a:pt x="1013752" y="226936"/>
                    <a:pt x="1013752" y="506876"/>
                  </a:cubicBezTo>
                  <a:cubicBezTo>
                    <a:pt x="1013752" y="786816"/>
                    <a:pt x="786816" y="1013752"/>
                    <a:pt x="506876" y="1013752"/>
                  </a:cubicBezTo>
                  <a:cubicBezTo>
                    <a:pt x="226936" y="1013752"/>
                    <a:pt x="0" y="786816"/>
                    <a:pt x="0" y="5068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hueOff val="-5606944"/>
                    <a:satOff val="2169"/>
                    <a:lumOff val="-1961"/>
                    <a:tint val="66000"/>
                    <a:satMod val="160000"/>
                  </a:schemeClr>
                </a:gs>
                <a:gs pos="50000">
                  <a:schemeClr val="accent3">
                    <a:hueOff val="-5606944"/>
                    <a:satOff val="2169"/>
                    <a:lumOff val="-1961"/>
                    <a:tint val="44500"/>
                    <a:satMod val="160000"/>
                  </a:schemeClr>
                </a:gs>
                <a:gs pos="100000">
                  <a:schemeClr val="accent3">
                    <a:hueOff val="-5606944"/>
                    <a:satOff val="2169"/>
                    <a:lumOff val="-1961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606944"/>
                <a:satOff val="2169"/>
                <a:lumOff val="-1961"/>
                <a:alphaOff val="0"/>
              </a:schemeClr>
            </a:fillRef>
            <a:effectRef idx="0">
              <a:schemeClr val="accent3">
                <a:hueOff val="-5606944"/>
                <a:satOff val="2169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891" tIns="159891" rIns="159891" bIns="15989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</a:rPr>
                <a:t>Yhteistyö/ Työpari-työskentely</a:t>
              </a: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E25F5AC5-DADF-D2AD-7C43-D42146E754A7}"/>
                </a:ext>
              </a:extLst>
            </p:cNvPr>
            <p:cNvSpPr/>
            <p:nvPr/>
          </p:nvSpPr>
          <p:spPr>
            <a:xfrm>
              <a:off x="8126479" y="5281903"/>
              <a:ext cx="1073451" cy="1014446"/>
            </a:xfrm>
            <a:custGeom>
              <a:avLst/>
              <a:gdLst>
                <a:gd name="connsiteX0" fmla="*/ 0 w 1013752"/>
                <a:gd name="connsiteY0" fmla="*/ 506876 h 1013752"/>
                <a:gd name="connsiteX1" fmla="*/ 506876 w 1013752"/>
                <a:gd name="connsiteY1" fmla="*/ 0 h 1013752"/>
                <a:gd name="connsiteX2" fmla="*/ 1013752 w 1013752"/>
                <a:gd name="connsiteY2" fmla="*/ 506876 h 1013752"/>
                <a:gd name="connsiteX3" fmla="*/ 506876 w 1013752"/>
                <a:gd name="connsiteY3" fmla="*/ 1013752 h 1013752"/>
                <a:gd name="connsiteX4" fmla="*/ 0 w 1013752"/>
                <a:gd name="connsiteY4" fmla="*/ 506876 h 10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52" h="1013752">
                  <a:moveTo>
                    <a:pt x="0" y="506876"/>
                  </a:moveTo>
                  <a:cubicBezTo>
                    <a:pt x="0" y="226936"/>
                    <a:pt x="226936" y="0"/>
                    <a:pt x="506876" y="0"/>
                  </a:cubicBezTo>
                  <a:cubicBezTo>
                    <a:pt x="786816" y="0"/>
                    <a:pt x="1013752" y="226936"/>
                    <a:pt x="1013752" y="506876"/>
                  </a:cubicBezTo>
                  <a:cubicBezTo>
                    <a:pt x="1013752" y="786816"/>
                    <a:pt x="786816" y="1013752"/>
                    <a:pt x="506876" y="1013752"/>
                  </a:cubicBezTo>
                  <a:cubicBezTo>
                    <a:pt x="226936" y="1013752"/>
                    <a:pt x="0" y="786816"/>
                    <a:pt x="0" y="5068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hueOff val="-8410417"/>
                    <a:satOff val="3253"/>
                    <a:lumOff val="-2941"/>
                    <a:tint val="66000"/>
                    <a:satMod val="160000"/>
                  </a:schemeClr>
                </a:gs>
                <a:gs pos="50000">
                  <a:schemeClr val="accent3">
                    <a:hueOff val="-8410417"/>
                    <a:satOff val="3253"/>
                    <a:lumOff val="-2941"/>
                    <a:tint val="44500"/>
                    <a:satMod val="160000"/>
                  </a:schemeClr>
                </a:gs>
                <a:gs pos="100000">
                  <a:schemeClr val="accent3">
                    <a:hueOff val="-8410417"/>
                    <a:satOff val="3253"/>
                    <a:lumOff val="-2941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410417"/>
                <a:satOff val="3253"/>
                <a:lumOff val="-2941"/>
                <a:alphaOff val="0"/>
              </a:schemeClr>
            </a:fillRef>
            <a:effectRef idx="0">
              <a:schemeClr val="accent3">
                <a:hueOff val="-8410417"/>
                <a:satOff val="3253"/>
                <a:lumOff val="-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161" tIns="161161" rIns="161161" bIns="16116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hlinkClick r:id="rId13"/>
                </a:rPr>
                <a:t>Asiakas-osallisuus</a:t>
              </a:r>
              <a:endParaRPr lang="fi-FI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D09D6F13-B19E-D119-25D7-AFF4493D3815}"/>
              </a:ext>
            </a:extLst>
          </p:cNvPr>
          <p:cNvSpPr/>
          <p:nvPr/>
        </p:nvSpPr>
        <p:spPr>
          <a:xfrm>
            <a:off x="4339352" y="4557143"/>
            <a:ext cx="1820292" cy="11695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1050" dirty="0"/>
              <a:t>Monitoimijainen työskentely</a:t>
            </a:r>
          </a:p>
        </p:txBody>
      </p:sp>
    </p:spTree>
    <p:extLst>
      <p:ext uri="{BB962C8B-B14F-4D97-AF65-F5344CB8AC3E}">
        <p14:creationId xmlns:p14="http://schemas.microsoft.com/office/powerpoint/2010/main" val="110125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20C9CD02-43E5-0968-D4DA-7BC4848258DF}"/>
              </a:ext>
            </a:extLst>
          </p:cNvPr>
          <p:cNvSpPr/>
          <p:nvPr/>
        </p:nvSpPr>
        <p:spPr>
          <a:xfrm>
            <a:off x="873739" y="1348205"/>
            <a:ext cx="10399922" cy="4456260"/>
          </a:xfrm>
          <a:prstGeom prst="roundRect">
            <a:avLst/>
          </a:prstGeom>
          <a:ln w="28575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9CBE6E8-6AF1-44AE-A25B-01453C01CEFA}"/>
              </a:ext>
            </a:extLst>
          </p:cNvPr>
          <p:cNvSpPr/>
          <p:nvPr/>
        </p:nvSpPr>
        <p:spPr>
          <a:xfrm>
            <a:off x="2336259" y="386229"/>
            <a:ext cx="8959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/>
              <a:t>Lapsen monitoimijainen palvelutarpeen </a:t>
            </a:r>
            <a:r>
              <a:rPr lang="fi-FI" sz="2000"/>
              <a:t>tuen toimintamalli (</a:t>
            </a:r>
            <a:r>
              <a:rPr lang="fi-FI" sz="2000" dirty="0"/>
              <a:t>apukysymykset)</a:t>
            </a:r>
          </a:p>
        </p:txBody>
      </p:sp>
      <p:pic>
        <p:nvPicPr>
          <p:cNvPr id="18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6330BF46-29EE-4D11-89D6-7EF3C48E9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5" y="6285420"/>
            <a:ext cx="2197174" cy="58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Kaaviokuva 5">
            <a:extLst>
              <a:ext uri="{FF2B5EF4-FFF2-40B4-BE49-F238E27FC236}">
                <a16:creationId xmlns:a16="http://schemas.microsoft.com/office/drawing/2014/main" id="{29C0360C-63CF-4250-9D81-8320FD19E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8565630"/>
              </p:ext>
            </p:extLst>
          </p:nvPr>
        </p:nvGraphicFramePr>
        <p:xfrm>
          <a:off x="88392" y="1611800"/>
          <a:ext cx="12015216" cy="3430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F510E6F2-3B8B-EF6C-F182-E6EF3B65BBAC}"/>
              </a:ext>
            </a:extLst>
          </p:cNvPr>
          <p:cNvSpPr/>
          <p:nvPr/>
        </p:nvSpPr>
        <p:spPr>
          <a:xfrm>
            <a:off x="1747737" y="5198947"/>
            <a:ext cx="1194173" cy="1114294"/>
          </a:xfrm>
          <a:custGeom>
            <a:avLst/>
            <a:gdLst>
              <a:gd name="connsiteX0" fmla="*/ 0 w 1013752"/>
              <a:gd name="connsiteY0" fmla="*/ 506876 h 1013752"/>
              <a:gd name="connsiteX1" fmla="*/ 506876 w 1013752"/>
              <a:gd name="connsiteY1" fmla="*/ 0 h 1013752"/>
              <a:gd name="connsiteX2" fmla="*/ 1013752 w 1013752"/>
              <a:gd name="connsiteY2" fmla="*/ 506876 h 1013752"/>
              <a:gd name="connsiteX3" fmla="*/ 506876 w 1013752"/>
              <a:gd name="connsiteY3" fmla="*/ 1013752 h 1013752"/>
              <a:gd name="connsiteX4" fmla="*/ 0 w 1013752"/>
              <a:gd name="connsiteY4" fmla="*/ 506876 h 10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3752" h="1013752">
                <a:moveTo>
                  <a:pt x="0" y="506876"/>
                </a:moveTo>
                <a:cubicBezTo>
                  <a:pt x="0" y="226936"/>
                  <a:pt x="226936" y="0"/>
                  <a:pt x="506876" y="0"/>
                </a:cubicBezTo>
                <a:cubicBezTo>
                  <a:pt x="786816" y="0"/>
                  <a:pt x="1013752" y="226936"/>
                  <a:pt x="1013752" y="506876"/>
                </a:cubicBezTo>
                <a:cubicBezTo>
                  <a:pt x="1013752" y="786816"/>
                  <a:pt x="786816" y="1013752"/>
                  <a:pt x="506876" y="1013752"/>
                </a:cubicBezTo>
                <a:cubicBezTo>
                  <a:pt x="226936" y="1013752"/>
                  <a:pt x="0" y="786816"/>
                  <a:pt x="0" y="506876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159891" tIns="159891" rIns="159891" bIns="159891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900" kern="1200" dirty="0">
                <a:hlinkClick r:id="rId8"/>
              </a:rPr>
              <a:t>Sosiaalihuolto-laki 1301/2014</a:t>
            </a:r>
            <a:endParaRPr lang="fi-FI" sz="900" kern="1200" dirty="0"/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900" kern="1200" dirty="0">
                <a:hlinkClick r:id="rId9"/>
              </a:rPr>
              <a:t>Lastensuojelu-laki 417/2007</a:t>
            </a:r>
            <a:endParaRPr lang="fi-FI" sz="900" kern="1200" dirty="0"/>
          </a:p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i-FI" sz="900" kern="1200" dirty="0">
                <a:hlinkClick r:id="rId10"/>
              </a:rPr>
              <a:t>Hallintolaki 434/2003</a:t>
            </a:r>
            <a:endParaRPr lang="fi-FI" sz="700" kern="1200" dirty="0"/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40D217C-111B-2CB9-49E5-CEEBFF8F6E27}"/>
              </a:ext>
            </a:extLst>
          </p:cNvPr>
          <p:cNvSpPr/>
          <p:nvPr/>
        </p:nvSpPr>
        <p:spPr>
          <a:xfrm>
            <a:off x="1570082" y="1147379"/>
            <a:ext cx="3162157" cy="40165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>
                <a:hlinkClick r:id="rId11"/>
              </a:rPr>
              <a:t>Systeeminen toimintamalli</a:t>
            </a:r>
            <a:endParaRPr lang="fi-FI" sz="2000" dirty="0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208EB20C-F30A-9ED4-53F4-697340A25732}"/>
              </a:ext>
            </a:extLst>
          </p:cNvPr>
          <p:cNvGrpSpPr/>
          <p:nvPr/>
        </p:nvGrpSpPr>
        <p:grpSpPr>
          <a:xfrm>
            <a:off x="3449282" y="5198947"/>
            <a:ext cx="3177001" cy="1202874"/>
            <a:chOff x="6231919" y="5187689"/>
            <a:chExt cx="3177001" cy="1202874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4142722C-B2FA-ED64-8A1F-1554EFCA400E}"/>
                </a:ext>
              </a:extLst>
            </p:cNvPr>
            <p:cNvSpPr/>
            <p:nvPr/>
          </p:nvSpPr>
          <p:spPr>
            <a:xfrm>
              <a:off x="6231919" y="5187689"/>
              <a:ext cx="3177001" cy="1202874"/>
            </a:xfrm>
            <a:prstGeom prst="round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i-FI" dirty="0">
                  <a:solidFill>
                    <a:schemeClr val="tx1"/>
                  </a:solidFill>
                </a:rPr>
                <a:t>			</a:t>
              </a:r>
              <a:endParaRPr lang="fi-FI" sz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A6A99A3E-AAFD-0201-2A13-4DCCA3BC2167}"/>
                </a:ext>
              </a:extLst>
            </p:cNvPr>
            <p:cNvSpPr/>
            <p:nvPr/>
          </p:nvSpPr>
          <p:spPr>
            <a:xfrm>
              <a:off x="6343035" y="5281903"/>
              <a:ext cx="1073451" cy="1014446"/>
            </a:xfrm>
            <a:custGeom>
              <a:avLst/>
              <a:gdLst>
                <a:gd name="connsiteX0" fmla="*/ 0 w 1013752"/>
                <a:gd name="connsiteY0" fmla="*/ 506876 h 1013752"/>
                <a:gd name="connsiteX1" fmla="*/ 506876 w 1013752"/>
                <a:gd name="connsiteY1" fmla="*/ 0 h 1013752"/>
                <a:gd name="connsiteX2" fmla="*/ 1013752 w 1013752"/>
                <a:gd name="connsiteY2" fmla="*/ 506876 h 1013752"/>
                <a:gd name="connsiteX3" fmla="*/ 506876 w 1013752"/>
                <a:gd name="connsiteY3" fmla="*/ 1013752 h 1013752"/>
                <a:gd name="connsiteX4" fmla="*/ 0 w 1013752"/>
                <a:gd name="connsiteY4" fmla="*/ 506876 h 10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52" h="1013752">
                  <a:moveTo>
                    <a:pt x="0" y="506876"/>
                  </a:moveTo>
                  <a:cubicBezTo>
                    <a:pt x="0" y="226936"/>
                    <a:pt x="226936" y="0"/>
                    <a:pt x="506876" y="0"/>
                  </a:cubicBezTo>
                  <a:cubicBezTo>
                    <a:pt x="786816" y="0"/>
                    <a:pt x="1013752" y="226936"/>
                    <a:pt x="1013752" y="506876"/>
                  </a:cubicBezTo>
                  <a:cubicBezTo>
                    <a:pt x="1013752" y="786816"/>
                    <a:pt x="786816" y="1013752"/>
                    <a:pt x="506876" y="1013752"/>
                  </a:cubicBezTo>
                  <a:cubicBezTo>
                    <a:pt x="226936" y="1013752"/>
                    <a:pt x="0" y="786816"/>
                    <a:pt x="0" y="506876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59891" tIns="159891" rIns="159891" bIns="15989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 err="1">
                  <a:solidFill>
                    <a:schemeClr val="tx1"/>
                  </a:solidFill>
                  <a:hlinkClick r:id="rId12"/>
                </a:rPr>
                <a:t>Professio</a:t>
              </a:r>
              <a:endParaRPr lang="fi-FI" sz="1000" kern="1200" dirty="0">
                <a:solidFill>
                  <a:schemeClr val="tx1"/>
                </a:solidFill>
                <a:hlinkClick r:id="rId12"/>
              </a:endParaRPr>
            </a:p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hlinkClick r:id="rId12"/>
                </a:rPr>
                <a:t>Sote-palvelut</a:t>
              </a:r>
              <a:endParaRPr lang="fi-FI" sz="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Vapaamuotoinen: Muoto 8">
              <a:extLst>
                <a:ext uri="{FF2B5EF4-FFF2-40B4-BE49-F238E27FC236}">
                  <a16:creationId xmlns:a16="http://schemas.microsoft.com/office/drawing/2014/main" id="{EB8C52F2-48FF-8078-CDAC-56BCB7D7A2C6}"/>
                </a:ext>
              </a:extLst>
            </p:cNvPr>
            <p:cNvSpPr/>
            <p:nvPr/>
          </p:nvSpPr>
          <p:spPr>
            <a:xfrm>
              <a:off x="7245744" y="5281903"/>
              <a:ext cx="1073451" cy="1014446"/>
            </a:xfrm>
            <a:custGeom>
              <a:avLst/>
              <a:gdLst>
                <a:gd name="connsiteX0" fmla="*/ 0 w 1013752"/>
                <a:gd name="connsiteY0" fmla="*/ 506876 h 1013752"/>
                <a:gd name="connsiteX1" fmla="*/ 506876 w 1013752"/>
                <a:gd name="connsiteY1" fmla="*/ 0 h 1013752"/>
                <a:gd name="connsiteX2" fmla="*/ 1013752 w 1013752"/>
                <a:gd name="connsiteY2" fmla="*/ 506876 h 1013752"/>
                <a:gd name="connsiteX3" fmla="*/ 506876 w 1013752"/>
                <a:gd name="connsiteY3" fmla="*/ 1013752 h 1013752"/>
                <a:gd name="connsiteX4" fmla="*/ 0 w 1013752"/>
                <a:gd name="connsiteY4" fmla="*/ 506876 h 10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52" h="1013752">
                  <a:moveTo>
                    <a:pt x="0" y="506876"/>
                  </a:moveTo>
                  <a:cubicBezTo>
                    <a:pt x="0" y="226936"/>
                    <a:pt x="226936" y="0"/>
                    <a:pt x="506876" y="0"/>
                  </a:cubicBezTo>
                  <a:cubicBezTo>
                    <a:pt x="786816" y="0"/>
                    <a:pt x="1013752" y="226936"/>
                    <a:pt x="1013752" y="506876"/>
                  </a:cubicBezTo>
                  <a:cubicBezTo>
                    <a:pt x="1013752" y="786816"/>
                    <a:pt x="786816" y="1013752"/>
                    <a:pt x="506876" y="1013752"/>
                  </a:cubicBezTo>
                  <a:cubicBezTo>
                    <a:pt x="226936" y="1013752"/>
                    <a:pt x="0" y="786816"/>
                    <a:pt x="0" y="5068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hueOff val="-5606944"/>
                    <a:satOff val="2169"/>
                    <a:lumOff val="-1961"/>
                    <a:tint val="66000"/>
                    <a:satMod val="160000"/>
                  </a:schemeClr>
                </a:gs>
                <a:gs pos="50000">
                  <a:schemeClr val="accent3">
                    <a:hueOff val="-5606944"/>
                    <a:satOff val="2169"/>
                    <a:lumOff val="-1961"/>
                    <a:tint val="44500"/>
                    <a:satMod val="160000"/>
                  </a:schemeClr>
                </a:gs>
                <a:gs pos="100000">
                  <a:schemeClr val="accent3">
                    <a:hueOff val="-5606944"/>
                    <a:satOff val="2169"/>
                    <a:lumOff val="-1961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606944"/>
                <a:satOff val="2169"/>
                <a:lumOff val="-1961"/>
                <a:alphaOff val="0"/>
              </a:schemeClr>
            </a:fillRef>
            <a:effectRef idx="0">
              <a:schemeClr val="accent3">
                <a:hueOff val="-5606944"/>
                <a:satOff val="2169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9891" tIns="159891" rIns="159891" bIns="159891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</a:rPr>
                <a:t>Yhteistyö/ Työpari-työskentely</a:t>
              </a: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C3C39F22-5255-E4B8-BB4E-75067D9930A5}"/>
                </a:ext>
              </a:extLst>
            </p:cNvPr>
            <p:cNvSpPr/>
            <p:nvPr/>
          </p:nvSpPr>
          <p:spPr>
            <a:xfrm>
              <a:off x="8126479" y="5281903"/>
              <a:ext cx="1073451" cy="1014446"/>
            </a:xfrm>
            <a:custGeom>
              <a:avLst/>
              <a:gdLst>
                <a:gd name="connsiteX0" fmla="*/ 0 w 1013752"/>
                <a:gd name="connsiteY0" fmla="*/ 506876 h 1013752"/>
                <a:gd name="connsiteX1" fmla="*/ 506876 w 1013752"/>
                <a:gd name="connsiteY1" fmla="*/ 0 h 1013752"/>
                <a:gd name="connsiteX2" fmla="*/ 1013752 w 1013752"/>
                <a:gd name="connsiteY2" fmla="*/ 506876 h 1013752"/>
                <a:gd name="connsiteX3" fmla="*/ 506876 w 1013752"/>
                <a:gd name="connsiteY3" fmla="*/ 1013752 h 1013752"/>
                <a:gd name="connsiteX4" fmla="*/ 0 w 1013752"/>
                <a:gd name="connsiteY4" fmla="*/ 506876 h 10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3752" h="1013752">
                  <a:moveTo>
                    <a:pt x="0" y="506876"/>
                  </a:moveTo>
                  <a:cubicBezTo>
                    <a:pt x="0" y="226936"/>
                    <a:pt x="226936" y="0"/>
                    <a:pt x="506876" y="0"/>
                  </a:cubicBezTo>
                  <a:cubicBezTo>
                    <a:pt x="786816" y="0"/>
                    <a:pt x="1013752" y="226936"/>
                    <a:pt x="1013752" y="506876"/>
                  </a:cubicBezTo>
                  <a:cubicBezTo>
                    <a:pt x="1013752" y="786816"/>
                    <a:pt x="786816" y="1013752"/>
                    <a:pt x="506876" y="1013752"/>
                  </a:cubicBezTo>
                  <a:cubicBezTo>
                    <a:pt x="226936" y="1013752"/>
                    <a:pt x="0" y="786816"/>
                    <a:pt x="0" y="50687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hueOff val="-8410417"/>
                    <a:satOff val="3253"/>
                    <a:lumOff val="-2941"/>
                    <a:tint val="66000"/>
                    <a:satMod val="160000"/>
                  </a:schemeClr>
                </a:gs>
                <a:gs pos="50000">
                  <a:schemeClr val="accent3">
                    <a:hueOff val="-8410417"/>
                    <a:satOff val="3253"/>
                    <a:lumOff val="-2941"/>
                    <a:tint val="44500"/>
                    <a:satMod val="160000"/>
                  </a:schemeClr>
                </a:gs>
                <a:gs pos="100000">
                  <a:schemeClr val="accent3">
                    <a:hueOff val="-8410417"/>
                    <a:satOff val="3253"/>
                    <a:lumOff val="-2941"/>
                    <a:tint val="23500"/>
                    <a:satMod val="160000"/>
                  </a:schemeClr>
                </a:gs>
              </a:gsLst>
              <a:lin ang="18900000" scaled="1"/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410417"/>
                <a:satOff val="3253"/>
                <a:lumOff val="-2941"/>
                <a:alphaOff val="0"/>
              </a:schemeClr>
            </a:fillRef>
            <a:effectRef idx="0">
              <a:schemeClr val="accent3">
                <a:hueOff val="-8410417"/>
                <a:satOff val="3253"/>
                <a:lumOff val="-29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161" tIns="161161" rIns="161161" bIns="161161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i-FI" sz="1000" kern="1200" dirty="0">
                  <a:solidFill>
                    <a:schemeClr val="tx1"/>
                  </a:solidFill>
                  <a:hlinkClick r:id="rId13"/>
                </a:rPr>
                <a:t>Asiakas-osallisuus</a:t>
              </a:r>
              <a:endParaRPr lang="fi-FI" sz="1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kstiruutu 10">
            <a:extLst>
              <a:ext uri="{FF2B5EF4-FFF2-40B4-BE49-F238E27FC236}">
                <a16:creationId xmlns:a16="http://schemas.microsoft.com/office/drawing/2014/main" id="{2E790735-1B7F-F052-35C7-91768095252C}"/>
              </a:ext>
            </a:extLst>
          </p:cNvPr>
          <p:cNvSpPr txBox="1"/>
          <p:nvPr/>
        </p:nvSpPr>
        <p:spPr>
          <a:xfrm>
            <a:off x="3560398" y="5042603"/>
            <a:ext cx="2119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dirty="0"/>
              <a:t>Monitoimijainen työskentely</a:t>
            </a:r>
            <a:r>
              <a:rPr lang="fi-FI" sz="1200" dirty="0"/>
              <a:t> </a:t>
            </a:r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392DF54F-93A8-23B2-0B31-0F243308E08B}"/>
              </a:ext>
            </a:extLst>
          </p:cNvPr>
          <p:cNvSpPr/>
          <p:nvPr/>
        </p:nvSpPr>
        <p:spPr>
          <a:xfrm>
            <a:off x="6096000" y="5236510"/>
            <a:ext cx="373915" cy="35927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83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780E7A-5B2E-3F56-922E-7313ECCF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9176" y="272008"/>
            <a:ext cx="7087646" cy="618329"/>
          </a:xfrm>
        </p:spPr>
        <p:txBody>
          <a:bodyPr/>
          <a:lstStyle/>
          <a:p>
            <a:r>
              <a:rPr lang="fi-FI" sz="2000" dirty="0"/>
              <a:t>Monialaiset työskentelymuodot systeemisessä viitekehyksessä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0F871431-B6BD-D012-45B5-07CBE8D114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678252"/>
              </p:ext>
            </p:extLst>
          </p:nvPr>
        </p:nvGraphicFramePr>
        <p:xfrm>
          <a:off x="577850" y="970318"/>
          <a:ext cx="11036300" cy="5815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61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3D6456-AA08-4D2C-BDD6-53932B87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22" y="195274"/>
            <a:ext cx="10196178" cy="1252526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- Sosiaalipäivystys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51DB7FB2-739F-456F-BFE3-1BBFB72E9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1383138"/>
              </p:ext>
            </p:extLst>
          </p:nvPr>
        </p:nvGraphicFramePr>
        <p:xfrm>
          <a:off x="100584" y="478739"/>
          <a:ext cx="11835384" cy="626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A82E36A1-E4FD-4C1A-8CC7-CA4E43D5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CF1BAD-2285-40D0-BCF4-8025FF9FC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21" y="162122"/>
            <a:ext cx="9756250" cy="971525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- Perhesosiaalityö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C0445D87-C521-4D79-A152-B73CCE5C77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5716212"/>
              </p:ext>
            </p:extLst>
          </p:nvPr>
        </p:nvGraphicFramePr>
        <p:xfrm>
          <a:off x="123092" y="430823"/>
          <a:ext cx="11887200" cy="616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B6C9920C-77B8-6F95-C119-87CA994F9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96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2B9E2-194D-4EFF-8CC1-C04725C41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79" y="425403"/>
            <a:ext cx="9756250" cy="971525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-Lastensuojelu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940C1818-EC71-4449-B724-9F95A7299F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2133867"/>
              </p:ext>
            </p:extLst>
          </p:nvPr>
        </p:nvGraphicFramePr>
        <p:xfrm>
          <a:off x="198474" y="1149531"/>
          <a:ext cx="11586047" cy="3151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0F6DAA5A-0968-7189-3CDD-8E0D47DDE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36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1A0EEE-CB5F-4118-AEE2-0918B748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" y="246069"/>
            <a:ext cx="9756250" cy="566731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- Ankkuri</a:t>
            </a:r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BCD20C0A-D805-4829-8296-B57BAE42BF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113688"/>
              </p:ext>
            </p:extLst>
          </p:nvPr>
        </p:nvGraphicFramePr>
        <p:xfrm>
          <a:off x="104141" y="681342"/>
          <a:ext cx="11348830" cy="5710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CDD8D411-50EE-F101-D141-D4E975D9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392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048A11-5947-4C04-AFBC-2757E6FF5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30" y="276554"/>
            <a:ext cx="9756250" cy="971525"/>
          </a:xfrm>
        </p:spPr>
        <p:txBody>
          <a:bodyPr/>
          <a:lstStyle/>
          <a:p>
            <a:pPr algn="ctr"/>
            <a:r>
              <a:rPr lang="fi-FI" sz="2000" dirty="0"/>
              <a:t>Lapsen monitoimijainen palvelutarpeen tuki - Lasten psykiatria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196B47F-DDC5-43E4-8DE0-F9367563F6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8671329"/>
              </p:ext>
            </p:extLst>
          </p:nvPr>
        </p:nvGraphicFramePr>
        <p:xfrm>
          <a:off x="348916" y="638459"/>
          <a:ext cx="11347894" cy="579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Kuva 1" descr="C:\Users\03119837\Downloads\EU_disclaimer_kestavakasvu_FI black.png">
            <a:extLst>
              <a:ext uri="{FF2B5EF4-FFF2-40B4-BE49-F238E27FC236}">
                <a16:creationId xmlns:a16="http://schemas.microsoft.com/office/drawing/2014/main" id="{939595EF-5A10-DF14-C2E3-2628ED913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192" y="6339387"/>
            <a:ext cx="1511808" cy="39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402842"/>
      </p:ext>
    </p:extLst>
  </p:cSld>
  <p:clrMapOvr>
    <a:masterClrMapping/>
  </p:clrMapOvr>
</p:sld>
</file>

<file path=ppt/theme/theme1.xml><?xml version="1.0" encoding="utf-8"?>
<a:theme xmlns:a="http://schemas.openxmlformats.org/drawingml/2006/main" name="Soite">
  <a:themeElements>
    <a:clrScheme name="Soite HVA">
      <a:dk1>
        <a:sysClr val="windowText" lastClr="000000"/>
      </a:dk1>
      <a:lt1>
        <a:sysClr val="window" lastClr="FFFFFF"/>
      </a:lt1>
      <a:dk2>
        <a:srgbClr val="0C2340"/>
      </a:dk2>
      <a:lt2>
        <a:srgbClr val="62B5E5"/>
      </a:lt2>
      <a:accent1>
        <a:srgbClr val="2C5234"/>
      </a:accent1>
      <a:accent2>
        <a:srgbClr val="9A2323"/>
      </a:accent2>
      <a:accent3>
        <a:srgbClr val="D5BED7"/>
      </a:accent3>
      <a:accent4>
        <a:srgbClr val="D0D1AB"/>
      </a:accent4>
      <a:accent5>
        <a:srgbClr val="FBD872"/>
      </a:accent5>
      <a:accent6>
        <a:srgbClr val="ECBAA8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itys5" id="{399AED5A-D596-4984-8A04-6F10BFFAEBF5}" vid="{40B918BE-86B1-4D4B-A15D-3B4BA1D0DA2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AB5FCF4CED15C49AAD0E95453FA0211" ma:contentTypeVersion="" ma:contentTypeDescription="Luo uusi asiakirja." ma:contentTypeScope="" ma:versionID="d9d83827e62060b8d85f9ef227d3ea6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e011e493bd6b6237c82b58b0553ba1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446F49-AD9C-4F2F-AA0E-40204D0655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7827ED6-DD21-4235-ABC4-81C59F6B4466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6E35062-0B75-412B-B923-36E9DA1A47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15534</TotalTime>
  <Words>2649</Words>
  <Application>Microsoft Office PowerPoint</Application>
  <PresentationFormat>Laajakuva</PresentationFormat>
  <Paragraphs>661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Calibri</vt:lpstr>
      <vt:lpstr>Soite</vt:lpstr>
      <vt:lpstr>Lapsen monitoimijainen palvelutarpeen tuki: perhesosiaalityö, lastensuojelu, mielenterveys- ja päihdepalvelut sekä kolmassektori: Kokkolan ensi- ja turvakoti ry   </vt:lpstr>
      <vt:lpstr>PowerPoint-esitys</vt:lpstr>
      <vt:lpstr>PowerPoint-esitys</vt:lpstr>
      <vt:lpstr>Monialaiset työskentelymuodot systeemisessä viitekehyksessä</vt:lpstr>
      <vt:lpstr>Lapsen monitoimijainen palvelutarpeen tuki - Sosiaalipäivystys</vt:lpstr>
      <vt:lpstr>Lapsen monitoimijainen palvelutarpeen tuki - Perhesosiaalityö</vt:lpstr>
      <vt:lpstr>Lapsen monitoimijainen palvelutarpeen tuki -Lastensuojelu</vt:lpstr>
      <vt:lpstr>Lapsen monitoimijainen palvelutarpeen tuki - Ankkuri</vt:lpstr>
      <vt:lpstr>Lapsen monitoimijainen palvelutarpeen tuki - Lasten psykiatria</vt:lpstr>
      <vt:lpstr> Lapsen monitoimijainen palvelutarpeen tuki - Nuorisopsykiatria</vt:lpstr>
      <vt:lpstr>Lapsen monitoimijainen palvelutarpeen tuki –  Mielenterveys ja päihdepalveluiden avohoito</vt:lpstr>
      <vt:lpstr>Lapsen monitoimijainen palvelutarpeen tuki – Mielenterveystyön sosiaalipalvelut</vt:lpstr>
      <vt:lpstr> Lapsen monitoimijainen palvelutarpeen tuki –  Päihde- ja riippuvuuspalvelut: Nuotta</vt:lpstr>
      <vt:lpstr>Lapsen monitoimijainen palvelutarpeen tuki – päihde ja riippuvuuspalvelut</vt:lpstr>
      <vt:lpstr>Lapsen monitoimijainen palvelutarpeen tuki – 3. sektori:  Kokkolan ensi- ja turvakoti ry: Kriisi- ja väkivaltayksikkö Väkevä</vt:lpstr>
      <vt:lpstr>Lapsen monitoimijainen palvelutarpeen tuki - 3. sektori:  Kokkolan ensi- ja turvakoti ry: Avopalveluyksikkö Liina</vt:lpstr>
      <vt:lpstr>Lapsen monitoimijainen palvelutarpeen tuki – 3. sektori:  Kokkolan ensi- ja turvakoti ry: Ensikoti Iida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Monialaisen LS palvelutarpeen arvioinnin tuen -malli</dc:title>
  <dc:creator>Päivärinta Minna Mari</dc:creator>
  <cp:lastModifiedBy>Päivärinta Minna Mari</cp:lastModifiedBy>
  <cp:revision>186</cp:revision>
  <cp:lastPrinted>2024-07-03T08:04:02Z</cp:lastPrinted>
  <dcterms:created xsi:type="dcterms:W3CDTF">2024-02-19T15:21:31Z</dcterms:created>
  <dcterms:modified xsi:type="dcterms:W3CDTF">2025-01-17T08:33:11Z</dcterms:modified>
</cp:coreProperties>
</file>