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94" r:id="rId5"/>
    <p:sldId id="298" r:id="rId6"/>
    <p:sldId id="302" r:id="rId7"/>
    <p:sldId id="303"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C1D9"/>
    <a:srgbClr val="F5F2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08" autoAdjust="0"/>
    <p:restoredTop sz="95209" autoAdjust="0"/>
  </p:normalViewPr>
  <p:slideViewPr>
    <p:cSldViewPr snapToGrid="0">
      <p:cViewPr varScale="1">
        <p:scale>
          <a:sx n="62" d="100"/>
          <a:sy n="62" d="100"/>
        </p:scale>
        <p:origin x="952"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37CD5A-1B93-40C1-AB60-B2CCCE5BB5DC}" type="datetimeFigureOut">
              <a:rPr lang="fi-FI" smtClean="0"/>
              <a:t>15.3.2024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15B5D-7E80-453A-B32A-0B5CE899519C}" type="slidenum">
              <a:rPr lang="fi-FI" smtClean="0"/>
              <a:t>‹#›</a:t>
            </a:fld>
            <a:endParaRPr lang="fi-FI"/>
          </a:p>
        </p:txBody>
      </p:sp>
    </p:spTree>
    <p:extLst>
      <p:ext uri="{BB962C8B-B14F-4D97-AF65-F5344CB8AC3E}">
        <p14:creationId xmlns:p14="http://schemas.microsoft.com/office/powerpoint/2010/main" val="3514088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6330881-0B97-4E80-9DA7-66064440B62F}"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19214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1600" b="1"/>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A0DED0-21F8-4366-A3FB-D9744433A765}"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536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1600" b="1"/>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A0DED0-21F8-4366-A3FB-D9744433A765}"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0221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457200"/>
            <a:ext cx="10661515" cy="5136204"/>
          </a:xfrm>
        </p:spPr>
        <p:txBody>
          <a:bodyPr/>
          <a:lstStyle>
            <a:lvl1pPr algn="l">
              <a:lnSpc>
                <a:spcPct val="85000"/>
              </a:lnSpc>
              <a:defRPr sz="7000">
                <a:latin typeface="+mj-lt"/>
              </a:defRPr>
            </a:lvl1pPr>
          </a:lstStyle>
          <a:p>
            <a:r>
              <a:rPr lang="en-US"/>
              <a:t>Click to edit Master title style</a:t>
            </a:r>
            <a:endParaRPr lang="fi-FI"/>
          </a:p>
        </p:txBody>
      </p:sp>
      <p:sp>
        <p:nvSpPr>
          <p:cNvPr id="3" name="Päivämäärän paikkamerkki 3"/>
          <p:cNvSpPr>
            <a:spLocks noGrp="1"/>
          </p:cNvSpPr>
          <p:nvPr>
            <p:ph type="dt" sz="half" idx="10"/>
          </p:nvPr>
        </p:nvSpPr>
        <p:spPr/>
        <p:txBody>
          <a:bodyPr/>
          <a:lstStyle>
            <a:lvl1pPr>
              <a:defRPr/>
            </a:lvl1pPr>
          </a:lstStyle>
          <a:p>
            <a:pPr>
              <a:defRPr/>
            </a:pPr>
            <a:fld id="{01DBA6BE-6F84-4869-8906-CD387609D509}" type="datetime1">
              <a:rPr lang="fi-FI" smtClean="0"/>
              <a:t>15.3.2024</a:t>
            </a:fld>
            <a:endParaRPr lang="fi-FI"/>
          </a:p>
        </p:txBody>
      </p:sp>
      <p:sp>
        <p:nvSpPr>
          <p:cNvPr id="4" name="Alatunnisteen paikkamerkki 4"/>
          <p:cNvSpPr>
            <a:spLocks noGrp="1"/>
          </p:cNvSpPr>
          <p:nvPr>
            <p:ph type="ftr" sz="quarter" idx="11"/>
          </p:nvPr>
        </p:nvSpPr>
        <p:spPr/>
        <p:txBody>
          <a:bodyPr/>
          <a:lstStyle>
            <a:lvl1pPr>
              <a:defRPr/>
            </a:lvl1pPr>
          </a:lstStyle>
          <a:p>
            <a:pPr>
              <a:defRPr/>
            </a:pPr>
            <a:endParaRPr lang="fi-FI"/>
          </a:p>
        </p:txBody>
      </p:sp>
      <p:sp>
        <p:nvSpPr>
          <p:cNvPr id="5" name="Dian numeron paikkamerkki 5"/>
          <p:cNvSpPr>
            <a:spLocks noGrp="1"/>
          </p:cNvSpPr>
          <p:nvPr>
            <p:ph type="sldNum" sz="quarter" idx="12"/>
          </p:nvPr>
        </p:nvSpPr>
        <p:spPr/>
        <p:txBody>
          <a:bodyPr/>
          <a:lstStyle>
            <a:lvl1pPr>
              <a:defRPr/>
            </a:lvl1pPr>
          </a:lstStyle>
          <a:p>
            <a:pPr>
              <a:defRPr/>
            </a:pPr>
            <a:fld id="{FF0A0238-7858-4C5D-9334-38D34ABA26BB}" type="slidenum">
              <a:rPr lang="fi-FI"/>
              <a:pPr>
                <a:defRPr/>
              </a:pPr>
              <a:t>‹#›</a:t>
            </a:fld>
            <a:endParaRPr lang="fi-FI"/>
          </a:p>
        </p:txBody>
      </p:sp>
    </p:spTree>
    <p:extLst>
      <p:ext uri="{BB962C8B-B14F-4D97-AF65-F5344CB8AC3E}">
        <p14:creationId xmlns:p14="http://schemas.microsoft.com/office/powerpoint/2010/main" val="405598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6186BA6E-284E-464C-A155-E83441DCEA85}" type="datetime1">
              <a:rPr lang="fi-FI" smtClean="0"/>
              <a:t>15.3.2024</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D6D0CFF0-84BF-467A-A1B2-5ADB6B20CF7C}" type="slidenum">
              <a:rPr lang="fi-FI"/>
              <a:pPr>
                <a:defRPr/>
              </a:pPr>
              <a:t>‹#›</a:t>
            </a:fld>
            <a:endParaRPr lang="fi-FI"/>
          </a:p>
        </p:txBody>
      </p:sp>
    </p:spTree>
    <p:extLst>
      <p:ext uri="{BB962C8B-B14F-4D97-AF65-F5344CB8AC3E}">
        <p14:creationId xmlns:p14="http://schemas.microsoft.com/office/powerpoint/2010/main" val="213521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sz="2400"/>
            </a:lvl1p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Alatunnisteen paikkamerkki 4"/>
          <p:cNvSpPr>
            <a:spLocks noGrp="1"/>
          </p:cNvSpPr>
          <p:nvPr>
            <p:ph type="ftr" sz="quarter" idx="11"/>
          </p:nvPr>
        </p:nvSpPr>
        <p:spPr>
          <a:xfrm>
            <a:off x="1521069" y="6269038"/>
            <a:ext cx="8686800" cy="258762"/>
          </a:xfrm>
        </p:spPr>
        <p:txBody>
          <a:bodyPr/>
          <a:lstStyle>
            <a:lvl1pPr>
              <a:defRPr/>
            </a:lvl1pPr>
          </a:lstStyle>
          <a:p>
            <a:pPr>
              <a:defRPr/>
            </a:pPr>
            <a:endParaRPr lang="fi-FI"/>
          </a:p>
        </p:txBody>
      </p:sp>
      <p:sp>
        <p:nvSpPr>
          <p:cNvPr id="6" name="Dian numeron paikkamerkki 5"/>
          <p:cNvSpPr>
            <a:spLocks noGrp="1"/>
          </p:cNvSpPr>
          <p:nvPr>
            <p:ph type="sldNum" sz="quarter" idx="12"/>
          </p:nvPr>
        </p:nvSpPr>
        <p:spPr/>
        <p:txBody>
          <a:bodyPr/>
          <a:lstStyle>
            <a:lvl1pPr>
              <a:defRPr/>
            </a:lvl1pPr>
          </a:lstStyle>
          <a:p>
            <a:pPr>
              <a:defRPr/>
            </a:pPr>
            <a:fld id="{E84F5B4B-1776-4491-9403-9325C58D36A3}" type="slidenum">
              <a:rPr lang="fi-FI"/>
              <a:pPr>
                <a:defRPr/>
              </a:pPr>
              <a:t>‹#›</a:t>
            </a:fld>
            <a:endParaRPr lang="fi-FI"/>
          </a:p>
        </p:txBody>
      </p:sp>
    </p:spTree>
    <p:extLst>
      <p:ext uri="{BB962C8B-B14F-4D97-AF65-F5344CB8AC3E}">
        <p14:creationId xmlns:p14="http://schemas.microsoft.com/office/powerpoint/2010/main" val="2409188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38" y="0"/>
            <a:ext cx="1189037"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p:cNvSpPr>
            <a:spLocks noGrp="1"/>
          </p:cNvSpPr>
          <p:nvPr>
            <p:ph type="dt" sz="half" idx="10"/>
          </p:nvPr>
        </p:nvSpPr>
        <p:spPr/>
        <p:txBody>
          <a:bodyPr/>
          <a:lstStyle>
            <a:lvl1pPr>
              <a:defRPr/>
            </a:lvl1pPr>
          </a:lstStyle>
          <a:p>
            <a:pPr>
              <a:defRPr/>
            </a:pPr>
            <a:fld id="{0D5799D3-C44A-46CF-B346-CC2D84C12047}" type="datetime1">
              <a:rPr lang="fi-FI" smtClean="0"/>
              <a:t>15.3.2024</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A4E8FCEA-2837-4113-B69C-807D10F262C0}" type="slidenum">
              <a:rPr lang="fi-FI"/>
              <a:pPr>
                <a:defRPr/>
              </a:pPr>
              <a:t>‹#›</a:t>
            </a:fld>
            <a:endParaRPr lang="fi-FI"/>
          </a:p>
        </p:txBody>
      </p:sp>
    </p:spTree>
    <p:extLst>
      <p:ext uri="{BB962C8B-B14F-4D97-AF65-F5344CB8AC3E}">
        <p14:creationId xmlns:p14="http://schemas.microsoft.com/office/powerpoint/2010/main" val="998334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5" y="0"/>
            <a:ext cx="1112838"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p:cNvSpPr>
            <a:spLocks noGrp="1"/>
          </p:cNvSpPr>
          <p:nvPr>
            <p:ph type="dt" sz="half" idx="10"/>
          </p:nvPr>
        </p:nvSpPr>
        <p:spPr/>
        <p:txBody>
          <a:bodyPr/>
          <a:lstStyle>
            <a:lvl1pPr>
              <a:defRPr/>
            </a:lvl1pPr>
          </a:lstStyle>
          <a:p>
            <a:pPr>
              <a:defRPr/>
            </a:pPr>
            <a:fld id="{51449B57-CBE0-4ED3-A8A5-F3E31C7CA594}" type="datetime1">
              <a:rPr lang="fi-FI" smtClean="0"/>
              <a:t>15.3.2024</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4327142E-A5C0-4F7E-9E3F-39EFB1B8C6D9}" type="slidenum">
              <a:rPr lang="fi-FI"/>
              <a:pPr>
                <a:defRPr/>
              </a:pPr>
              <a:t>‹#›</a:t>
            </a:fld>
            <a:endParaRPr lang="fi-FI"/>
          </a:p>
        </p:txBody>
      </p:sp>
    </p:spTree>
    <p:extLst>
      <p:ext uri="{BB962C8B-B14F-4D97-AF65-F5344CB8AC3E}">
        <p14:creationId xmlns:p14="http://schemas.microsoft.com/office/powerpoint/2010/main" val="3605742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3"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p:cNvSpPr>
            <a:spLocks noGrp="1"/>
          </p:cNvSpPr>
          <p:nvPr>
            <p:ph type="dt" sz="half" idx="10"/>
          </p:nvPr>
        </p:nvSpPr>
        <p:spPr/>
        <p:txBody>
          <a:bodyPr/>
          <a:lstStyle>
            <a:lvl1pPr>
              <a:defRPr/>
            </a:lvl1pPr>
          </a:lstStyle>
          <a:p>
            <a:pPr>
              <a:defRPr/>
            </a:pPr>
            <a:fld id="{F89E6277-11F2-49EA-9F17-8A5A7616EDB8}" type="datetime1">
              <a:rPr lang="fi-FI" smtClean="0"/>
              <a:t>15.3.2024</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51844C75-B948-4718-AB2E-13FA01724AED}" type="slidenum">
              <a:rPr lang="fi-FI"/>
              <a:pPr>
                <a:defRPr/>
              </a:pPr>
              <a:t>‹#›</a:t>
            </a:fld>
            <a:endParaRPr lang="fi-FI"/>
          </a:p>
        </p:txBody>
      </p:sp>
    </p:spTree>
    <p:extLst>
      <p:ext uri="{BB962C8B-B14F-4D97-AF65-F5344CB8AC3E}">
        <p14:creationId xmlns:p14="http://schemas.microsoft.com/office/powerpoint/2010/main" val="653317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Freeform 13"/>
          <p:cNvSpPr>
            <a:spLocks noChangeAspect="1"/>
          </p:cNvSpPr>
          <p:nvPr userDrawn="1"/>
        </p:nvSpPr>
        <p:spPr bwMode="auto">
          <a:xfrm>
            <a:off x="7691892"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7" name="Rectangle 6"/>
          <p:cNvSpPr/>
          <p:nvPr userDrawn="1"/>
        </p:nvSpPr>
        <p:spPr>
          <a:xfrm>
            <a:off x="8868002" y="0"/>
            <a:ext cx="332399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p:txBody>
          <a:bodyPr/>
          <a:lstStyle/>
          <a:p>
            <a:pPr>
              <a:defRPr/>
            </a:pPr>
            <a:fld id="{67360D70-5F59-4ABC-8E50-68C4A6C1B8A2}" type="datetime1">
              <a:rPr lang="fi-FI" smtClean="0"/>
              <a:t>15.3.2024</a:t>
            </a:fld>
            <a:endParaRPr lang="fi-FI"/>
          </a:p>
        </p:txBody>
      </p:sp>
      <p:sp>
        <p:nvSpPr>
          <p:cNvPr id="4" name="Footer Placeholder 3"/>
          <p:cNvSpPr>
            <a:spLocks noGrp="1"/>
          </p:cNvSpPr>
          <p:nvPr>
            <p:ph type="ftr" sz="quarter" idx="11"/>
          </p:nvPr>
        </p:nvSpPr>
        <p:spPr/>
        <p:txBody>
          <a:bodyPr/>
          <a:lstStyle/>
          <a:p>
            <a:pPr>
              <a:defRPr/>
            </a:pPr>
            <a:endParaRPr lang="fi-FI"/>
          </a:p>
        </p:txBody>
      </p:sp>
      <p:sp>
        <p:nvSpPr>
          <p:cNvPr id="5" name="Slide Number Placeholder 4"/>
          <p:cNvSpPr>
            <a:spLocks noGrp="1"/>
          </p:cNvSpPr>
          <p:nvPr>
            <p:ph type="sldNum" sz="quarter" idx="12"/>
          </p:nvPr>
        </p:nvSpPr>
        <p:spPr/>
        <p:txBody>
          <a:bodyPr/>
          <a:lstStyle/>
          <a:p>
            <a:pPr>
              <a:defRPr/>
            </a:pPr>
            <a:fld id="{E44E66FB-CFF7-4EF1-8999-674D97D3420A}" type="slidenum">
              <a:rPr lang="fi-FI" smtClean="0"/>
              <a:pPr>
                <a:defRPr/>
              </a:pPr>
              <a:t>‹#›</a:t>
            </a:fld>
            <a:endParaRPr lang="fi-FI"/>
          </a:p>
        </p:txBody>
      </p:sp>
    </p:spTree>
    <p:extLst>
      <p:ext uri="{BB962C8B-B14F-4D97-AF65-F5344CB8AC3E}">
        <p14:creationId xmlns:p14="http://schemas.microsoft.com/office/powerpoint/2010/main" val="288359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5" y="0"/>
            <a:ext cx="1304925"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p:cNvSpPr>
            <a:spLocks noGrp="1"/>
          </p:cNvSpPr>
          <p:nvPr>
            <p:ph type="dt" sz="half" idx="10"/>
          </p:nvPr>
        </p:nvSpPr>
        <p:spPr/>
        <p:txBody>
          <a:bodyPr/>
          <a:lstStyle>
            <a:lvl1pPr>
              <a:defRPr/>
            </a:lvl1pPr>
          </a:lstStyle>
          <a:p>
            <a:pPr>
              <a:defRPr/>
            </a:pPr>
            <a:fld id="{52D82EE0-2075-4BAF-873D-DFACD81F3270}" type="datetime1">
              <a:rPr lang="fi-FI" smtClean="0"/>
              <a:t>15.3.2024</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BE017C0B-DE9C-4AC2-B54E-E80C9DED7B74}" type="slidenum">
              <a:rPr lang="fi-FI"/>
              <a:pPr>
                <a:defRPr/>
              </a:pPr>
              <a:t>‹#›</a:t>
            </a:fld>
            <a:endParaRPr lang="fi-FI"/>
          </a:p>
        </p:txBody>
      </p:sp>
    </p:spTree>
    <p:extLst>
      <p:ext uri="{BB962C8B-B14F-4D97-AF65-F5344CB8AC3E}">
        <p14:creationId xmlns:p14="http://schemas.microsoft.com/office/powerpoint/2010/main" val="2827998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0" y="0"/>
            <a:ext cx="1290638"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p:cNvSpPr>
            <a:spLocks noGrp="1"/>
          </p:cNvSpPr>
          <p:nvPr>
            <p:ph type="dt" sz="half" idx="10"/>
          </p:nvPr>
        </p:nvSpPr>
        <p:spPr/>
        <p:txBody>
          <a:bodyPr/>
          <a:lstStyle>
            <a:lvl1pPr>
              <a:defRPr/>
            </a:lvl1pPr>
          </a:lstStyle>
          <a:p>
            <a:pPr>
              <a:defRPr/>
            </a:pPr>
            <a:fld id="{7FE731E5-CD89-434B-AE9A-5479437FF658}" type="datetime1">
              <a:rPr lang="fi-FI" smtClean="0"/>
              <a:t>15.3.2024</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F3E75ADE-FF0D-4AE5-90D1-481D715BADFD}" type="slidenum">
              <a:rPr lang="fi-FI"/>
              <a:pPr>
                <a:defRPr/>
              </a:pPr>
              <a:t>‹#›</a:t>
            </a:fld>
            <a:endParaRPr lang="fi-FI"/>
          </a:p>
        </p:txBody>
      </p:sp>
    </p:spTree>
    <p:extLst>
      <p:ext uri="{BB962C8B-B14F-4D97-AF65-F5344CB8AC3E}">
        <p14:creationId xmlns:p14="http://schemas.microsoft.com/office/powerpoint/2010/main" val="3386926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Sisällön paikkamerkki 3"/>
          <p:cNvSpPr>
            <a:spLocks noGrp="1"/>
          </p:cNvSpPr>
          <p:nvPr>
            <p:ph sz="half" idx="2"/>
          </p:nvPr>
        </p:nvSpPr>
        <p:spPr>
          <a:xfrm>
            <a:off x="6172200" y="1195200"/>
            <a:ext cx="5364000" cy="4982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Päivämäärän paikkamerkki 3"/>
          <p:cNvSpPr>
            <a:spLocks noGrp="1"/>
          </p:cNvSpPr>
          <p:nvPr>
            <p:ph type="dt" sz="half" idx="10"/>
          </p:nvPr>
        </p:nvSpPr>
        <p:spPr/>
        <p:txBody>
          <a:bodyPr/>
          <a:lstStyle>
            <a:lvl1pPr>
              <a:defRPr/>
            </a:lvl1pPr>
          </a:lstStyle>
          <a:p>
            <a:pPr>
              <a:defRPr/>
            </a:pPr>
            <a:fld id="{E204271F-3676-4A5F-85F5-1BA55F95AD6A}" type="datetime1">
              <a:rPr lang="fi-FI" smtClean="0"/>
              <a:t>15.3.2024</a:t>
            </a:fld>
            <a:endParaRPr lang="fi-FI"/>
          </a:p>
        </p:txBody>
      </p:sp>
      <p:sp>
        <p:nvSpPr>
          <p:cNvPr id="6" name="Alatunnisteen paikkamerkki 4"/>
          <p:cNvSpPr>
            <a:spLocks noGrp="1"/>
          </p:cNvSpPr>
          <p:nvPr>
            <p:ph type="ftr" sz="quarter" idx="11"/>
          </p:nvPr>
        </p:nvSpPr>
        <p:spPr/>
        <p:txBody>
          <a:bodyPr/>
          <a:lstStyle>
            <a:lvl1pPr>
              <a:defRPr/>
            </a:lvl1pPr>
          </a:lstStyle>
          <a:p>
            <a:pPr>
              <a:defRPr/>
            </a:pPr>
            <a:endParaRPr lang="fi-FI"/>
          </a:p>
        </p:txBody>
      </p:sp>
      <p:sp>
        <p:nvSpPr>
          <p:cNvPr id="7" name="Dian numeron paikkamerkki 5"/>
          <p:cNvSpPr>
            <a:spLocks noGrp="1"/>
          </p:cNvSpPr>
          <p:nvPr>
            <p:ph type="sldNum" sz="quarter" idx="12"/>
          </p:nvPr>
        </p:nvSpPr>
        <p:spPr/>
        <p:txBody>
          <a:bodyPr/>
          <a:lstStyle>
            <a:lvl1pPr>
              <a:defRPr/>
            </a:lvl1pPr>
          </a:lstStyle>
          <a:p>
            <a:pPr>
              <a:defRPr/>
            </a:pPr>
            <a:fld id="{98BA2A89-7DD5-41AC-9A43-96CEA010C929}" type="slidenum">
              <a:rPr lang="fi-FI"/>
              <a:pPr>
                <a:defRPr/>
              </a:pPr>
              <a:t>‹#›</a:t>
            </a:fld>
            <a:endParaRPr lang="fi-FI"/>
          </a:p>
        </p:txBody>
      </p:sp>
    </p:spTree>
    <p:extLst>
      <p:ext uri="{BB962C8B-B14F-4D97-AF65-F5344CB8AC3E}">
        <p14:creationId xmlns:p14="http://schemas.microsoft.com/office/powerpoint/2010/main" val="1127412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a:t>Click to edit Master title style</a:t>
            </a:r>
            <a:endParaRPr lang="fi-FI"/>
          </a:p>
        </p:txBody>
      </p:sp>
      <p:sp>
        <p:nvSpPr>
          <p:cNvPr id="3" name="Sisällön paikkamerkki 2"/>
          <p:cNvSpPr>
            <a:spLocks noGrp="1"/>
          </p:cNvSpPr>
          <p:nvPr>
            <p:ph sz="half" idx="1"/>
          </p:nvPr>
        </p:nvSpPr>
        <p:spPr>
          <a:xfrm>
            <a:off x="457200" y="1935804"/>
            <a:ext cx="5364000" cy="4241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Sisällön paikkamerkki 3"/>
          <p:cNvSpPr>
            <a:spLocks noGrp="1"/>
          </p:cNvSpPr>
          <p:nvPr>
            <p:ph sz="half" idx="2"/>
          </p:nvPr>
        </p:nvSpPr>
        <p:spPr>
          <a:xfrm>
            <a:off x="6172200" y="1935804"/>
            <a:ext cx="5364000" cy="4241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latin typeface="Arial Black" panose="020B0A04020102020204" pitchFamily="34" charset="0"/>
              </a:defRPr>
            </a:lvl1pPr>
          </a:lstStyle>
          <a:p>
            <a:pPr lvl="0"/>
            <a:r>
              <a:rPr lang="en-US"/>
              <a:t>Edit Master text styles</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latin typeface="Arial Black" panose="020B0A04020102020204" pitchFamily="34" charset="0"/>
              </a:defRPr>
            </a:lvl1pPr>
          </a:lstStyle>
          <a:p>
            <a:pPr lvl="0"/>
            <a:r>
              <a:rPr lang="en-US"/>
              <a:t>Edit Master text styles</a:t>
            </a:r>
          </a:p>
        </p:txBody>
      </p:sp>
      <p:sp>
        <p:nvSpPr>
          <p:cNvPr id="7" name="Päivämäärän paikkamerkki 3"/>
          <p:cNvSpPr>
            <a:spLocks noGrp="1"/>
          </p:cNvSpPr>
          <p:nvPr>
            <p:ph type="dt" sz="half" idx="15"/>
          </p:nvPr>
        </p:nvSpPr>
        <p:spPr/>
        <p:txBody>
          <a:bodyPr/>
          <a:lstStyle>
            <a:lvl1pPr>
              <a:defRPr/>
            </a:lvl1pPr>
          </a:lstStyle>
          <a:p>
            <a:pPr>
              <a:defRPr/>
            </a:pPr>
            <a:fld id="{A1C81B0A-38BF-4A92-AA32-E7580B95226C}" type="datetime1">
              <a:rPr lang="fi-FI" smtClean="0"/>
              <a:t>15.3.2024</a:t>
            </a:fld>
            <a:endParaRPr lang="fi-FI"/>
          </a:p>
        </p:txBody>
      </p:sp>
      <p:sp>
        <p:nvSpPr>
          <p:cNvPr id="8" name="Alatunnisteen paikkamerkki 4"/>
          <p:cNvSpPr>
            <a:spLocks noGrp="1"/>
          </p:cNvSpPr>
          <p:nvPr>
            <p:ph type="ftr" sz="quarter" idx="16"/>
          </p:nvPr>
        </p:nvSpPr>
        <p:spPr/>
        <p:txBody>
          <a:bodyPr/>
          <a:lstStyle>
            <a:lvl1pPr>
              <a:defRPr/>
            </a:lvl1pPr>
          </a:lstStyle>
          <a:p>
            <a:pPr>
              <a:defRPr/>
            </a:pPr>
            <a:endParaRPr lang="fi-FI"/>
          </a:p>
        </p:txBody>
      </p:sp>
      <p:sp>
        <p:nvSpPr>
          <p:cNvPr id="9" name="Dian numeron paikkamerkki 5"/>
          <p:cNvSpPr>
            <a:spLocks noGrp="1"/>
          </p:cNvSpPr>
          <p:nvPr>
            <p:ph type="sldNum" sz="quarter" idx="17"/>
          </p:nvPr>
        </p:nvSpPr>
        <p:spPr/>
        <p:txBody>
          <a:bodyPr/>
          <a:lstStyle>
            <a:lvl1pPr>
              <a:defRPr/>
            </a:lvl1pPr>
          </a:lstStyle>
          <a:p>
            <a:pPr>
              <a:defRPr/>
            </a:pPr>
            <a:fld id="{F854DA1E-CC65-4D4A-8AD3-33B6FE2ED2C0}" type="slidenum">
              <a:rPr lang="fi-FI"/>
              <a:pPr>
                <a:defRPr/>
              </a:pPr>
              <a:t>‹#›</a:t>
            </a:fld>
            <a:endParaRPr lang="fi-FI"/>
          </a:p>
        </p:txBody>
      </p:sp>
    </p:spTree>
    <p:extLst>
      <p:ext uri="{BB962C8B-B14F-4D97-AF65-F5344CB8AC3E}">
        <p14:creationId xmlns:p14="http://schemas.microsoft.com/office/powerpoint/2010/main" val="884965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6AACBDA6-02EF-4D18-873A-4A0FC24345DE}" type="datetime1">
              <a:rPr lang="fi-FI" smtClean="0"/>
              <a:t>15.3.2024</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3BA1A6B-480F-4EC3-B195-0111055878D7}" type="slidenum">
              <a:rPr lang="fi-FI"/>
              <a:pPr>
                <a:defRPr/>
              </a:pPr>
              <a:t>‹#›</a:t>
            </a:fld>
            <a:endParaRPr lang="fi-FI"/>
          </a:p>
        </p:txBody>
      </p:sp>
    </p:spTree>
    <p:extLst>
      <p:ext uri="{BB962C8B-B14F-4D97-AF65-F5344CB8AC3E}">
        <p14:creationId xmlns:p14="http://schemas.microsoft.com/office/powerpoint/2010/main" val="1376010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787615"/>
          </a:xfrm>
        </p:spPr>
        <p:txBody>
          <a:bodyPr/>
          <a:lstStyle/>
          <a:p>
            <a:r>
              <a:rPr lang="en-US"/>
              <a:t>Click to edit Master title style</a:t>
            </a:r>
            <a:endParaRPr lang="fi-FI"/>
          </a:p>
        </p:txBody>
      </p:sp>
      <p:sp>
        <p:nvSpPr>
          <p:cNvPr id="3" name="Sisällön paikkamerkki 2"/>
          <p:cNvSpPr>
            <a:spLocks noGrp="1"/>
          </p:cNvSpPr>
          <p:nvPr>
            <p:ph sz="half" idx="1"/>
          </p:nvPr>
        </p:nvSpPr>
        <p:spPr>
          <a:xfrm>
            <a:off x="457200" y="1195200"/>
            <a:ext cx="6371618" cy="4982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lvl1pPr>
          </a:lstStyle>
          <a:p>
            <a:pPr lvl="0"/>
            <a:r>
              <a:rPr lang="en-US" noProof="0"/>
              <a:t>Click icon to add picture</a:t>
            </a:r>
            <a:endParaRPr lang="fi-FI" noProof="0"/>
          </a:p>
        </p:txBody>
      </p:sp>
      <p:sp>
        <p:nvSpPr>
          <p:cNvPr id="5" name="Päivämäärän paikkamerkki 3"/>
          <p:cNvSpPr>
            <a:spLocks noGrp="1"/>
          </p:cNvSpPr>
          <p:nvPr>
            <p:ph type="dt" sz="half" idx="14"/>
          </p:nvPr>
        </p:nvSpPr>
        <p:spPr/>
        <p:txBody>
          <a:bodyPr/>
          <a:lstStyle>
            <a:lvl1pPr>
              <a:defRPr/>
            </a:lvl1pPr>
          </a:lstStyle>
          <a:p>
            <a:pPr>
              <a:defRPr/>
            </a:pPr>
            <a:fld id="{1220F630-205E-47F1-B309-E9D295D8B462}" type="datetime1">
              <a:rPr lang="fi-FI" smtClean="0"/>
              <a:t>15.3.2024</a:t>
            </a:fld>
            <a:endParaRPr lang="fi-FI"/>
          </a:p>
        </p:txBody>
      </p:sp>
      <p:sp>
        <p:nvSpPr>
          <p:cNvPr id="6" name="Alatunnisteen paikkamerkki 4"/>
          <p:cNvSpPr>
            <a:spLocks noGrp="1"/>
          </p:cNvSpPr>
          <p:nvPr>
            <p:ph type="ftr" sz="quarter" idx="15"/>
          </p:nvPr>
        </p:nvSpPr>
        <p:spPr/>
        <p:txBody>
          <a:bodyPr/>
          <a:lstStyle>
            <a:lvl1pPr>
              <a:defRPr/>
            </a:lvl1pPr>
          </a:lstStyle>
          <a:p>
            <a:pPr>
              <a:defRPr/>
            </a:pPr>
            <a:endParaRPr lang="fi-FI"/>
          </a:p>
        </p:txBody>
      </p:sp>
      <p:sp>
        <p:nvSpPr>
          <p:cNvPr id="7" name="Dian numeron paikkamerkki 5"/>
          <p:cNvSpPr>
            <a:spLocks noGrp="1"/>
          </p:cNvSpPr>
          <p:nvPr>
            <p:ph type="sldNum" sz="quarter" idx="16"/>
          </p:nvPr>
        </p:nvSpPr>
        <p:spPr/>
        <p:txBody>
          <a:bodyPr/>
          <a:lstStyle>
            <a:lvl1pPr>
              <a:defRPr/>
            </a:lvl1pPr>
          </a:lstStyle>
          <a:p>
            <a:pPr>
              <a:defRPr/>
            </a:pPr>
            <a:fld id="{D416811A-B41B-4B02-A7C2-918597E845AB}" type="slidenum">
              <a:rPr lang="fi-FI"/>
              <a:pPr>
                <a:defRPr/>
              </a:pPr>
              <a:t>‹#›</a:t>
            </a:fld>
            <a:endParaRPr lang="fi-FI"/>
          </a:p>
        </p:txBody>
      </p:sp>
    </p:spTree>
    <p:extLst>
      <p:ext uri="{BB962C8B-B14F-4D97-AF65-F5344CB8AC3E}">
        <p14:creationId xmlns:p14="http://schemas.microsoft.com/office/powerpoint/2010/main" val="264007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4" name="Päivämäärän paikkamerkki 3"/>
          <p:cNvSpPr>
            <a:spLocks noGrp="1"/>
          </p:cNvSpPr>
          <p:nvPr>
            <p:ph type="dt" sz="half" idx="14"/>
          </p:nvPr>
        </p:nvSpPr>
        <p:spPr/>
        <p:txBody>
          <a:bodyPr/>
          <a:lstStyle>
            <a:lvl1pPr>
              <a:defRPr/>
            </a:lvl1pPr>
          </a:lstStyle>
          <a:p>
            <a:pPr>
              <a:defRPr/>
            </a:pPr>
            <a:fld id="{63EDFB0F-DE8C-49CA-8AA8-85642DC2A0AC}" type="datetime1">
              <a:rPr lang="fi-FI" smtClean="0"/>
              <a:t>15.3.2024</a:t>
            </a:fld>
            <a:endParaRPr lang="fi-FI"/>
          </a:p>
        </p:txBody>
      </p:sp>
      <p:sp>
        <p:nvSpPr>
          <p:cNvPr id="5" name="Alatunnisteen paikkamerkki 4"/>
          <p:cNvSpPr>
            <a:spLocks noGrp="1"/>
          </p:cNvSpPr>
          <p:nvPr>
            <p:ph type="ftr" sz="quarter" idx="15"/>
          </p:nvPr>
        </p:nvSpPr>
        <p:spPr/>
        <p:txBody>
          <a:bodyPr/>
          <a:lstStyle>
            <a:lvl1pPr>
              <a:defRPr/>
            </a:lvl1pPr>
          </a:lstStyle>
          <a:p>
            <a:pPr>
              <a:defRPr/>
            </a:pPr>
            <a:endParaRPr lang="fi-FI"/>
          </a:p>
        </p:txBody>
      </p:sp>
      <p:sp>
        <p:nvSpPr>
          <p:cNvPr id="6" name="Dian numeron paikkamerkki 5"/>
          <p:cNvSpPr>
            <a:spLocks noGrp="1"/>
          </p:cNvSpPr>
          <p:nvPr>
            <p:ph type="sldNum" sz="quarter" idx="16"/>
          </p:nvPr>
        </p:nvSpPr>
        <p:spPr/>
        <p:txBody>
          <a:bodyPr/>
          <a:lstStyle>
            <a:lvl1pPr>
              <a:defRPr/>
            </a:lvl1pPr>
          </a:lstStyle>
          <a:p>
            <a:pPr>
              <a:defRPr/>
            </a:pPr>
            <a:fld id="{6EB63D36-9475-4DF2-AEE1-BA2915921F0C}" type="slidenum">
              <a:rPr lang="fi-FI"/>
              <a:pPr>
                <a:defRPr/>
              </a:pPr>
              <a:t>‹#›</a:t>
            </a:fld>
            <a:endParaRPr lang="fi-FI"/>
          </a:p>
        </p:txBody>
      </p:sp>
    </p:spTree>
    <p:extLst>
      <p:ext uri="{BB962C8B-B14F-4D97-AF65-F5344CB8AC3E}">
        <p14:creationId xmlns:p14="http://schemas.microsoft.com/office/powerpoint/2010/main" val="3986899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6" name="Päivämäärän paikkamerkki 3"/>
          <p:cNvSpPr>
            <a:spLocks noGrp="1"/>
          </p:cNvSpPr>
          <p:nvPr>
            <p:ph type="dt" sz="half" idx="16"/>
          </p:nvPr>
        </p:nvSpPr>
        <p:spPr/>
        <p:txBody>
          <a:bodyPr/>
          <a:lstStyle>
            <a:lvl1pPr>
              <a:defRPr/>
            </a:lvl1pPr>
          </a:lstStyle>
          <a:p>
            <a:pPr>
              <a:defRPr/>
            </a:pPr>
            <a:fld id="{8B235ED1-43CA-483B-859C-6A57E678BE83}" type="datetime1">
              <a:rPr lang="fi-FI" smtClean="0"/>
              <a:t>15.3.2024</a:t>
            </a:fld>
            <a:endParaRPr lang="fi-FI"/>
          </a:p>
        </p:txBody>
      </p:sp>
      <p:sp>
        <p:nvSpPr>
          <p:cNvPr id="7" name="Alatunnisteen paikkamerkki 4"/>
          <p:cNvSpPr>
            <a:spLocks noGrp="1"/>
          </p:cNvSpPr>
          <p:nvPr>
            <p:ph type="ftr" sz="quarter" idx="17"/>
          </p:nvPr>
        </p:nvSpPr>
        <p:spPr/>
        <p:txBody>
          <a:bodyPr/>
          <a:lstStyle>
            <a:lvl1pPr>
              <a:defRPr/>
            </a:lvl1pPr>
          </a:lstStyle>
          <a:p>
            <a:pPr>
              <a:defRPr/>
            </a:pPr>
            <a:endParaRPr lang="fi-FI"/>
          </a:p>
        </p:txBody>
      </p:sp>
      <p:sp>
        <p:nvSpPr>
          <p:cNvPr id="9" name="Dian numeron paikkamerkki 5"/>
          <p:cNvSpPr>
            <a:spLocks noGrp="1"/>
          </p:cNvSpPr>
          <p:nvPr>
            <p:ph type="sldNum" sz="quarter" idx="18"/>
          </p:nvPr>
        </p:nvSpPr>
        <p:spPr/>
        <p:txBody>
          <a:bodyPr/>
          <a:lstStyle>
            <a:lvl1pPr>
              <a:defRPr/>
            </a:lvl1pPr>
          </a:lstStyle>
          <a:p>
            <a:pPr>
              <a:defRPr/>
            </a:pPr>
            <a:fld id="{CA634FC9-4BA4-471C-A025-62828D7E80B6}" type="slidenum">
              <a:rPr lang="fi-FI"/>
              <a:pPr>
                <a:defRPr/>
              </a:pPr>
              <a:t>‹#›</a:t>
            </a:fld>
            <a:endParaRPr lang="fi-FI"/>
          </a:p>
        </p:txBody>
      </p:sp>
    </p:spTree>
    <p:extLst>
      <p:ext uri="{BB962C8B-B14F-4D97-AF65-F5344CB8AC3E}">
        <p14:creationId xmlns:p14="http://schemas.microsoft.com/office/powerpoint/2010/main" val="10493919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lvl1pPr>
          </a:lstStyle>
          <a:p>
            <a:pPr lvl="0"/>
            <a:r>
              <a:rPr lang="en-US" noProof="0"/>
              <a:t>Click icon to add picture</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6" name="Päivämäärän paikkamerkki 3"/>
          <p:cNvSpPr>
            <a:spLocks noGrp="1"/>
          </p:cNvSpPr>
          <p:nvPr>
            <p:ph type="dt" sz="half" idx="16"/>
          </p:nvPr>
        </p:nvSpPr>
        <p:spPr/>
        <p:txBody>
          <a:bodyPr/>
          <a:lstStyle>
            <a:lvl1pPr>
              <a:defRPr/>
            </a:lvl1pPr>
          </a:lstStyle>
          <a:p>
            <a:pPr>
              <a:defRPr/>
            </a:pPr>
            <a:fld id="{C84443D8-A014-41C9-B1EF-A2BB4F4FC28C}" type="datetime1">
              <a:rPr lang="fi-FI" smtClean="0"/>
              <a:t>15.3.2024</a:t>
            </a:fld>
            <a:endParaRPr lang="fi-FI"/>
          </a:p>
        </p:txBody>
      </p:sp>
      <p:sp>
        <p:nvSpPr>
          <p:cNvPr id="7" name="Alatunnisteen paikkamerkki 4"/>
          <p:cNvSpPr>
            <a:spLocks noGrp="1"/>
          </p:cNvSpPr>
          <p:nvPr>
            <p:ph type="ftr" sz="quarter" idx="17"/>
          </p:nvPr>
        </p:nvSpPr>
        <p:spPr/>
        <p:txBody>
          <a:bodyPr/>
          <a:lstStyle>
            <a:lvl1pPr>
              <a:defRPr/>
            </a:lvl1pPr>
          </a:lstStyle>
          <a:p>
            <a:pPr>
              <a:defRPr/>
            </a:pPr>
            <a:endParaRPr lang="fi-FI"/>
          </a:p>
        </p:txBody>
      </p:sp>
      <p:sp>
        <p:nvSpPr>
          <p:cNvPr id="10" name="Dian numeron paikkamerkki 5"/>
          <p:cNvSpPr>
            <a:spLocks noGrp="1"/>
          </p:cNvSpPr>
          <p:nvPr>
            <p:ph type="sldNum" sz="quarter" idx="18"/>
          </p:nvPr>
        </p:nvSpPr>
        <p:spPr/>
        <p:txBody>
          <a:bodyPr/>
          <a:lstStyle>
            <a:lvl1pPr>
              <a:defRPr/>
            </a:lvl1pPr>
          </a:lstStyle>
          <a:p>
            <a:pPr>
              <a:defRPr/>
            </a:pPr>
            <a:fld id="{8E137C43-36BE-42D4-99BF-9CAD33AED933}" type="slidenum">
              <a:rPr lang="fi-FI"/>
              <a:pPr>
                <a:defRPr/>
              </a:pPr>
              <a:t>‹#›</a:t>
            </a:fld>
            <a:endParaRPr lang="fi-FI"/>
          </a:p>
        </p:txBody>
      </p:sp>
    </p:spTree>
    <p:extLst>
      <p:ext uri="{BB962C8B-B14F-4D97-AF65-F5344CB8AC3E}">
        <p14:creationId xmlns:p14="http://schemas.microsoft.com/office/powerpoint/2010/main" val="1991979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lvl1pPr>
          </a:lstStyle>
          <a:p>
            <a:pPr lvl="0"/>
            <a:r>
              <a:rPr lang="en-US" noProof="0"/>
              <a:t>Click icon to add picture</a:t>
            </a:r>
            <a:endParaRPr lang="en-GB" noProof="0"/>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lvl1pPr>
          </a:lstStyle>
          <a:p>
            <a:pPr lvl="0"/>
            <a:r>
              <a:rPr lang="en-US" noProof="0"/>
              <a:t>Click icon to add picture</a:t>
            </a:r>
            <a:endParaRPr lang="en-GB" noProof="0"/>
          </a:p>
        </p:txBody>
      </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10" name="Päivämäärän paikkamerkki 3"/>
          <p:cNvSpPr>
            <a:spLocks noGrp="1"/>
          </p:cNvSpPr>
          <p:nvPr>
            <p:ph type="dt" sz="half" idx="19"/>
          </p:nvPr>
        </p:nvSpPr>
        <p:spPr/>
        <p:txBody>
          <a:bodyPr/>
          <a:lstStyle>
            <a:lvl1pPr>
              <a:defRPr/>
            </a:lvl1pPr>
          </a:lstStyle>
          <a:p>
            <a:pPr>
              <a:defRPr/>
            </a:pPr>
            <a:fld id="{F352DF44-FBF3-415D-A28E-764D37B6FEC7}" type="datetime1">
              <a:rPr lang="fi-FI" smtClean="0"/>
              <a:t>15.3.2024</a:t>
            </a:fld>
            <a:endParaRPr lang="fi-FI"/>
          </a:p>
        </p:txBody>
      </p:sp>
      <p:sp>
        <p:nvSpPr>
          <p:cNvPr id="15" name="Alatunnisteen paikkamerkki 4"/>
          <p:cNvSpPr>
            <a:spLocks noGrp="1"/>
          </p:cNvSpPr>
          <p:nvPr>
            <p:ph type="ftr" sz="quarter" idx="20"/>
          </p:nvPr>
        </p:nvSpPr>
        <p:spPr/>
        <p:txBody>
          <a:bodyPr/>
          <a:lstStyle>
            <a:lvl1pPr>
              <a:defRPr/>
            </a:lvl1pPr>
          </a:lstStyle>
          <a:p>
            <a:pPr>
              <a:defRPr/>
            </a:pPr>
            <a:endParaRPr lang="fi-FI"/>
          </a:p>
        </p:txBody>
      </p:sp>
      <p:sp>
        <p:nvSpPr>
          <p:cNvPr id="16" name="Dian numeron paikkamerkki 5"/>
          <p:cNvSpPr>
            <a:spLocks noGrp="1"/>
          </p:cNvSpPr>
          <p:nvPr>
            <p:ph type="sldNum" sz="quarter" idx="21"/>
          </p:nvPr>
        </p:nvSpPr>
        <p:spPr/>
        <p:txBody>
          <a:bodyPr/>
          <a:lstStyle>
            <a:lvl1pPr>
              <a:defRPr/>
            </a:lvl1pPr>
          </a:lstStyle>
          <a:p>
            <a:pPr>
              <a:defRPr/>
            </a:pPr>
            <a:fld id="{07846714-1DC3-4B48-B907-0C5C7B57AB8D}" type="slidenum">
              <a:rPr lang="fi-FI"/>
              <a:pPr>
                <a:defRPr/>
              </a:pPr>
              <a:t>‹#›</a:t>
            </a:fld>
            <a:endParaRPr lang="fi-FI"/>
          </a:p>
        </p:txBody>
      </p:sp>
    </p:spTree>
    <p:extLst>
      <p:ext uri="{BB962C8B-B14F-4D97-AF65-F5344CB8AC3E}">
        <p14:creationId xmlns:p14="http://schemas.microsoft.com/office/powerpoint/2010/main" val="3737102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8"/>
          <p:cNvGrpSpPr>
            <a:grpSpLocks/>
          </p:cNvGrpSpPr>
          <p:nvPr/>
        </p:nvGrpSpPr>
        <p:grpSpPr bwMode="auto">
          <a:xfrm>
            <a:off x="465138" y="6221413"/>
            <a:ext cx="804862"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
        <p:nvSpPr>
          <p:cNvPr id="2" name="Otsikko 1"/>
          <p:cNvSpPr>
            <a:spLocks noGrp="1"/>
          </p:cNvSpPr>
          <p:nvPr>
            <p:ph type="title"/>
          </p:nvPr>
        </p:nvSpPr>
        <p:spPr>
          <a:xfrm>
            <a:off x="457199" y="5486400"/>
            <a:ext cx="11235447" cy="670884"/>
          </a:xfrm>
        </p:spPr>
        <p:txBody>
          <a:bodyPr anchor="ctr"/>
          <a:lstStyle>
            <a:lvl1pPr algn="ctr">
              <a:defRPr sz="2600" b="0">
                <a:latin typeface="+mn-lt"/>
              </a:defRPr>
            </a:lvl1pPr>
          </a:lstStyle>
          <a:p>
            <a:r>
              <a:rPr lang="en-US"/>
              <a:t>Click to edit Master title style</a:t>
            </a:r>
            <a:endParaRPr lang="fi-FI"/>
          </a:p>
        </p:txBody>
      </p:sp>
      <p:sp>
        <p:nvSpPr>
          <p:cNvPr id="16" name="Päivämäärän paikkamerkki 2"/>
          <p:cNvSpPr>
            <a:spLocks noGrp="1"/>
          </p:cNvSpPr>
          <p:nvPr>
            <p:ph type="dt" sz="half" idx="10"/>
          </p:nvPr>
        </p:nvSpPr>
        <p:spPr/>
        <p:txBody>
          <a:bodyPr/>
          <a:lstStyle>
            <a:lvl1pPr>
              <a:defRPr/>
            </a:lvl1pPr>
          </a:lstStyle>
          <a:p>
            <a:pPr>
              <a:defRPr/>
            </a:pPr>
            <a:fld id="{37EBCC03-E96C-4577-8466-F14B7DBE9B45}" type="datetime1">
              <a:rPr lang="fi-FI" smtClean="0"/>
              <a:t>15.3.2024</a:t>
            </a:fld>
            <a:endParaRPr lang="fi-FI"/>
          </a:p>
        </p:txBody>
      </p:sp>
      <p:sp>
        <p:nvSpPr>
          <p:cNvPr id="17" name="Alatunnisteen paikkamerkki 3"/>
          <p:cNvSpPr>
            <a:spLocks noGrp="1"/>
          </p:cNvSpPr>
          <p:nvPr>
            <p:ph type="ftr" sz="quarter" idx="11"/>
          </p:nvPr>
        </p:nvSpPr>
        <p:spPr/>
        <p:txBody>
          <a:bodyPr/>
          <a:lstStyle>
            <a:lvl1pPr>
              <a:defRPr/>
            </a:lvl1pPr>
          </a:lstStyle>
          <a:p>
            <a:pPr>
              <a:defRPr/>
            </a:pPr>
            <a:endParaRPr lang="fi-FI"/>
          </a:p>
        </p:txBody>
      </p:sp>
      <p:sp>
        <p:nvSpPr>
          <p:cNvPr id="18" name="Dian numeron paikkamerkki 4"/>
          <p:cNvSpPr>
            <a:spLocks noGrp="1"/>
          </p:cNvSpPr>
          <p:nvPr>
            <p:ph type="sldNum" sz="quarter" idx="12"/>
          </p:nvPr>
        </p:nvSpPr>
        <p:spPr/>
        <p:txBody>
          <a:bodyPr/>
          <a:lstStyle>
            <a:lvl1pPr>
              <a:defRPr/>
            </a:lvl1pPr>
          </a:lstStyle>
          <a:p>
            <a:pPr>
              <a:defRPr/>
            </a:pPr>
            <a:fld id="{A4442987-6EE2-4694-B2A5-3F3009D43125}" type="slidenum">
              <a:rPr lang="fi-FI"/>
              <a:pPr>
                <a:defRPr/>
              </a:pPr>
              <a:t>‹#›</a:t>
            </a:fld>
            <a:endParaRPr lang="fi-FI"/>
          </a:p>
        </p:txBody>
      </p:sp>
    </p:spTree>
    <p:extLst>
      <p:ext uri="{BB962C8B-B14F-4D97-AF65-F5344CB8AC3E}">
        <p14:creationId xmlns:p14="http://schemas.microsoft.com/office/powerpoint/2010/main" val="13168828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0"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36"/>
          <p:cNvGrpSpPr/>
          <p:nvPr/>
        </p:nvGrpSpPr>
        <p:grpSpPr bwMode="black">
          <a:xfrm>
            <a:off x="472152" y="6228511"/>
            <a:ext cx="804333"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title"/>
          </p:nvPr>
        </p:nvSpPr>
        <p:spPr>
          <a:xfrm>
            <a:off x="10408599" y="5457217"/>
            <a:ext cx="1420237" cy="670884"/>
          </a:xfrm>
        </p:spPr>
        <p:txBody>
          <a:bodyPr anchor="ctr"/>
          <a:lstStyle>
            <a:lvl1pPr algn="ctr">
              <a:defRPr sz="1400" b="0">
                <a:latin typeface="+mn-lt"/>
              </a:defRPr>
            </a:lvl1pPr>
          </a:lstStyle>
          <a:p>
            <a:r>
              <a:rPr lang="en-US"/>
              <a:t>Click to edit Master title style</a:t>
            </a:r>
            <a:endParaRPr lang="fi-FI"/>
          </a:p>
        </p:txBody>
      </p:sp>
    </p:spTree>
    <p:extLst>
      <p:ext uri="{BB962C8B-B14F-4D97-AF65-F5344CB8AC3E}">
        <p14:creationId xmlns:p14="http://schemas.microsoft.com/office/powerpoint/2010/main" val="35112711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en-US" noProof="0"/>
              <a:t>Click icon to add picture</a:t>
            </a:r>
            <a:endParaRPr lang="en-GB" noProof="0"/>
          </a:p>
        </p:txBody>
      </p:sp>
      <p:sp>
        <p:nvSpPr>
          <p:cNvPr id="2" name="Otsikko 1"/>
          <p:cNvSpPr>
            <a:spLocks noGrp="1"/>
          </p:cNvSpPr>
          <p:nvPr>
            <p:ph type="title"/>
          </p:nvPr>
        </p:nvSpPr>
        <p:spPr/>
        <p:txBody>
          <a:bodyPr/>
          <a:lstStyle/>
          <a:p>
            <a:r>
              <a:rPr lang="en-US"/>
              <a:t>Click to edit Master title style</a:t>
            </a:r>
            <a:endParaRPr lang="fi-FI"/>
          </a:p>
        </p:txBody>
      </p:sp>
    </p:spTree>
    <p:extLst>
      <p:ext uri="{BB962C8B-B14F-4D97-AF65-F5344CB8AC3E}">
        <p14:creationId xmlns:p14="http://schemas.microsoft.com/office/powerpoint/2010/main" val="15612169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sz="2400"/>
            </a:lvl1pPr>
          </a:lstStyle>
          <a:p>
            <a:r>
              <a:rPr lang="en-US"/>
              <a:t>Click to edit Master title style</a:t>
            </a:r>
            <a:endParaRPr lang="fi-FI"/>
          </a:p>
        </p:txBody>
      </p:sp>
      <p:sp>
        <p:nvSpPr>
          <p:cNvPr id="3" name="Päivämäärän paikkamerkki 3"/>
          <p:cNvSpPr>
            <a:spLocks noGrp="1"/>
          </p:cNvSpPr>
          <p:nvPr>
            <p:ph type="dt" sz="half" idx="10"/>
          </p:nvPr>
        </p:nvSpPr>
        <p:spPr/>
        <p:txBody>
          <a:bodyPr/>
          <a:lstStyle>
            <a:lvl1pPr>
              <a:defRPr/>
            </a:lvl1pPr>
          </a:lstStyle>
          <a:p>
            <a:pPr>
              <a:defRPr/>
            </a:pPr>
            <a:fld id="{04B9018C-B839-4287-8826-0D241BBC41D5}" type="datetime1">
              <a:rPr lang="fi-FI" smtClean="0"/>
              <a:t>15.3.2024</a:t>
            </a:fld>
            <a:endParaRPr lang="fi-FI"/>
          </a:p>
        </p:txBody>
      </p:sp>
      <p:sp>
        <p:nvSpPr>
          <p:cNvPr id="4" name="Alatunnisteen paikkamerkki 4"/>
          <p:cNvSpPr>
            <a:spLocks noGrp="1"/>
          </p:cNvSpPr>
          <p:nvPr>
            <p:ph type="ftr" sz="quarter" idx="11"/>
          </p:nvPr>
        </p:nvSpPr>
        <p:spPr/>
        <p:txBody>
          <a:bodyPr/>
          <a:lstStyle>
            <a:lvl1pPr>
              <a:defRPr/>
            </a:lvl1pPr>
          </a:lstStyle>
          <a:p>
            <a:pPr>
              <a:defRPr/>
            </a:pPr>
            <a:endParaRPr lang="fi-FI"/>
          </a:p>
        </p:txBody>
      </p:sp>
      <p:sp>
        <p:nvSpPr>
          <p:cNvPr id="5" name="Dian numeron paikkamerkki 5"/>
          <p:cNvSpPr>
            <a:spLocks noGrp="1"/>
          </p:cNvSpPr>
          <p:nvPr>
            <p:ph type="sldNum" sz="quarter" idx="12"/>
          </p:nvPr>
        </p:nvSpPr>
        <p:spPr/>
        <p:txBody>
          <a:bodyPr/>
          <a:lstStyle>
            <a:lvl1pPr>
              <a:defRPr/>
            </a:lvl1pPr>
          </a:lstStyle>
          <a:p>
            <a:pPr>
              <a:defRPr/>
            </a:pPr>
            <a:fld id="{1C1BDA1E-CB5F-44BF-813F-4678206E6364}" type="slidenum">
              <a:rPr lang="fi-FI"/>
              <a:pPr>
                <a:defRPr/>
              </a:pPr>
              <a:t>‹#›</a:t>
            </a:fld>
            <a:endParaRPr lang="fi-FI"/>
          </a:p>
        </p:txBody>
      </p:sp>
    </p:spTree>
    <p:extLst>
      <p:ext uri="{BB962C8B-B14F-4D97-AF65-F5344CB8AC3E}">
        <p14:creationId xmlns:p14="http://schemas.microsoft.com/office/powerpoint/2010/main" val="31011493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127EB9C6-C61F-4B71-BE03-666B7A0A68F7}" type="datetime1">
              <a:rPr lang="fi-FI" smtClean="0"/>
              <a:t>15.3.2024</a:t>
            </a:fld>
            <a:endParaRPr lang="fi-FI"/>
          </a:p>
        </p:txBody>
      </p:sp>
      <p:sp>
        <p:nvSpPr>
          <p:cNvPr id="3" name="Alatunnisteen paikkamerkki 4"/>
          <p:cNvSpPr>
            <a:spLocks noGrp="1"/>
          </p:cNvSpPr>
          <p:nvPr>
            <p:ph type="ftr" sz="quarter" idx="11"/>
          </p:nvPr>
        </p:nvSpPr>
        <p:spPr/>
        <p:txBody>
          <a:bodyPr/>
          <a:lstStyle>
            <a:lvl1pPr>
              <a:defRPr/>
            </a:lvl1pPr>
          </a:lstStyle>
          <a:p>
            <a:pPr>
              <a:defRPr/>
            </a:pPr>
            <a:endParaRPr lang="fi-FI"/>
          </a:p>
        </p:txBody>
      </p:sp>
      <p:sp>
        <p:nvSpPr>
          <p:cNvPr id="4" name="Dian numeron paikkamerkki 5"/>
          <p:cNvSpPr>
            <a:spLocks noGrp="1"/>
          </p:cNvSpPr>
          <p:nvPr>
            <p:ph type="sldNum" sz="quarter" idx="12"/>
          </p:nvPr>
        </p:nvSpPr>
        <p:spPr/>
        <p:txBody>
          <a:bodyPr/>
          <a:lstStyle>
            <a:lvl1pPr>
              <a:defRPr/>
            </a:lvl1pPr>
          </a:lstStyle>
          <a:p>
            <a:pPr>
              <a:defRPr/>
            </a:pPr>
            <a:fld id="{8537DB6B-03B8-417A-B79B-FECB0555FC34}" type="slidenum">
              <a:rPr lang="fi-FI"/>
              <a:pPr>
                <a:defRPr/>
              </a:pPr>
              <a:t>‹#›</a:t>
            </a:fld>
            <a:endParaRPr lang="fi-FI"/>
          </a:p>
        </p:txBody>
      </p:sp>
    </p:spTree>
    <p:extLst>
      <p:ext uri="{BB962C8B-B14F-4D97-AF65-F5344CB8AC3E}">
        <p14:creationId xmlns:p14="http://schemas.microsoft.com/office/powerpoint/2010/main" val="214155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C38CEB76-DA6D-4B19-8C54-E1F13224AF80}" type="datetime1">
              <a:rPr lang="fi-FI" smtClean="0"/>
              <a:t>15.3.2024</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D84583BA-8BA8-4764-BEC1-509EADF4BCF3}" type="slidenum">
              <a:rPr lang="fi-FI"/>
              <a:pPr>
                <a:defRPr/>
              </a:pPr>
              <a:t>‹#›</a:t>
            </a:fld>
            <a:endParaRPr lang="fi-FI"/>
          </a:p>
        </p:txBody>
      </p:sp>
    </p:spTree>
    <p:extLst>
      <p:ext uri="{BB962C8B-B14F-4D97-AF65-F5344CB8AC3E}">
        <p14:creationId xmlns:p14="http://schemas.microsoft.com/office/powerpoint/2010/main" val="34657879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8"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1301802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36017217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9649640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42464589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37934395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42160449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29129664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0"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34031859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3"/>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2341196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67" y="5813465"/>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3" y="457200"/>
            <a:ext cx="10739336" cy="2071991"/>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2" name="Tekstin paikkamerkki 11"/>
          <p:cNvSpPr>
            <a:spLocks noGrp="1"/>
          </p:cNvSpPr>
          <p:nvPr>
            <p:ph type="body" sz="quarter" idx="13"/>
          </p:nvPr>
        </p:nvSpPr>
        <p:spPr>
          <a:xfrm>
            <a:off x="447472" y="2665378"/>
            <a:ext cx="10709478" cy="972000"/>
          </a:xfrm>
        </p:spPr>
        <p:txBody>
          <a:bodyPr/>
          <a:lstStyle>
            <a:lvl1pPr marL="0" indent="0">
              <a:buNone/>
              <a:defRPr b="1">
                <a:solidFill>
                  <a:srgbClr val="FFFFFF"/>
                </a:solidFill>
                <a:latin typeface="+mj-lt"/>
              </a:defRPr>
            </a:lvl1pPr>
          </a:lstStyle>
          <a:p>
            <a:pPr lvl="0"/>
            <a:r>
              <a:rPr lang="en-US"/>
              <a:t>Edit Master text styles</a:t>
            </a:r>
          </a:p>
        </p:txBody>
      </p:sp>
    </p:spTree>
    <p:extLst>
      <p:ext uri="{BB962C8B-B14F-4D97-AF65-F5344CB8AC3E}">
        <p14:creationId xmlns:p14="http://schemas.microsoft.com/office/powerpoint/2010/main" val="693180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7F03D9F7-612C-4C47-B219-5CB182BCA370}" type="datetime1">
              <a:rPr lang="fi-FI" smtClean="0"/>
              <a:t>15.3.2024</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625E92E-7255-4D0A-BC70-6446A13C33AE}" type="slidenum">
              <a:rPr lang="fi-FI"/>
              <a:pPr>
                <a:defRPr/>
              </a:pPr>
              <a:t>‹#›</a:t>
            </a:fld>
            <a:endParaRPr lang="fi-FI"/>
          </a:p>
        </p:txBody>
      </p:sp>
    </p:spTree>
    <p:extLst>
      <p:ext uri="{BB962C8B-B14F-4D97-AF65-F5344CB8AC3E}">
        <p14:creationId xmlns:p14="http://schemas.microsoft.com/office/powerpoint/2010/main" val="2393369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cSld name="Sisältödia">
    <p:bg>
      <p:bgPr>
        <a:solidFill>
          <a:schemeClr val="bg1"/>
        </a:solidFill>
        <a:effectLst/>
      </p:bgPr>
    </p:bg>
    <p:spTree>
      <p:nvGrpSpPr>
        <p:cNvPr id="1" name=""/>
        <p:cNvGrpSpPr/>
        <p:nvPr/>
      </p:nvGrpSpPr>
      <p:grpSpPr>
        <a:xfrm>
          <a:off x="0" y="0"/>
          <a:ext cx="0" cy="0"/>
          <a:chOff x="0" y="0"/>
          <a:chExt cx="0" cy="0"/>
        </a:xfrm>
      </p:grpSpPr>
      <p:sp>
        <p:nvSpPr>
          <p:cNvPr id="6" name="Dian numeron paikkamerkki 5"/>
          <p:cNvSpPr>
            <a:spLocks noGrp="1"/>
          </p:cNvSpPr>
          <p:nvPr>
            <p:ph type="sldNum" sz="quarter" idx="12"/>
          </p:nvPr>
        </p:nvSpPr>
        <p:spPr>
          <a:xfrm>
            <a:off x="11088555" y="6439532"/>
            <a:ext cx="493845" cy="281949"/>
          </a:xfrm>
          <a:prstGeom prst="rect">
            <a:avLst/>
          </a:prstGeom>
        </p:spPr>
        <p:txBody>
          <a:bodyPr/>
          <a:lstStyle>
            <a:lvl1pPr>
              <a:defRPr sz="1067" b="1">
                <a:solidFill>
                  <a:srgbClr val="E5864F"/>
                </a:solidFill>
                <a:latin typeface="Trebuchet MS" panose="020B0603020202020204" pitchFamily="34" charset="0"/>
              </a:defRPr>
            </a:lvl1pPr>
          </a:lstStyle>
          <a:p>
            <a:fld id="{F86448DD-79AE-44A7-A461-58DFE8E7B889}" type="slidenum">
              <a:rPr lang="en-US" smtClean="0"/>
              <a:t>‹#›</a:t>
            </a:fld>
            <a:endParaRPr lang="en-US"/>
          </a:p>
        </p:txBody>
      </p:sp>
      <p:sp>
        <p:nvSpPr>
          <p:cNvPr id="7" name="Suorakulmio 6"/>
          <p:cNvSpPr/>
          <p:nvPr/>
        </p:nvSpPr>
        <p:spPr>
          <a:xfrm>
            <a:off x="623392" y="6820677"/>
            <a:ext cx="10945216" cy="45719"/>
          </a:xfrm>
          <a:prstGeom prst="rect">
            <a:avLst/>
          </a:prstGeom>
          <a:solidFill>
            <a:srgbClr val="004578"/>
          </a:solidFill>
          <a:ln>
            <a:noFill/>
          </a:ln>
        </p:spPr>
        <p:style>
          <a:lnRef idx="2">
            <a:schemeClr val="accent1">
              <a:shade val="50000"/>
            </a:schemeClr>
          </a:lnRef>
          <a:fillRef idx="1">
            <a:schemeClr val="accent1"/>
          </a:fillRef>
          <a:effectRef idx="0">
            <a:schemeClr val="accent1"/>
          </a:effectRef>
          <a:fontRef idx="minor">
            <a:schemeClr val="lt1"/>
          </a:fontRef>
        </p:style>
        <p:txBody>
          <a:bodyPr lIns="88544" tIns="44272" rIns="88544" bIns="44272" rtlCol="0" anchor="ctr"/>
          <a:lstStyle/>
          <a:p>
            <a:pPr algn="ctr"/>
            <a:endParaRPr lang="fi-FI" noProof="0">
              <a:latin typeface="Trebuchet MS" panose="020B0603020202020204" pitchFamily="34" charset="0"/>
            </a:endParaRPr>
          </a:p>
        </p:txBody>
      </p:sp>
      <p:sp>
        <p:nvSpPr>
          <p:cNvPr id="8" name="Otsikon paikkamerkki 1"/>
          <p:cNvSpPr>
            <a:spLocks noGrp="1"/>
          </p:cNvSpPr>
          <p:nvPr>
            <p:ph type="title"/>
          </p:nvPr>
        </p:nvSpPr>
        <p:spPr>
          <a:xfrm>
            <a:off x="609600" y="274639"/>
            <a:ext cx="10972800" cy="960000"/>
          </a:xfrm>
          <a:prstGeom prst="rect">
            <a:avLst/>
          </a:prstGeom>
        </p:spPr>
        <p:txBody>
          <a:bodyPr vert="horz" lIns="66408" tIns="33204" rIns="66408" bIns="33204" rtlCol="0" anchor="t">
            <a:noAutofit/>
          </a:bodyPr>
          <a:lstStyle>
            <a:lvl1pPr>
              <a:defRPr lang="fi-FI" dirty="0"/>
            </a:lvl1pPr>
          </a:lstStyle>
          <a:p>
            <a:pPr lvl="0"/>
            <a:r>
              <a:rPr lang="en-US"/>
              <a:t>Click to edit Master title style</a:t>
            </a:r>
            <a:endParaRPr lang="fi-FI"/>
          </a:p>
        </p:txBody>
      </p:sp>
      <p:sp>
        <p:nvSpPr>
          <p:cNvPr id="3" name="Text Placeholder 2"/>
          <p:cNvSpPr>
            <a:spLocks noGrp="1"/>
          </p:cNvSpPr>
          <p:nvPr>
            <p:ph type="body" sz="quarter" idx="13"/>
          </p:nvPr>
        </p:nvSpPr>
        <p:spPr>
          <a:xfrm>
            <a:off x="1257301" y="1521885"/>
            <a:ext cx="9596967" cy="4847167"/>
          </a:xfrm>
          <a:prstGeom prst="rect">
            <a:avLst/>
          </a:prstGeom>
        </p:spPr>
        <p:txBody>
          <a:bodyPr/>
          <a:lstStyle>
            <a:lvl1pPr marL="241294" indent="-241294">
              <a:spcBef>
                <a:spcPts val="800"/>
              </a:spcBef>
              <a:defRPr sz="1600"/>
            </a:lvl1pPr>
            <a:lvl2pPr marL="476239" indent="-234945">
              <a:spcBef>
                <a:spcPts val="267"/>
              </a:spcBef>
              <a:tabLst/>
              <a:defRPr sz="1600"/>
            </a:lvl2pPr>
            <a:lvl3pPr marL="717533" indent="-241294">
              <a:spcBef>
                <a:spcPts val="267"/>
              </a:spcBef>
              <a:buSzPct val="70000"/>
              <a:buFont typeface="Courier New" panose="02070309020205020404" pitchFamily="49" charset="0"/>
              <a:buChar char="o"/>
              <a:defRPr sz="1600"/>
            </a:lvl3pPr>
            <a:lvl4pPr marL="958827" indent="-241294">
              <a:spcBef>
                <a:spcPts val="267"/>
              </a:spcBef>
              <a:buSzPct val="70000"/>
              <a:buFont typeface="Wingdings" panose="05000000000000000000" pitchFamily="2" charset="2"/>
              <a:buChar char="§"/>
              <a:defRPr sz="1600"/>
            </a:lvl4pPr>
            <a:lvl5pPr marL="1193770" indent="-234945">
              <a:spcBef>
                <a:spcPts val="267"/>
              </a:spcBef>
              <a:buSzPct val="70000"/>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p:cNvSpPr>
            <a:spLocks noGrp="1"/>
          </p:cNvSpPr>
          <p:nvPr>
            <p:ph type="body" sz="quarter" idx="15"/>
          </p:nvPr>
        </p:nvSpPr>
        <p:spPr>
          <a:xfrm>
            <a:off x="1676401" y="6438901"/>
            <a:ext cx="9309100" cy="283633"/>
          </a:xfrm>
          <a:prstGeom prst="rect">
            <a:avLst/>
          </a:prstGeom>
        </p:spPr>
        <p:txBody>
          <a:bodyPr anchor="b"/>
          <a:lstStyle>
            <a:lvl1pPr marL="120648" indent="-120648">
              <a:lnSpc>
                <a:spcPct val="100000"/>
              </a:lnSpc>
              <a:spcBef>
                <a:spcPts val="0"/>
              </a:spcBef>
              <a:spcAft>
                <a:spcPts val="0"/>
              </a:spcAft>
              <a:buFont typeface="+mj-lt"/>
              <a:buAutoNum type="arabicParenR"/>
              <a:defRPr lang="fi-FI" sz="800" kern="1200" dirty="0">
                <a:solidFill>
                  <a:schemeClr val="tx1">
                    <a:lumMod val="50000"/>
                    <a:lumOff val="50000"/>
                  </a:schemeClr>
                </a:solidFill>
                <a:latin typeface="Trebuchet MS" panose="020B0603020202020204" pitchFamily="34" charset="0"/>
                <a:ea typeface="+mn-ea"/>
                <a:cs typeface="+mn-cs"/>
              </a:defRPr>
            </a:lvl1pPr>
            <a:lvl2pPr marL="0" indent="0">
              <a:defRPr/>
            </a:lvl2pPr>
            <a:lvl3pPr marL="0" indent="0">
              <a:defRPr/>
            </a:lvl3pPr>
            <a:lvl4pPr marL="0" indent="0">
              <a:defRPr/>
            </a:lvl4pPr>
            <a:lvl5pPr marL="0" indent="0">
              <a:defRPr/>
            </a:lvl5pPr>
          </a:lstStyle>
          <a:p>
            <a:pPr marL="332030" lvl="0" indent="-332030" algn="l" defTabSz="885417" rtl="0" eaLnBrk="1" latinLnBrk="0" hangingPunct="1">
              <a:spcBef>
                <a:spcPts val="0"/>
              </a:spcBef>
              <a:spcAft>
                <a:spcPts val="0"/>
              </a:spcAft>
              <a:buFont typeface="Arial" panose="020B0604020202020204" pitchFamily="34" charset="0"/>
              <a:buNone/>
              <a:tabLst>
                <a:tab pos="476239" algn="l"/>
              </a:tabLst>
            </a:pPr>
            <a:r>
              <a:rPr lang="en-US"/>
              <a:t>Edit Master text styles</a:t>
            </a:r>
          </a:p>
          <a:p>
            <a:pPr marL="332030" lvl="1" indent="-332030" algn="l" defTabSz="885417" rtl="0" eaLnBrk="1" latinLnBrk="0" hangingPunct="1">
              <a:spcBef>
                <a:spcPts val="0"/>
              </a:spcBef>
              <a:spcAft>
                <a:spcPts val="0"/>
              </a:spcAft>
              <a:buFont typeface="Arial" panose="020B0604020202020204" pitchFamily="34" charset="0"/>
              <a:buNone/>
              <a:tabLst>
                <a:tab pos="476239" algn="l"/>
              </a:tabLst>
            </a:pPr>
            <a:r>
              <a:rPr lang="en-US"/>
              <a:t>Second level</a:t>
            </a:r>
          </a:p>
          <a:p>
            <a:pPr marL="332030" lvl="2" indent="-332030" algn="l" defTabSz="885417" rtl="0" eaLnBrk="1" latinLnBrk="0" hangingPunct="1">
              <a:spcBef>
                <a:spcPts val="0"/>
              </a:spcBef>
              <a:spcAft>
                <a:spcPts val="0"/>
              </a:spcAft>
              <a:buFont typeface="Arial" panose="020B0604020202020204" pitchFamily="34" charset="0"/>
              <a:buNone/>
              <a:tabLst>
                <a:tab pos="476239" algn="l"/>
              </a:tabLst>
            </a:pPr>
            <a:r>
              <a:rPr lang="en-US"/>
              <a:t>Third level</a:t>
            </a:r>
          </a:p>
          <a:p>
            <a:pPr marL="332030" lvl="3" indent="-332030" algn="l" defTabSz="885417" rtl="0" eaLnBrk="1" latinLnBrk="0" hangingPunct="1">
              <a:spcBef>
                <a:spcPts val="0"/>
              </a:spcBef>
              <a:spcAft>
                <a:spcPts val="0"/>
              </a:spcAft>
              <a:buFont typeface="Arial" panose="020B0604020202020204" pitchFamily="34" charset="0"/>
              <a:buNone/>
              <a:tabLst>
                <a:tab pos="476239" algn="l"/>
              </a:tabLst>
            </a:pPr>
            <a:r>
              <a:rPr lang="en-US"/>
              <a:t>Fourth level</a:t>
            </a:r>
          </a:p>
          <a:p>
            <a:pPr marL="332030" lvl="4" indent="-332030" algn="l" defTabSz="885417" rtl="0" eaLnBrk="1" latinLnBrk="0" hangingPunct="1">
              <a:spcBef>
                <a:spcPts val="0"/>
              </a:spcBef>
              <a:spcAft>
                <a:spcPts val="0"/>
              </a:spcAft>
              <a:buFont typeface="Arial" panose="020B0604020202020204" pitchFamily="34" charset="0"/>
              <a:buNone/>
              <a:tabLst>
                <a:tab pos="476239" algn="l"/>
              </a:tabLst>
            </a:pPr>
            <a:r>
              <a:rPr lang="en-US"/>
              <a:t>Fifth level</a:t>
            </a:r>
            <a:endParaRPr lang="fi-FI"/>
          </a:p>
        </p:txBody>
      </p:sp>
    </p:spTree>
    <p:extLst>
      <p:ext uri="{BB962C8B-B14F-4D97-AF65-F5344CB8AC3E}">
        <p14:creationId xmlns:p14="http://schemas.microsoft.com/office/powerpoint/2010/main" val="12730413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Väliotsikko kupari">
    <p:bg>
      <p:bgPr>
        <a:solidFill>
          <a:srgbClr val="00D7A6"/>
        </a:solidFill>
        <a:effectLst/>
      </p:bgPr>
    </p:bg>
    <p:spTree>
      <p:nvGrpSpPr>
        <p:cNvPr id="1" name=""/>
        <p:cNvGrpSpPr/>
        <p:nvPr/>
      </p:nvGrpSpPr>
      <p:grpSpPr>
        <a:xfrm>
          <a:off x="0" y="0"/>
          <a:ext cx="0" cy="0"/>
          <a:chOff x="0" y="0"/>
          <a:chExt cx="0" cy="0"/>
        </a:xfrm>
      </p:grpSpPr>
      <p:grpSp>
        <p:nvGrpSpPr>
          <p:cNvPr id="18" name="Ryhmä 8"/>
          <p:cNvGrpSpPr/>
          <p:nvPr userDrawn="1"/>
        </p:nvGrpSpPr>
        <p:grpSpPr bwMode="black">
          <a:xfrm>
            <a:off x="11140630" y="213113"/>
            <a:ext cx="804333" cy="373549"/>
            <a:chOff x="228601" y="704851"/>
            <a:chExt cx="11734800" cy="5449888"/>
          </a:xfrm>
          <a:solidFill>
            <a:srgbClr val="FFFFFF"/>
          </a:solidFill>
        </p:grpSpPr>
        <p:sp>
          <p:nvSpPr>
            <p:cNvPr id="19"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0"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1"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2"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3"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4"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5"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6"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7"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8"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9"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30" name="Rectangle 75"/>
          <p:cNvSpPr/>
          <p:nvPr userDrawn="1"/>
        </p:nvSpPr>
        <p:spPr>
          <a:xfrm>
            <a:off x="-1259" y="5394239"/>
            <a:ext cx="12192000" cy="1463761"/>
          </a:xfrm>
          <a:prstGeom prst="rect">
            <a:avLst/>
          </a:pr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40"/>
          <p:cNvCxnSpPr/>
          <p:nvPr userDrawn="1"/>
        </p:nvCxnSpPr>
        <p:spPr>
          <a:xfrm>
            <a:off x="387872" y="714103"/>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74"/>
          <p:cNvCxnSpPr/>
          <p:nvPr userDrawn="1"/>
        </p:nvCxnSpPr>
        <p:spPr>
          <a:xfrm>
            <a:off x="389618" y="5402262"/>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74"/>
          <p:cNvCxnSpPr/>
          <p:nvPr userDrawn="1"/>
        </p:nvCxnSpPr>
        <p:spPr>
          <a:xfrm>
            <a:off x="2636430" y="5402262"/>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74"/>
          <p:cNvCxnSpPr/>
          <p:nvPr userDrawn="1"/>
        </p:nvCxnSpPr>
        <p:spPr>
          <a:xfrm>
            <a:off x="4947103" y="5394239"/>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74"/>
          <p:cNvCxnSpPr/>
          <p:nvPr userDrawn="1"/>
        </p:nvCxnSpPr>
        <p:spPr>
          <a:xfrm>
            <a:off x="7148286" y="5402262"/>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74"/>
          <p:cNvCxnSpPr/>
          <p:nvPr userDrawn="1"/>
        </p:nvCxnSpPr>
        <p:spPr>
          <a:xfrm>
            <a:off x="9409612" y="5402262"/>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74"/>
          <p:cNvCxnSpPr/>
          <p:nvPr userDrawn="1"/>
        </p:nvCxnSpPr>
        <p:spPr>
          <a:xfrm>
            <a:off x="11596445" y="5394239"/>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sp>
        <p:nvSpPr>
          <p:cNvPr id="38" name="Tekstin paikkamerkki 4"/>
          <p:cNvSpPr>
            <a:spLocks noGrp="1"/>
          </p:cNvSpPr>
          <p:nvPr>
            <p:ph type="body" sz="quarter" idx="10" hasCustomPrompt="1"/>
          </p:nvPr>
        </p:nvSpPr>
        <p:spPr>
          <a:xfrm>
            <a:off x="0"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39" name="Otsikko 6"/>
          <p:cNvSpPr>
            <a:spLocks noGrp="1"/>
          </p:cNvSpPr>
          <p:nvPr>
            <p:ph type="title"/>
          </p:nvPr>
        </p:nvSpPr>
        <p:spPr>
          <a:xfrm>
            <a:off x="450005" y="213113"/>
            <a:ext cx="11234738" cy="373549"/>
          </a:xfrm>
        </p:spPr>
        <p:txBody>
          <a:bodyPr/>
          <a:lstStyle>
            <a:lvl1pP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cxnSp>
        <p:nvCxnSpPr>
          <p:cNvPr id="40" name="Straight Connector 40"/>
          <p:cNvCxnSpPr/>
          <p:nvPr userDrawn="1"/>
        </p:nvCxnSpPr>
        <p:spPr>
          <a:xfrm>
            <a:off x="2634684" y="714103"/>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4945357" y="714103"/>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0"/>
          <p:cNvCxnSpPr/>
          <p:nvPr userDrawn="1"/>
        </p:nvCxnSpPr>
        <p:spPr>
          <a:xfrm>
            <a:off x="7146540" y="648789"/>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0"/>
          <p:cNvCxnSpPr/>
          <p:nvPr userDrawn="1"/>
        </p:nvCxnSpPr>
        <p:spPr>
          <a:xfrm>
            <a:off x="9410769" y="648789"/>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0"/>
          <p:cNvCxnSpPr/>
          <p:nvPr userDrawn="1"/>
        </p:nvCxnSpPr>
        <p:spPr>
          <a:xfrm>
            <a:off x="11584655" y="648789"/>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sp>
        <p:nvSpPr>
          <p:cNvPr id="45" name="Tekstin paikkamerkki 4"/>
          <p:cNvSpPr>
            <a:spLocks noGrp="1"/>
          </p:cNvSpPr>
          <p:nvPr>
            <p:ph type="body" sz="quarter" idx="11" hasCustomPrompt="1"/>
          </p:nvPr>
        </p:nvSpPr>
        <p:spPr>
          <a:xfrm>
            <a:off x="2155441"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46" name="Tekstin paikkamerkki 4"/>
          <p:cNvSpPr>
            <a:spLocks noGrp="1"/>
          </p:cNvSpPr>
          <p:nvPr>
            <p:ph type="body" sz="quarter" idx="12" hasCustomPrompt="1"/>
          </p:nvPr>
        </p:nvSpPr>
        <p:spPr>
          <a:xfrm>
            <a:off x="4466114"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47" name="Tekstin paikkamerkki 4"/>
          <p:cNvSpPr>
            <a:spLocks noGrp="1"/>
          </p:cNvSpPr>
          <p:nvPr>
            <p:ph type="body" sz="quarter" idx="13" hasCustomPrompt="1"/>
          </p:nvPr>
        </p:nvSpPr>
        <p:spPr>
          <a:xfrm>
            <a:off x="6667297"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48" name="Tekstin paikkamerkki 4"/>
          <p:cNvSpPr>
            <a:spLocks noGrp="1"/>
          </p:cNvSpPr>
          <p:nvPr>
            <p:ph type="body" sz="quarter" idx="14" hasCustomPrompt="1"/>
          </p:nvPr>
        </p:nvSpPr>
        <p:spPr>
          <a:xfrm>
            <a:off x="8921059"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49" name="Tekstin paikkamerkki 4"/>
          <p:cNvSpPr>
            <a:spLocks noGrp="1"/>
          </p:cNvSpPr>
          <p:nvPr>
            <p:ph type="body" sz="quarter" idx="15" hasCustomPrompt="1"/>
          </p:nvPr>
        </p:nvSpPr>
        <p:spPr>
          <a:xfrm>
            <a:off x="11115456" y="5019809"/>
            <a:ext cx="961978" cy="240168"/>
          </a:xfrm>
        </p:spPr>
        <p:txBody>
          <a:bodyPr/>
          <a:lstStyle>
            <a:lvl1pPr marL="0" indent="0" algn="ctr">
              <a:buNone/>
              <a:defRPr sz="1200" b="1">
                <a:solidFill>
                  <a:schemeClr val="bg1"/>
                </a:solidFill>
              </a:defRPr>
            </a:lvl1pPr>
          </a:lstStyle>
          <a:p>
            <a:pPr lvl="0"/>
            <a:r>
              <a:rPr lang="fi-FI" dirty="0"/>
              <a:t>Kuukausi</a:t>
            </a:r>
          </a:p>
        </p:txBody>
      </p:sp>
    </p:spTree>
    <p:extLst>
      <p:ext uri="{BB962C8B-B14F-4D97-AF65-F5344CB8AC3E}">
        <p14:creationId xmlns:p14="http://schemas.microsoft.com/office/powerpoint/2010/main" val="633556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userDrawn="1">
  <p:cSld name="2_Väliotsikko sumu">
    <p:bg>
      <p:bgPr>
        <a:solidFill>
          <a:srgbClr val="9FC9EB"/>
        </a:solidFill>
        <a:effectLst/>
      </p:bgPr>
    </p:bg>
    <p:spTree>
      <p:nvGrpSpPr>
        <p:cNvPr id="1" name=""/>
        <p:cNvGrpSpPr/>
        <p:nvPr/>
      </p:nvGrpSpPr>
      <p:grpSpPr>
        <a:xfrm>
          <a:off x="0" y="0"/>
          <a:ext cx="0" cy="0"/>
          <a:chOff x="0" y="0"/>
          <a:chExt cx="0" cy="0"/>
        </a:xfrm>
      </p:grpSpPr>
      <p:grpSp>
        <p:nvGrpSpPr>
          <p:cNvPr id="18" name="Ryhmä 8"/>
          <p:cNvGrpSpPr/>
          <p:nvPr userDrawn="1"/>
        </p:nvGrpSpPr>
        <p:grpSpPr bwMode="black">
          <a:xfrm>
            <a:off x="11140630" y="213113"/>
            <a:ext cx="804333" cy="373549"/>
            <a:chOff x="228601" y="704851"/>
            <a:chExt cx="11734800" cy="5449888"/>
          </a:xfrm>
          <a:solidFill>
            <a:srgbClr val="FFFFFF"/>
          </a:solidFill>
        </p:grpSpPr>
        <p:sp>
          <p:nvSpPr>
            <p:cNvPr id="19"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0"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1"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2"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3"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4"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5"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6"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7"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8"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29"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30" name="Rectangle 75"/>
          <p:cNvSpPr/>
          <p:nvPr userDrawn="1"/>
        </p:nvSpPr>
        <p:spPr>
          <a:xfrm>
            <a:off x="-1259" y="5394239"/>
            <a:ext cx="12192000" cy="1463761"/>
          </a:xfrm>
          <a:prstGeom prst="rect">
            <a:avLst/>
          </a:prstGeom>
          <a:solidFill>
            <a:schemeClr val="bg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40"/>
          <p:cNvCxnSpPr/>
          <p:nvPr userDrawn="1"/>
        </p:nvCxnSpPr>
        <p:spPr>
          <a:xfrm>
            <a:off x="387872" y="714103"/>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74"/>
          <p:cNvCxnSpPr/>
          <p:nvPr userDrawn="1"/>
        </p:nvCxnSpPr>
        <p:spPr>
          <a:xfrm>
            <a:off x="389618" y="5402262"/>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74"/>
          <p:cNvCxnSpPr/>
          <p:nvPr userDrawn="1"/>
        </p:nvCxnSpPr>
        <p:spPr>
          <a:xfrm>
            <a:off x="2636430" y="5402262"/>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74"/>
          <p:cNvCxnSpPr/>
          <p:nvPr userDrawn="1"/>
        </p:nvCxnSpPr>
        <p:spPr>
          <a:xfrm>
            <a:off x="4947103" y="5394239"/>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74"/>
          <p:cNvCxnSpPr/>
          <p:nvPr userDrawn="1"/>
        </p:nvCxnSpPr>
        <p:spPr>
          <a:xfrm>
            <a:off x="7148286" y="5402262"/>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74"/>
          <p:cNvCxnSpPr/>
          <p:nvPr userDrawn="1"/>
        </p:nvCxnSpPr>
        <p:spPr>
          <a:xfrm>
            <a:off x="9409612" y="5402262"/>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74"/>
          <p:cNvCxnSpPr/>
          <p:nvPr userDrawn="1"/>
        </p:nvCxnSpPr>
        <p:spPr>
          <a:xfrm>
            <a:off x="11596445" y="5394239"/>
            <a:ext cx="0" cy="1455738"/>
          </a:xfrm>
          <a:prstGeom prst="line">
            <a:avLst/>
          </a:prstGeom>
          <a:ln>
            <a:solidFill>
              <a:schemeClr val="bg1">
                <a:alpha val="87000"/>
              </a:schemeClr>
            </a:solidFill>
          </a:ln>
        </p:spPr>
        <p:style>
          <a:lnRef idx="1">
            <a:schemeClr val="accent1"/>
          </a:lnRef>
          <a:fillRef idx="0">
            <a:schemeClr val="accent1"/>
          </a:fillRef>
          <a:effectRef idx="0">
            <a:schemeClr val="accent1"/>
          </a:effectRef>
          <a:fontRef idx="minor">
            <a:schemeClr val="tx1"/>
          </a:fontRef>
        </p:style>
      </p:cxnSp>
      <p:sp>
        <p:nvSpPr>
          <p:cNvPr id="5" name="Tekstin paikkamerkki 4"/>
          <p:cNvSpPr>
            <a:spLocks noGrp="1"/>
          </p:cNvSpPr>
          <p:nvPr>
            <p:ph type="body" sz="quarter" idx="10" hasCustomPrompt="1"/>
          </p:nvPr>
        </p:nvSpPr>
        <p:spPr>
          <a:xfrm>
            <a:off x="0"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7" name="Otsikko 6"/>
          <p:cNvSpPr>
            <a:spLocks noGrp="1"/>
          </p:cNvSpPr>
          <p:nvPr>
            <p:ph type="title"/>
          </p:nvPr>
        </p:nvSpPr>
        <p:spPr>
          <a:xfrm>
            <a:off x="450005" y="213113"/>
            <a:ext cx="11234738" cy="373549"/>
          </a:xfrm>
        </p:spPr>
        <p:txBody>
          <a:bodyPr/>
          <a:lstStyle>
            <a:lvl1pP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cxnSp>
        <p:nvCxnSpPr>
          <p:cNvPr id="48" name="Straight Connector 40"/>
          <p:cNvCxnSpPr/>
          <p:nvPr userDrawn="1"/>
        </p:nvCxnSpPr>
        <p:spPr>
          <a:xfrm>
            <a:off x="2634684" y="714103"/>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0"/>
          <p:cNvCxnSpPr/>
          <p:nvPr userDrawn="1"/>
        </p:nvCxnSpPr>
        <p:spPr>
          <a:xfrm>
            <a:off x="4945357" y="714103"/>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0"/>
          <p:cNvCxnSpPr/>
          <p:nvPr userDrawn="1"/>
        </p:nvCxnSpPr>
        <p:spPr>
          <a:xfrm>
            <a:off x="7146540" y="648789"/>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40"/>
          <p:cNvCxnSpPr/>
          <p:nvPr userDrawn="1"/>
        </p:nvCxnSpPr>
        <p:spPr>
          <a:xfrm>
            <a:off x="9410769" y="648789"/>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40"/>
          <p:cNvCxnSpPr/>
          <p:nvPr userDrawn="1"/>
        </p:nvCxnSpPr>
        <p:spPr>
          <a:xfrm>
            <a:off x="11584655" y="648789"/>
            <a:ext cx="0" cy="4185366"/>
          </a:xfrm>
          <a:prstGeom prst="line">
            <a:avLst/>
          </a:prstGeom>
          <a:ln>
            <a:solidFill>
              <a:schemeClr val="bg1">
                <a:alpha val="59000"/>
              </a:schemeClr>
            </a:solidFill>
          </a:ln>
        </p:spPr>
        <p:style>
          <a:lnRef idx="1">
            <a:schemeClr val="accent1"/>
          </a:lnRef>
          <a:fillRef idx="0">
            <a:schemeClr val="accent1"/>
          </a:fillRef>
          <a:effectRef idx="0">
            <a:schemeClr val="accent1"/>
          </a:effectRef>
          <a:fontRef idx="minor">
            <a:schemeClr val="tx1"/>
          </a:fontRef>
        </p:style>
      </p:cxnSp>
      <p:sp>
        <p:nvSpPr>
          <p:cNvPr id="53" name="Tekstin paikkamerkki 4"/>
          <p:cNvSpPr>
            <a:spLocks noGrp="1"/>
          </p:cNvSpPr>
          <p:nvPr>
            <p:ph type="body" sz="quarter" idx="11" hasCustomPrompt="1"/>
          </p:nvPr>
        </p:nvSpPr>
        <p:spPr>
          <a:xfrm>
            <a:off x="2155441"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54" name="Tekstin paikkamerkki 4"/>
          <p:cNvSpPr>
            <a:spLocks noGrp="1"/>
          </p:cNvSpPr>
          <p:nvPr>
            <p:ph type="body" sz="quarter" idx="12" hasCustomPrompt="1"/>
          </p:nvPr>
        </p:nvSpPr>
        <p:spPr>
          <a:xfrm>
            <a:off x="4466114"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55" name="Tekstin paikkamerkki 4"/>
          <p:cNvSpPr>
            <a:spLocks noGrp="1"/>
          </p:cNvSpPr>
          <p:nvPr>
            <p:ph type="body" sz="quarter" idx="13" hasCustomPrompt="1"/>
          </p:nvPr>
        </p:nvSpPr>
        <p:spPr>
          <a:xfrm>
            <a:off x="6667297"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56" name="Tekstin paikkamerkki 4"/>
          <p:cNvSpPr>
            <a:spLocks noGrp="1"/>
          </p:cNvSpPr>
          <p:nvPr>
            <p:ph type="body" sz="quarter" idx="14" hasCustomPrompt="1"/>
          </p:nvPr>
        </p:nvSpPr>
        <p:spPr>
          <a:xfrm>
            <a:off x="8921059" y="5019809"/>
            <a:ext cx="961978" cy="240168"/>
          </a:xfrm>
        </p:spPr>
        <p:txBody>
          <a:bodyPr/>
          <a:lstStyle>
            <a:lvl1pPr marL="0" indent="0" algn="ctr">
              <a:buNone/>
              <a:defRPr sz="1200" b="1">
                <a:solidFill>
                  <a:schemeClr val="bg1"/>
                </a:solidFill>
              </a:defRPr>
            </a:lvl1pPr>
          </a:lstStyle>
          <a:p>
            <a:pPr lvl="0"/>
            <a:r>
              <a:rPr lang="fi-FI" dirty="0"/>
              <a:t>Kuukausi</a:t>
            </a:r>
          </a:p>
        </p:txBody>
      </p:sp>
      <p:sp>
        <p:nvSpPr>
          <p:cNvPr id="57" name="Tekstin paikkamerkki 4"/>
          <p:cNvSpPr>
            <a:spLocks noGrp="1"/>
          </p:cNvSpPr>
          <p:nvPr>
            <p:ph type="body" sz="quarter" idx="15" hasCustomPrompt="1"/>
          </p:nvPr>
        </p:nvSpPr>
        <p:spPr>
          <a:xfrm>
            <a:off x="11115456" y="5019809"/>
            <a:ext cx="961978" cy="240168"/>
          </a:xfrm>
        </p:spPr>
        <p:txBody>
          <a:bodyPr/>
          <a:lstStyle>
            <a:lvl1pPr marL="0" indent="0" algn="ctr">
              <a:buNone/>
              <a:defRPr sz="1200" b="1">
                <a:solidFill>
                  <a:schemeClr val="bg1"/>
                </a:solidFill>
              </a:defRPr>
            </a:lvl1pPr>
          </a:lstStyle>
          <a:p>
            <a:pPr lvl="0"/>
            <a:r>
              <a:rPr lang="fi-FI" dirty="0"/>
              <a:t>Kuukausi</a:t>
            </a:r>
          </a:p>
        </p:txBody>
      </p:sp>
    </p:spTree>
    <p:extLst>
      <p:ext uri="{BB962C8B-B14F-4D97-AF65-F5344CB8AC3E}">
        <p14:creationId xmlns:p14="http://schemas.microsoft.com/office/powerpoint/2010/main" val="85096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A94FD69D-4FB8-424C-B9E0-8587A9E66001}" type="datetime1">
              <a:rPr lang="fi-FI" smtClean="0"/>
              <a:t>15.3.2024</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D127EA9D-47E1-4E27-9FE0-FCEA2F48A9D1}" type="slidenum">
              <a:rPr lang="fi-FI"/>
              <a:pPr>
                <a:defRPr/>
              </a:pPr>
              <a:t>‹#›</a:t>
            </a:fld>
            <a:endParaRPr lang="fi-FI"/>
          </a:p>
        </p:txBody>
      </p:sp>
    </p:spTree>
    <p:extLst>
      <p:ext uri="{BB962C8B-B14F-4D97-AF65-F5344CB8AC3E}">
        <p14:creationId xmlns:p14="http://schemas.microsoft.com/office/powerpoint/2010/main" val="197963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33D7998B-963B-498F-A572-3CA3217DFED7}" type="datetime1">
              <a:rPr lang="fi-FI" smtClean="0"/>
              <a:t>15.3.2024</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E672E9DE-A9FA-4888-AE9F-B9157D1DC3E2}" type="slidenum">
              <a:rPr lang="fi-FI"/>
              <a:pPr>
                <a:defRPr/>
              </a:pPr>
              <a:t>‹#›</a:t>
            </a:fld>
            <a:endParaRPr lang="fi-FI"/>
          </a:p>
        </p:txBody>
      </p:sp>
    </p:spTree>
    <p:extLst>
      <p:ext uri="{BB962C8B-B14F-4D97-AF65-F5344CB8AC3E}">
        <p14:creationId xmlns:p14="http://schemas.microsoft.com/office/powerpoint/2010/main" val="332176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52788577-75EB-4FBD-8CD1-6B37BF62C54A}" type="datetime1">
              <a:rPr lang="fi-FI" smtClean="0"/>
              <a:t>15.3.2024</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59F30CF3-25C1-4041-A96E-EA98C728F493}" type="slidenum">
              <a:rPr lang="fi-FI"/>
              <a:pPr>
                <a:defRPr/>
              </a:pPr>
              <a:t>‹#›</a:t>
            </a:fld>
            <a:endParaRPr lang="fi-FI"/>
          </a:p>
        </p:txBody>
      </p:sp>
    </p:spTree>
    <p:extLst>
      <p:ext uri="{BB962C8B-B14F-4D97-AF65-F5344CB8AC3E}">
        <p14:creationId xmlns:p14="http://schemas.microsoft.com/office/powerpoint/2010/main" val="328417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1_Väliotsikko sumu">
    <p:bg>
      <p:bgPr>
        <a:solidFill>
          <a:schemeClr val="accent4"/>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latin typeface="+mj-lt"/>
              </a:defRPr>
            </a:lvl1pPr>
          </a:lstStyle>
          <a:p>
            <a:r>
              <a:rPr lang="en-US"/>
              <a:t>Click to edit Master title style</a:t>
            </a:r>
            <a:endParaRPr lang="fi-FI"/>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52788577-75EB-4FBD-8CD1-6B37BF62C54A}" type="datetime1">
              <a:rPr lang="fi-FI" smtClean="0"/>
              <a:t>15.3.2024</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endParaRPr lang="fi-FI"/>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59F30CF3-25C1-4041-A96E-EA98C728F493}" type="slidenum">
              <a:rPr lang="fi-FI"/>
              <a:pPr>
                <a:defRPr/>
              </a:pPr>
              <a:t>‹#›</a:t>
            </a:fld>
            <a:endParaRPr lang="fi-FI"/>
          </a:p>
        </p:txBody>
      </p:sp>
    </p:spTree>
    <p:extLst>
      <p:ext uri="{BB962C8B-B14F-4D97-AF65-F5344CB8AC3E}">
        <p14:creationId xmlns:p14="http://schemas.microsoft.com/office/powerpoint/2010/main" val="146838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p:txBody>
          <a:bodyPr/>
          <a:lstStyle/>
          <a:p>
            <a:pPr>
              <a:defRPr/>
            </a:pPr>
            <a:fld id="{67360D70-5F59-4ABC-8E50-68C4A6C1B8A2}" type="datetime1">
              <a:rPr lang="fi-FI" smtClean="0"/>
              <a:t>15.3.2024</a:t>
            </a:fld>
            <a:endParaRPr lang="fi-FI"/>
          </a:p>
        </p:txBody>
      </p:sp>
      <p:sp>
        <p:nvSpPr>
          <p:cNvPr id="4" name="Footer Placeholder 3"/>
          <p:cNvSpPr>
            <a:spLocks noGrp="1"/>
          </p:cNvSpPr>
          <p:nvPr>
            <p:ph type="ftr" sz="quarter" idx="11"/>
          </p:nvPr>
        </p:nvSpPr>
        <p:spPr/>
        <p:txBody>
          <a:bodyPr/>
          <a:lstStyle/>
          <a:p>
            <a:pPr>
              <a:defRPr/>
            </a:pPr>
            <a:endParaRPr lang="fi-FI"/>
          </a:p>
        </p:txBody>
      </p:sp>
      <p:sp>
        <p:nvSpPr>
          <p:cNvPr id="5" name="Slide Number Placeholder 4"/>
          <p:cNvSpPr>
            <a:spLocks noGrp="1"/>
          </p:cNvSpPr>
          <p:nvPr>
            <p:ph type="sldNum" sz="quarter" idx="12"/>
          </p:nvPr>
        </p:nvSpPr>
        <p:spPr/>
        <p:txBody>
          <a:bodyPr/>
          <a:lstStyle/>
          <a:p>
            <a:pPr>
              <a:defRPr/>
            </a:pPr>
            <a:fld id="{E44E66FB-CFF7-4EF1-8999-674D97D3420A}" type="slidenum">
              <a:rPr lang="fi-FI" smtClean="0"/>
              <a:pPr>
                <a:defRPr/>
              </a:pPr>
              <a:t>‹#›</a:t>
            </a:fld>
            <a:endParaRPr lang="fi-FI"/>
          </a:p>
        </p:txBody>
      </p:sp>
    </p:spTree>
    <p:extLst>
      <p:ext uri="{BB962C8B-B14F-4D97-AF65-F5344CB8AC3E}">
        <p14:creationId xmlns:p14="http://schemas.microsoft.com/office/powerpoint/2010/main" val="142272549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67360D70-5F59-4ABC-8E50-68C4A6C1B8A2}" type="datetime1">
              <a:rPr lang="fi-FI" smtClean="0"/>
              <a:t>15.3.2024</a:t>
            </a:fld>
            <a:endParaRPr lang="fi-FI"/>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endParaRPr lang="fi-FI"/>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E44E66FB-CFF7-4EF1-8999-674D97D3420A}" type="slidenum">
              <a:rPr lang="fi-FI"/>
              <a:pPr>
                <a:defRPr/>
              </a:pPr>
              <a:t>‹#›</a:t>
            </a:fld>
            <a:endParaRPr lang="fi-FI"/>
          </a:p>
        </p:txBody>
      </p:sp>
      <p:grpSp>
        <p:nvGrpSpPr>
          <p:cNvPr id="3079" name="Ryhmä 6"/>
          <p:cNvGrpSpPr>
            <a:grpSpLocks/>
          </p:cNvGrpSpPr>
          <p:nvPr/>
        </p:nvGrpSpPr>
        <p:grpSpPr bwMode="auto">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Tree>
    <p:extLst>
      <p:ext uri="{BB962C8B-B14F-4D97-AF65-F5344CB8AC3E}">
        <p14:creationId xmlns:p14="http://schemas.microsoft.com/office/powerpoint/2010/main" val="1667754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4" r:id="rId41"/>
    <p:sldLayoutId id="2147483701" r:id="rId42"/>
  </p:sldLayoutIdLst>
  <p:hf hdr="0" ftr="0"/>
  <p:txStyles>
    <p:titleStyle>
      <a:lvl1pPr algn="l" rtl="0" eaLnBrk="1" fontAlgn="base" hangingPunct="1">
        <a:lnSpc>
          <a:spcPct val="90000"/>
        </a:lnSpc>
        <a:spcBef>
          <a:spcPct val="0"/>
        </a:spcBef>
        <a:spcAft>
          <a:spcPct val="0"/>
        </a:spcAft>
        <a:defRPr sz="4200"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unsplash.com/@priscilladupreez?utm_source=unsplash&amp;utm_medium=referral&amp;utm_content=creditCopyText"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hyperlink" Target="https://unsplash.com/?utm_source=unsplash&amp;utm_medium=referral&amp;utm_content=creditCopyTex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44C75-B948-4718-AB2E-13FA01724AED}" type="slidenum">
              <a:rPr kumimoji="0" lang="fi-FI" sz="1300" b="1" i="0" u="none" strike="noStrike" kern="1200" cap="none" spc="0" normalizeH="0" baseline="0" noProof="0" smtClean="0">
                <a:ln>
                  <a:noFill/>
                </a:ln>
                <a:solidFill>
                  <a:srgbClr val="FFFFFF"/>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1300" b="1"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 name="Rectangle 3"/>
          <p:cNvSpPr/>
          <p:nvPr/>
        </p:nvSpPr>
        <p:spPr>
          <a:xfrm>
            <a:off x="9156050" y="330200"/>
            <a:ext cx="2650733" cy="6858000"/>
          </a:xfrm>
          <a:prstGeom prst="rect">
            <a:avLst/>
          </a:prstGeom>
          <a:solidFill>
            <a:schemeClr val="accent3">
              <a:lumMod val="40000"/>
              <a:lumOff val="60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800" b="1" dirty="0">
                <a:solidFill>
                  <a:schemeClr val="tx1"/>
                </a:solidFill>
                <a:latin typeface="Arial Black" panose="020B0A04020102020204" pitchFamily="34" charset="0"/>
              </a:rPr>
              <a:t>UUSI TUETUN ASUMISEN KUUKAUSIHINTAINEN  RATKAISU </a:t>
            </a:r>
          </a:p>
          <a:p>
            <a:pPr algn="ctr"/>
            <a:r>
              <a:rPr lang="fi-FI" sz="1800" dirty="0">
                <a:solidFill>
                  <a:schemeClr val="tx1"/>
                </a:solidFill>
              </a:rPr>
              <a:t>Vuokra-asunto (keittomahdollisuudet ja suihku WC) palveluineen korkeintaan 2 vuoden ajan. Käytettävissä yhteistila. Riittävä monialainen tuki, ml yöpäivystys. Päihteettömyyttä ei vaadita, mutta huumausaineet ovat laittomia, joten niitä ei sallita (yksikön säännöt). </a:t>
            </a:r>
            <a:endParaRPr lang="fi-FI" sz="1800" b="1" dirty="0">
              <a:solidFill>
                <a:schemeClr val="tx1"/>
              </a:solidFill>
              <a:latin typeface="Arial Black" panose="020B0A04020102020204" pitchFamily="34" charset="0"/>
            </a:endParaRPr>
          </a:p>
        </p:txBody>
      </p:sp>
      <p:sp>
        <p:nvSpPr>
          <p:cNvPr id="12" name="Otsikko 1"/>
          <p:cNvSpPr txBox="1">
            <a:spLocks/>
          </p:cNvSpPr>
          <p:nvPr/>
        </p:nvSpPr>
        <p:spPr bwMode="auto">
          <a:xfrm>
            <a:off x="1581779" y="271666"/>
            <a:ext cx="7347423"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85000"/>
              </a:lnSpc>
              <a:spcBef>
                <a:spcPct val="0"/>
              </a:spcBef>
              <a:spcAft>
                <a:spcPct val="0"/>
              </a:spcAft>
              <a:defRPr sz="7000" b="1" kern="1200">
                <a:solidFill>
                  <a:srgbClr val="FFFFFF"/>
                </a:solidFill>
                <a:latin typeface="+mj-lt"/>
                <a:ea typeface="+mj-ea"/>
                <a:cs typeface="+mj-cs"/>
              </a:defRPr>
            </a:lvl1pPr>
            <a:lvl2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latin typeface="Arial Black" panose="020B0A04020102020204" pitchFamily="34" charset="0"/>
              </a:defRPr>
            </a:lvl9pPr>
          </a:lstStyle>
          <a:p>
            <a:pPr lvl="0">
              <a:defRPr/>
            </a:pPr>
            <a:r>
              <a:rPr lang="fi-FI" sz="2800" dirty="0">
                <a:solidFill>
                  <a:schemeClr val="tx1"/>
                </a:solidFill>
                <a:latin typeface="Arial Black" panose="020B0A04020102020204" pitchFamily="34" charset="0"/>
              </a:rPr>
              <a:t>Kenelle</a:t>
            </a:r>
            <a:r>
              <a:rPr lang="fi-FI" sz="3200" dirty="0">
                <a:solidFill>
                  <a:schemeClr val="tx1"/>
                </a:solidFill>
                <a:latin typeface="Arial Black" panose="020B0A04020102020204" pitchFamily="34" charset="0"/>
              </a:rPr>
              <a:t> </a:t>
            </a:r>
            <a:r>
              <a:rPr lang="fi-FI" sz="2800" dirty="0">
                <a:solidFill>
                  <a:schemeClr val="tx1"/>
                </a:solidFill>
                <a:latin typeface="Arial Black" panose="020B0A04020102020204" pitchFamily="34" charset="0"/>
              </a:rPr>
              <a:t>tämä palvelu on?</a:t>
            </a:r>
          </a:p>
        </p:txBody>
      </p:sp>
      <p:sp>
        <p:nvSpPr>
          <p:cNvPr id="13" name="Tekstiruutu 14"/>
          <p:cNvSpPr txBox="1"/>
          <p:nvPr/>
        </p:nvSpPr>
        <p:spPr>
          <a:xfrm>
            <a:off x="79390" y="619402"/>
            <a:ext cx="10960433" cy="442674"/>
          </a:xfrm>
          <a:prstGeom prst="roundRect">
            <a:avLst/>
          </a:prstGeom>
          <a:noFill/>
          <a:ln w="38100">
            <a:solidFill>
              <a:schemeClr val="bg1"/>
            </a:solidFill>
          </a:ln>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0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rPr>
              <a:t>18-24 vuotias helsinkiläinen jälkihuollon nuori, asunnon ja vahvan tuen tarve</a:t>
            </a:r>
          </a:p>
        </p:txBody>
      </p:sp>
      <p:sp>
        <p:nvSpPr>
          <p:cNvPr id="14" name="Tekstiruutu 15"/>
          <p:cNvSpPr txBox="1"/>
          <p:nvPr/>
        </p:nvSpPr>
        <p:spPr>
          <a:xfrm>
            <a:off x="414976" y="1873442"/>
            <a:ext cx="4120278" cy="3477875"/>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2000" b="1" i="0" u="none" strike="noStrike" kern="1200" cap="none" spc="0" normalizeH="0" baseline="0" noProof="0" dirty="0">
                <a:ln>
                  <a:noFill/>
                </a:ln>
                <a:solidFill>
                  <a:prstClr val="black"/>
                </a:solidFill>
                <a:effectLst/>
                <a:uLnTx/>
                <a:uFillTx/>
                <a:latin typeface="Arial" panose="020B0604020202020204"/>
                <a:ea typeface="+mn-ea"/>
                <a:cs typeface="+mn-cs"/>
              </a:rPr>
              <a:t>Nuorella voi olla moninaisia haasteita ja oirehdintaa:</a:t>
            </a:r>
            <a:endParaRPr kumimoji="0" lang="fi-FI" sz="20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800" b="1" i="0" u="none" strike="noStrike" kern="1200" cap="none" spc="0" normalizeH="0" baseline="0" noProof="0" dirty="0">
                <a:ln>
                  <a:noFill/>
                </a:ln>
                <a:solidFill>
                  <a:prstClr val="black"/>
                </a:solidFill>
                <a:effectLst/>
                <a:uLnTx/>
                <a:uFillTx/>
                <a:latin typeface="Arial" panose="020B0604020202020204"/>
                <a:ea typeface="+mn-ea"/>
                <a:cs typeface="+mn-cs"/>
              </a:rPr>
              <a:t>Käytösoirehdintaa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800" b="1" i="0" u="none" strike="noStrike" kern="1200" cap="none" spc="0" normalizeH="0" baseline="0" noProof="0" dirty="0">
                <a:ln>
                  <a:noFill/>
                </a:ln>
                <a:solidFill>
                  <a:prstClr val="black"/>
                </a:solidFill>
                <a:effectLst/>
                <a:uLnTx/>
                <a:uFillTx/>
                <a:latin typeface="Arial" panose="020B0604020202020204"/>
                <a:ea typeface="+mn-ea"/>
                <a:cs typeface="+mn-cs"/>
              </a:rPr>
              <a:t>Diagnosoimattomia mielenterveysongelmia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800" b="1" i="0" u="none" strike="noStrike" kern="1200" cap="none" spc="0" normalizeH="0" baseline="0" noProof="0" dirty="0">
                <a:ln>
                  <a:noFill/>
                </a:ln>
                <a:solidFill>
                  <a:prstClr val="black"/>
                </a:solidFill>
                <a:effectLst/>
                <a:uLnTx/>
                <a:uFillTx/>
                <a:latin typeface="Arial" panose="020B0604020202020204"/>
                <a:ea typeface="+mn-ea"/>
                <a:cs typeface="+mn-cs"/>
              </a:rPr>
              <a:t>Neuropsykiatrisia haasteita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800" b="1" i="0" u="none" strike="noStrike" kern="1200" cap="none" spc="0" normalizeH="0" baseline="0" noProof="0" dirty="0">
                <a:ln>
                  <a:noFill/>
                </a:ln>
                <a:solidFill>
                  <a:prstClr val="black"/>
                </a:solidFill>
                <a:effectLst/>
                <a:uLnTx/>
                <a:uFillTx/>
                <a:latin typeface="Arial" panose="020B0604020202020204"/>
                <a:ea typeface="+mn-ea"/>
                <a:cs typeface="+mn-cs"/>
              </a:rPr>
              <a:t>Päihdeongelmia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800" b="0" i="0" u="none" strike="noStrike" kern="1200" cap="none" spc="0" normalizeH="0" baseline="0" noProof="0" dirty="0">
                <a:ln>
                  <a:noFill/>
                </a:ln>
                <a:solidFill>
                  <a:prstClr val="black"/>
                </a:solidFill>
                <a:effectLst/>
                <a:uLnTx/>
                <a:uFillTx/>
                <a:latin typeface="Arial" panose="020B0604020202020204"/>
                <a:ea typeface="+mn-ea"/>
                <a:cs typeface="+mn-cs"/>
              </a:rPr>
              <a:t>Lisäksi traumataustaa, rikostaustaa, kehityksen viivästymistä, lievää vammaisuutta, luottamuspulaa, yksinäisyyttä, haasteita ihmissuhteissa ja aggressiivisuutta</a:t>
            </a:r>
            <a:endParaRPr kumimoji="0" lang="fi-FI" sz="1800" b="0" i="0" u="none" strike="noStrike" kern="1200" cap="none" spc="0" normalizeH="0" baseline="0" noProof="0" dirty="0">
              <a:ln>
                <a:noFill/>
              </a:ln>
              <a:solidFill>
                <a:srgbClr val="FF0000"/>
              </a:solidFill>
              <a:effectLst/>
              <a:uLnTx/>
              <a:uFillTx/>
              <a:latin typeface="Arial" panose="020B0604020202020204"/>
              <a:ea typeface="+mn-ea"/>
              <a:cs typeface="+mn-cs"/>
            </a:endParaRPr>
          </a:p>
        </p:txBody>
      </p:sp>
      <p:sp>
        <p:nvSpPr>
          <p:cNvPr id="11" name="Tekstiruutu 15"/>
          <p:cNvSpPr txBox="1"/>
          <p:nvPr/>
        </p:nvSpPr>
        <p:spPr>
          <a:xfrm>
            <a:off x="4996112" y="1982882"/>
            <a:ext cx="2829319" cy="3200876"/>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2000" b="1" i="0" u="none" strike="noStrike" kern="1200" cap="none" spc="0" normalizeH="0" baseline="0" noProof="0" dirty="0">
                <a:ln>
                  <a:noFill/>
                </a:ln>
                <a:solidFill>
                  <a:prstClr val="black"/>
                </a:solidFill>
                <a:effectLst/>
                <a:uLnTx/>
                <a:uFillTx/>
                <a:latin typeface="Arial" panose="020B0604020202020204"/>
                <a:ea typeface="+mn-ea"/>
                <a:cs typeface="+mn-cs"/>
              </a:rPr>
              <a:t>Arkielämän sujumista vaikeuttaa myös:</a:t>
            </a:r>
            <a:endParaRPr kumimoji="0" lang="fi-FI" sz="20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800" b="1" i="0" u="none" strike="noStrike" kern="1200" cap="none" spc="0" normalizeH="0" baseline="0" noProof="0" dirty="0">
                <a:ln>
                  <a:noFill/>
                </a:ln>
                <a:solidFill>
                  <a:prstClr val="black"/>
                </a:solidFill>
                <a:effectLst/>
                <a:uLnTx/>
                <a:uFillTx/>
                <a:latin typeface="Arial" panose="020B0604020202020204"/>
                <a:ea typeface="+mn-ea"/>
                <a:cs typeface="+mn-cs"/>
              </a:rPr>
              <a:t>Osaamattomuus hoitaa omia asioita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800" b="1" i="0" u="none" strike="noStrike" kern="1200" cap="none" spc="0" normalizeH="0" baseline="0" noProof="0" dirty="0">
                <a:ln>
                  <a:noFill/>
                </a:ln>
                <a:solidFill>
                  <a:prstClr val="black"/>
                </a:solidFill>
                <a:effectLst/>
                <a:uLnTx/>
                <a:uFillTx/>
                <a:latin typeface="Arial" panose="020B0604020202020204"/>
                <a:ea typeface="+mn-ea"/>
                <a:cs typeface="+mn-cs"/>
              </a:rPr>
              <a:t>Ongelmat rahankäytössä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800" b="1" i="0" u="none" strike="noStrike" kern="1200" cap="none" spc="0" normalizeH="0" baseline="0" noProof="0" dirty="0">
                <a:ln>
                  <a:noFill/>
                </a:ln>
                <a:solidFill>
                  <a:prstClr val="black"/>
                </a:solidFill>
                <a:effectLst/>
                <a:uLnTx/>
                <a:uFillTx/>
                <a:latin typeface="Arial" panose="020B0604020202020204"/>
                <a:ea typeface="+mn-ea"/>
                <a:cs typeface="+mn-cs"/>
              </a:rPr>
              <a:t>Haasteet täysi-ikäiselle henkilölle kuuluvien vastuiden ja velvollisuuksien sisäistämisessä</a:t>
            </a:r>
          </a:p>
        </p:txBody>
      </p:sp>
      <p:sp>
        <p:nvSpPr>
          <p:cNvPr id="15" name="Alanuoli 14"/>
          <p:cNvSpPr/>
          <p:nvPr/>
        </p:nvSpPr>
        <p:spPr>
          <a:xfrm rot="16200000">
            <a:off x="2347271" y="5381822"/>
            <a:ext cx="255690" cy="617425"/>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6" name="Tekstiruutu 15"/>
          <p:cNvSpPr txBox="1"/>
          <p:nvPr/>
        </p:nvSpPr>
        <p:spPr>
          <a:xfrm>
            <a:off x="196167" y="5611899"/>
            <a:ext cx="8678174" cy="461665"/>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400" b="1" i="0" u="none" strike="noStrike" kern="1200" cap="none" spc="0" normalizeH="0" baseline="0" noProof="0" dirty="0">
                <a:ln>
                  <a:noFill/>
                </a:ln>
                <a:solidFill>
                  <a:prstClr val="white"/>
                </a:solidFill>
                <a:effectLst/>
                <a:uLnTx/>
                <a:uFillTx/>
                <a:latin typeface="Arial" panose="020B0604020202020204"/>
                <a:ea typeface="+mn-ea"/>
                <a:cs typeface="+mn-cs"/>
              </a:rPr>
              <a:t>Nuoret tippuvat herkästi palveluiden ulkopuolelle</a:t>
            </a:r>
            <a:endParaRPr kumimoji="0" lang="fi-FI" sz="2000" b="1"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 name="Pyöristetty suorakulmio 1"/>
          <p:cNvSpPr/>
          <p:nvPr/>
        </p:nvSpPr>
        <p:spPr>
          <a:xfrm>
            <a:off x="273807" y="1786806"/>
            <a:ext cx="4402617" cy="3564511"/>
          </a:xfrm>
          <a:prstGeom prst="roundRect">
            <a:avLst>
              <a:gd name="adj" fmla="val 1017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9" name="Pyöristetty suorakulmio 18"/>
          <p:cNvSpPr/>
          <p:nvPr/>
        </p:nvSpPr>
        <p:spPr>
          <a:xfrm>
            <a:off x="4817593" y="1820655"/>
            <a:ext cx="2898477" cy="3363103"/>
          </a:xfrm>
          <a:prstGeom prst="roundRect">
            <a:avLst>
              <a:gd name="adj" fmla="val 1017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63817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51518" y="282664"/>
            <a:ext cx="10040418" cy="787400"/>
          </a:xfrm>
        </p:spPr>
        <p:txBody>
          <a:bodyPr/>
          <a:lstStyle/>
          <a:p>
            <a:r>
              <a:rPr lang="fi-FI" dirty="0"/>
              <a:t>Asiakkaalle tarjottava tuettu asuminen ja sen sisältö</a:t>
            </a:r>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4F5B4B-1776-4491-9403-9325C58D36A3}" type="slidenum">
              <a:rPr kumimoji="0" lang="fi-FI" sz="1300" b="1"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300" b="1"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4" name="Pyöristetty suorakulmio 23"/>
          <p:cNvSpPr/>
          <p:nvPr/>
        </p:nvSpPr>
        <p:spPr>
          <a:xfrm>
            <a:off x="-63375" y="195952"/>
            <a:ext cx="1570107" cy="543868"/>
          </a:xfrm>
          <a:prstGeom prst="round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i-FI" sz="1100" b="1" i="0" u="none" strike="noStrike" kern="1200" cap="none" spc="0" normalizeH="0" baseline="0" noProof="0">
                <a:ln>
                  <a:noFill/>
                </a:ln>
                <a:solidFill>
                  <a:prstClr val="white"/>
                </a:solidFill>
                <a:effectLst/>
                <a:uLnTx/>
                <a:uFillTx/>
                <a:latin typeface="Arial" panose="020B0604020202020204"/>
                <a:ea typeface="+mn-ea"/>
                <a:cs typeface="+mn-cs"/>
              </a:rPr>
              <a:t>SISÄLTÖ JA JÄRJESTÄMINEN</a:t>
            </a:r>
          </a:p>
        </p:txBody>
      </p:sp>
      <p:sp>
        <p:nvSpPr>
          <p:cNvPr id="7" name="Suorakulmio 6"/>
          <p:cNvSpPr/>
          <p:nvPr/>
        </p:nvSpPr>
        <p:spPr>
          <a:xfrm>
            <a:off x="472806" y="1628588"/>
            <a:ext cx="11460575" cy="38242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9" name="Suorakulmio 8"/>
          <p:cNvSpPr/>
          <p:nvPr/>
        </p:nvSpPr>
        <p:spPr>
          <a:xfrm>
            <a:off x="5445506" y="998600"/>
            <a:ext cx="3180310" cy="1670416"/>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0" name="Suorakulmio 9"/>
          <p:cNvSpPr/>
          <p:nvPr/>
        </p:nvSpPr>
        <p:spPr>
          <a:xfrm>
            <a:off x="2420915" y="2949960"/>
            <a:ext cx="3180310" cy="1671280"/>
          </a:xfrm>
          <a:prstGeom prst="rect">
            <a:avLst/>
          </a:prstGeom>
          <a:no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1" name="Ellipsi 10"/>
          <p:cNvSpPr/>
          <p:nvPr/>
        </p:nvSpPr>
        <p:spPr>
          <a:xfrm>
            <a:off x="8170566" y="1229457"/>
            <a:ext cx="703868" cy="7038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2" name="Ellipsi 11"/>
          <p:cNvSpPr/>
          <p:nvPr/>
        </p:nvSpPr>
        <p:spPr>
          <a:xfrm>
            <a:off x="10240450" y="1230787"/>
            <a:ext cx="703868" cy="7038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3" name="Ellipsi 12"/>
          <p:cNvSpPr/>
          <p:nvPr/>
        </p:nvSpPr>
        <p:spPr>
          <a:xfrm>
            <a:off x="5897486" y="1229457"/>
            <a:ext cx="703868" cy="7038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4" name="Ellipsi 13"/>
          <p:cNvSpPr/>
          <p:nvPr/>
        </p:nvSpPr>
        <p:spPr>
          <a:xfrm>
            <a:off x="1388263" y="1229457"/>
            <a:ext cx="703868" cy="7038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5" name="Ellipsi 14"/>
          <p:cNvSpPr/>
          <p:nvPr/>
        </p:nvSpPr>
        <p:spPr>
          <a:xfrm>
            <a:off x="3587454" y="1229457"/>
            <a:ext cx="703868" cy="7038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16"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8557" y="1349119"/>
            <a:ext cx="459901" cy="457518"/>
          </a:xfrm>
          <a:prstGeom prst="rect">
            <a:avLst/>
          </a:prstGeom>
        </p:spPr>
      </p:pic>
      <p:pic>
        <p:nvPicPr>
          <p:cNvPr id="17"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3503" y="1367778"/>
            <a:ext cx="440154" cy="440154"/>
          </a:xfrm>
          <a:prstGeom prst="rect">
            <a:avLst/>
          </a:prstGeom>
        </p:spPr>
      </p:pic>
      <p:pic>
        <p:nvPicPr>
          <p:cNvPr id="18"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8020" y="1351270"/>
            <a:ext cx="440154" cy="440154"/>
          </a:xfrm>
          <a:prstGeom prst="rect">
            <a:avLst/>
          </a:prstGeom>
        </p:spPr>
      </p:pic>
      <p:pic>
        <p:nvPicPr>
          <p:cNvPr id="19" name="Picture 3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07988" y="1349940"/>
            <a:ext cx="440154" cy="440154"/>
          </a:xfrm>
          <a:prstGeom prst="rect">
            <a:avLst/>
          </a:prstGeom>
        </p:spPr>
      </p:pic>
      <p:pic>
        <p:nvPicPr>
          <p:cNvPr id="20" name="Picture 3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91792" y="1338537"/>
            <a:ext cx="496685" cy="496685"/>
          </a:xfrm>
          <a:prstGeom prst="rect">
            <a:avLst/>
          </a:prstGeom>
        </p:spPr>
      </p:pic>
      <p:sp>
        <p:nvSpPr>
          <p:cNvPr id="21" name="Pyöristetty suorakulmio 20"/>
          <p:cNvSpPr/>
          <p:nvPr/>
        </p:nvSpPr>
        <p:spPr>
          <a:xfrm>
            <a:off x="2498204" y="5453739"/>
            <a:ext cx="7528058" cy="598717"/>
          </a:xfrm>
          <a:prstGeom prst="roundRect">
            <a:avLst/>
          </a:prstGeom>
          <a:solidFill>
            <a:schemeClr val="bg1"/>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pic>
        <p:nvPicPr>
          <p:cNvPr id="22" name="Picture 6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51195" y="5288661"/>
            <a:ext cx="641668" cy="645010"/>
          </a:xfrm>
          <a:prstGeom prst="rect">
            <a:avLst/>
          </a:prstGeom>
          <a:solidFill>
            <a:schemeClr val="bg1"/>
          </a:solidFill>
          <a:ln>
            <a:noFill/>
          </a:ln>
        </p:spPr>
      </p:pic>
      <p:sp>
        <p:nvSpPr>
          <p:cNvPr id="23" name="Tekstiruutu 22"/>
          <p:cNvSpPr txBox="1"/>
          <p:nvPr/>
        </p:nvSpPr>
        <p:spPr>
          <a:xfrm>
            <a:off x="2572029" y="5583371"/>
            <a:ext cx="7341687"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Nuorten osallistaminen toiminnan ja viihtyisien tilojen suunnitteluun</a:t>
            </a:r>
          </a:p>
        </p:txBody>
      </p:sp>
      <p:sp>
        <p:nvSpPr>
          <p:cNvPr id="25" name="Tekstiruutu 24"/>
          <p:cNvSpPr txBox="1"/>
          <p:nvPr/>
        </p:nvSpPr>
        <p:spPr>
          <a:xfrm>
            <a:off x="779578" y="1889824"/>
            <a:ext cx="192111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a:ln>
                  <a:noFill/>
                </a:ln>
                <a:solidFill>
                  <a:srgbClr val="FF99CC"/>
                </a:solidFill>
                <a:effectLst/>
                <a:uLnTx/>
                <a:uFillTx/>
                <a:latin typeface="Arial Black" panose="020B0A04020102020204" pitchFamily="34" charset="0"/>
                <a:ea typeface="+mn-ea"/>
                <a:cs typeface="+mn-cs"/>
              </a:rPr>
              <a:t>KOHTAAMINEN</a:t>
            </a:r>
          </a:p>
        </p:txBody>
      </p:sp>
      <p:sp>
        <p:nvSpPr>
          <p:cNvPr id="26" name="Tekstiruutu 25"/>
          <p:cNvSpPr txBox="1"/>
          <p:nvPr/>
        </p:nvSpPr>
        <p:spPr>
          <a:xfrm>
            <a:off x="2902857" y="1895027"/>
            <a:ext cx="192111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a:ln>
                  <a:noFill/>
                </a:ln>
                <a:solidFill>
                  <a:srgbClr val="FF99CC"/>
                </a:solidFill>
                <a:effectLst/>
                <a:uLnTx/>
                <a:uFillTx/>
                <a:latin typeface="Arial Black" panose="020B0A04020102020204" pitchFamily="34" charset="0"/>
                <a:ea typeface="+mn-ea"/>
                <a:cs typeface="+mn-cs"/>
              </a:rPr>
              <a:t>TUKI ARJESSA</a:t>
            </a:r>
          </a:p>
        </p:txBody>
      </p:sp>
      <p:sp>
        <p:nvSpPr>
          <p:cNvPr id="27" name="Tekstiruutu 26"/>
          <p:cNvSpPr txBox="1"/>
          <p:nvPr/>
        </p:nvSpPr>
        <p:spPr>
          <a:xfrm>
            <a:off x="5297951" y="1886359"/>
            <a:ext cx="192111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a:ln>
                  <a:noFill/>
                </a:ln>
                <a:solidFill>
                  <a:srgbClr val="FF99CC"/>
                </a:solidFill>
                <a:effectLst/>
                <a:uLnTx/>
                <a:uFillTx/>
                <a:latin typeface="Arial Black" panose="020B0A04020102020204" pitchFamily="34" charset="0"/>
                <a:ea typeface="+mn-ea"/>
                <a:cs typeface="+mn-cs"/>
              </a:rPr>
              <a:t>TILAT</a:t>
            </a:r>
          </a:p>
        </p:txBody>
      </p:sp>
      <p:sp>
        <p:nvSpPr>
          <p:cNvPr id="28" name="Tekstiruutu 27"/>
          <p:cNvSpPr txBox="1"/>
          <p:nvPr/>
        </p:nvSpPr>
        <p:spPr>
          <a:xfrm>
            <a:off x="7406410" y="1889824"/>
            <a:ext cx="2182307"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a:ln>
                  <a:noFill/>
                </a:ln>
                <a:solidFill>
                  <a:srgbClr val="FF99CC"/>
                </a:solidFill>
                <a:effectLst/>
                <a:uLnTx/>
                <a:uFillTx/>
                <a:latin typeface="Arial Black" panose="020B0A04020102020204" pitchFamily="34" charset="0"/>
                <a:ea typeface="+mn-ea"/>
                <a:cs typeface="+mn-cs"/>
              </a:rPr>
              <a:t>MUUT PALVELUT</a:t>
            </a:r>
          </a:p>
        </p:txBody>
      </p:sp>
      <p:sp>
        <p:nvSpPr>
          <p:cNvPr id="29" name="Tekstiruutu 28"/>
          <p:cNvSpPr txBox="1"/>
          <p:nvPr/>
        </p:nvSpPr>
        <p:spPr>
          <a:xfrm>
            <a:off x="9635248" y="1881449"/>
            <a:ext cx="192111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600" b="0" i="0" u="none" strike="noStrike" kern="1200" cap="none" spc="0" normalizeH="0" baseline="0" noProof="0">
                <a:ln>
                  <a:noFill/>
                </a:ln>
                <a:solidFill>
                  <a:srgbClr val="FF99CC"/>
                </a:solidFill>
                <a:effectLst/>
                <a:uLnTx/>
                <a:uFillTx/>
                <a:latin typeface="Arial Black" panose="020B0A04020102020204" pitchFamily="34" charset="0"/>
                <a:ea typeface="+mn-ea"/>
                <a:cs typeface="+mn-cs"/>
              </a:rPr>
              <a:t>HENKILÖSTÖ</a:t>
            </a:r>
          </a:p>
        </p:txBody>
      </p:sp>
      <p:sp>
        <p:nvSpPr>
          <p:cNvPr id="30" name="Tekstiruutu 29"/>
          <p:cNvSpPr txBox="1"/>
          <p:nvPr/>
        </p:nvSpPr>
        <p:spPr>
          <a:xfrm>
            <a:off x="667131" y="2273889"/>
            <a:ext cx="2295391" cy="181588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err="1">
                <a:ln>
                  <a:noFill/>
                </a:ln>
                <a:solidFill>
                  <a:prstClr val="black"/>
                </a:solidFill>
                <a:effectLst/>
                <a:uLnTx/>
                <a:uFillTx/>
                <a:latin typeface="Arial" panose="020B0604020202020204"/>
                <a:ea typeface="+mn-ea"/>
                <a:cs typeface="+mn-cs"/>
              </a:rPr>
              <a:t>Luottamuksel-linen</a:t>
            </a:r>
            <a:r>
              <a:rPr kumimoji="0" lang="fi-FI" sz="1600" b="1" i="0" u="none" strike="noStrike" kern="1200" cap="none" spc="0" normalizeH="0" baseline="0" noProof="0">
                <a:ln>
                  <a:noFill/>
                </a:ln>
                <a:solidFill>
                  <a:prstClr val="black"/>
                </a:solidFill>
                <a:effectLst/>
                <a:uLnTx/>
                <a:uFillTx/>
                <a:latin typeface="Arial" panose="020B0604020202020204"/>
                <a:ea typeface="+mn-ea"/>
                <a:cs typeface="+mn-cs"/>
              </a:rPr>
              <a:t> suhde työntekijään</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a:ln>
                  <a:noFill/>
                </a:ln>
                <a:solidFill>
                  <a:prstClr val="black"/>
                </a:solidFill>
                <a:effectLst/>
                <a:uLnTx/>
                <a:uFillTx/>
                <a:latin typeface="Arial" panose="020B0604020202020204"/>
                <a:ea typeface="+mn-ea"/>
                <a:cs typeface="+mn-cs"/>
              </a:rPr>
              <a:t>Oikea aikainen tavoitettavuus</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a:ln>
                  <a:noFill/>
                </a:ln>
                <a:solidFill>
                  <a:prstClr val="black"/>
                </a:solidFill>
                <a:effectLst/>
                <a:uLnTx/>
                <a:uFillTx/>
                <a:latin typeface="Arial" panose="020B0604020202020204"/>
                <a:ea typeface="+mn-ea"/>
                <a:cs typeface="+mn-cs"/>
              </a:rPr>
              <a:t>Yksityisyyden kunnioitus</a:t>
            </a:r>
          </a:p>
        </p:txBody>
      </p:sp>
      <p:sp>
        <p:nvSpPr>
          <p:cNvPr id="31" name="Tekstiruutu 30"/>
          <p:cNvSpPr txBox="1"/>
          <p:nvPr/>
        </p:nvSpPr>
        <p:spPr>
          <a:xfrm>
            <a:off x="2802819" y="2264746"/>
            <a:ext cx="2377329" cy="280076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a:ln>
                  <a:noFill/>
                </a:ln>
                <a:solidFill>
                  <a:prstClr val="black"/>
                </a:solidFill>
                <a:effectLst/>
                <a:uLnTx/>
                <a:uFillTx/>
                <a:latin typeface="Arial" panose="020B0604020202020204"/>
                <a:ea typeface="+mn-ea"/>
                <a:cs typeface="+mn-cs"/>
              </a:rPr>
              <a:t>Yksilöllinen tuki</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a:ln>
                  <a:noFill/>
                </a:ln>
                <a:solidFill>
                  <a:prstClr val="black"/>
                </a:solidFill>
                <a:effectLst/>
                <a:uLnTx/>
                <a:uFillTx/>
                <a:latin typeface="Arial" panose="020B0604020202020204"/>
                <a:ea typeface="+mn-ea"/>
                <a:cs typeface="+mn-cs"/>
              </a:rPr>
              <a:t>Opastusta oman talouden ja kodin hoitoon</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a:ln>
                  <a:noFill/>
                </a:ln>
                <a:solidFill>
                  <a:prstClr val="black"/>
                </a:solidFill>
                <a:effectLst/>
                <a:uLnTx/>
                <a:uFillTx/>
                <a:latin typeface="Arial" panose="020B0604020202020204"/>
                <a:ea typeface="+mn-ea"/>
                <a:cs typeface="+mn-cs"/>
              </a:rPr>
              <a:t>Tukea </a:t>
            </a:r>
            <a:r>
              <a:rPr kumimoji="0" lang="fi-FI" sz="1600" b="1" i="0" u="none" strike="noStrike" kern="1200" cap="none" spc="0" normalizeH="0" baseline="0" noProof="0" err="1">
                <a:ln>
                  <a:noFill/>
                </a:ln>
                <a:solidFill>
                  <a:prstClr val="black"/>
                </a:solidFill>
                <a:effectLst/>
                <a:uLnTx/>
                <a:uFillTx/>
                <a:latin typeface="Arial" panose="020B0604020202020204"/>
                <a:ea typeface="+mn-ea"/>
                <a:cs typeface="+mn-cs"/>
              </a:rPr>
              <a:t>viranomais</a:t>
            </a:r>
            <a:r>
              <a:rPr kumimoji="0" lang="fi-FI" sz="1600" b="1" i="0" u="none" strike="noStrike" kern="1200" cap="none" spc="0" normalizeH="0" baseline="0" noProof="0">
                <a:ln>
                  <a:noFill/>
                </a:ln>
                <a:solidFill>
                  <a:prstClr val="black"/>
                </a:solidFill>
                <a:effectLst/>
                <a:uLnTx/>
                <a:uFillTx/>
                <a:latin typeface="Arial" panose="020B0604020202020204"/>
                <a:ea typeface="+mn-ea"/>
                <a:cs typeface="+mn-cs"/>
              </a:rPr>
              <a:t>-asiointiin</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a:ln>
                  <a:noFill/>
                </a:ln>
                <a:solidFill>
                  <a:prstClr val="black"/>
                </a:solidFill>
                <a:effectLst/>
                <a:uLnTx/>
                <a:uFillTx/>
                <a:latin typeface="Arial" panose="020B0604020202020204"/>
                <a:ea typeface="+mn-ea"/>
                <a:cs typeface="+mn-cs"/>
              </a:rPr>
              <a:t>Sairaanhoidollinen tuki</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a:ln>
                  <a:noFill/>
                </a:ln>
                <a:solidFill>
                  <a:prstClr val="black"/>
                </a:solidFill>
                <a:effectLst/>
                <a:uLnTx/>
                <a:uFillTx/>
                <a:latin typeface="Arial" panose="020B0604020202020204"/>
                <a:ea typeface="+mn-ea"/>
                <a:cs typeface="+mn-cs"/>
              </a:rPr>
              <a:t>Ohjaus koulutukseen ja työhön</a:t>
            </a:r>
          </a:p>
        </p:txBody>
      </p:sp>
      <p:sp>
        <p:nvSpPr>
          <p:cNvPr id="32" name="Tekstiruutu 31"/>
          <p:cNvSpPr txBox="1"/>
          <p:nvPr/>
        </p:nvSpPr>
        <p:spPr>
          <a:xfrm>
            <a:off x="5103364" y="2264746"/>
            <a:ext cx="2317266" cy="329320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Asuntoja n. 25 nuorelle, 10-15 ryhmissä ja satelliitti-asunnoissa, </a:t>
            </a:r>
            <a:r>
              <a:rPr kumimoji="0" lang="fi-FI" sz="1600" b="1" i="0" u="none" strike="noStrike" kern="1200" cap="none" spc="0" normalizeH="0" baseline="0" noProof="0" dirty="0">
                <a:ln>
                  <a:noFill/>
                </a:ln>
                <a:effectLst/>
                <a:uLnTx/>
                <a:uFillTx/>
                <a:latin typeface="Arial" panose="020B0604020202020204"/>
                <a:ea typeface="+mn-ea"/>
                <a:cs typeface="+mn-cs"/>
              </a:rPr>
              <a:t>yhteistilat</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Sijainti Helsingissä, tai tunnissa</a:t>
            </a:r>
            <a:r>
              <a:rPr kumimoji="0" lang="fi-FI" sz="1600" b="1" i="0" u="none" strike="noStrike" kern="1200" cap="none" spc="0" normalizeH="0" noProof="0" dirty="0">
                <a:ln>
                  <a:noFill/>
                </a:ln>
                <a:solidFill>
                  <a:prstClr val="black"/>
                </a:solidFill>
                <a:effectLst/>
                <a:uLnTx/>
                <a:uFillTx/>
                <a:latin typeface="Arial" panose="020B0604020202020204"/>
                <a:ea typeface="+mn-ea"/>
                <a:cs typeface="+mn-cs"/>
              </a:rPr>
              <a:t> Helsingin keskustasta, </a:t>
            </a: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hyvien julkisten yhteyksien varrella </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Kodikkuus</a:t>
            </a:r>
          </a:p>
        </p:txBody>
      </p:sp>
      <p:sp>
        <p:nvSpPr>
          <p:cNvPr id="33" name="Suorakulmio 32"/>
          <p:cNvSpPr/>
          <p:nvPr/>
        </p:nvSpPr>
        <p:spPr>
          <a:xfrm>
            <a:off x="7527489" y="2276492"/>
            <a:ext cx="1940150" cy="2554545"/>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Ruokapalvelut: yksi lämminateria ja aamu/iltapala</a:t>
            </a:r>
            <a:r>
              <a:rPr kumimoji="0" lang="fi-FI" sz="1600" b="1" i="0" u="none" strike="noStrike" kern="1200" cap="none" spc="0" normalizeH="0" noProof="0" dirty="0">
                <a:ln>
                  <a:noFill/>
                </a:ln>
                <a:solidFill>
                  <a:prstClr val="black"/>
                </a:solidFill>
                <a:effectLst/>
                <a:uLnTx/>
                <a:uFillTx/>
                <a:latin typeface="Arial" panose="020B0604020202020204"/>
                <a:ea typeface="+mn-ea"/>
                <a:cs typeface="+mn-cs"/>
              </a:rPr>
              <a:t> nuorelle tarjolla</a:t>
            </a: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 </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Turvallisuus-palvelut </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Muut</a:t>
            </a:r>
          </a:p>
        </p:txBody>
      </p:sp>
      <p:sp>
        <p:nvSpPr>
          <p:cNvPr id="34" name="Suorakulmio 33"/>
          <p:cNvSpPr/>
          <p:nvPr/>
        </p:nvSpPr>
        <p:spPr>
          <a:xfrm>
            <a:off x="9484424" y="2273889"/>
            <a:ext cx="2247346" cy="1815882"/>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Henkilöstö-mitoitus 0,6</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Yö-päivystys</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Moniammatillinen tiimi</a:t>
            </a:r>
          </a:p>
          <a:p>
            <a:pPr marL="285750" marR="0" lvl="0" indent="-285750" algn="l" defTabSz="914400" rtl="0" eaLnBrk="1" fontAlgn="auto" latinLnBrk="0" hangingPunct="1">
              <a:lnSpc>
                <a:spcPct val="100000"/>
              </a:lnSpc>
              <a:spcBef>
                <a:spcPts val="0"/>
              </a:spcBef>
              <a:spcAft>
                <a:spcPts val="0"/>
              </a:spcAft>
              <a:buClr>
                <a:srgbClr val="F5A3C7"/>
              </a:buClr>
              <a:buSzTx/>
              <a:buFont typeface="Wingdings" panose="05000000000000000000" pitchFamily="2" charset="2"/>
              <a:buChar char="ü"/>
              <a:tabLst/>
              <a:defRPr/>
            </a:pP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Lääkäripalvelut</a:t>
            </a:r>
            <a:r>
              <a:rPr kumimoji="0" lang="fi-FI" sz="1600" b="1" i="0" u="none" strike="noStrike" kern="1200" cap="none" spc="0" normalizeH="0" noProof="0" dirty="0">
                <a:ln>
                  <a:noFill/>
                </a:ln>
                <a:solidFill>
                  <a:prstClr val="black"/>
                </a:solidFill>
                <a:effectLst/>
                <a:uLnTx/>
                <a:uFillTx/>
                <a:latin typeface="Arial" panose="020B0604020202020204"/>
                <a:ea typeface="+mn-ea"/>
                <a:cs typeface="+mn-cs"/>
              </a:rPr>
              <a:t> </a:t>
            </a:r>
            <a:r>
              <a:rPr kumimoji="0" lang="fi-FI" sz="1600" b="1" i="0" u="none" strike="noStrike" kern="1200" cap="none" spc="0" normalizeH="0" baseline="0" noProof="0" dirty="0">
                <a:ln>
                  <a:noFill/>
                </a:ln>
                <a:solidFill>
                  <a:prstClr val="black"/>
                </a:solidFill>
                <a:effectLst/>
                <a:uLnTx/>
                <a:uFillTx/>
                <a:latin typeface="Arial" panose="020B0604020202020204"/>
                <a:ea typeface="+mn-ea"/>
                <a:cs typeface="+mn-cs"/>
              </a:rPr>
              <a:t>8h viikossa</a:t>
            </a:r>
          </a:p>
        </p:txBody>
      </p:sp>
      <p:sp>
        <p:nvSpPr>
          <p:cNvPr id="36" name="Tekstiruutu 35"/>
          <p:cNvSpPr txBox="1"/>
          <p:nvPr/>
        </p:nvSpPr>
        <p:spPr>
          <a:xfrm>
            <a:off x="1480457" y="6315218"/>
            <a:ext cx="7286919"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00" b="0" i="0" u="none" strike="noStrike" kern="1200" cap="none" spc="0" normalizeH="0" baseline="0" noProof="0">
                <a:ln>
                  <a:noFill/>
                </a:ln>
                <a:solidFill>
                  <a:srgbClr val="E7E6E6">
                    <a:lumMod val="75000"/>
                  </a:srgbClr>
                </a:solidFill>
                <a:effectLst/>
                <a:uLnTx/>
                <a:uFillTx/>
                <a:latin typeface="Arial" panose="020B0604020202020204"/>
                <a:ea typeface="+mn-ea"/>
                <a:cs typeface="+mn-cs"/>
              </a:rPr>
              <a:t>Lähde: Haastattelut, kokemusasiantuntijoiden osallistaminen, työpaja, lastensuojelun osallistaminen</a:t>
            </a:r>
          </a:p>
        </p:txBody>
      </p:sp>
    </p:spTree>
    <p:extLst>
      <p:ext uri="{BB962C8B-B14F-4D97-AF65-F5344CB8AC3E}">
        <p14:creationId xmlns:p14="http://schemas.microsoft.com/office/powerpoint/2010/main" val="3216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3"/>
          <p:cNvSpPr/>
          <p:nvPr/>
        </p:nvSpPr>
        <p:spPr>
          <a:xfrm>
            <a:off x="0" y="-7363"/>
            <a:ext cx="12192000" cy="6858000"/>
          </a:xfrm>
          <a:prstGeom prst="rect">
            <a:avLst/>
          </a:prstGeom>
          <a:solidFill>
            <a:schemeClr val="accent3">
              <a:lumMod val="40000"/>
              <a:lumOff val="60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 name="Otsikko 1"/>
          <p:cNvSpPr>
            <a:spLocks noGrp="1"/>
          </p:cNvSpPr>
          <p:nvPr>
            <p:ph type="title"/>
          </p:nvPr>
        </p:nvSpPr>
        <p:spPr>
          <a:xfrm>
            <a:off x="1651518" y="282664"/>
            <a:ext cx="10040418" cy="510867"/>
          </a:xfrm>
        </p:spPr>
        <p:txBody>
          <a:bodyPr/>
          <a:lstStyle/>
          <a:p>
            <a:r>
              <a:rPr lang="fi-FI"/>
              <a:t>Mitä uusi asumispalvelu voi tarjota nuorelle?</a:t>
            </a:r>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4F5B4B-1776-4491-9403-9325C58D36A3}" type="slidenum">
              <a:rPr kumimoji="0" lang="fi-FI" sz="1300" b="1"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i-FI" sz="1300" b="1"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4" name="Pyöristetty suorakulmio 23"/>
          <p:cNvSpPr/>
          <p:nvPr/>
        </p:nvSpPr>
        <p:spPr>
          <a:xfrm>
            <a:off x="-63375" y="195952"/>
            <a:ext cx="1570107" cy="543868"/>
          </a:xfrm>
          <a:prstGeom prst="roundRect">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i-FI" sz="1100" b="1" i="0" u="none" strike="noStrike" kern="1200" cap="none" spc="0" normalizeH="0" baseline="0" noProof="0">
                <a:ln>
                  <a:noFill/>
                </a:ln>
                <a:solidFill>
                  <a:prstClr val="white"/>
                </a:solidFill>
                <a:effectLst/>
                <a:uLnTx/>
                <a:uFillTx/>
                <a:latin typeface="Arial" panose="020B0604020202020204"/>
                <a:ea typeface="+mn-ea"/>
                <a:cs typeface="+mn-cs"/>
              </a:rPr>
              <a:t>YHTEENVETO JA SUOSITUKSET</a:t>
            </a:r>
          </a:p>
        </p:txBody>
      </p:sp>
      <p:sp>
        <p:nvSpPr>
          <p:cNvPr id="10" name="Suorakulmio 9"/>
          <p:cNvSpPr/>
          <p:nvPr/>
        </p:nvSpPr>
        <p:spPr>
          <a:xfrm>
            <a:off x="1302224" y="6328222"/>
            <a:ext cx="1920719" cy="2154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a:ln>
                  <a:noFill/>
                </a:ln>
                <a:solidFill>
                  <a:prstClr val="white"/>
                </a:solidFill>
                <a:effectLst/>
                <a:uLnTx/>
                <a:uFillTx/>
                <a:latin typeface="Arial" panose="020B0604020202020204"/>
                <a:ea typeface="+mn-ea"/>
                <a:cs typeface="+mn-cs"/>
              </a:rPr>
              <a:t>Kuva: </a:t>
            </a:r>
            <a:r>
              <a:rPr kumimoji="0" lang="fi-FI" sz="800" b="0" i="0" u="none" strike="noStrike" kern="1200" cap="none" spc="0" normalizeH="0" baseline="0" noProof="0" err="1">
                <a:ln>
                  <a:noFill/>
                </a:ln>
                <a:solidFill>
                  <a:prstClr val="white"/>
                </a:solidFill>
                <a:effectLst/>
                <a:uLnTx/>
                <a:uFillTx/>
                <a:latin typeface="Arial" panose="020B0604020202020204"/>
                <a:ea typeface="+mn-ea"/>
                <a:cs typeface="+mn-cs"/>
                <a:hlinkClick r:id="rId3"/>
              </a:rPr>
              <a:t>Priscilla</a:t>
            </a:r>
            <a:r>
              <a:rPr kumimoji="0" lang="fi-FI" sz="800" b="0" i="0" u="none" strike="noStrike" kern="1200" cap="none" spc="0" normalizeH="0" baseline="0" noProof="0">
                <a:ln>
                  <a:noFill/>
                </a:ln>
                <a:solidFill>
                  <a:prstClr val="white"/>
                </a:solidFill>
                <a:effectLst/>
                <a:uLnTx/>
                <a:uFillTx/>
                <a:latin typeface="Arial" panose="020B0604020202020204"/>
                <a:ea typeface="+mn-ea"/>
                <a:cs typeface="+mn-cs"/>
                <a:hlinkClick r:id="rId3"/>
              </a:rPr>
              <a:t> Du </a:t>
            </a:r>
            <a:r>
              <a:rPr kumimoji="0" lang="fi-FI" sz="800" b="0" i="0" u="none" strike="noStrike" kern="1200" cap="none" spc="0" normalizeH="0" baseline="0" noProof="0" err="1">
                <a:ln>
                  <a:noFill/>
                </a:ln>
                <a:solidFill>
                  <a:prstClr val="white"/>
                </a:solidFill>
                <a:effectLst/>
                <a:uLnTx/>
                <a:uFillTx/>
                <a:latin typeface="Arial" panose="020B0604020202020204"/>
                <a:ea typeface="+mn-ea"/>
                <a:cs typeface="+mn-cs"/>
                <a:hlinkClick r:id="rId3"/>
              </a:rPr>
              <a:t>Preez</a:t>
            </a:r>
            <a:r>
              <a:rPr kumimoji="0" lang="fi-FI" sz="800" b="0" i="0" u="none" strike="noStrike" kern="1200" cap="none" spc="0" normalizeH="0" baseline="0" noProof="0">
                <a:ln>
                  <a:noFill/>
                </a:ln>
                <a:solidFill>
                  <a:prstClr val="white"/>
                </a:solidFill>
                <a:effectLst/>
                <a:uLnTx/>
                <a:uFillTx/>
                <a:latin typeface="Arial" panose="020B0604020202020204"/>
                <a:ea typeface="+mn-ea"/>
                <a:cs typeface="+mn-cs"/>
              </a:rPr>
              <a:t> on </a:t>
            </a:r>
            <a:r>
              <a:rPr kumimoji="0" lang="fi-FI" sz="800" b="0" i="0" u="none" strike="noStrike" kern="1200" cap="none" spc="0" normalizeH="0" baseline="0" noProof="0" err="1">
                <a:ln>
                  <a:noFill/>
                </a:ln>
                <a:solidFill>
                  <a:prstClr val="white"/>
                </a:solidFill>
                <a:effectLst/>
                <a:uLnTx/>
                <a:uFillTx/>
                <a:latin typeface="Arial" panose="020B0604020202020204"/>
                <a:ea typeface="+mn-ea"/>
                <a:cs typeface="+mn-cs"/>
                <a:hlinkClick r:id="rId4"/>
              </a:rPr>
              <a:t>Unsplash</a:t>
            </a:r>
            <a:r>
              <a:rPr kumimoji="0" lang="fi-FI" sz="800" b="0" i="0" u="none" strike="noStrike" kern="1200" cap="none" spc="0" normalizeH="0" baseline="0" noProof="0">
                <a:ln>
                  <a:noFill/>
                </a:ln>
                <a:solidFill>
                  <a:prstClr val="white"/>
                </a:solidFill>
                <a:effectLst/>
                <a:uLnTx/>
                <a:uFillTx/>
                <a:latin typeface="Arial" panose="020B0604020202020204"/>
                <a:ea typeface="+mn-ea"/>
                <a:cs typeface="+mn-cs"/>
              </a:rPr>
              <a:t> </a:t>
            </a:r>
          </a:p>
        </p:txBody>
      </p:sp>
      <p:sp>
        <p:nvSpPr>
          <p:cNvPr id="12" name="Tekstiruutu 15"/>
          <p:cNvSpPr txBox="1"/>
          <p:nvPr/>
        </p:nvSpPr>
        <p:spPr>
          <a:xfrm>
            <a:off x="1433144" y="2772624"/>
            <a:ext cx="2601172" cy="707886"/>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000" b="1" i="0" u="none" strike="noStrike" kern="1200" cap="none" spc="0" normalizeH="0" baseline="0" noProof="0">
                <a:ln>
                  <a:noFill/>
                </a:ln>
                <a:solidFill>
                  <a:prstClr val="black"/>
                </a:solidFill>
                <a:effectLst/>
                <a:uLnTx/>
                <a:uFillTx/>
                <a:latin typeface="Arial" panose="020B0604020202020204"/>
                <a:ea typeface="+mn-ea"/>
                <a:cs typeface="+mn-cs"/>
              </a:rPr>
              <a:t>Luotettavan ja turvallisen aikuisen</a:t>
            </a:r>
            <a:endParaRPr kumimoji="0" lang="fi-FI" sz="1800" b="1"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3" name="Pyöristetty suorakulmio 12"/>
          <p:cNvSpPr/>
          <p:nvPr/>
        </p:nvSpPr>
        <p:spPr>
          <a:xfrm>
            <a:off x="1433144" y="2778171"/>
            <a:ext cx="2601172" cy="724896"/>
          </a:xfrm>
          <a:prstGeom prst="roundRect">
            <a:avLst>
              <a:gd name="adj" fmla="val 1017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4" name="Tekstiruutu 15"/>
          <p:cNvSpPr txBox="1"/>
          <p:nvPr/>
        </p:nvSpPr>
        <p:spPr>
          <a:xfrm>
            <a:off x="2576144" y="1859603"/>
            <a:ext cx="2293528" cy="400110"/>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000" b="1" i="0" u="none" strike="noStrike" kern="1200" cap="none" spc="0" normalizeH="0" baseline="0" noProof="0">
                <a:ln>
                  <a:noFill/>
                </a:ln>
                <a:solidFill>
                  <a:prstClr val="black"/>
                </a:solidFill>
                <a:effectLst/>
                <a:uLnTx/>
                <a:uFillTx/>
                <a:latin typeface="Arial" panose="020B0604020202020204"/>
                <a:ea typeface="+mn-ea"/>
                <a:cs typeface="+mn-cs"/>
              </a:rPr>
              <a:t>Toivoa tulevasta</a:t>
            </a:r>
            <a:endParaRPr kumimoji="0" lang="fi-FI" sz="1800" b="1"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5" name="Pyöristetty suorakulmio 14"/>
          <p:cNvSpPr/>
          <p:nvPr/>
        </p:nvSpPr>
        <p:spPr>
          <a:xfrm>
            <a:off x="2576144" y="1876269"/>
            <a:ext cx="2293528" cy="394563"/>
          </a:xfrm>
          <a:prstGeom prst="roundRect">
            <a:avLst>
              <a:gd name="adj" fmla="val 1017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6" name="Tekstiruutu 15"/>
          <p:cNvSpPr txBox="1"/>
          <p:nvPr/>
        </p:nvSpPr>
        <p:spPr>
          <a:xfrm>
            <a:off x="4158758" y="1116872"/>
            <a:ext cx="2215663" cy="400110"/>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000" b="1" i="0" u="none" strike="noStrike" kern="1200" cap="none" spc="0" normalizeH="0" baseline="0" noProof="0">
                <a:ln>
                  <a:noFill/>
                </a:ln>
                <a:solidFill>
                  <a:prstClr val="black"/>
                </a:solidFill>
                <a:effectLst/>
                <a:uLnTx/>
                <a:uFillTx/>
                <a:latin typeface="Arial" panose="020B0604020202020204"/>
                <a:ea typeface="+mn-ea"/>
                <a:cs typeface="+mn-cs"/>
              </a:rPr>
              <a:t>Kodin</a:t>
            </a:r>
            <a:endParaRPr kumimoji="0" lang="fi-FI" sz="1800" b="1"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7" name="Pyöristetty suorakulmio 16"/>
          <p:cNvSpPr/>
          <p:nvPr/>
        </p:nvSpPr>
        <p:spPr>
          <a:xfrm>
            <a:off x="4158758" y="1125034"/>
            <a:ext cx="2215663" cy="394563"/>
          </a:xfrm>
          <a:prstGeom prst="roundRect">
            <a:avLst>
              <a:gd name="adj" fmla="val 1017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18" name="Tekstiruutu 17"/>
          <p:cNvSpPr txBox="1"/>
          <p:nvPr/>
        </p:nvSpPr>
        <p:spPr>
          <a:xfrm>
            <a:off x="3553892" y="5270794"/>
            <a:ext cx="2892841" cy="707886"/>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000" b="1" i="0" u="none" strike="noStrike" kern="1200" cap="none" spc="0" normalizeH="0" baseline="0" noProof="0">
                <a:ln>
                  <a:noFill/>
                </a:ln>
                <a:solidFill>
                  <a:prstClr val="black"/>
                </a:solidFill>
                <a:effectLst/>
                <a:uLnTx/>
                <a:uFillTx/>
                <a:latin typeface="Arial" panose="020B0604020202020204"/>
                <a:ea typeface="+mn-ea"/>
                <a:cs typeface="+mn-cs"/>
              </a:rPr>
              <a:t>Moniammatillista apua</a:t>
            </a:r>
            <a:endParaRPr kumimoji="0" lang="fi-FI" sz="1800" b="1"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19" name="Pyöristetty suorakulmio 18"/>
          <p:cNvSpPr/>
          <p:nvPr/>
        </p:nvSpPr>
        <p:spPr>
          <a:xfrm>
            <a:off x="3727936" y="5276341"/>
            <a:ext cx="2470639" cy="702339"/>
          </a:xfrm>
          <a:prstGeom prst="roundRect">
            <a:avLst>
              <a:gd name="adj" fmla="val 1017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0" name="Tekstiruutu 15"/>
          <p:cNvSpPr txBox="1"/>
          <p:nvPr/>
        </p:nvSpPr>
        <p:spPr>
          <a:xfrm>
            <a:off x="2199903" y="4159157"/>
            <a:ext cx="2389486" cy="400110"/>
          </a:xfrm>
          <a:prstGeom prst="rect">
            <a:avLst/>
          </a:prstGeom>
          <a:no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000" b="1" i="0" u="none" strike="noStrike" kern="1200" cap="none" spc="0" normalizeH="0" baseline="0" noProof="0">
                <a:ln>
                  <a:noFill/>
                </a:ln>
                <a:solidFill>
                  <a:prstClr val="black"/>
                </a:solidFill>
                <a:effectLst/>
                <a:uLnTx/>
                <a:uFillTx/>
                <a:latin typeface="Arial" panose="020B0604020202020204"/>
                <a:ea typeface="+mn-ea"/>
                <a:cs typeface="+mn-cs"/>
              </a:rPr>
              <a:t>Arjen taitoja</a:t>
            </a:r>
            <a:endParaRPr kumimoji="0" lang="fi-FI" sz="1800" b="1"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21" name="Pyöristetty suorakulmio 20"/>
          <p:cNvSpPr/>
          <p:nvPr/>
        </p:nvSpPr>
        <p:spPr>
          <a:xfrm>
            <a:off x="2331659" y="4159156"/>
            <a:ext cx="2115650" cy="454407"/>
          </a:xfrm>
          <a:prstGeom prst="roundRect">
            <a:avLst>
              <a:gd name="adj" fmla="val 10170"/>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2" name="Alanuoli 21"/>
          <p:cNvSpPr/>
          <p:nvPr/>
        </p:nvSpPr>
        <p:spPr>
          <a:xfrm rot="19297910">
            <a:off x="6531888" y="1426382"/>
            <a:ext cx="131125" cy="763792"/>
          </a:xfrm>
          <a:prstGeom prst="downArrow">
            <a:avLst>
              <a:gd name="adj1" fmla="val 50000"/>
              <a:gd name="adj2" fmla="val 1029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3" name="Tekstiruutu 22"/>
          <p:cNvSpPr txBox="1"/>
          <p:nvPr/>
        </p:nvSpPr>
        <p:spPr>
          <a:xfrm>
            <a:off x="6932521" y="1986895"/>
            <a:ext cx="4280162" cy="3371136"/>
          </a:xfrm>
          <a:prstGeom prst="roundRect">
            <a:avLst/>
          </a:prstGeom>
          <a:solidFill>
            <a:schemeClr val="accent3"/>
          </a:solidFill>
        </p:spPr>
        <p:txBody>
          <a:bodyPr wrap="square"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400" b="1" i="0" u="none" strike="noStrike" kern="1200" cap="none" spc="0" normalizeH="0" baseline="0" noProof="0">
                <a:ln>
                  <a:noFill/>
                </a:ln>
                <a:solidFill>
                  <a:prstClr val="white"/>
                </a:solidFill>
                <a:effectLst/>
                <a:uLnTx/>
                <a:uFillTx/>
                <a:latin typeface="Arial" panose="020B0604020202020204"/>
                <a:ea typeface="+mn-ea"/>
                <a:cs typeface="+mn-cs"/>
              </a:rPr>
              <a:t>Nuorilla on asumisjakson jälkeen tarvittavat valmiudet sekä uskoa itseensä,</a:t>
            </a:r>
            <a:r>
              <a:rPr kumimoji="0" lang="fi-FI" sz="2400" b="1" i="0" u="none" strike="noStrike" kern="1200" cap="none" spc="0" normalizeH="0" noProof="0">
                <a:ln>
                  <a:noFill/>
                </a:ln>
                <a:solidFill>
                  <a:prstClr val="white"/>
                </a:solidFill>
                <a:effectLst/>
                <a:uLnTx/>
                <a:uFillTx/>
                <a:latin typeface="Arial" panose="020B0604020202020204"/>
                <a:ea typeface="+mn-ea"/>
                <a:cs typeface="+mn-cs"/>
              </a:rPr>
              <a:t> jotta he voivat </a:t>
            </a:r>
            <a:r>
              <a:rPr kumimoji="0" lang="fi-FI" sz="2400" b="1" i="0" u="none" strike="noStrike" kern="1200" cap="none" spc="0" normalizeH="0" baseline="0" noProof="0">
                <a:ln>
                  <a:noFill/>
                </a:ln>
                <a:solidFill>
                  <a:prstClr val="white"/>
                </a:solidFill>
                <a:effectLst/>
                <a:uLnTx/>
                <a:uFillTx/>
                <a:latin typeface="Arial" panose="020B0604020202020204"/>
                <a:ea typeface="+mn-ea"/>
                <a:cs typeface="+mn-cs"/>
              </a:rPr>
              <a:t>siirtyä kohti itsenäisempää elämää tai muiden palveluiden piiriin.</a:t>
            </a:r>
            <a:endParaRPr kumimoji="0" lang="fi-FI" sz="2000" b="1" i="0" u="none" strike="noStrike" kern="1200" cap="none" spc="0" normalizeH="0" baseline="0" noProof="0">
              <a:ln>
                <a:noFill/>
              </a:ln>
              <a:solidFill>
                <a:schemeClr val="bg1"/>
              </a:solidFill>
              <a:effectLst/>
              <a:uLnTx/>
              <a:uFillTx/>
              <a:latin typeface="Arial" panose="020B0604020202020204"/>
              <a:ea typeface="+mn-ea"/>
              <a:cs typeface="+mn-cs"/>
            </a:endParaRPr>
          </a:p>
        </p:txBody>
      </p:sp>
      <p:sp>
        <p:nvSpPr>
          <p:cNvPr id="26" name="Alanuoli 25"/>
          <p:cNvSpPr/>
          <p:nvPr/>
        </p:nvSpPr>
        <p:spPr>
          <a:xfrm rot="16786455">
            <a:off x="5344349" y="1662438"/>
            <a:ext cx="131125" cy="1080000"/>
          </a:xfrm>
          <a:prstGeom prst="downArrow">
            <a:avLst>
              <a:gd name="adj1" fmla="val 50000"/>
              <a:gd name="adj2" fmla="val 1029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7" name="Alanuoli 26"/>
          <p:cNvSpPr/>
          <p:nvPr/>
        </p:nvSpPr>
        <p:spPr>
          <a:xfrm rot="16200000">
            <a:off x="4631926" y="2529367"/>
            <a:ext cx="129600" cy="1324821"/>
          </a:xfrm>
          <a:prstGeom prst="downArrow">
            <a:avLst>
              <a:gd name="adj1" fmla="val 50000"/>
              <a:gd name="adj2" fmla="val 1029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8" name="Alanuoli 27"/>
          <p:cNvSpPr/>
          <p:nvPr/>
        </p:nvSpPr>
        <p:spPr>
          <a:xfrm rot="4813545" flipV="1">
            <a:off x="4993374" y="3679604"/>
            <a:ext cx="114667" cy="1210888"/>
          </a:xfrm>
          <a:prstGeom prst="downArrow">
            <a:avLst>
              <a:gd name="adj1" fmla="val 50000"/>
              <a:gd name="adj2" fmla="val 1029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29" name="Alanuoli 28"/>
          <p:cNvSpPr/>
          <p:nvPr/>
        </p:nvSpPr>
        <p:spPr>
          <a:xfrm rot="2302090" flipV="1">
            <a:off x="6351026" y="4623938"/>
            <a:ext cx="131125" cy="763792"/>
          </a:xfrm>
          <a:prstGeom prst="downArrow">
            <a:avLst>
              <a:gd name="adj1" fmla="val 50000"/>
              <a:gd name="adj2" fmla="val 10290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2167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a:extLst>
              <a:ext uri="{FF2B5EF4-FFF2-40B4-BE49-F238E27FC236}">
                <a16:creationId xmlns:a16="http://schemas.microsoft.com/office/drawing/2014/main" id="{AAEC36F2-B5A4-66F6-190E-06948EB083F4}"/>
              </a:ext>
            </a:extLst>
          </p:cNvPr>
          <p:cNvSpPr>
            <a:spLocks noGrp="1"/>
          </p:cNvSpPr>
          <p:nvPr>
            <p:ph type="sldNum" sz="quarter" idx="12"/>
          </p:nvPr>
        </p:nvSpPr>
        <p:spPr/>
        <p:txBody>
          <a:bodyPr/>
          <a:lstStyle/>
          <a:p>
            <a:pPr>
              <a:defRPr/>
            </a:pPr>
            <a:fld id="{E84F5B4B-1776-4491-9403-9325C58D36A3}" type="slidenum">
              <a:rPr lang="fi-FI" smtClean="0"/>
              <a:pPr>
                <a:defRPr/>
              </a:pPr>
              <a:t>4</a:t>
            </a:fld>
            <a:endParaRPr lang="fi-FI"/>
          </a:p>
        </p:txBody>
      </p:sp>
      <p:sp>
        <p:nvSpPr>
          <p:cNvPr id="5" name="Tekstiruutu 4">
            <a:extLst>
              <a:ext uri="{FF2B5EF4-FFF2-40B4-BE49-F238E27FC236}">
                <a16:creationId xmlns:a16="http://schemas.microsoft.com/office/drawing/2014/main" id="{5B200B66-5ECA-A45B-94B4-F0DADDCBD015}"/>
              </a:ext>
            </a:extLst>
          </p:cNvPr>
          <p:cNvSpPr txBox="1"/>
          <p:nvPr/>
        </p:nvSpPr>
        <p:spPr>
          <a:xfrm>
            <a:off x="205483" y="277402"/>
            <a:ext cx="11620072" cy="6228243"/>
          </a:xfrm>
          <a:prstGeom prst="rect">
            <a:avLst/>
          </a:prstGeom>
          <a:noFill/>
        </p:spPr>
        <p:txBody>
          <a:bodyPr wrap="square" rtlCol="0">
            <a:spAutoFit/>
          </a:bodyPr>
          <a:lstStyle/>
          <a:p>
            <a:pPr>
              <a:lnSpc>
                <a:spcPct val="107000"/>
              </a:lnSpc>
              <a:spcAft>
                <a:spcPts val="800"/>
              </a:spcAft>
            </a:pPr>
            <a:r>
              <a:rPr lang="fi-FI" sz="1800" b="1" dirty="0">
                <a:effectLst/>
                <a:latin typeface="Calibri" panose="020F0502020204030204" pitchFamily="34" charset="0"/>
                <a:ea typeface="Calibri" panose="020F0502020204030204" pitchFamily="34" charset="0"/>
                <a:cs typeface="Times New Roman" panose="02020603050405020304" pitchFamily="18" charset="0"/>
              </a:rPr>
              <a:t>Palvelun nimi</a:t>
            </a:r>
            <a:r>
              <a:rPr lang="fi-FI" sz="1800">
                <a:effectLst/>
                <a:latin typeface="Calibri" panose="020F0502020204030204" pitchFamily="34" charset="0"/>
                <a:ea typeface="Calibri" panose="020F0502020204030204" pitchFamily="34" charset="0"/>
                <a:cs typeface="Times New Roman" panose="02020603050405020304" pitchFamily="18" charset="0"/>
              </a:rPr>
              <a:t>	             </a:t>
            </a:r>
            <a:r>
              <a:rPr lang="fi-FI" sz="1800" b="1">
                <a:effectLst/>
                <a:latin typeface="Calibri" panose="020F0502020204030204" pitchFamily="34" charset="0"/>
                <a:ea typeface="Calibri" panose="020F0502020204030204" pitchFamily="34" charset="0"/>
                <a:cs typeface="Times New Roman" panose="02020603050405020304" pitchFamily="18" charset="0"/>
              </a:rPr>
              <a:t>Jälkihuollon </a:t>
            </a:r>
            <a:r>
              <a:rPr lang="fi-FI" sz="1800" b="1" dirty="0">
                <a:effectLst/>
                <a:latin typeface="Calibri" panose="020F0502020204030204" pitchFamily="34" charset="0"/>
                <a:ea typeface="Calibri" panose="020F0502020204030204" pitchFamily="34" charset="0"/>
                <a:cs typeface="Times New Roman" panose="02020603050405020304" pitchFamily="18" charset="0"/>
              </a:rPr>
              <a:t>ostona vahvasti tuettu asuminen (nykyinen sopimuskumppani NAL)</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p>
          <a:p>
            <a:pPr marL="2482850" indent="-2482850">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Kohderyhmä	Jälkihuollon asiakkaat, erityistapauksessa aiemman asumisen jatko myös 23- ja 24-vuotiaana (sosiaalityöntekijä tekee esityksen asiakasohjauksen ryhmään) SHL mukaan</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Kriteerit ja palvelujen keskeinen sisältö	</a:t>
            </a:r>
          </a:p>
          <a:p>
            <a:pPr marL="2482850">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Asiakas haluaa asumaan vahvasti tuetun asumisen yksikköön. Palvelutarpeeseen voi olla erilaisia syitä, joita on kuvattu seuraavassa. Asiakkaan akuutti tilanne, ei muuta paikkaa olla. Hänellä ei ole muuta sopivaa palvelua tarjolla, vahva tuen tarve, mutta tarvitsee huolenpitoa. Voi olla päihdeongelma, mutta ei sellainen, joka estää vuokra-asumisen.  Asiakas ottaa apua vastaan. Käyttäytymishäiriöitä, jotka vaikeuttavat asettumista palveluun. Hän voi olla myös asunnoton tai on jäämässä asunnottomaksi. Asiakas on jossain elämän nivelvaiheessa tai elämänhallinta on kadoksissa. Asunto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max</a:t>
            </a:r>
            <a:r>
              <a:rPr lang="fi-FI" sz="1800" dirty="0">
                <a:effectLst/>
                <a:latin typeface="Calibri" panose="020F0502020204030204" pitchFamily="34" charset="0"/>
                <a:ea typeface="Calibri" panose="020F0502020204030204" pitchFamily="34" charset="0"/>
                <a:cs typeface="Times New Roman" panose="02020603050405020304" pitchFamily="18" charset="0"/>
              </a:rPr>
              <a:t> 2 vuotta, huom. ikäraja) ja ohjaus vähintään 24 tuntia kuukaudessa. Yksikössä on sairaanhoitaja ja lääkäripalvelu, mutta yksikkö ei tarjoa hoivapalvelua.      </a:t>
            </a:r>
          </a:p>
          <a:p>
            <a:pPr marL="2482850">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p>
          <a:p>
            <a:pPr marL="2482850" indent="-2482850">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Hakeutuminen	</a:t>
            </a:r>
            <a:r>
              <a:rPr lang="fi-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Sosiaalityöntekijä kirjaa asiakkaan kanssa esityksen ja kuvauksen palvelujen tarpeesta,</a:t>
            </a:r>
            <a:r>
              <a:rPr lang="fi-FI"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i-FI"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ja toimittaa asiakasohjausryhmään suojatulla sähköpostilla.</a:t>
            </a:r>
            <a:r>
              <a:rPr lang="fi-FI"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fi-F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i-FI" dirty="0"/>
          </a:p>
        </p:txBody>
      </p:sp>
    </p:spTree>
    <p:extLst>
      <p:ext uri="{BB962C8B-B14F-4D97-AF65-F5344CB8AC3E}">
        <p14:creationId xmlns:p14="http://schemas.microsoft.com/office/powerpoint/2010/main" val="1442552276"/>
      </p:ext>
    </p:extLst>
  </p:cSld>
  <p:clrMapOvr>
    <a:masterClrMapping/>
  </p:clrMapOvr>
</p:sld>
</file>

<file path=ppt/theme/theme1.xml><?xml version="1.0" encoding="utf-8"?>
<a:theme xmlns:a="http://schemas.openxmlformats.org/drawingml/2006/main" name="HEL sote style">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L sote style" id="{0EB2646D-B945-4831-8E93-BBF4E18393F9}" vid="{B41868B4-6DF3-4940-BF73-D02FDA2995AE}"/>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A1415F0B74A52348A170CB23C5A3292C" ma:contentTypeVersion="7" ma:contentTypeDescription="Luo uusi asiakirja." ma:contentTypeScope="" ma:versionID="5572116794a1ab28e5bf864a727c27d8">
  <xsd:schema xmlns:xsd="http://www.w3.org/2001/XMLSchema" xmlns:xs="http://www.w3.org/2001/XMLSchema" xmlns:p="http://schemas.microsoft.com/office/2006/metadata/properties" xmlns:ns2="bc4c5ec1-63d9-48ec-bb10-d513d0f8b45b" targetNamespace="http://schemas.microsoft.com/office/2006/metadata/properties" ma:root="true" ma:fieldsID="5e976cb9898e631dfd442b59f42c2623" ns2:_="">
    <xsd:import namespace="bc4c5ec1-63d9-48ec-bb10-d513d0f8b45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4c5ec1-63d9-48ec-bb10-d513d0f8b4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96460D-7C88-45B3-92D0-4D3A9624B97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c4c5ec1-63d9-48ec-bb10-d513d0f8b45b"/>
    <ds:schemaRef ds:uri="http://www.w3.org/XML/1998/namespace"/>
    <ds:schemaRef ds:uri="http://purl.org/dc/dcmitype/"/>
  </ds:schemaRefs>
</ds:datastoreItem>
</file>

<file path=customXml/itemProps2.xml><?xml version="1.0" encoding="utf-8"?>
<ds:datastoreItem xmlns:ds="http://schemas.openxmlformats.org/officeDocument/2006/customXml" ds:itemID="{E303E6FA-4529-4961-8623-B68E2FF1F740}">
  <ds:schemaRefs>
    <ds:schemaRef ds:uri="http://schemas.microsoft.com/sharepoint/v3/contenttype/forms"/>
  </ds:schemaRefs>
</ds:datastoreItem>
</file>

<file path=customXml/itemProps3.xml><?xml version="1.0" encoding="utf-8"?>
<ds:datastoreItem xmlns:ds="http://schemas.openxmlformats.org/officeDocument/2006/customXml" ds:itemID="{DE893FB7-D0DE-4A34-894D-3655211E82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4c5ec1-63d9-48ec-bb10-d513d0f8b4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3574</TotalTime>
  <Words>459</Words>
  <Application>Microsoft Office PowerPoint</Application>
  <PresentationFormat>Laajakuva</PresentationFormat>
  <Paragraphs>66</Paragraphs>
  <Slides>4</Slides>
  <Notes>3</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4</vt:i4>
      </vt:variant>
    </vt:vector>
  </HeadingPairs>
  <TitlesOfParts>
    <vt:vector size="11" baseType="lpstr">
      <vt:lpstr>Arial</vt:lpstr>
      <vt:lpstr>Arial Black</vt:lpstr>
      <vt:lpstr>Calibri</vt:lpstr>
      <vt:lpstr>Courier New</vt:lpstr>
      <vt:lpstr>Trebuchet MS</vt:lpstr>
      <vt:lpstr>Wingdings</vt:lpstr>
      <vt:lpstr>HEL sote style</vt:lpstr>
      <vt:lpstr>PowerPoint-esitys</vt:lpstr>
      <vt:lpstr>Asiakkaalle tarjottava tuettu asuminen ja sen sisältö</vt:lpstr>
      <vt:lpstr>Mitä uusi asumispalvelu voi tarjota nuorelle?</vt:lpstr>
      <vt:lpstr>PowerPoint-esitys</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MoB-projekti</dc:title>
  <dc:creator>Hahto Tiina</dc:creator>
  <cp:lastModifiedBy>Tuominen Sari</cp:lastModifiedBy>
  <cp:revision>105</cp:revision>
  <dcterms:created xsi:type="dcterms:W3CDTF">2020-06-23T09:02:34Z</dcterms:created>
  <dcterms:modified xsi:type="dcterms:W3CDTF">2024-03-15T11:31:05Z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0x010100A1415F0B74A52348A170CB23C5A3292C</vt:lpwstr>
  </property>
  <property fmtid="{D5CDD505-2E9C-101B-9397-08002B2CF9AE}" pid="3" name="MSIP_Label_f35e945f-875f-47b7-87fa-10b3524d17f5_Enabled">
    <vt:lpwstr>true</vt:lpwstr>
  </property>
  <property fmtid="{D5CDD505-2E9C-101B-9397-08002B2CF9AE}" pid="4" name="MSIP_Label_f35e945f-875f-47b7-87fa-10b3524d17f5_SetDate">
    <vt:lpwstr>2024-03-15T11:24:36Z</vt:lpwstr>
  </property>
  <property fmtid="{D5CDD505-2E9C-101B-9397-08002B2CF9AE}" pid="5" name="MSIP_Label_f35e945f-875f-47b7-87fa-10b3524d17f5_Method">
    <vt:lpwstr>Standard</vt:lpwstr>
  </property>
  <property fmtid="{D5CDD505-2E9C-101B-9397-08002B2CF9AE}" pid="6" name="MSIP_Label_f35e945f-875f-47b7-87fa-10b3524d17f5_Name">
    <vt:lpwstr>Julkinen (harkinnanvaraisesti)</vt:lpwstr>
  </property>
  <property fmtid="{D5CDD505-2E9C-101B-9397-08002B2CF9AE}" pid="7" name="MSIP_Label_f35e945f-875f-47b7-87fa-10b3524d17f5_SiteId">
    <vt:lpwstr>3feb6bc1-d722-4726-966c-5b58b64df752</vt:lpwstr>
  </property>
  <property fmtid="{D5CDD505-2E9C-101B-9397-08002B2CF9AE}" pid="8" name="MSIP_Label_f35e945f-875f-47b7-87fa-10b3524d17f5_ActionId">
    <vt:lpwstr>4fdeed76-e3ed-420d-bfdd-b18884f63211</vt:lpwstr>
  </property>
  <property fmtid="{D5CDD505-2E9C-101B-9397-08002B2CF9AE}" pid="9" name="MSIP_Label_f35e945f-875f-47b7-87fa-10b3524d17f5_ContentBits">
    <vt:lpwstr>0</vt:lpwstr>
  </property>
</Properties>
</file>