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7" r:id="rId2"/>
    <p:sldId id="258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ma Kinnunen" userId="ec7650eb-242d-42cc-87dd-17a01f691bb5" providerId="ADAL" clId="{25735565-2FB8-44D7-A064-2DC3121E6124}"/>
    <pc:docChg chg="custSel addSld modSld">
      <pc:chgData name="Vilma Kinnunen" userId="ec7650eb-242d-42cc-87dd-17a01f691bb5" providerId="ADAL" clId="{25735565-2FB8-44D7-A064-2DC3121E6124}" dt="2025-02-02T18:42:26.601" v="91" actId="27636"/>
      <pc:docMkLst>
        <pc:docMk/>
      </pc:docMkLst>
      <pc:sldChg chg="modSp add mod">
        <pc:chgData name="Vilma Kinnunen" userId="ec7650eb-242d-42cc-87dd-17a01f691bb5" providerId="ADAL" clId="{25735565-2FB8-44D7-A064-2DC3121E6124}" dt="2025-02-02T18:42:14.376" v="89" actId="27636"/>
        <pc:sldMkLst>
          <pc:docMk/>
          <pc:sldMk cId="2786219215" sldId="263"/>
        </pc:sldMkLst>
        <pc:spChg chg="mod">
          <ac:chgData name="Vilma Kinnunen" userId="ec7650eb-242d-42cc-87dd-17a01f691bb5" providerId="ADAL" clId="{25735565-2FB8-44D7-A064-2DC3121E6124}" dt="2025-02-02T18:42:14.376" v="89" actId="27636"/>
          <ac:spMkLst>
            <pc:docMk/>
            <pc:sldMk cId="2786219215" sldId="263"/>
            <ac:spMk id="7" creationId="{9DB80208-676D-8B54-C9AE-256C838BE7F2}"/>
          </ac:spMkLst>
        </pc:spChg>
      </pc:sldChg>
      <pc:sldChg chg="modSp add mod">
        <pc:chgData name="Vilma Kinnunen" userId="ec7650eb-242d-42cc-87dd-17a01f691bb5" providerId="ADAL" clId="{25735565-2FB8-44D7-A064-2DC3121E6124}" dt="2025-02-02T18:42:26.601" v="91" actId="27636"/>
        <pc:sldMkLst>
          <pc:docMk/>
          <pc:sldMk cId="4257308827" sldId="264"/>
        </pc:sldMkLst>
        <pc:spChg chg="mod">
          <ac:chgData name="Vilma Kinnunen" userId="ec7650eb-242d-42cc-87dd-17a01f691bb5" providerId="ADAL" clId="{25735565-2FB8-44D7-A064-2DC3121E6124}" dt="2025-02-02T18:42:26.601" v="91" actId="27636"/>
          <ac:spMkLst>
            <pc:docMk/>
            <pc:sldMk cId="4257308827" sldId="264"/>
            <ac:spMk id="7" creationId="{493561CF-38F0-D83A-C17A-83A8A8DA33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BB863CA-A3B4-757A-3C24-28A594356D7A}"/>
              </a:ext>
            </a:extLst>
          </p:cNvPr>
          <p:cNvSpPr txBox="1"/>
          <p:nvPr userDrawn="1"/>
        </p:nvSpPr>
        <p:spPr>
          <a:xfrm>
            <a:off x="3412067" y="3776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01154488-B758-F715-1E0A-F83462091F4D}"/>
              </a:ext>
            </a:extLst>
          </p:cNvPr>
          <p:cNvCxnSpPr/>
          <p:nvPr userDrawn="1"/>
        </p:nvCxnSpPr>
        <p:spPr>
          <a:xfrm>
            <a:off x="5624887" y="5660904"/>
            <a:ext cx="9422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EFD6E7B-290E-F897-BB31-8B7DC56AB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9592" y="5930881"/>
            <a:ext cx="1372816" cy="5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B91A699-A146-4699-BB10-20156654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381000"/>
            <a:ext cx="4571999" cy="6095998"/>
          </a:xfrm>
          <a:prstGeom prst="rect">
            <a:avLst/>
          </a:prstGeom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006975" y="2025650"/>
            <a:ext cx="2255838" cy="2806700"/>
            <a:chOff x="5006291" y="1942903"/>
            <a:chExt cx="2257242" cy="2807602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5006291" y="1942903"/>
              <a:ext cx="22572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006291" y="4750505"/>
              <a:ext cx="22572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46397" y="5178152"/>
            <a:ext cx="7899206" cy="964232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3B5D3"/>
                </a:solidFill>
                <a:latin typeface="Arial Narrow" panose="020B0606020202030204" pitchFamily="34" charset="0"/>
              </a:rPr>
              <a:t> PALAUTTEET: </a:t>
            </a:r>
          </a:p>
        </p:txBody>
      </p:sp>
      <p:pic>
        <p:nvPicPr>
          <p:cNvPr id="4" name="Kuva 3" descr="Kuva, joka sisältää kohteen piirtäminen, merkki&#10;&#10;Kuvaus luotu automaattisesti">
            <a:extLst>
              <a:ext uri="{FF2B5EF4-FFF2-40B4-BE49-F238E27FC236}">
                <a16:creationId xmlns:a16="http://schemas.microsoft.com/office/drawing/2014/main" id="{7FF88042-E90F-48C4-B128-04A41263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33" y="3345327"/>
            <a:ext cx="2875332" cy="11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19249" y="1381539"/>
            <a:ext cx="9113753" cy="3309731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Jälkihuollon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sosiaalityöntekijöiden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palautteiden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mukaan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84%: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lla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asiakkaista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tilanne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parani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palvelun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avulla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771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EF9A-7B90-AAFD-E003-F1BD58AE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4A5B6C-0262-CF68-9801-1BD5F4A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F832FB2-8A44-62E2-EE4D-2044B2D1C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023731"/>
            <a:ext cx="9113753" cy="4154556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Jälkihuollon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sosiaalityöntekijöiden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kokonaisarvio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palvelusta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4,6</a:t>
            </a:r>
          </a:p>
          <a:p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(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asteikolla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1-5)</a:t>
            </a:r>
          </a:p>
          <a:p>
            <a:r>
              <a:rPr lang="en-US" sz="2000" b="1" dirty="0">
                <a:solidFill>
                  <a:srgbClr val="F3B5D3"/>
                </a:solidFill>
                <a:latin typeface="Arial Narrow" panose="020B0606020202030204" pitchFamily="34" charset="0"/>
              </a:rPr>
              <a:t>- </a:t>
            </a:r>
            <a:r>
              <a:rPr lang="en-US" sz="20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Vuonna</a:t>
            </a:r>
            <a:r>
              <a:rPr lang="en-US" sz="2000" b="1" dirty="0">
                <a:solidFill>
                  <a:srgbClr val="F3B5D3"/>
                </a:solidFill>
                <a:latin typeface="Arial Narrow" panose="020B0606020202030204" pitchFamily="34" charset="0"/>
              </a:rPr>
              <a:t> 2024</a:t>
            </a: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9DE78-2D59-E446-28F8-6DB218A45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26E125-DD7D-5D7C-D123-23FF4C2D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442FD4A-A116-F831-AF7B-554C2DBA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023731"/>
            <a:ext cx="9113753" cy="4154556"/>
          </a:xfrm>
        </p:spPr>
        <p:txBody>
          <a:bodyPr>
            <a:normAutofit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Asiakaspalautteissa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arvio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“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Palvelu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tukee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elämänhallintaani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kokonaisvaltaisesti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” </a:t>
            </a:r>
          </a:p>
          <a:p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4,8</a:t>
            </a:r>
          </a:p>
          <a:p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(</a:t>
            </a:r>
            <a:r>
              <a:rPr lang="en-US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asteikolla</a:t>
            </a:r>
            <a:r>
              <a:rPr lang="en-US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1-5)</a:t>
            </a: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0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5F70-2726-4A9D-60B2-F68B9720B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3074F7-F0DA-EF23-BD60-542BFE3CA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B80208-676D-8B54-C9AE-256C838BE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49" y="1023731"/>
            <a:ext cx="9113753" cy="4154556"/>
          </a:xfrm>
        </p:spPr>
        <p:txBody>
          <a:bodyPr>
            <a:normAutofit fontScale="92500" lnSpcReduction="10000"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” Se on </a:t>
            </a:r>
            <a:r>
              <a:rPr lang="fi-FI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mun</a:t>
            </a:r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mielestä tosi hyvä, et se tuki on </a:t>
            </a:r>
            <a:r>
              <a:rPr lang="fi-FI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sellasta</a:t>
            </a:r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asiakaslähtöistä. Täällä </a:t>
            </a:r>
            <a:r>
              <a:rPr lang="fi-FI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katotaan</a:t>
            </a:r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fi-FI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mun</a:t>
            </a:r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mielestä silleen tosi henkilökohtaisesti, et mitkä on ne kenenkin omat tarpeet ja niihin aletaan </a:t>
            </a:r>
            <a:r>
              <a:rPr lang="fi-FI" sz="28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sit</a:t>
            </a:r>
            <a:r>
              <a:rPr lang="fi-FI" sz="2800" b="1" dirty="0">
                <a:solidFill>
                  <a:srgbClr val="F3B5D3"/>
                </a:solidFill>
                <a:latin typeface="Arial Narrow" panose="020B0606020202030204" pitchFamily="34" charset="0"/>
              </a:rPr>
              <a:t> kattomaan niitä keinoja ja ratkaisuja.” </a:t>
            </a:r>
          </a:p>
          <a:p>
            <a:r>
              <a:rPr lang="fi-FI" sz="1800" b="1" dirty="0">
                <a:solidFill>
                  <a:srgbClr val="F3B5D3"/>
                </a:solidFill>
                <a:latin typeface="Arial Narrow" panose="020B0606020202030204" pitchFamily="34" charset="0"/>
              </a:rPr>
              <a:t>(Sini Siponen YAMK- opinnäytetyö: Nuorten kokemukset näkyviksi jälkihuollon vahvasti tuetun asumisen toiminnassa: https://www.theseus.fi/handle/10024/869047) </a:t>
            </a:r>
          </a:p>
          <a:p>
            <a:endParaRPr lang="fi-FI" sz="1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0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F2D8-3FF0-9535-5EE5-4CB0E822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556832-25D9-9793-CD0E-394ED9BBC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23" y="1460155"/>
            <a:ext cx="7899206" cy="846041"/>
          </a:xfrm>
        </p:spPr>
        <p:txBody>
          <a:bodyPr anchor="b">
            <a:normAutofit/>
          </a:bodyPr>
          <a:lstStyle>
            <a:lvl1pPr algn="ctr">
              <a:defRPr sz="4400" cap="all" spc="2000" baseline="0">
                <a:solidFill>
                  <a:srgbClr val="F3B5D3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3561CF-38F0-D83A-C17A-83A8A8DA3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586409"/>
            <a:ext cx="10555356" cy="4811436"/>
          </a:xfrm>
        </p:spPr>
        <p:txBody>
          <a:bodyPr>
            <a:normAutofit fontScale="70000" lnSpcReduction="20000"/>
          </a:bodyPr>
          <a:lstStyle>
            <a:lvl1pPr marL="0" indent="0" algn="ctr" fontAlgn="ctr">
              <a:lnSpc>
                <a:spcPct val="150000"/>
              </a:lnSpc>
              <a:spcBef>
                <a:spcPts val="0"/>
              </a:spcBef>
              <a:buNone/>
              <a:defRPr sz="1700" b="0" i="0" spc="2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” Jos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sä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kattoisit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mun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suunnitelmaa mikä on tehty joskus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vuos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sitten niin siinä mulla on kaikki asiat tosi huonosti ja sen jälkeen on tapahtunut ihan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hirveesti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. Ei ne asiat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oo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tullut hetkessä vaan ohjaajien takia, jotka on ollut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mun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vieressä ja tukenut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mua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ja ollut niin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ku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mun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ympärillä. Et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mä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tarviin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tätä tukea ohjaajilta, et täällä on joku aina paikalla et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mä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pystyn esimerkiksi nyt </a:t>
            </a:r>
            <a:r>
              <a:rPr lang="fi-FI" sz="3100" b="1" dirty="0" err="1">
                <a:solidFill>
                  <a:srgbClr val="F3B5D3"/>
                </a:solidFill>
                <a:latin typeface="Arial Narrow" panose="020B0606020202030204" pitchFamily="34" charset="0"/>
              </a:rPr>
              <a:t>olee</a:t>
            </a:r>
            <a:r>
              <a:rPr lang="fi-FI" sz="3100" b="1" dirty="0">
                <a:solidFill>
                  <a:srgbClr val="F3B5D3"/>
                </a:solidFill>
                <a:latin typeface="Arial Narrow" panose="020B0606020202030204" pitchFamily="34" charset="0"/>
              </a:rPr>
              <a:t> ilman päihteitä” </a:t>
            </a:r>
          </a:p>
          <a:p>
            <a:endParaRPr lang="fi-FI" sz="26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r>
              <a:rPr lang="fi-FI" sz="2600" b="1" dirty="0">
                <a:solidFill>
                  <a:srgbClr val="F3B5D3"/>
                </a:solidFill>
                <a:latin typeface="Arial Narrow" panose="020B0606020202030204" pitchFamily="34" charset="0"/>
              </a:rPr>
              <a:t>(Sini Siponen YAMK- opinnäytetyö: Nuorten kokemukset näkyviksi jälkihuollon vahvasti tuetun asumisen toiminnassa: https://www.theseus.fi/handle/10024/869047) </a:t>
            </a:r>
          </a:p>
          <a:p>
            <a:endParaRPr lang="en-US" sz="20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  <a:p>
            <a:endParaRPr lang="en-US" sz="2800" b="1" dirty="0">
              <a:solidFill>
                <a:srgbClr val="F3B5D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08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Liuskekiv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iuskekiv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215</Words>
  <Application>Microsoft Office PowerPoint</Application>
  <PresentationFormat>Laajakuva</PresentationFormat>
  <Paragraphs>26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Calisto MT</vt:lpstr>
      <vt:lpstr>Wingdings 2</vt:lpstr>
      <vt:lpstr>Liuskekivi</vt:lpstr>
      <vt:lpstr> PALAUTTEET: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Vilma Kinnunen</dc:creator>
  <cp:lastModifiedBy>Vilma Kinnunen</cp:lastModifiedBy>
  <cp:revision>1</cp:revision>
  <dcterms:created xsi:type="dcterms:W3CDTF">2025-02-02T12:09:14Z</dcterms:created>
  <dcterms:modified xsi:type="dcterms:W3CDTF">2025-02-02T18:42:36Z</dcterms:modified>
</cp:coreProperties>
</file>