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7" r:id="rId2"/>
  </p:sldIdLst>
  <p:sldSz cx="30275213" cy="4280376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8" d="100"/>
          <a:sy n="18" d="100"/>
        </p:scale>
        <p:origin x="314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ntikka Jukka" userId="e1702ef8-9eec-472f-beca-aa3b83909f9c" providerId="ADAL" clId="{86E4EBCE-E380-41CF-966A-0B1B1068BCBA}"/>
    <pc:docChg chg="modSld">
      <pc:chgData name="Hintikka Jukka" userId="e1702ef8-9eec-472f-beca-aa3b83909f9c" providerId="ADAL" clId="{86E4EBCE-E380-41CF-966A-0B1B1068BCBA}" dt="2025-03-13T11:11:53.859" v="3" actId="20577"/>
      <pc:docMkLst>
        <pc:docMk/>
      </pc:docMkLst>
      <pc:sldChg chg="modSp mod">
        <pc:chgData name="Hintikka Jukka" userId="e1702ef8-9eec-472f-beca-aa3b83909f9c" providerId="ADAL" clId="{86E4EBCE-E380-41CF-966A-0B1B1068BCBA}" dt="2025-03-13T11:11:53.859" v="3" actId="20577"/>
        <pc:sldMkLst>
          <pc:docMk/>
          <pc:sldMk cId="4201639480" sldId="257"/>
        </pc:sldMkLst>
        <pc:spChg chg="mod">
          <ac:chgData name="Hintikka Jukka" userId="e1702ef8-9eec-472f-beca-aa3b83909f9c" providerId="ADAL" clId="{86E4EBCE-E380-41CF-966A-0B1B1068BCBA}" dt="2025-03-13T11:11:18.459" v="2"/>
          <ac:spMkLst>
            <pc:docMk/>
            <pc:sldMk cId="4201639480" sldId="257"/>
            <ac:spMk id="3" creationId="{F346D707-D023-15FD-0B43-765A29D520F4}"/>
          </ac:spMkLst>
        </pc:spChg>
        <pc:spChg chg="mod">
          <ac:chgData name="Hintikka Jukka" userId="e1702ef8-9eec-472f-beca-aa3b83909f9c" providerId="ADAL" clId="{86E4EBCE-E380-41CF-966A-0B1B1068BCBA}" dt="2025-03-13T11:11:12.671" v="0" actId="21"/>
          <ac:spMkLst>
            <pc:docMk/>
            <pc:sldMk cId="4201639480" sldId="257"/>
            <ac:spMk id="5" creationId="{0FCED884-F01E-C56E-8B17-AFB369CE4955}"/>
          </ac:spMkLst>
        </pc:spChg>
        <pc:spChg chg="mod">
          <ac:chgData name="Hintikka Jukka" userId="e1702ef8-9eec-472f-beca-aa3b83909f9c" providerId="ADAL" clId="{86E4EBCE-E380-41CF-966A-0B1B1068BCBA}" dt="2025-03-13T11:11:53.859" v="3" actId="20577"/>
          <ac:spMkLst>
            <pc:docMk/>
            <pc:sldMk cId="4201639480" sldId="257"/>
            <ac:spMk id="6" creationId="{31944C7C-FE64-E501-63A8-12476AA37969}"/>
          </ac:spMkLst>
        </pc:spChg>
      </pc:sldChg>
    </pc:docChg>
  </pc:docChgLst>
  <pc:docChgLst>
    <pc:chgData name="Hintikka Jukka" userId="e1702ef8-9eec-472f-beca-aa3b83909f9c" providerId="ADAL" clId="{30002D47-2C7D-451E-8ED9-5609B2245769}"/>
    <pc:docChg chg="undo custSel modSld">
      <pc:chgData name="Hintikka Jukka" userId="e1702ef8-9eec-472f-beca-aa3b83909f9c" providerId="ADAL" clId="{30002D47-2C7D-451E-8ED9-5609B2245769}" dt="2025-03-27T12:21:39.818" v="18" actId="20577"/>
      <pc:docMkLst>
        <pc:docMk/>
      </pc:docMkLst>
      <pc:sldChg chg="modSp mod">
        <pc:chgData name="Hintikka Jukka" userId="e1702ef8-9eec-472f-beca-aa3b83909f9c" providerId="ADAL" clId="{30002D47-2C7D-451E-8ED9-5609B2245769}" dt="2025-03-27T12:21:39.818" v="18" actId="20577"/>
        <pc:sldMkLst>
          <pc:docMk/>
          <pc:sldMk cId="4201639480" sldId="257"/>
        </pc:sldMkLst>
        <pc:spChg chg="mod">
          <ac:chgData name="Hintikka Jukka" userId="e1702ef8-9eec-472f-beca-aa3b83909f9c" providerId="ADAL" clId="{30002D47-2C7D-451E-8ED9-5609B2245769}" dt="2025-03-27T12:21:16.064" v="8" actId="6549"/>
          <ac:spMkLst>
            <pc:docMk/>
            <pc:sldMk cId="4201639480" sldId="257"/>
            <ac:spMk id="3" creationId="{F346D707-D023-15FD-0B43-765A29D520F4}"/>
          </ac:spMkLst>
        </pc:spChg>
        <pc:spChg chg="mod">
          <ac:chgData name="Hintikka Jukka" userId="e1702ef8-9eec-472f-beca-aa3b83909f9c" providerId="ADAL" clId="{30002D47-2C7D-451E-8ED9-5609B2245769}" dt="2025-03-27T12:21:39.818" v="18" actId="20577"/>
          <ac:spMkLst>
            <pc:docMk/>
            <pc:sldMk cId="4201639480" sldId="257"/>
            <ac:spMk id="5" creationId="{0FCED884-F01E-C56E-8B17-AFB369CE495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1C942FC-485F-44D6-16B8-AD15D2C2BF94}"/>
              </a:ext>
            </a:extLst>
          </p:cNvPr>
          <p:cNvSpPr>
            <a:spLocks noGrp="1"/>
          </p:cNvSpPr>
          <p:nvPr>
            <p:ph type="ctrTitle"/>
          </p:nvPr>
        </p:nvSpPr>
        <p:spPr>
          <a:xfrm>
            <a:off x="3784402" y="7005156"/>
            <a:ext cx="22706410" cy="14902051"/>
          </a:xfrm>
        </p:spPr>
        <p:txBody>
          <a:bodyPr anchor="b"/>
          <a:lstStyle>
            <a:lvl1pPr algn="ctr">
              <a:defRPr sz="14899"/>
            </a:lvl1pPr>
          </a:lstStyle>
          <a:p>
            <a:r>
              <a:rPr lang="fi-FI"/>
              <a:t>Muokkaa ots. perustyyl. napsautt.</a:t>
            </a:r>
          </a:p>
        </p:txBody>
      </p:sp>
      <p:sp>
        <p:nvSpPr>
          <p:cNvPr id="3" name="Alaotsikko 2">
            <a:extLst>
              <a:ext uri="{FF2B5EF4-FFF2-40B4-BE49-F238E27FC236}">
                <a16:creationId xmlns:a16="http://schemas.microsoft.com/office/drawing/2014/main" id="{E131AAA2-525F-B4FF-9C44-A5210D99775F}"/>
              </a:ext>
            </a:extLst>
          </p:cNvPr>
          <p:cNvSpPr>
            <a:spLocks noGrp="1"/>
          </p:cNvSpPr>
          <p:nvPr>
            <p:ph type="subTitle" idx="1"/>
          </p:nvPr>
        </p:nvSpPr>
        <p:spPr>
          <a:xfrm>
            <a:off x="3784402" y="22481887"/>
            <a:ext cx="22706410" cy="10334331"/>
          </a:xfrm>
        </p:spPr>
        <p:txBody>
          <a:bodyPr/>
          <a:lstStyle>
            <a:lvl1pPr marL="0" indent="0" algn="ctr">
              <a:buNone/>
              <a:defRPr sz="5960"/>
            </a:lvl1pPr>
            <a:lvl2pPr marL="1135319" indent="0" algn="ctr">
              <a:buNone/>
              <a:defRPr sz="4966"/>
            </a:lvl2pPr>
            <a:lvl3pPr marL="2270638" indent="0" algn="ctr">
              <a:buNone/>
              <a:defRPr sz="4470"/>
            </a:lvl3pPr>
            <a:lvl4pPr marL="3405957" indent="0" algn="ctr">
              <a:buNone/>
              <a:defRPr sz="3973"/>
            </a:lvl4pPr>
            <a:lvl5pPr marL="4541276" indent="0" algn="ctr">
              <a:buNone/>
              <a:defRPr sz="3973"/>
            </a:lvl5pPr>
            <a:lvl6pPr marL="5676595" indent="0" algn="ctr">
              <a:buNone/>
              <a:defRPr sz="3973"/>
            </a:lvl6pPr>
            <a:lvl7pPr marL="6811914" indent="0" algn="ctr">
              <a:buNone/>
              <a:defRPr sz="3973"/>
            </a:lvl7pPr>
            <a:lvl8pPr marL="7947233" indent="0" algn="ctr">
              <a:buNone/>
              <a:defRPr sz="3973"/>
            </a:lvl8pPr>
            <a:lvl9pPr marL="9082552" indent="0" algn="ctr">
              <a:buNone/>
              <a:defRPr sz="3973"/>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ED3BB3BC-C3AC-C5DC-714D-D9C87B7331AC}"/>
              </a:ext>
            </a:extLst>
          </p:cNvPr>
          <p:cNvSpPr>
            <a:spLocks noGrp="1"/>
          </p:cNvSpPr>
          <p:nvPr>
            <p:ph type="dt" sz="half" idx="10"/>
          </p:nvPr>
        </p:nvSpPr>
        <p:spPr/>
        <p:txBody>
          <a:bodyPr/>
          <a:lstStyle/>
          <a:p>
            <a:fld id="{F44FB9F1-9532-4E33-96B0-F4539B51B7C1}" type="datetimeFigureOut">
              <a:rPr lang="fi-FI" smtClean="0"/>
              <a:t>27.3.2025</a:t>
            </a:fld>
            <a:endParaRPr lang="fi-FI"/>
          </a:p>
        </p:txBody>
      </p:sp>
      <p:sp>
        <p:nvSpPr>
          <p:cNvPr id="5" name="Alatunnisteen paikkamerkki 4">
            <a:extLst>
              <a:ext uri="{FF2B5EF4-FFF2-40B4-BE49-F238E27FC236}">
                <a16:creationId xmlns:a16="http://schemas.microsoft.com/office/drawing/2014/main" id="{094EC2F9-414A-E33E-E7A2-D34A890868F7}"/>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1185BF6-9F3C-7EBB-5926-8C9D5781D1F2}"/>
              </a:ext>
            </a:extLst>
          </p:cNvPr>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344527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98A7FC9-995F-35C1-E0E0-B823E15E9F94}"/>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D262D81F-8697-5119-02D1-BD28A38B4A72}"/>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80D55671-7C08-488E-167D-A8116D7B750D}"/>
              </a:ext>
            </a:extLst>
          </p:cNvPr>
          <p:cNvSpPr>
            <a:spLocks noGrp="1"/>
          </p:cNvSpPr>
          <p:nvPr>
            <p:ph type="dt" sz="half" idx="10"/>
          </p:nvPr>
        </p:nvSpPr>
        <p:spPr/>
        <p:txBody>
          <a:bodyPr/>
          <a:lstStyle/>
          <a:p>
            <a:fld id="{F44FB9F1-9532-4E33-96B0-F4539B51B7C1}" type="datetimeFigureOut">
              <a:rPr lang="fi-FI" smtClean="0"/>
              <a:t>27.3.2025</a:t>
            </a:fld>
            <a:endParaRPr lang="fi-FI"/>
          </a:p>
        </p:txBody>
      </p:sp>
      <p:sp>
        <p:nvSpPr>
          <p:cNvPr id="5" name="Alatunnisteen paikkamerkki 4">
            <a:extLst>
              <a:ext uri="{FF2B5EF4-FFF2-40B4-BE49-F238E27FC236}">
                <a16:creationId xmlns:a16="http://schemas.microsoft.com/office/drawing/2014/main" id="{4B753ACD-ECCA-5752-2AD1-650D751CEE18}"/>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6186A4E6-3A89-1183-26D4-A6B1198E4D8F}"/>
              </a:ext>
            </a:extLst>
          </p:cNvPr>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3543180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1EC5023C-2033-B46B-6131-3168CD262737}"/>
              </a:ext>
            </a:extLst>
          </p:cNvPr>
          <p:cNvSpPr>
            <a:spLocks noGrp="1"/>
          </p:cNvSpPr>
          <p:nvPr>
            <p:ph type="title" orient="vert"/>
          </p:nvPr>
        </p:nvSpPr>
        <p:spPr>
          <a:xfrm>
            <a:off x="21665699" y="2278904"/>
            <a:ext cx="6528093" cy="36274211"/>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4FC53034-6370-4B2B-9ABD-58CB62AA2DBF}"/>
              </a:ext>
            </a:extLst>
          </p:cNvPr>
          <p:cNvSpPr>
            <a:spLocks noGrp="1"/>
          </p:cNvSpPr>
          <p:nvPr>
            <p:ph type="body" orient="vert" idx="1"/>
          </p:nvPr>
        </p:nvSpPr>
        <p:spPr>
          <a:xfrm>
            <a:off x="2081421" y="2278904"/>
            <a:ext cx="19205838" cy="36274211"/>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86CD5EF6-5B7F-0E08-1734-8680BAFAB6B2}"/>
              </a:ext>
            </a:extLst>
          </p:cNvPr>
          <p:cNvSpPr>
            <a:spLocks noGrp="1"/>
          </p:cNvSpPr>
          <p:nvPr>
            <p:ph type="dt" sz="half" idx="10"/>
          </p:nvPr>
        </p:nvSpPr>
        <p:spPr/>
        <p:txBody>
          <a:bodyPr/>
          <a:lstStyle/>
          <a:p>
            <a:fld id="{F44FB9F1-9532-4E33-96B0-F4539B51B7C1}" type="datetimeFigureOut">
              <a:rPr lang="fi-FI" smtClean="0"/>
              <a:t>27.3.2025</a:t>
            </a:fld>
            <a:endParaRPr lang="fi-FI"/>
          </a:p>
        </p:txBody>
      </p:sp>
      <p:sp>
        <p:nvSpPr>
          <p:cNvPr id="5" name="Alatunnisteen paikkamerkki 4">
            <a:extLst>
              <a:ext uri="{FF2B5EF4-FFF2-40B4-BE49-F238E27FC236}">
                <a16:creationId xmlns:a16="http://schemas.microsoft.com/office/drawing/2014/main" id="{E6DAF430-A85F-629B-BABE-E46088BB403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7D05AE97-D5F2-7B74-06D6-01946618B0F3}"/>
              </a:ext>
            </a:extLst>
          </p:cNvPr>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1464416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3F9601E-8C3B-4A56-74D4-76185E986407}"/>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7D0B87BA-A3CD-10AA-1AA8-320256794DF5}"/>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21FCF8AA-08CB-C2CC-1351-836984E3DA5E}"/>
              </a:ext>
            </a:extLst>
          </p:cNvPr>
          <p:cNvSpPr>
            <a:spLocks noGrp="1"/>
          </p:cNvSpPr>
          <p:nvPr>
            <p:ph type="dt" sz="half" idx="10"/>
          </p:nvPr>
        </p:nvSpPr>
        <p:spPr/>
        <p:txBody>
          <a:bodyPr/>
          <a:lstStyle/>
          <a:p>
            <a:fld id="{F44FB9F1-9532-4E33-96B0-F4539B51B7C1}" type="datetimeFigureOut">
              <a:rPr lang="fi-FI" smtClean="0"/>
              <a:t>27.3.2025</a:t>
            </a:fld>
            <a:endParaRPr lang="fi-FI"/>
          </a:p>
        </p:txBody>
      </p:sp>
      <p:sp>
        <p:nvSpPr>
          <p:cNvPr id="5" name="Alatunnisteen paikkamerkki 4">
            <a:extLst>
              <a:ext uri="{FF2B5EF4-FFF2-40B4-BE49-F238E27FC236}">
                <a16:creationId xmlns:a16="http://schemas.microsoft.com/office/drawing/2014/main" id="{364D3BEB-9AD6-422F-BC06-A97D5C31A264}"/>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762E73F1-F05C-8965-A32A-ADDC3097453D}"/>
              </a:ext>
            </a:extLst>
          </p:cNvPr>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2649860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F54DFFA-BCB9-85F1-DD48-89593F794C0B}"/>
              </a:ext>
            </a:extLst>
          </p:cNvPr>
          <p:cNvSpPr>
            <a:spLocks noGrp="1"/>
          </p:cNvSpPr>
          <p:nvPr>
            <p:ph type="title"/>
          </p:nvPr>
        </p:nvSpPr>
        <p:spPr>
          <a:xfrm>
            <a:off x="2065653" y="10671222"/>
            <a:ext cx="26112371" cy="17805173"/>
          </a:xfrm>
        </p:spPr>
        <p:txBody>
          <a:bodyPr anchor="b"/>
          <a:lstStyle>
            <a:lvl1pPr>
              <a:defRPr sz="14899"/>
            </a:lvl1pPr>
          </a:lstStyle>
          <a:p>
            <a:r>
              <a:rPr lang="fi-FI"/>
              <a:t>Muokkaa ots. perustyyl. napsautt.</a:t>
            </a:r>
          </a:p>
        </p:txBody>
      </p:sp>
      <p:sp>
        <p:nvSpPr>
          <p:cNvPr id="3" name="Tekstin paikkamerkki 2">
            <a:extLst>
              <a:ext uri="{FF2B5EF4-FFF2-40B4-BE49-F238E27FC236}">
                <a16:creationId xmlns:a16="http://schemas.microsoft.com/office/drawing/2014/main" id="{62590143-3227-4CA1-EFA9-348779356BA3}"/>
              </a:ext>
            </a:extLst>
          </p:cNvPr>
          <p:cNvSpPr>
            <a:spLocks noGrp="1"/>
          </p:cNvSpPr>
          <p:nvPr>
            <p:ph type="body" idx="1"/>
          </p:nvPr>
        </p:nvSpPr>
        <p:spPr>
          <a:xfrm>
            <a:off x="2065653" y="28644839"/>
            <a:ext cx="26112371" cy="9363320"/>
          </a:xfrm>
        </p:spPr>
        <p:txBody>
          <a:bodyPr/>
          <a:lstStyle>
            <a:lvl1pPr marL="0" indent="0">
              <a:buNone/>
              <a:defRPr sz="5960">
                <a:solidFill>
                  <a:schemeClr val="tx1">
                    <a:tint val="75000"/>
                  </a:schemeClr>
                </a:solidFill>
              </a:defRPr>
            </a:lvl1pPr>
            <a:lvl2pPr marL="1135319" indent="0">
              <a:buNone/>
              <a:defRPr sz="4966">
                <a:solidFill>
                  <a:schemeClr val="tx1">
                    <a:tint val="75000"/>
                  </a:schemeClr>
                </a:solidFill>
              </a:defRPr>
            </a:lvl2pPr>
            <a:lvl3pPr marL="2270638" indent="0">
              <a:buNone/>
              <a:defRPr sz="4470">
                <a:solidFill>
                  <a:schemeClr val="tx1">
                    <a:tint val="75000"/>
                  </a:schemeClr>
                </a:solidFill>
              </a:defRPr>
            </a:lvl3pPr>
            <a:lvl4pPr marL="3405957" indent="0">
              <a:buNone/>
              <a:defRPr sz="3973">
                <a:solidFill>
                  <a:schemeClr val="tx1">
                    <a:tint val="75000"/>
                  </a:schemeClr>
                </a:solidFill>
              </a:defRPr>
            </a:lvl4pPr>
            <a:lvl5pPr marL="4541276" indent="0">
              <a:buNone/>
              <a:defRPr sz="3973">
                <a:solidFill>
                  <a:schemeClr val="tx1">
                    <a:tint val="75000"/>
                  </a:schemeClr>
                </a:solidFill>
              </a:defRPr>
            </a:lvl5pPr>
            <a:lvl6pPr marL="5676595" indent="0">
              <a:buNone/>
              <a:defRPr sz="3973">
                <a:solidFill>
                  <a:schemeClr val="tx1">
                    <a:tint val="75000"/>
                  </a:schemeClr>
                </a:solidFill>
              </a:defRPr>
            </a:lvl6pPr>
            <a:lvl7pPr marL="6811914" indent="0">
              <a:buNone/>
              <a:defRPr sz="3973">
                <a:solidFill>
                  <a:schemeClr val="tx1">
                    <a:tint val="75000"/>
                  </a:schemeClr>
                </a:solidFill>
              </a:defRPr>
            </a:lvl7pPr>
            <a:lvl8pPr marL="7947233" indent="0">
              <a:buNone/>
              <a:defRPr sz="3973">
                <a:solidFill>
                  <a:schemeClr val="tx1">
                    <a:tint val="75000"/>
                  </a:schemeClr>
                </a:solidFill>
              </a:defRPr>
            </a:lvl8pPr>
            <a:lvl9pPr marL="9082552" indent="0">
              <a:buNone/>
              <a:defRPr sz="3973">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9E621462-4DB4-81D0-9CCC-9C1FEF75BF62}"/>
              </a:ext>
            </a:extLst>
          </p:cNvPr>
          <p:cNvSpPr>
            <a:spLocks noGrp="1"/>
          </p:cNvSpPr>
          <p:nvPr>
            <p:ph type="dt" sz="half" idx="10"/>
          </p:nvPr>
        </p:nvSpPr>
        <p:spPr/>
        <p:txBody>
          <a:bodyPr/>
          <a:lstStyle/>
          <a:p>
            <a:fld id="{F44FB9F1-9532-4E33-96B0-F4539B51B7C1}" type="datetimeFigureOut">
              <a:rPr lang="fi-FI" smtClean="0"/>
              <a:t>27.3.2025</a:t>
            </a:fld>
            <a:endParaRPr lang="fi-FI"/>
          </a:p>
        </p:txBody>
      </p:sp>
      <p:sp>
        <p:nvSpPr>
          <p:cNvPr id="5" name="Alatunnisteen paikkamerkki 4">
            <a:extLst>
              <a:ext uri="{FF2B5EF4-FFF2-40B4-BE49-F238E27FC236}">
                <a16:creationId xmlns:a16="http://schemas.microsoft.com/office/drawing/2014/main" id="{A51C6E55-E3D4-DC4D-66CD-6F0C7E047E7B}"/>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78242865-22EE-27AB-95A6-AF032B6F10FE}"/>
              </a:ext>
            </a:extLst>
          </p:cNvPr>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1940980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3AB6F4-C13E-9188-7808-6F47108A9AA0}"/>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3F84BC77-FBBE-E16F-E148-FD279A6F6AAD}"/>
              </a:ext>
            </a:extLst>
          </p:cNvPr>
          <p:cNvSpPr>
            <a:spLocks noGrp="1"/>
          </p:cNvSpPr>
          <p:nvPr>
            <p:ph sz="half" idx="1"/>
          </p:nvPr>
        </p:nvSpPr>
        <p:spPr>
          <a:xfrm>
            <a:off x="2081421" y="11394520"/>
            <a:ext cx="12866966" cy="2715859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AC6695A5-6B71-2A65-798A-6B88DB9CEABC}"/>
              </a:ext>
            </a:extLst>
          </p:cNvPr>
          <p:cNvSpPr>
            <a:spLocks noGrp="1"/>
          </p:cNvSpPr>
          <p:nvPr>
            <p:ph sz="half" idx="2"/>
          </p:nvPr>
        </p:nvSpPr>
        <p:spPr>
          <a:xfrm>
            <a:off x="15326826" y="11394520"/>
            <a:ext cx="12866966" cy="2715859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FEF30FF1-082A-2D2E-78CC-E4FE1C5141C8}"/>
              </a:ext>
            </a:extLst>
          </p:cNvPr>
          <p:cNvSpPr>
            <a:spLocks noGrp="1"/>
          </p:cNvSpPr>
          <p:nvPr>
            <p:ph type="dt" sz="half" idx="10"/>
          </p:nvPr>
        </p:nvSpPr>
        <p:spPr/>
        <p:txBody>
          <a:bodyPr/>
          <a:lstStyle/>
          <a:p>
            <a:fld id="{F44FB9F1-9532-4E33-96B0-F4539B51B7C1}" type="datetimeFigureOut">
              <a:rPr lang="fi-FI" smtClean="0"/>
              <a:t>27.3.2025</a:t>
            </a:fld>
            <a:endParaRPr lang="fi-FI"/>
          </a:p>
        </p:txBody>
      </p:sp>
      <p:sp>
        <p:nvSpPr>
          <p:cNvPr id="6" name="Alatunnisteen paikkamerkki 5">
            <a:extLst>
              <a:ext uri="{FF2B5EF4-FFF2-40B4-BE49-F238E27FC236}">
                <a16:creationId xmlns:a16="http://schemas.microsoft.com/office/drawing/2014/main" id="{B56B1103-56AE-C82C-5B33-9022FBD67273}"/>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671D1602-B490-0980-F16C-1BB89DDAAE0A}"/>
              </a:ext>
            </a:extLst>
          </p:cNvPr>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1629560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965608-7AE7-7CEE-32A4-D4DDCDC185DC}"/>
              </a:ext>
            </a:extLst>
          </p:cNvPr>
          <p:cNvSpPr>
            <a:spLocks noGrp="1"/>
          </p:cNvSpPr>
          <p:nvPr>
            <p:ph type="title"/>
          </p:nvPr>
        </p:nvSpPr>
        <p:spPr>
          <a:xfrm>
            <a:off x="2085364" y="2278907"/>
            <a:ext cx="26112371" cy="8273416"/>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EDCD7151-77B9-58CC-F7B2-6AA4E2782DA9}"/>
              </a:ext>
            </a:extLst>
          </p:cNvPr>
          <p:cNvSpPr>
            <a:spLocks noGrp="1"/>
          </p:cNvSpPr>
          <p:nvPr>
            <p:ph type="body" idx="1"/>
          </p:nvPr>
        </p:nvSpPr>
        <p:spPr>
          <a:xfrm>
            <a:off x="2085365" y="10492870"/>
            <a:ext cx="12807833" cy="5142393"/>
          </a:xfrm>
        </p:spPr>
        <p:txBody>
          <a:bodyPr anchor="b"/>
          <a:lstStyle>
            <a:lvl1pPr marL="0" indent="0">
              <a:buNone/>
              <a:defRPr sz="5960" b="1"/>
            </a:lvl1pPr>
            <a:lvl2pPr marL="1135319" indent="0">
              <a:buNone/>
              <a:defRPr sz="4966" b="1"/>
            </a:lvl2pPr>
            <a:lvl3pPr marL="2270638" indent="0">
              <a:buNone/>
              <a:defRPr sz="4470" b="1"/>
            </a:lvl3pPr>
            <a:lvl4pPr marL="3405957" indent="0">
              <a:buNone/>
              <a:defRPr sz="3973" b="1"/>
            </a:lvl4pPr>
            <a:lvl5pPr marL="4541276" indent="0">
              <a:buNone/>
              <a:defRPr sz="3973" b="1"/>
            </a:lvl5pPr>
            <a:lvl6pPr marL="5676595" indent="0">
              <a:buNone/>
              <a:defRPr sz="3973" b="1"/>
            </a:lvl6pPr>
            <a:lvl7pPr marL="6811914" indent="0">
              <a:buNone/>
              <a:defRPr sz="3973" b="1"/>
            </a:lvl7pPr>
            <a:lvl8pPr marL="7947233" indent="0">
              <a:buNone/>
              <a:defRPr sz="3973" b="1"/>
            </a:lvl8pPr>
            <a:lvl9pPr marL="9082552" indent="0">
              <a:buNone/>
              <a:defRPr sz="3973"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39E9FD33-1E20-F9AC-C637-76BE2D5C7422}"/>
              </a:ext>
            </a:extLst>
          </p:cNvPr>
          <p:cNvSpPr>
            <a:spLocks noGrp="1"/>
          </p:cNvSpPr>
          <p:nvPr>
            <p:ph sz="half" idx="2"/>
          </p:nvPr>
        </p:nvSpPr>
        <p:spPr>
          <a:xfrm>
            <a:off x="2085365" y="15635264"/>
            <a:ext cx="12807833" cy="2299711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0B998F9A-D53C-F241-E3B1-A2D3D328A64D}"/>
              </a:ext>
            </a:extLst>
          </p:cNvPr>
          <p:cNvSpPr>
            <a:spLocks noGrp="1"/>
          </p:cNvSpPr>
          <p:nvPr>
            <p:ph type="body" sz="quarter" idx="3"/>
          </p:nvPr>
        </p:nvSpPr>
        <p:spPr>
          <a:xfrm>
            <a:off x="15326827" y="10492870"/>
            <a:ext cx="12870909" cy="5142393"/>
          </a:xfrm>
        </p:spPr>
        <p:txBody>
          <a:bodyPr anchor="b"/>
          <a:lstStyle>
            <a:lvl1pPr marL="0" indent="0">
              <a:buNone/>
              <a:defRPr sz="5960" b="1"/>
            </a:lvl1pPr>
            <a:lvl2pPr marL="1135319" indent="0">
              <a:buNone/>
              <a:defRPr sz="4966" b="1"/>
            </a:lvl2pPr>
            <a:lvl3pPr marL="2270638" indent="0">
              <a:buNone/>
              <a:defRPr sz="4470" b="1"/>
            </a:lvl3pPr>
            <a:lvl4pPr marL="3405957" indent="0">
              <a:buNone/>
              <a:defRPr sz="3973" b="1"/>
            </a:lvl4pPr>
            <a:lvl5pPr marL="4541276" indent="0">
              <a:buNone/>
              <a:defRPr sz="3973" b="1"/>
            </a:lvl5pPr>
            <a:lvl6pPr marL="5676595" indent="0">
              <a:buNone/>
              <a:defRPr sz="3973" b="1"/>
            </a:lvl6pPr>
            <a:lvl7pPr marL="6811914" indent="0">
              <a:buNone/>
              <a:defRPr sz="3973" b="1"/>
            </a:lvl7pPr>
            <a:lvl8pPr marL="7947233" indent="0">
              <a:buNone/>
              <a:defRPr sz="3973" b="1"/>
            </a:lvl8pPr>
            <a:lvl9pPr marL="9082552" indent="0">
              <a:buNone/>
              <a:defRPr sz="3973"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4D9D1DDA-29EB-A2A1-62ED-1D1165C07D41}"/>
              </a:ext>
            </a:extLst>
          </p:cNvPr>
          <p:cNvSpPr>
            <a:spLocks noGrp="1"/>
          </p:cNvSpPr>
          <p:nvPr>
            <p:ph sz="quarter" idx="4"/>
          </p:nvPr>
        </p:nvSpPr>
        <p:spPr>
          <a:xfrm>
            <a:off x="15326827" y="15635264"/>
            <a:ext cx="12870909" cy="2299711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AF1AC39D-D298-7708-7942-C3C8CA2FFF82}"/>
              </a:ext>
            </a:extLst>
          </p:cNvPr>
          <p:cNvSpPr>
            <a:spLocks noGrp="1"/>
          </p:cNvSpPr>
          <p:nvPr>
            <p:ph type="dt" sz="half" idx="10"/>
          </p:nvPr>
        </p:nvSpPr>
        <p:spPr/>
        <p:txBody>
          <a:bodyPr/>
          <a:lstStyle/>
          <a:p>
            <a:fld id="{F44FB9F1-9532-4E33-96B0-F4539B51B7C1}" type="datetimeFigureOut">
              <a:rPr lang="fi-FI" smtClean="0"/>
              <a:t>27.3.2025</a:t>
            </a:fld>
            <a:endParaRPr lang="fi-FI"/>
          </a:p>
        </p:txBody>
      </p:sp>
      <p:sp>
        <p:nvSpPr>
          <p:cNvPr id="8" name="Alatunnisteen paikkamerkki 7">
            <a:extLst>
              <a:ext uri="{FF2B5EF4-FFF2-40B4-BE49-F238E27FC236}">
                <a16:creationId xmlns:a16="http://schemas.microsoft.com/office/drawing/2014/main" id="{E0210AB2-2D5D-8295-93E1-65F4655C80DA}"/>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D9518104-6C3E-827F-61A9-8F10BCF21CAD}"/>
              </a:ext>
            </a:extLst>
          </p:cNvPr>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2558747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F99F235-9E99-1A0B-F1DB-D08585BAB358}"/>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8D5E4150-177C-5185-4C8F-B528507BD131}"/>
              </a:ext>
            </a:extLst>
          </p:cNvPr>
          <p:cNvSpPr>
            <a:spLocks noGrp="1"/>
          </p:cNvSpPr>
          <p:nvPr>
            <p:ph type="dt" sz="half" idx="10"/>
          </p:nvPr>
        </p:nvSpPr>
        <p:spPr/>
        <p:txBody>
          <a:bodyPr/>
          <a:lstStyle/>
          <a:p>
            <a:fld id="{F44FB9F1-9532-4E33-96B0-F4539B51B7C1}" type="datetimeFigureOut">
              <a:rPr lang="fi-FI" smtClean="0"/>
              <a:t>27.3.2025</a:t>
            </a:fld>
            <a:endParaRPr lang="fi-FI"/>
          </a:p>
        </p:txBody>
      </p:sp>
      <p:sp>
        <p:nvSpPr>
          <p:cNvPr id="4" name="Alatunnisteen paikkamerkki 3">
            <a:extLst>
              <a:ext uri="{FF2B5EF4-FFF2-40B4-BE49-F238E27FC236}">
                <a16:creationId xmlns:a16="http://schemas.microsoft.com/office/drawing/2014/main" id="{41800BBD-89E0-B859-511E-DD4D9C3F289B}"/>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D2896E47-DE67-9831-C064-BCD9D4600014}"/>
              </a:ext>
            </a:extLst>
          </p:cNvPr>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643026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D17A1411-5204-1328-05AB-E3BC36C57D3E}"/>
              </a:ext>
            </a:extLst>
          </p:cNvPr>
          <p:cNvSpPr>
            <a:spLocks noGrp="1"/>
          </p:cNvSpPr>
          <p:nvPr>
            <p:ph type="dt" sz="half" idx="10"/>
          </p:nvPr>
        </p:nvSpPr>
        <p:spPr/>
        <p:txBody>
          <a:bodyPr/>
          <a:lstStyle/>
          <a:p>
            <a:fld id="{F44FB9F1-9532-4E33-96B0-F4539B51B7C1}" type="datetimeFigureOut">
              <a:rPr lang="fi-FI" smtClean="0"/>
              <a:t>27.3.2025</a:t>
            </a:fld>
            <a:endParaRPr lang="fi-FI"/>
          </a:p>
        </p:txBody>
      </p:sp>
      <p:sp>
        <p:nvSpPr>
          <p:cNvPr id="3" name="Alatunnisteen paikkamerkki 2">
            <a:extLst>
              <a:ext uri="{FF2B5EF4-FFF2-40B4-BE49-F238E27FC236}">
                <a16:creationId xmlns:a16="http://schemas.microsoft.com/office/drawing/2014/main" id="{6DEE073F-E5A7-7DF7-560D-7BA4132D4CF3}"/>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EAD52E86-E9DB-AE9C-80FE-634719F74FB0}"/>
              </a:ext>
            </a:extLst>
          </p:cNvPr>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1534074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8EBE071-DF8A-5F08-EB24-74BBC32CC9D7}"/>
              </a:ext>
            </a:extLst>
          </p:cNvPr>
          <p:cNvSpPr>
            <a:spLocks noGrp="1"/>
          </p:cNvSpPr>
          <p:nvPr>
            <p:ph type="title"/>
          </p:nvPr>
        </p:nvSpPr>
        <p:spPr>
          <a:xfrm>
            <a:off x="2085366" y="2853584"/>
            <a:ext cx="9764543" cy="9987545"/>
          </a:xfrm>
        </p:spPr>
        <p:txBody>
          <a:bodyPr anchor="b"/>
          <a:lstStyle>
            <a:lvl1pPr>
              <a:defRPr sz="7946"/>
            </a:lvl1pPr>
          </a:lstStyle>
          <a:p>
            <a:r>
              <a:rPr lang="fi-FI"/>
              <a:t>Muokkaa ots. perustyyl. napsautt.</a:t>
            </a:r>
          </a:p>
        </p:txBody>
      </p:sp>
      <p:sp>
        <p:nvSpPr>
          <p:cNvPr id="3" name="Sisällön paikkamerkki 2">
            <a:extLst>
              <a:ext uri="{FF2B5EF4-FFF2-40B4-BE49-F238E27FC236}">
                <a16:creationId xmlns:a16="http://schemas.microsoft.com/office/drawing/2014/main" id="{8BE37694-5971-5549-47F0-510F538C5DD6}"/>
              </a:ext>
            </a:extLst>
          </p:cNvPr>
          <p:cNvSpPr>
            <a:spLocks noGrp="1"/>
          </p:cNvSpPr>
          <p:nvPr>
            <p:ph idx="1"/>
          </p:nvPr>
        </p:nvSpPr>
        <p:spPr>
          <a:xfrm>
            <a:off x="12870909" y="6162952"/>
            <a:ext cx="15326827" cy="30418415"/>
          </a:xfrm>
        </p:spPr>
        <p:txBody>
          <a:bodyPr/>
          <a:lstStyle>
            <a:lvl1pPr>
              <a:defRPr sz="7946"/>
            </a:lvl1pPr>
            <a:lvl2pPr>
              <a:defRPr sz="6953"/>
            </a:lvl2pPr>
            <a:lvl3pPr>
              <a:defRPr sz="5960"/>
            </a:lvl3pPr>
            <a:lvl4pPr>
              <a:defRPr sz="4966"/>
            </a:lvl4pPr>
            <a:lvl5pPr>
              <a:defRPr sz="4966"/>
            </a:lvl5pPr>
            <a:lvl6pPr>
              <a:defRPr sz="4966"/>
            </a:lvl6pPr>
            <a:lvl7pPr>
              <a:defRPr sz="4966"/>
            </a:lvl7pPr>
            <a:lvl8pPr>
              <a:defRPr sz="4966"/>
            </a:lvl8pPr>
            <a:lvl9pPr>
              <a:defRPr sz="4966"/>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00EB9015-781D-2E3E-FFF1-4AA41EE69FC4}"/>
              </a:ext>
            </a:extLst>
          </p:cNvPr>
          <p:cNvSpPr>
            <a:spLocks noGrp="1"/>
          </p:cNvSpPr>
          <p:nvPr>
            <p:ph type="body" sz="half" idx="2"/>
          </p:nvPr>
        </p:nvSpPr>
        <p:spPr>
          <a:xfrm>
            <a:off x="2085366" y="12841129"/>
            <a:ext cx="9764543" cy="23789780"/>
          </a:xfrm>
        </p:spPr>
        <p:txBody>
          <a:bodyPr/>
          <a:lstStyle>
            <a:lvl1pPr marL="0" indent="0">
              <a:buNone/>
              <a:defRPr sz="3973"/>
            </a:lvl1pPr>
            <a:lvl2pPr marL="1135319" indent="0">
              <a:buNone/>
              <a:defRPr sz="3476"/>
            </a:lvl2pPr>
            <a:lvl3pPr marL="2270638" indent="0">
              <a:buNone/>
              <a:defRPr sz="2980"/>
            </a:lvl3pPr>
            <a:lvl4pPr marL="3405957" indent="0">
              <a:buNone/>
              <a:defRPr sz="2483"/>
            </a:lvl4pPr>
            <a:lvl5pPr marL="4541276" indent="0">
              <a:buNone/>
              <a:defRPr sz="2483"/>
            </a:lvl5pPr>
            <a:lvl6pPr marL="5676595" indent="0">
              <a:buNone/>
              <a:defRPr sz="2483"/>
            </a:lvl6pPr>
            <a:lvl7pPr marL="6811914" indent="0">
              <a:buNone/>
              <a:defRPr sz="2483"/>
            </a:lvl7pPr>
            <a:lvl8pPr marL="7947233" indent="0">
              <a:buNone/>
              <a:defRPr sz="2483"/>
            </a:lvl8pPr>
            <a:lvl9pPr marL="9082552" indent="0">
              <a:buNone/>
              <a:defRPr sz="2483"/>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C1216C9E-042C-06C1-5DE6-885B2E80D7E6}"/>
              </a:ext>
            </a:extLst>
          </p:cNvPr>
          <p:cNvSpPr>
            <a:spLocks noGrp="1"/>
          </p:cNvSpPr>
          <p:nvPr>
            <p:ph type="dt" sz="half" idx="10"/>
          </p:nvPr>
        </p:nvSpPr>
        <p:spPr/>
        <p:txBody>
          <a:bodyPr/>
          <a:lstStyle/>
          <a:p>
            <a:fld id="{F44FB9F1-9532-4E33-96B0-F4539B51B7C1}" type="datetimeFigureOut">
              <a:rPr lang="fi-FI" smtClean="0"/>
              <a:t>27.3.2025</a:t>
            </a:fld>
            <a:endParaRPr lang="fi-FI"/>
          </a:p>
        </p:txBody>
      </p:sp>
      <p:sp>
        <p:nvSpPr>
          <p:cNvPr id="6" name="Alatunnisteen paikkamerkki 5">
            <a:extLst>
              <a:ext uri="{FF2B5EF4-FFF2-40B4-BE49-F238E27FC236}">
                <a16:creationId xmlns:a16="http://schemas.microsoft.com/office/drawing/2014/main" id="{09354A8B-F12D-CB0C-7EB4-2D0E5552268F}"/>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070D445-365A-F753-AF79-FDBD2D90877D}"/>
              </a:ext>
            </a:extLst>
          </p:cNvPr>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3772203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5EF302-2554-E70A-47F9-A3D1D0D81EE0}"/>
              </a:ext>
            </a:extLst>
          </p:cNvPr>
          <p:cNvSpPr>
            <a:spLocks noGrp="1"/>
          </p:cNvSpPr>
          <p:nvPr>
            <p:ph type="title"/>
          </p:nvPr>
        </p:nvSpPr>
        <p:spPr>
          <a:xfrm>
            <a:off x="2085366" y="2853584"/>
            <a:ext cx="9764543" cy="9987545"/>
          </a:xfrm>
        </p:spPr>
        <p:txBody>
          <a:bodyPr anchor="b"/>
          <a:lstStyle>
            <a:lvl1pPr>
              <a:defRPr sz="7946"/>
            </a:lvl1pPr>
          </a:lstStyle>
          <a:p>
            <a:r>
              <a:rPr lang="fi-FI"/>
              <a:t>Muokkaa ots. perustyyl. napsautt.</a:t>
            </a:r>
          </a:p>
        </p:txBody>
      </p:sp>
      <p:sp>
        <p:nvSpPr>
          <p:cNvPr id="3" name="Kuvan paikkamerkki 2">
            <a:extLst>
              <a:ext uri="{FF2B5EF4-FFF2-40B4-BE49-F238E27FC236}">
                <a16:creationId xmlns:a16="http://schemas.microsoft.com/office/drawing/2014/main" id="{A317DAAB-0DF4-3482-1BC0-BF966B7DE8CB}"/>
              </a:ext>
            </a:extLst>
          </p:cNvPr>
          <p:cNvSpPr>
            <a:spLocks noGrp="1"/>
          </p:cNvSpPr>
          <p:nvPr>
            <p:ph type="pic" idx="1"/>
          </p:nvPr>
        </p:nvSpPr>
        <p:spPr>
          <a:xfrm>
            <a:off x="12870909" y="6162952"/>
            <a:ext cx="15326827" cy="30418415"/>
          </a:xfrm>
        </p:spPr>
        <p:txBody>
          <a:bodyPr/>
          <a:lstStyle>
            <a:lvl1pPr marL="0" indent="0">
              <a:buNone/>
              <a:defRPr sz="7946"/>
            </a:lvl1pPr>
            <a:lvl2pPr marL="1135319" indent="0">
              <a:buNone/>
              <a:defRPr sz="6953"/>
            </a:lvl2pPr>
            <a:lvl3pPr marL="2270638" indent="0">
              <a:buNone/>
              <a:defRPr sz="5960"/>
            </a:lvl3pPr>
            <a:lvl4pPr marL="3405957" indent="0">
              <a:buNone/>
              <a:defRPr sz="4966"/>
            </a:lvl4pPr>
            <a:lvl5pPr marL="4541276" indent="0">
              <a:buNone/>
              <a:defRPr sz="4966"/>
            </a:lvl5pPr>
            <a:lvl6pPr marL="5676595" indent="0">
              <a:buNone/>
              <a:defRPr sz="4966"/>
            </a:lvl6pPr>
            <a:lvl7pPr marL="6811914" indent="0">
              <a:buNone/>
              <a:defRPr sz="4966"/>
            </a:lvl7pPr>
            <a:lvl8pPr marL="7947233" indent="0">
              <a:buNone/>
              <a:defRPr sz="4966"/>
            </a:lvl8pPr>
            <a:lvl9pPr marL="9082552" indent="0">
              <a:buNone/>
              <a:defRPr sz="4966"/>
            </a:lvl9pPr>
          </a:lstStyle>
          <a:p>
            <a:endParaRPr lang="fi-FI"/>
          </a:p>
        </p:txBody>
      </p:sp>
      <p:sp>
        <p:nvSpPr>
          <p:cNvPr id="4" name="Tekstin paikkamerkki 3">
            <a:extLst>
              <a:ext uri="{FF2B5EF4-FFF2-40B4-BE49-F238E27FC236}">
                <a16:creationId xmlns:a16="http://schemas.microsoft.com/office/drawing/2014/main" id="{08A826E5-53F1-EC52-4E52-305E85D8F918}"/>
              </a:ext>
            </a:extLst>
          </p:cNvPr>
          <p:cNvSpPr>
            <a:spLocks noGrp="1"/>
          </p:cNvSpPr>
          <p:nvPr>
            <p:ph type="body" sz="half" idx="2"/>
          </p:nvPr>
        </p:nvSpPr>
        <p:spPr>
          <a:xfrm>
            <a:off x="2085366" y="12841129"/>
            <a:ext cx="9764543" cy="23789780"/>
          </a:xfrm>
        </p:spPr>
        <p:txBody>
          <a:bodyPr/>
          <a:lstStyle>
            <a:lvl1pPr marL="0" indent="0">
              <a:buNone/>
              <a:defRPr sz="3973"/>
            </a:lvl1pPr>
            <a:lvl2pPr marL="1135319" indent="0">
              <a:buNone/>
              <a:defRPr sz="3476"/>
            </a:lvl2pPr>
            <a:lvl3pPr marL="2270638" indent="0">
              <a:buNone/>
              <a:defRPr sz="2980"/>
            </a:lvl3pPr>
            <a:lvl4pPr marL="3405957" indent="0">
              <a:buNone/>
              <a:defRPr sz="2483"/>
            </a:lvl4pPr>
            <a:lvl5pPr marL="4541276" indent="0">
              <a:buNone/>
              <a:defRPr sz="2483"/>
            </a:lvl5pPr>
            <a:lvl6pPr marL="5676595" indent="0">
              <a:buNone/>
              <a:defRPr sz="2483"/>
            </a:lvl6pPr>
            <a:lvl7pPr marL="6811914" indent="0">
              <a:buNone/>
              <a:defRPr sz="2483"/>
            </a:lvl7pPr>
            <a:lvl8pPr marL="7947233" indent="0">
              <a:buNone/>
              <a:defRPr sz="2483"/>
            </a:lvl8pPr>
            <a:lvl9pPr marL="9082552" indent="0">
              <a:buNone/>
              <a:defRPr sz="2483"/>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77A9B2A3-A1FE-E543-C4E1-A2364815C5D1}"/>
              </a:ext>
            </a:extLst>
          </p:cNvPr>
          <p:cNvSpPr>
            <a:spLocks noGrp="1"/>
          </p:cNvSpPr>
          <p:nvPr>
            <p:ph type="dt" sz="half" idx="10"/>
          </p:nvPr>
        </p:nvSpPr>
        <p:spPr/>
        <p:txBody>
          <a:bodyPr/>
          <a:lstStyle/>
          <a:p>
            <a:fld id="{F44FB9F1-9532-4E33-96B0-F4539B51B7C1}" type="datetimeFigureOut">
              <a:rPr lang="fi-FI" smtClean="0"/>
              <a:t>27.3.2025</a:t>
            </a:fld>
            <a:endParaRPr lang="fi-FI"/>
          </a:p>
        </p:txBody>
      </p:sp>
      <p:sp>
        <p:nvSpPr>
          <p:cNvPr id="6" name="Alatunnisteen paikkamerkki 5">
            <a:extLst>
              <a:ext uri="{FF2B5EF4-FFF2-40B4-BE49-F238E27FC236}">
                <a16:creationId xmlns:a16="http://schemas.microsoft.com/office/drawing/2014/main" id="{0079D1DE-96B8-8CC6-6D28-0CF085D40019}"/>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08EB329F-BC33-AE94-D3B9-486A0EC813F6}"/>
              </a:ext>
            </a:extLst>
          </p:cNvPr>
          <p:cNvSpPr>
            <a:spLocks noGrp="1"/>
          </p:cNvSpPr>
          <p:nvPr>
            <p:ph type="sldNum" sz="quarter" idx="12"/>
          </p:nvPr>
        </p:nvSpPr>
        <p:spPr/>
        <p:txBody>
          <a:bodyPr/>
          <a:lstStyle/>
          <a:p>
            <a:fld id="{D46CF806-9136-4309-82C2-61FE88A71B9A}" type="slidenum">
              <a:rPr lang="fi-FI" smtClean="0"/>
              <a:t>‹#›</a:t>
            </a:fld>
            <a:endParaRPr lang="fi-FI"/>
          </a:p>
        </p:txBody>
      </p:sp>
    </p:spTree>
    <p:extLst>
      <p:ext uri="{BB962C8B-B14F-4D97-AF65-F5344CB8AC3E}">
        <p14:creationId xmlns:p14="http://schemas.microsoft.com/office/powerpoint/2010/main" val="1081126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3D4CC726-5B31-92F5-9E04-6A29C90AAA31}"/>
              </a:ext>
            </a:extLst>
          </p:cNvPr>
          <p:cNvSpPr>
            <a:spLocks noGrp="1"/>
          </p:cNvSpPr>
          <p:nvPr>
            <p:ph type="title"/>
          </p:nvPr>
        </p:nvSpPr>
        <p:spPr>
          <a:xfrm>
            <a:off x="2081421" y="2278907"/>
            <a:ext cx="26112371" cy="8273416"/>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864BD92C-7A44-B050-6F6C-FB0D3F10988B}"/>
              </a:ext>
            </a:extLst>
          </p:cNvPr>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47A8AEB5-7FAF-0AEB-41B4-8B26DD77F1FE}"/>
              </a:ext>
            </a:extLst>
          </p:cNvPr>
          <p:cNvSpPr>
            <a:spLocks noGrp="1"/>
          </p:cNvSpPr>
          <p:nvPr>
            <p:ph type="dt" sz="half" idx="2"/>
          </p:nvPr>
        </p:nvSpPr>
        <p:spPr>
          <a:xfrm>
            <a:off x="2081421" y="39672750"/>
            <a:ext cx="6811923" cy="2278904"/>
          </a:xfrm>
          <a:prstGeom prst="rect">
            <a:avLst/>
          </a:prstGeom>
        </p:spPr>
        <p:txBody>
          <a:bodyPr vert="horz" lIns="91440" tIns="45720" rIns="91440" bIns="45720" rtlCol="0" anchor="ctr"/>
          <a:lstStyle>
            <a:lvl1pPr algn="l">
              <a:defRPr sz="2980">
                <a:solidFill>
                  <a:schemeClr val="tx1">
                    <a:tint val="75000"/>
                  </a:schemeClr>
                </a:solidFill>
              </a:defRPr>
            </a:lvl1pPr>
          </a:lstStyle>
          <a:p>
            <a:fld id="{F44FB9F1-9532-4E33-96B0-F4539B51B7C1}" type="datetimeFigureOut">
              <a:rPr lang="fi-FI" smtClean="0"/>
              <a:t>27.3.2025</a:t>
            </a:fld>
            <a:endParaRPr lang="fi-FI"/>
          </a:p>
        </p:txBody>
      </p:sp>
      <p:sp>
        <p:nvSpPr>
          <p:cNvPr id="5" name="Alatunnisteen paikkamerkki 4">
            <a:extLst>
              <a:ext uri="{FF2B5EF4-FFF2-40B4-BE49-F238E27FC236}">
                <a16:creationId xmlns:a16="http://schemas.microsoft.com/office/drawing/2014/main" id="{8E22103D-0F11-C83E-464B-ECB4BC52ABFA}"/>
              </a:ext>
            </a:extLst>
          </p:cNvPr>
          <p:cNvSpPr>
            <a:spLocks noGrp="1"/>
          </p:cNvSpPr>
          <p:nvPr>
            <p:ph type="ftr" sz="quarter" idx="3"/>
          </p:nvPr>
        </p:nvSpPr>
        <p:spPr>
          <a:xfrm>
            <a:off x="10028665" y="39672750"/>
            <a:ext cx="10217884" cy="2278904"/>
          </a:xfrm>
          <a:prstGeom prst="rect">
            <a:avLst/>
          </a:prstGeom>
        </p:spPr>
        <p:txBody>
          <a:bodyPr vert="horz" lIns="91440" tIns="45720" rIns="91440" bIns="45720" rtlCol="0" anchor="ctr"/>
          <a:lstStyle>
            <a:lvl1pPr algn="ctr">
              <a:defRPr sz="298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8F1B2EAB-B3C1-650D-3958-29E8B577CA24}"/>
              </a:ext>
            </a:extLst>
          </p:cNvPr>
          <p:cNvSpPr>
            <a:spLocks noGrp="1"/>
          </p:cNvSpPr>
          <p:nvPr>
            <p:ph type="sldNum" sz="quarter" idx="4"/>
          </p:nvPr>
        </p:nvSpPr>
        <p:spPr>
          <a:xfrm>
            <a:off x="21381869" y="39672750"/>
            <a:ext cx="6811923" cy="2278904"/>
          </a:xfrm>
          <a:prstGeom prst="rect">
            <a:avLst/>
          </a:prstGeom>
        </p:spPr>
        <p:txBody>
          <a:bodyPr vert="horz" lIns="91440" tIns="45720" rIns="91440" bIns="45720" rtlCol="0" anchor="ctr"/>
          <a:lstStyle>
            <a:lvl1pPr algn="r">
              <a:defRPr sz="2980">
                <a:solidFill>
                  <a:schemeClr val="tx1">
                    <a:tint val="75000"/>
                  </a:schemeClr>
                </a:solidFill>
              </a:defRPr>
            </a:lvl1pPr>
          </a:lstStyle>
          <a:p>
            <a:fld id="{D46CF806-9136-4309-82C2-61FE88A71B9A}" type="slidenum">
              <a:rPr lang="fi-FI" smtClean="0"/>
              <a:t>‹#›</a:t>
            </a:fld>
            <a:endParaRPr lang="fi-FI"/>
          </a:p>
        </p:txBody>
      </p:sp>
    </p:spTree>
    <p:extLst>
      <p:ext uri="{BB962C8B-B14F-4D97-AF65-F5344CB8AC3E}">
        <p14:creationId xmlns:p14="http://schemas.microsoft.com/office/powerpoint/2010/main" val="410447704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2270638" rtl="0" eaLnBrk="1" latinLnBrk="0" hangingPunct="1">
        <a:lnSpc>
          <a:spcPct val="90000"/>
        </a:lnSpc>
        <a:spcBef>
          <a:spcPct val="0"/>
        </a:spcBef>
        <a:buNone/>
        <a:defRPr sz="10926" kern="1200">
          <a:solidFill>
            <a:schemeClr val="tx1"/>
          </a:solidFill>
          <a:latin typeface="+mj-lt"/>
          <a:ea typeface="+mj-ea"/>
          <a:cs typeface="+mj-cs"/>
        </a:defRPr>
      </a:lvl1pPr>
    </p:titleStyle>
    <p:bodyStyle>
      <a:lvl1pPr marL="567660" indent="-567660" algn="l" defTabSz="2270638" rtl="0" eaLnBrk="1" latinLnBrk="0" hangingPunct="1">
        <a:lnSpc>
          <a:spcPct val="90000"/>
        </a:lnSpc>
        <a:spcBef>
          <a:spcPts val="2483"/>
        </a:spcBef>
        <a:buFont typeface="Arial" panose="020B0604020202020204" pitchFamily="34" charset="0"/>
        <a:buChar char="•"/>
        <a:defRPr sz="6953" kern="1200">
          <a:solidFill>
            <a:schemeClr val="tx1"/>
          </a:solidFill>
          <a:latin typeface="+mn-lt"/>
          <a:ea typeface="+mn-ea"/>
          <a:cs typeface="+mn-cs"/>
        </a:defRPr>
      </a:lvl1pPr>
      <a:lvl2pPr marL="1702979" indent="-567660" algn="l" defTabSz="2270638" rtl="0" eaLnBrk="1" latinLnBrk="0" hangingPunct="1">
        <a:lnSpc>
          <a:spcPct val="90000"/>
        </a:lnSpc>
        <a:spcBef>
          <a:spcPts val="1242"/>
        </a:spcBef>
        <a:buFont typeface="Arial" panose="020B0604020202020204" pitchFamily="34" charset="0"/>
        <a:buChar char="•"/>
        <a:defRPr sz="5960" kern="1200">
          <a:solidFill>
            <a:schemeClr val="tx1"/>
          </a:solidFill>
          <a:latin typeface="+mn-lt"/>
          <a:ea typeface="+mn-ea"/>
          <a:cs typeface="+mn-cs"/>
        </a:defRPr>
      </a:lvl2pPr>
      <a:lvl3pPr marL="2838298" indent="-567660" algn="l" defTabSz="2270638" rtl="0" eaLnBrk="1" latinLnBrk="0" hangingPunct="1">
        <a:lnSpc>
          <a:spcPct val="90000"/>
        </a:lnSpc>
        <a:spcBef>
          <a:spcPts val="1242"/>
        </a:spcBef>
        <a:buFont typeface="Arial" panose="020B0604020202020204" pitchFamily="34" charset="0"/>
        <a:buChar char="•"/>
        <a:defRPr sz="4966" kern="1200">
          <a:solidFill>
            <a:schemeClr val="tx1"/>
          </a:solidFill>
          <a:latin typeface="+mn-lt"/>
          <a:ea typeface="+mn-ea"/>
          <a:cs typeface="+mn-cs"/>
        </a:defRPr>
      </a:lvl3pPr>
      <a:lvl4pPr marL="3973617"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4pPr>
      <a:lvl5pPr marL="5108936"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5pPr>
      <a:lvl6pPr marL="6244255"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6pPr>
      <a:lvl7pPr marL="7379574"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7pPr>
      <a:lvl8pPr marL="8514893"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8pPr>
      <a:lvl9pPr marL="9650212"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9pPr>
    </p:bodyStyle>
    <p:otherStyle>
      <a:defPPr>
        <a:defRPr lang="fi-FI"/>
      </a:defPPr>
      <a:lvl1pPr marL="0" algn="l" defTabSz="2270638" rtl="0" eaLnBrk="1" latinLnBrk="0" hangingPunct="1">
        <a:defRPr sz="4470" kern="1200">
          <a:solidFill>
            <a:schemeClr val="tx1"/>
          </a:solidFill>
          <a:latin typeface="+mn-lt"/>
          <a:ea typeface="+mn-ea"/>
          <a:cs typeface="+mn-cs"/>
        </a:defRPr>
      </a:lvl1pPr>
      <a:lvl2pPr marL="1135319" algn="l" defTabSz="2270638" rtl="0" eaLnBrk="1" latinLnBrk="0" hangingPunct="1">
        <a:defRPr sz="4470" kern="1200">
          <a:solidFill>
            <a:schemeClr val="tx1"/>
          </a:solidFill>
          <a:latin typeface="+mn-lt"/>
          <a:ea typeface="+mn-ea"/>
          <a:cs typeface="+mn-cs"/>
        </a:defRPr>
      </a:lvl2pPr>
      <a:lvl3pPr marL="2270638" algn="l" defTabSz="2270638" rtl="0" eaLnBrk="1" latinLnBrk="0" hangingPunct="1">
        <a:defRPr sz="4470" kern="1200">
          <a:solidFill>
            <a:schemeClr val="tx1"/>
          </a:solidFill>
          <a:latin typeface="+mn-lt"/>
          <a:ea typeface="+mn-ea"/>
          <a:cs typeface="+mn-cs"/>
        </a:defRPr>
      </a:lvl3pPr>
      <a:lvl4pPr marL="3405957" algn="l" defTabSz="2270638" rtl="0" eaLnBrk="1" latinLnBrk="0" hangingPunct="1">
        <a:defRPr sz="4470" kern="1200">
          <a:solidFill>
            <a:schemeClr val="tx1"/>
          </a:solidFill>
          <a:latin typeface="+mn-lt"/>
          <a:ea typeface="+mn-ea"/>
          <a:cs typeface="+mn-cs"/>
        </a:defRPr>
      </a:lvl4pPr>
      <a:lvl5pPr marL="4541276" algn="l" defTabSz="2270638" rtl="0" eaLnBrk="1" latinLnBrk="0" hangingPunct="1">
        <a:defRPr sz="4470" kern="1200">
          <a:solidFill>
            <a:schemeClr val="tx1"/>
          </a:solidFill>
          <a:latin typeface="+mn-lt"/>
          <a:ea typeface="+mn-ea"/>
          <a:cs typeface="+mn-cs"/>
        </a:defRPr>
      </a:lvl5pPr>
      <a:lvl6pPr marL="5676595" algn="l" defTabSz="2270638" rtl="0" eaLnBrk="1" latinLnBrk="0" hangingPunct="1">
        <a:defRPr sz="4470" kern="1200">
          <a:solidFill>
            <a:schemeClr val="tx1"/>
          </a:solidFill>
          <a:latin typeface="+mn-lt"/>
          <a:ea typeface="+mn-ea"/>
          <a:cs typeface="+mn-cs"/>
        </a:defRPr>
      </a:lvl6pPr>
      <a:lvl7pPr marL="6811914" algn="l" defTabSz="2270638" rtl="0" eaLnBrk="1" latinLnBrk="0" hangingPunct="1">
        <a:defRPr sz="4470" kern="1200">
          <a:solidFill>
            <a:schemeClr val="tx1"/>
          </a:solidFill>
          <a:latin typeface="+mn-lt"/>
          <a:ea typeface="+mn-ea"/>
          <a:cs typeface="+mn-cs"/>
        </a:defRPr>
      </a:lvl7pPr>
      <a:lvl8pPr marL="7947233" algn="l" defTabSz="2270638" rtl="0" eaLnBrk="1" latinLnBrk="0" hangingPunct="1">
        <a:defRPr sz="4470" kern="1200">
          <a:solidFill>
            <a:schemeClr val="tx1"/>
          </a:solidFill>
          <a:latin typeface="+mn-lt"/>
          <a:ea typeface="+mn-ea"/>
          <a:cs typeface="+mn-cs"/>
        </a:defRPr>
      </a:lvl8pPr>
      <a:lvl9pPr marL="9082552" algn="l" defTabSz="2270638" rtl="0" eaLnBrk="1" latinLnBrk="0" hangingPunct="1">
        <a:defRPr sz="44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9A5C59D-D7CE-6E7B-1459-29E228860D45}"/>
              </a:ext>
            </a:extLst>
          </p:cNvPr>
          <p:cNvSpPr>
            <a:spLocks noGrp="1"/>
          </p:cNvSpPr>
          <p:nvPr>
            <p:ph type="title"/>
          </p:nvPr>
        </p:nvSpPr>
        <p:spPr>
          <a:xfrm>
            <a:off x="2081421" y="2278907"/>
            <a:ext cx="26112371" cy="1971742"/>
          </a:xfrm>
        </p:spPr>
        <p:txBody>
          <a:bodyPr>
            <a:normAutofit/>
          </a:bodyPr>
          <a:lstStyle/>
          <a:p>
            <a:pPr algn="ctr"/>
            <a:r>
              <a:rPr lang="fi-FI" sz="8000" dirty="0"/>
              <a:t>UNETTOMUUDEN HOIDONTARPEEN ARVION FRAASIPOHJA</a:t>
            </a:r>
          </a:p>
        </p:txBody>
      </p:sp>
      <p:sp>
        <p:nvSpPr>
          <p:cNvPr id="3" name="Sisällön paikkamerkki 2">
            <a:extLst>
              <a:ext uri="{FF2B5EF4-FFF2-40B4-BE49-F238E27FC236}">
                <a16:creationId xmlns:a16="http://schemas.microsoft.com/office/drawing/2014/main" id="{F346D707-D023-15FD-0B43-765A29D520F4}"/>
              </a:ext>
            </a:extLst>
          </p:cNvPr>
          <p:cNvSpPr>
            <a:spLocks noGrp="1"/>
          </p:cNvSpPr>
          <p:nvPr>
            <p:ph idx="1"/>
          </p:nvPr>
        </p:nvSpPr>
        <p:spPr>
          <a:xfrm>
            <a:off x="2081421" y="8194133"/>
            <a:ext cx="12326263" cy="30358981"/>
          </a:xfrm>
        </p:spPr>
        <p:txBody>
          <a:bodyPr>
            <a:noAutofit/>
          </a:bodyPr>
          <a:lstStyle/>
          <a:p>
            <a:pPr marL="0" indent="0">
              <a:lnSpc>
                <a:spcPct val="100000"/>
              </a:lnSpc>
              <a:buNone/>
            </a:pPr>
            <a:r>
              <a:rPr lang="fi-FI" sz="4400" b="1" dirty="0"/>
              <a:t>JOHDANTO:</a:t>
            </a:r>
          </a:p>
          <a:p>
            <a:pPr marL="0" indent="0">
              <a:lnSpc>
                <a:spcPct val="100000"/>
              </a:lnSpc>
              <a:buNone/>
            </a:pPr>
            <a:r>
              <a:rPr lang="fi-FI" sz="4400" dirty="0"/>
              <a:t>Avosairaanhoidossa unettomuudesta kärsiviä ja unilääkkeitä käyttäviä ihmisiä on paljon. Unettomuutta myös usein hoidetaan pääasiassa lääkkeellisesti ja PVK-lääkkeiden sekä Z-lääkkeiden käyttö on hyvin runsasta tiedossa olevista riskeistä huolimatta. Usein vielä ihmiset lähestyvät terveydenhuoltoa vain, kun he pyytävät pitkäaikaisen reseptinsä uusintaa, eikä potilasasiakirjoista useinkaan löydy merkintöjä missä ja milloin lääke aloitettu. Myös unettomuuden hoitosuunnitelmat ovat usein olemattomia tai hyvin puutteellisia.</a:t>
            </a:r>
          </a:p>
          <a:p>
            <a:pPr marL="0" indent="0">
              <a:lnSpc>
                <a:spcPct val="100000"/>
              </a:lnSpc>
              <a:buNone/>
            </a:pPr>
            <a:r>
              <a:rPr lang="fi-FI" sz="4400" dirty="0"/>
              <a:t>Kehittämistyössämme oli tavoitteena luoda omaan sotekeskukseen </a:t>
            </a:r>
            <a:r>
              <a:rPr lang="fi-FI" sz="4400" dirty="0" err="1"/>
              <a:t>HTA:ta</a:t>
            </a:r>
            <a:r>
              <a:rPr lang="fi-FI" sz="4400" dirty="0"/>
              <a:t> varten fraasipohja helpottamaan yhteydenotossa kartoitettavia oleellisia esitietoja helpottamaan lääkeuusintaa ja toisaalta auttamaan ohjaamaan potilaita myös lääkkeettömien hoitomuotojen piiriin</a:t>
            </a:r>
            <a:r>
              <a:rPr lang="fi-FI" sz="4400" b="1" dirty="0"/>
              <a:t>. </a:t>
            </a:r>
          </a:p>
          <a:p>
            <a:pPr marL="0" indent="0">
              <a:lnSpc>
                <a:spcPct val="100000"/>
              </a:lnSpc>
              <a:buNone/>
            </a:pPr>
            <a:endParaRPr lang="fi-FI" sz="4400" b="1" dirty="0"/>
          </a:p>
          <a:p>
            <a:pPr marL="0" indent="0">
              <a:lnSpc>
                <a:spcPct val="100000"/>
              </a:lnSpc>
              <a:buNone/>
            </a:pPr>
            <a:r>
              <a:rPr lang="fi-FI" sz="4400" b="1" dirty="0"/>
              <a:t>AINEISTO JA MENETELMÄT:</a:t>
            </a:r>
          </a:p>
          <a:p>
            <a:pPr marL="0" indent="0">
              <a:lnSpc>
                <a:spcPct val="100000"/>
              </a:lnSpc>
              <a:buNone/>
            </a:pPr>
            <a:r>
              <a:rPr lang="fi-FI" sz="4400" dirty="0"/>
              <a:t>Tarkka kehittämiskohde selvitettiin alkuun työpajassa, jossa mietittiin, miten alueella unettomuuden hoito toteutuu ja mitkä ovat merkittävimmät puutteet. Eniten huomiota niin lääkärien kuin hoitajien puolelta keräsi, että esitiedot lääkkeiden uusintapyynnöissä ovat usein puutteellisia ja toisaalta hoitajilla ei ole työkaluja selvittää, mitä tietoja olisi tärkeää kartoittaa ennen lääkärin konsultointia. Ensimmäisen pajan jälkeen päätettiinkin luoda </a:t>
            </a:r>
            <a:r>
              <a:rPr lang="fi-FI" sz="4400" dirty="0" err="1"/>
              <a:t>HTA:ta</a:t>
            </a:r>
            <a:r>
              <a:rPr lang="fi-FI" sz="4400" dirty="0"/>
              <a:t> varten fraasipohja.</a:t>
            </a:r>
          </a:p>
          <a:p>
            <a:pPr marL="0" indent="0">
              <a:lnSpc>
                <a:spcPct val="100000"/>
              </a:lnSpc>
              <a:buNone/>
            </a:pPr>
            <a:r>
              <a:rPr lang="fi-FI" sz="4400" dirty="0"/>
              <a:t>Toisessa työpajassa päätettiin ne esitiedot, joiden kartoittamiseen fraasipohja ohjaisi. Fraasipohjat luotiin sekä pitkään unettomuudesta kärsineille sekä ensimmäistä kertaa unettomuuden vuoksi terveydenhuoltoon hakeutuvalle potilasryhmälle. Fraasipohjat tallennettiin potilastietojärjestelmään yksikön yhteisiin fraasipohjaan kaikkien käytettäväksi.</a:t>
            </a:r>
          </a:p>
          <a:p>
            <a:pPr marL="0" indent="0">
              <a:lnSpc>
                <a:spcPct val="100000"/>
              </a:lnSpc>
              <a:buNone/>
            </a:pPr>
            <a:r>
              <a:rPr lang="fi-FI" sz="4400" dirty="0"/>
              <a:t>Fraasipohjan käyttökokemuksia suunniteltiin kartoitettavan parin kuukauden käytön jälkeen </a:t>
            </a:r>
            <a:r>
              <a:rPr lang="fi-FI" sz="4400" dirty="0" err="1"/>
              <a:t>Forms</a:t>
            </a:r>
            <a:r>
              <a:rPr lang="fi-FI" sz="4400" dirty="0"/>
              <a:t>-kyselyllä, missä tiedusteltiin niin hoitajilta kuin lääkäreiltä, onko fraasi helpottanut </a:t>
            </a:r>
            <a:r>
              <a:rPr lang="fi-FI" sz="4400" dirty="0" err="1"/>
              <a:t>HTA:ta</a:t>
            </a:r>
            <a:r>
              <a:rPr lang="fi-FI" sz="4400" dirty="0"/>
              <a:t> ja onko konsultoivan ammattilaisen työ helpottunut. </a:t>
            </a:r>
          </a:p>
        </p:txBody>
      </p:sp>
      <p:sp>
        <p:nvSpPr>
          <p:cNvPr id="4" name="Otsikko 1">
            <a:extLst>
              <a:ext uri="{FF2B5EF4-FFF2-40B4-BE49-F238E27FC236}">
                <a16:creationId xmlns:a16="http://schemas.microsoft.com/office/drawing/2014/main" id="{5EDED3A8-577D-636E-78D8-B7045361397E}"/>
              </a:ext>
            </a:extLst>
          </p:cNvPr>
          <p:cNvSpPr txBox="1">
            <a:spLocks/>
          </p:cNvSpPr>
          <p:nvPr/>
        </p:nvSpPr>
        <p:spPr>
          <a:xfrm>
            <a:off x="2081421" y="4250649"/>
            <a:ext cx="26112371" cy="1971742"/>
          </a:xfrm>
          <a:prstGeom prst="rect">
            <a:avLst/>
          </a:prstGeom>
        </p:spPr>
        <p:txBody>
          <a:bodyPr vert="horz" lIns="91440" tIns="45720" rIns="91440" bIns="45720" rtlCol="0" anchor="ctr">
            <a:normAutofit/>
          </a:bodyPr>
          <a:lstStyle>
            <a:lvl1pPr algn="l" defTabSz="2270638" rtl="0" eaLnBrk="1" latinLnBrk="0" hangingPunct="1">
              <a:lnSpc>
                <a:spcPct val="90000"/>
              </a:lnSpc>
              <a:spcBef>
                <a:spcPct val="0"/>
              </a:spcBef>
              <a:buNone/>
              <a:defRPr sz="10926" kern="1200">
                <a:solidFill>
                  <a:schemeClr val="tx1"/>
                </a:solidFill>
                <a:latin typeface="+mj-lt"/>
                <a:ea typeface="+mj-ea"/>
                <a:cs typeface="+mj-cs"/>
              </a:defRPr>
            </a:lvl1pPr>
          </a:lstStyle>
          <a:p>
            <a:pPr algn="ctr"/>
            <a:r>
              <a:rPr lang="fi-FI" sz="5400" dirty="0"/>
              <a:t>Sonja Mustonen, sh. Orimattilan sotekeskus.            Jukka Hintikka, </a:t>
            </a:r>
            <a:r>
              <a:rPr lang="fi-FI" sz="5400" dirty="0" err="1"/>
              <a:t>el</a:t>
            </a:r>
            <a:r>
              <a:rPr lang="fi-FI" sz="5400" dirty="0"/>
              <a:t>. Orimattilan sotekeskus</a:t>
            </a:r>
          </a:p>
        </p:txBody>
      </p:sp>
      <p:sp>
        <p:nvSpPr>
          <p:cNvPr id="5" name="Sisällön paikkamerkki 2">
            <a:extLst>
              <a:ext uri="{FF2B5EF4-FFF2-40B4-BE49-F238E27FC236}">
                <a16:creationId xmlns:a16="http://schemas.microsoft.com/office/drawing/2014/main" id="{0FCED884-F01E-C56E-8B17-AFB369CE4955}"/>
              </a:ext>
            </a:extLst>
          </p:cNvPr>
          <p:cNvSpPr txBox="1">
            <a:spLocks/>
          </p:cNvSpPr>
          <p:nvPr/>
        </p:nvSpPr>
        <p:spPr>
          <a:xfrm>
            <a:off x="15867529" y="8158666"/>
            <a:ext cx="12326263" cy="30358981"/>
          </a:xfrm>
          <a:prstGeom prst="rect">
            <a:avLst/>
          </a:prstGeom>
        </p:spPr>
        <p:txBody>
          <a:bodyPr vert="horz" lIns="91440" tIns="45720" rIns="91440" bIns="45720" rtlCol="0">
            <a:normAutofit fontScale="70000" lnSpcReduction="20000"/>
          </a:bodyPr>
          <a:lstStyle>
            <a:lvl1pPr marL="567660" indent="-567660" algn="l" defTabSz="2270638" rtl="0" eaLnBrk="1" latinLnBrk="0" hangingPunct="1">
              <a:lnSpc>
                <a:spcPct val="90000"/>
              </a:lnSpc>
              <a:spcBef>
                <a:spcPts val="2483"/>
              </a:spcBef>
              <a:buFont typeface="Arial" panose="020B0604020202020204" pitchFamily="34" charset="0"/>
              <a:buChar char="•"/>
              <a:defRPr sz="6953" kern="1200">
                <a:solidFill>
                  <a:schemeClr val="tx1"/>
                </a:solidFill>
                <a:latin typeface="+mn-lt"/>
                <a:ea typeface="+mn-ea"/>
                <a:cs typeface="+mn-cs"/>
              </a:defRPr>
            </a:lvl1pPr>
            <a:lvl2pPr marL="1702979" indent="-567660" algn="l" defTabSz="2270638" rtl="0" eaLnBrk="1" latinLnBrk="0" hangingPunct="1">
              <a:lnSpc>
                <a:spcPct val="90000"/>
              </a:lnSpc>
              <a:spcBef>
                <a:spcPts val="1242"/>
              </a:spcBef>
              <a:buFont typeface="Arial" panose="020B0604020202020204" pitchFamily="34" charset="0"/>
              <a:buChar char="•"/>
              <a:defRPr sz="5960" kern="1200">
                <a:solidFill>
                  <a:schemeClr val="tx1"/>
                </a:solidFill>
                <a:latin typeface="+mn-lt"/>
                <a:ea typeface="+mn-ea"/>
                <a:cs typeface="+mn-cs"/>
              </a:defRPr>
            </a:lvl2pPr>
            <a:lvl3pPr marL="2838298" indent="-567660" algn="l" defTabSz="2270638" rtl="0" eaLnBrk="1" latinLnBrk="0" hangingPunct="1">
              <a:lnSpc>
                <a:spcPct val="90000"/>
              </a:lnSpc>
              <a:spcBef>
                <a:spcPts val="1242"/>
              </a:spcBef>
              <a:buFont typeface="Arial" panose="020B0604020202020204" pitchFamily="34" charset="0"/>
              <a:buChar char="•"/>
              <a:defRPr sz="4966" kern="1200">
                <a:solidFill>
                  <a:schemeClr val="tx1"/>
                </a:solidFill>
                <a:latin typeface="+mn-lt"/>
                <a:ea typeface="+mn-ea"/>
                <a:cs typeface="+mn-cs"/>
              </a:defRPr>
            </a:lvl3pPr>
            <a:lvl4pPr marL="3973617"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4pPr>
            <a:lvl5pPr marL="5108936"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5pPr>
            <a:lvl6pPr marL="6244255"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6pPr>
            <a:lvl7pPr marL="7379574"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7pPr>
            <a:lvl8pPr marL="8514893"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8pPr>
            <a:lvl9pPr marL="9650212"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9pPr>
          </a:lstStyle>
          <a:p>
            <a:pPr marL="0" indent="0">
              <a:lnSpc>
                <a:spcPct val="120000"/>
              </a:lnSpc>
              <a:buFont typeface="Arial" panose="020B0604020202020204" pitchFamily="34" charset="0"/>
              <a:buNone/>
            </a:pPr>
            <a:r>
              <a:rPr lang="fi-FI" sz="6300" dirty="0"/>
              <a:t>Myös fraasipohjan käytettävyyttä, luettavuutta ja käyttöhelppoutta haluttiin kysellä sanallisin arvioin.</a:t>
            </a:r>
            <a:endParaRPr lang="fi-FI" sz="6300" b="1" dirty="0"/>
          </a:p>
          <a:p>
            <a:pPr marL="0" indent="0">
              <a:lnSpc>
                <a:spcPct val="120000"/>
              </a:lnSpc>
              <a:buFont typeface="Arial" panose="020B0604020202020204" pitchFamily="34" charset="0"/>
              <a:buNone/>
            </a:pPr>
            <a:r>
              <a:rPr lang="fi-FI" sz="6300" b="1" dirty="0"/>
              <a:t>TULOKSET:</a:t>
            </a:r>
          </a:p>
          <a:p>
            <a:pPr marL="0" indent="0">
              <a:lnSpc>
                <a:spcPct val="120000"/>
              </a:lnSpc>
              <a:buFont typeface="Arial" panose="020B0604020202020204" pitchFamily="34" charset="0"/>
              <a:buNone/>
            </a:pPr>
            <a:r>
              <a:rPr lang="fi-FI" sz="6300" dirty="0"/>
              <a:t>Yksikössämme oli alkanut juuri kehityskoulutuksen aikana merkittävä uudistus niin hoidon jatkuvuuden parantamiseksi kuin kiirevastaanoton kuormittavuuden hallitsemiseksi. Nämä uudistukset veivät siinä määrin työntekijöiden huomion ja kehittämisinnon, että unettomuuden HTA-uudistus jäi suurempien muutosten varjoon. Fraasipohja liitettiin potilastietojärjestelmään yksikön valmiisiin fraasikokonaisuuksiin, mutta liian lyhyeksi jääneen kokeiluajan sekä muiden suurempien muutoskokonaisuuksien vaativan työpanoksen vuoksi, ei ehditty saamaan käyttökokemustuloksia. </a:t>
            </a:r>
          </a:p>
          <a:p>
            <a:pPr marL="0" indent="0">
              <a:lnSpc>
                <a:spcPct val="120000"/>
              </a:lnSpc>
              <a:buFont typeface="Arial" panose="020B0604020202020204" pitchFamily="34" charset="0"/>
              <a:buNone/>
            </a:pPr>
            <a:r>
              <a:rPr lang="fi-FI" sz="6300" b="1" dirty="0"/>
              <a:t>POHDINTA:</a:t>
            </a:r>
          </a:p>
          <a:p>
            <a:pPr marL="0" indent="0">
              <a:lnSpc>
                <a:spcPct val="120000"/>
              </a:lnSpc>
              <a:buFont typeface="Arial" panose="020B0604020202020204" pitchFamily="34" charset="0"/>
              <a:buNone/>
            </a:pPr>
            <a:r>
              <a:rPr lang="fi-FI" sz="6300" dirty="0"/>
              <a:t>Unettomuus ja unilääkkeiden käyttö aiheuttavat työkuormaa kaikkien sotekeskuksen ammattilaisten työssä. Lääkäreillä reseptien uudistaminen on työlästä, koska lääkkeen määräämiseen johtaneita tietoja ja hoitosuunnitelmaa joutuu etsimään sairaushistoriasta vuosikymmenten takaa. Lääkäreille tulee myös eettistä kuormitusta uudistaessa PVK-lääkkeitä esim. iäkkäälle väestölle, missä merkittävänä riskinä on mm. kaatuminen ja murtumat. Hoitajat taas kokevat kuormitusta yrittäessään kerätä tietoa oman osaamisalueen ulkopuolelta ja hoitajat ovat etulinjassa ottamassa vastaan potilaiden tuohtumuksen, kun potilaat ovat yhteydessä reseptinuudistamispyynnön hylkäämisen jälkeen.</a:t>
            </a:r>
          </a:p>
          <a:p>
            <a:pPr marL="0" indent="0">
              <a:lnSpc>
                <a:spcPct val="120000"/>
              </a:lnSpc>
              <a:buFont typeface="Arial" panose="020B0604020202020204" pitchFamily="34" charset="0"/>
              <a:buNone/>
            </a:pPr>
            <a:r>
              <a:rPr lang="fi-FI" sz="6300" dirty="0"/>
              <a:t>Pidempiaikaisena tavoitteena olisi vakiinnuttaa ensin fraasinkäyttö ja kokemusten myötä muokata se vielä käyttökelpoisemmaksi. Vähitellen kehitystyötä voitaisiin vielä viedä eteenpäin ja luoda asemalle tarkempi hoitopolku unettomuudesta kärsiville, jotta suositusten mukainen hoito toteutuisi nopeammin ja laadukkaammin.</a:t>
            </a:r>
          </a:p>
          <a:p>
            <a:pPr marL="0" indent="0">
              <a:buFont typeface="Arial" panose="020B0604020202020204" pitchFamily="34" charset="0"/>
              <a:buNone/>
            </a:pPr>
            <a:endParaRPr lang="fi-FI" dirty="0"/>
          </a:p>
        </p:txBody>
      </p:sp>
      <p:sp>
        <p:nvSpPr>
          <p:cNvPr id="6" name="Otsikko 1">
            <a:extLst>
              <a:ext uri="{FF2B5EF4-FFF2-40B4-BE49-F238E27FC236}">
                <a16:creationId xmlns:a16="http://schemas.microsoft.com/office/drawing/2014/main" id="{31944C7C-FE64-E501-63A8-12476AA37969}"/>
              </a:ext>
            </a:extLst>
          </p:cNvPr>
          <p:cNvSpPr txBox="1">
            <a:spLocks/>
          </p:cNvSpPr>
          <p:nvPr/>
        </p:nvSpPr>
        <p:spPr>
          <a:xfrm>
            <a:off x="2081420" y="39468051"/>
            <a:ext cx="26112371" cy="1971742"/>
          </a:xfrm>
          <a:prstGeom prst="rect">
            <a:avLst/>
          </a:prstGeom>
        </p:spPr>
        <p:txBody>
          <a:bodyPr vert="horz" lIns="91440" tIns="45720" rIns="91440" bIns="45720" rtlCol="0" anchor="ctr">
            <a:normAutofit fontScale="92500" lnSpcReduction="10000"/>
          </a:bodyPr>
          <a:lstStyle>
            <a:lvl1pPr algn="l" defTabSz="2270638" rtl="0" eaLnBrk="1" latinLnBrk="0" hangingPunct="1">
              <a:lnSpc>
                <a:spcPct val="90000"/>
              </a:lnSpc>
              <a:spcBef>
                <a:spcPct val="0"/>
              </a:spcBef>
              <a:buNone/>
              <a:defRPr sz="10926" kern="1200">
                <a:solidFill>
                  <a:schemeClr val="tx1"/>
                </a:solidFill>
                <a:latin typeface="+mj-lt"/>
                <a:ea typeface="+mj-ea"/>
                <a:cs typeface="+mj-cs"/>
              </a:defRPr>
            </a:lvl1pPr>
          </a:lstStyle>
          <a:p>
            <a:r>
              <a:rPr lang="fi-FI" sz="5400" dirty="0"/>
              <a:t>YHDYSHENKILÖ: </a:t>
            </a:r>
          </a:p>
          <a:p>
            <a:r>
              <a:rPr lang="fi-FI" sz="5400" dirty="0"/>
              <a:t>Jukka Hintikka (jukka.hintikka2@paijatha.fi)</a:t>
            </a:r>
          </a:p>
          <a:p>
            <a:r>
              <a:rPr lang="fi-FI" sz="5400" dirty="0"/>
              <a:t>Sonja Mustonen (sonja.mustonen3@paijatha.fi)</a:t>
            </a:r>
          </a:p>
        </p:txBody>
      </p:sp>
    </p:spTree>
    <p:extLst>
      <p:ext uri="{BB962C8B-B14F-4D97-AF65-F5344CB8AC3E}">
        <p14:creationId xmlns:p14="http://schemas.microsoft.com/office/powerpoint/2010/main" val="4201639480"/>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TotalTime>
  <Words>462</Words>
  <Application>Microsoft Office PowerPoint</Application>
  <PresentationFormat>Mukautettu</PresentationFormat>
  <Paragraphs>19</Paragraphs>
  <Slides>1</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vt:i4>
      </vt:variant>
    </vt:vector>
  </HeadingPairs>
  <TitlesOfParts>
    <vt:vector size="5" baseType="lpstr">
      <vt:lpstr>Arial</vt:lpstr>
      <vt:lpstr>Calibri</vt:lpstr>
      <vt:lpstr>Calibri Light</vt:lpstr>
      <vt:lpstr>Office-teema</vt:lpstr>
      <vt:lpstr>UNETTOMUUDEN HOIDONTARPEEN ARVION FRAASIPOHJA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UNETTOMUUDEN HOIDONTARPEEN ARVION FRAASIPOHJA</dc:title>
  <dc:creator>Hintikka Jukka</dc:creator>
  <cp:lastModifiedBy>Hintikka Jukka</cp:lastModifiedBy>
  <cp:revision>1</cp:revision>
  <dcterms:created xsi:type="dcterms:W3CDTF">2025-03-13T10:56:12Z</dcterms:created>
  <dcterms:modified xsi:type="dcterms:W3CDTF">2025-03-27T12:21:47Z</dcterms:modified>
</cp:coreProperties>
</file>