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4"/>
  </p:notesMasterIdLst>
  <p:sldIdLst>
    <p:sldId id="305" r:id="rId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12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98B18-BE84-44B5-9618-202286894DF0}" type="datetimeFigureOut">
              <a:rPr lang="fi-FI" smtClean="0"/>
              <a:t>2.4.2025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66009E-7FEC-40F2-8503-525E2C184171}" type="slidenum">
              <a:rPr lang="fi-FI" smtClean="0"/>
              <a:t>‹#›</a:t>
            </a:fld>
            <a:endParaRPr lang="fi-FI"/>
          </a:p>
        </p:txBody>
      </p:sp>
    </p:spTree>
    <p:extLst>
      <p:ext uri="{BB962C8B-B14F-4D97-AF65-F5344CB8AC3E}">
        <p14:creationId xmlns:p14="http://schemas.microsoft.com/office/powerpoint/2010/main" val="2074405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Fyssäri, mt-hoitajat… Muut asiantuntijat?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02C0F6-0380-4311-99DF-17D6125888C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500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s://twitter.com/Pohde_fi" TargetMode="External"/><Relationship Id="rId13" Type="http://schemas.openxmlformats.org/officeDocument/2006/relationships/image" Target="../media/image44.svg"/><Relationship Id="rId3" Type="http://schemas.openxmlformats.org/officeDocument/2006/relationships/image" Target="../media/image37.png"/><Relationship Id="rId7" Type="http://schemas.openxmlformats.org/officeDocument/2006/relationships/image" Target="../media/image40.svg"/><Relationship Id="rId12" Type="http://schemas.openxmlformats.org/officeDocument/2006/relationships/image" Target="../media/image43.png"/><Relationship Id="rId17" Type="http://schemas.openxmlformats.org/officeDocument/2006/relationships/image" Target="../media/image11.png"/><Relationship Id="rId2" Type="http://schemas.openxmlformats.org/officeDocument/2006/relationships/hyperlink" Target="https://www.facebook.com/pohjoispohjanmaanhyvinvointialue/" TargetMode="External"/><Relationship Id="rId16" Type="http://schemas.openxmlformats.org/officeDocument/2006/relationships/image" Target="../media/image46.svg"/><Relationship Id="rId1" Type="http://schemas.openxmlformats.org/officeDocument/2006/relationships/slideMaster" Target="../slideMasters/slideMaster2.xml"/><Relationship Id="rId6" Type="http://schemas.openxmlformats.org/officeDocument/2006/relationships/image" Target="../media/image39.png"/><Relationship Id="rId11" Type="http://schemas.openxmlformats.org/officeDocument/2006/relationships/hyperlink" Target="https://www.linkedin.com/company/pohjoispohjanmaanhyvinvointialue/" TargetMode="External"/><Relationship Id="rId5" Type="http://schemas.openxmlformats.org/officeDocument/2006/relationships/hyperlink" Target="https://www.instagram.com/pohde_fi/" TargetMode="External"/><Relationship Id="rId15" Type="http://schemas.openxmlformats.org/officeDocument/2006/relationships/image" Target="../media/image45.png"/><Relationship Id="rId10" Type="http://schemas.openxmlformats.org/officeDocument/2006/relationships/image" Target="../media/image42.svg"/><Relationship Id="rId4" Type="http://schemas.openxmlformats.org/officeDocument/2006/relationships/image" Target="../media/image38.svg"/><Relationship Id="rId9" Type="http://schemas.openxmlformats.org/officeDocument/2006/relationships/image" Target="../media/image41.png"/><Relationship Id="rId14" Type="http://schemas.openxmlformats.org/officeDocument/2006/relationships/hyperlink" Target="https://www.youtube.com/channel/UCJ0KCcnJBh26_uO0XBvHd0g" TargetMode="Externa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6" name="Title 1"/>
          <p:cNvSpPr>
            <a:spLocks noGrp="1"/>
          </p:cNvSpPr>
          <p:nvPr>
            <p:ph type="title"/>
          </p:nvPr>
        </p:nvSpPr>
        <p:spPr>
          <a:xfrm>
            <a:off x="752642" y="2182894"/>
            <a:ext cx="10515600" cy="1325887"/>
          </a:xfrm>
          <a:prstGeom prst="rect">
            <a:avLst/>
          </a:prstGeom>
        </p:spPr>
        <p:txBody>
          <a:bodyPr/>
          <a:lstStyle>
            <a:lvl1pPr>
              <a:defRPr sz="3600" b="0" i="0">
                <a:solidFill>
                  <a:srgbClr val="005A9B"/>
                </a:solidFill>
                <a:latin typeface="Calibri Normaali" charset="0"/>
                <a:ea typeface="Calibri Normaali" charset="0"/>
                <a:cs typeface="Calibri Normaali" charset="0"/>
              </a:defRPr>
            </a:lvl1pPr>
          </a:lstStyle>
          <a:p>
            <a:r>
              <a:rPr lang="en-US"/>
              <a:t>Click to edit Master title style</a:t>
            </a:r>
          </a:p>
        </p:txBody>
      </p:sp>
      <p:sp>
        <p:nvSpPr>
          <p:cNvPr id="10" name="Slide Number Placeholder 6"/>
          <p:cNvSpPr>
            <a:spLocks noGrp="1"/>
          </p:cNvSpPr>
          <p:nvPr>
            <p:ph type="sldNum" sz="quarter" idx="13"/>
          </p:nvPr>
        </p:nvSpPr>
        <p:spPr>
          <a:xfrm>
            <a:off x="9883273" y="6335041"/>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spTree>
    <p:extLst>
      <p:ext uri="{BB962C8B-B14F-4D97-AF65-F5344CB8AC3E}">
        <p14:creationId xmlns:p14="http://schemas.microsoft.com/office/powerpoint/2010/main" val="535236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tausta">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12192000" cy="6858000"/>
          </a:xfrm>
          <a:prstGeom prst="rect">
            <a:avLst/>
          </a:prstGeom>
        </p:spPr>
        <p:txBody>
          <a:bodyPr/>
          <a:lstStyle>
            <a:lvl1pPr>
              <a:defRPr b="0" i="0">
                <a:solidFill>
                  <a:srgbClr val="005A9B"/>
                </a:solidFill>
                <a:latin typeface="Montserrat" charset="0"/>
                <a:ea typeface="Montserrat" charset="0"/>
                <a:cs typeface="Montserrat" charset="0"/>
              </a:defRPr>
            </a:lvl1pPr>
          </a:lstStyle>
          <a:p>
            <a:endParaRPr lang="en-US"/>
          </a:p>
        </p:txBody>
      </p:sp>
      <p:sp>
        <p:nvSpPr>
          <p:cNvPr id="8" name="Slide Number Placeholder 6"/>
          <p:cNvSpPr>
            <a:spLocks noGrp="1"/>
          </p:cNvSpPr>
          <p:nvPr>
            <p:ph type="sldNum" sz="quarter" idx="13"/>
          </p:nvPr>
        </p:nvSpPr>
        <p:spPr>
          <a:xfrm>
            <a:off x="9883273" y="6335041"/>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spTree>
    <p:extLst>
      <p:ext uri="{BB962C8B-B14F-4D97-AF65-F5344CB8AC3E}">
        <p14:creationId xmlns:p14="http://schemas.microsoft.com/office/powerpoint/2010/main" val="141829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ohde logo, vaalea">
    <p:spTree>
      <p:nvGrpSpPr>
        <p:cNvPr id="1" name=""/>
        <p:cNvGrpSpPr/>
        <p:nvPr/>
      </p:nvGrpSpPr>
      <p:grpSpPr>
        <a:xfrm>
          <a:off x="0" y="0"/>
          <a:ext cx="0" cy="0"/>
          <a:chOff x="0" y="0"/>
          <a:chExt cx="0" cy="0"/>
        </a:xfrm>
      </p:grpSpPr>
      <p:pic>
        <p:nvPicPr>
          <p:cNvPr id="7" name="Kuva 6"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6BB57461-E3E1-2F49-B6DF-4B59085E2006}"/>
              </a:ext>
            </a:extLst>
          </p:cNvPr>
          <p:cNvPicPr>
            <a:picLocks noChangeAspect="1"/>
          </p:cNvPicPr>
          <p:nvPr userDrawn="1"/>
        </p:nvPicPr>
        <p:blipFill>
          <a:blip r:embed="rId2"/>
          <a:srcRect/>
          <a:stretch/>
        </p:blipFill>
        <p:spPr>
          <a:xfrm>
            <a:off x="3720897" y="2224048"/>
            <a:ext cx="4302083" cy="1973897"/>
          </a:xfrm>
          <a:prstGeom prst="rect">
            <a:avLst/>
          </a:prstGeom>
        </p:spPr>
      </p:pic>
      <p:sp>
        <p:nvSpPr>
          <p:cNvPr id="11" name="Alatunnisteen paikkamerkki 11">
            <a:extLst>
              <a:ext uri="{FF2B5EF4-FFF2-40B4-BE49-F238E27FC236}">
                <a16:creationId xmlns:a16="http://schemas.microsoft.com/office/drawing/2014/main" id="{5326C6C2-19F9-5E4F-AC32-35322C5191D7}"/>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Digitaaliset palvelukanavat/Tietohallinto </a:t>
            </a:r>
            <a:endParaRPr lang="fi-FI" dirty="0"/>
          </a:p>
        </p:txBody>
      </p:sp>
    </p:spTree>
    <p:extLst>
      <p:ext uri="{BB962C8B-B14F-4D97-AF65-F5344CB8AC3E}">
        <p14:creationId xmlns:p14="http://schemas.microsoft.com/office/powerpoint/2010/main" val="946587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ohde logo, tumma">
    <p:bg>
      <p:bgPr>
        <a:gradFill>
          <a:gsLst>
            <a:gs pos="0">
              <a:schemeClr val="bg2">
                <a:tint val="98000"/>
                <a:satMod val="130000"/>
                <a:shade val="90000"/>
                <a:lumMod val="103000"/>
              </a:schemeClr>
            </a:gs>
            <a:gs pos="51000">
              <a:schemeClr val="bg2">
                <a:shade val="63000"/>
                <a:satMod val="120000"/>
              </a:schemeClr>
            </a:gs>
          </a:gsLst>
          <a:lin ang="8100000" scaled="0"/>
        </a:gradFill>
        <a:effectLst/>
      </p:bgPr>
    </p:bg>
    <p:spTree>
      <p:nvGrpSpPr>
        <p:cNvPr id="1" name=""/>
        <p:cNvGrpSpPr/>
        <p:nvPr/>
      </p:nvGrpSpPr>
      <p:grpSpPr>
        <a:xfrm>
          <a:off x="0" y="0"/>
          <a:ext cx="0" cy="0"/>
          <a:chOff x="0" y="0"/>
          <a:chExt cx="0" cy="0"/>
        </a:xfrm>
      </p:grpSpPr>
      <p:pic>
        <p:nvPicPr>
          <p:cNvPr id="7" name="Kuva 6"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53C54ABD-7B5A-9E40-977A-E323EA5BC0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720897" y="2224048"/>
            <a:ext cx="4302083" cy="1973896"/>
          </a:xfrm>
          <a:prstGeom prst="rect">
            <a:avLst/>
          </a:prstGeom>
        </p:spPr>
      </p:pic>
      <p:sp>
        <p:nvSpPr>
          <p:cNvPr id="9" name="Alatunnisteen paikkamerkki 11">
            <a:extLst>
              <a:ext uri="{FF2B5EF4-FFF2-40B4-BE49-F238E27FC236}">
                <a16:creationId xmlns:a16="http://schemas.microsoft.com/office/drawing/2014/main" id="{E9A19E71-AB95-9E42-8D0F-94529B67F9DD}"/>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bg1">
                    <a:lumMod val="10000"/>
                    <a:lumOff val="90000"/>
                  </a:schemeClr>
                </a:solidFill>
              </a:defRPr>
            </a:lvl1pPr>
          </a:lstStyle>
          <a:p>
            <a:r>
              <a:rPr lang="fi-FI"/>
              <a:t>Digitaaliset palvelukanavat/Tietohallinto </a:t>
            </a:r>
            <a:endParaRPr lang="fi-FI" dirty="0"/>
          </a:p>
        </p:txBody>
      </p:sp>
    </p:spTree>
    <p:extLst>
      <p:ext uri="{BB962C8B-B14F-4D97-AF65-F5344CB8AC3E}">
        <p14:creationId xmlns:p14="http://schemas.microsoft.com/office/powerpoint/2010/main" val="193760124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loitusdia otsikolla, vaalea">
    <p:spTree>
      <p:nvGrpSpPr>
        <p:cNvPr id="1" name=""/>
        <p:cNvGrpSpPr/>
        <p:nvPr/>
      </p:nvGrpSpPr>
      <p:grpSpPr>
        <a:xfrm>
          <a:off x="0" y="0"/>
          <a:ext cx="0" cy="0"/>
          <a:chOff x="0" y="0"/>
          <a:chExt cx="0" cy="0"/>
        </a:xfrm>
      </p:grpSpPr>
      <p:pic>
        <p:nvPicPr>
          <p:cNvPr id="6" name="Kuva 5"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3264591D-0987-5043-B3E5-F75FEB12F858}"/>
              </a:ext>
            </a:extLst>
          </p:cNvPr>
          <p:cNvPicPr>
            <a:picLocks noChangeAspect="1"/>
          </p:cNvPicPr>
          <p:nvPr userDrawn="1"/>
        </p:nvPicPr>
        <p:blipFill>
          <a:blip r:embed="rId2"/>
          <a:srcRect/>
          <a:stretch/>
        </p:blipFill>
        <p:spPr>
          <a:xfrm>
            <a:off x="838201" y="968079"/>
            <a:ext cx="2743200" cy="1258645"/>
          </a:xfrm>
          <a:prstGeom prst="rect">
            <a:avLst/>
          </a:prstGeom>
        </p:spPr>
      </p:pic>
      <p:sp>
        <p:nvSpPr>
          <p:cNvPr id="8" name="Otsikko 1">
            <a:extLst>
              <a:ext uri="{FF2B5EF4-FFF2-40B4-BE49-F238E27FC236}">
                <a16:creationId xmlns:a16="http://schemas.microsoft.com/office/drawing/2014/main" id="{4AD1F491-B2AE-8B4F-9D31-FE8101FB3EBD}"/>
              </a:ext>
            </a:extLst>
          </p:cNvPr>
          <p:cNvSpPr>
            <a:spLocks noGrp="1"/>
          </p:cNvSpPr>
          <p:nvPr>
            <p:ph type="ctrTitle" hasCustomPrompt="1"/>
          </p:nvPr>
        </p:nvSpPr>
        <p:spPr>
          <a:xfrm>
            <a:off x="838200" y="3786856"/>
            <a:ext cx="10515599" cy="1512620"/>
          </a:xfrm>
          <a:prstGeom prst="rect">
            <a:avLst/>
          </a:prstGeom>
        </p:spPr>
        <p:txBody>
          <a:bodyPr anchor="b">
            <a:noAutofit/>
          </a:bodyPr>
          <a:lstStyle>
            <a:lvl1pPr algn="l">
              <a:defRPr sz="5400" b="1">
                <a:latin typeface="Arial" panose="020B0604020202020204" pitchFamily="34" charset="0"/>
                <a:cs typeface="Arial" panose="020B0604020202020204" pitchFamily="34" charset="0"/>
              </a:defRPr>
            </a:lvl1pPr>
          </a:lstStyle>
          <a:p>
            <a:r>
              <a:rPr lang="fi-FI" dirty="0"/>
              <a:t>Lisää otsikko napsauttamalla</a:t>
            </a:r>
          </a:p>
        </p:txBody>
      </p:sp>
      <p:sp>
        <p:nvSpPr>
          <p:cNvPr id="9" name="Alaotsikko 2">
            <a:extLst>
              <a:ext uri="{FF2B5EF4-FFF2-40B4-BE49-F238E27FC236}">
                <a16:creationId xmlns:a16="http://schemas.microsoft.com/office/drawing/2014/main" id="{DDD967B5-6AA8-274C-9602-BD0516D67B91}"/>
              </a:ext>
            </a:extLst>
          </p:cNvPr>
          <p:cNvSpPr>
            <a:spLocks noGrp="1"/>
          </p:cNvSpPr>
          <p:nvPr>
            <p:ph type="subTitle" idx="1" hasCustomPrompt="1"/>
          </p:nvPr>
        </p:nvSpPr>
        <p:spPr>
          <a:xfrm>
            <a:off x="838200" y="5486399"/>
            <a:ext cx="10515599" cy="441701"/>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Lisää alaotsikko napsauttamalla</a:t>
            </a:r>
          </a:p>
        </p:txBody>
      </p:sp>
      <p:sp>
        <p:nvSpPr>
          <p:cNvPr id="3" name="Alatunnisteen paikkamerkki 2">
            <a:extLst>
              <a:ext uri="{FF2B5EF4-FFF2-40B4-BE49-F238E27FC236}">
                <a16:creationId xmlns:a16="http://schemas.microsoft.com/office/drawing/2014/main" id="{51FAEDC2-5040-6946-90A6-BD17B1A735ED}"/>
              </a:ext>
            </a:extLst>
          </p:cNvPr>
          <p:cNvSpPr>
            <a:spLocks noGrp="1"/>
          </p:cNvSpPr>
          <p:nvPr>
            <p:ph type="ftr" sz="quarter" idx="10"/>
          </p:nvPr>
        </p:nvSpPr>
        <p:spPr>
          <a:xfrm>
            <a:off x="8610598" y="6301946"/>
            <a:ext cx="2743201" cy="265002"/>
          </a:xfrm>
          <a:prstGeom prst="rect">
            <a:avLst/>
          </a:prstGeom>
        </p:spPr>
        <p:txBody>
          <a:bodyPr/>
          <a:lstStyle/>
          <a:p>
            <a:r>
              <a:rPr lang="fi-FI"/>
              <a:t>Digitaaliset palvelukanavat/Tietohallinto </a:t>
            </a:r>
            <a:endParaRPr lang="fi-FI" dirty="0"/>
          </a:p>
        </p:txBody>
      </p:sp>
    </p:spTree>
    <p:extLst>
      <p:ext uri="{BB962C8B-B14F-4D97-AF65-F5344CB8AC3E}">
        <p14:creationId xmlns:p14="http://schemas.microsoft.com/office/powerpoint/2010/main" val="474027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loitusdia otsikolla, tumma">
    <p:bg>
      <p:bgPr>
        <a:gradFill>
          <a:gsLst>
            <a:gs pos="0">
              <a:schemeClr val="bg2">
                <a:tint val="98000"/>
                <a:satMod val="130000"/>
                <a:shade val="90000"/>
                <a:lumMod val="103000"/>
              </a:schemeClr>
            </a:gs>
            <a:gs pos="51000">
              <a:schemeClr val="bg2">
                <a:shade val="63000"/>
                <a:satMod val="120000"/>
              </a:schemeClr>
            </a:gs>
          </a:gsLst>
          <a:lin ang="8100000" scaled="0"/>
        </a:gradFill>
        <a:effectLst/>
      </p:bgPr>
    </p:bg>
    <p:spTree>
      <p:nvGrpSpPr>
        <p:cNvPr id="1" name=""/>
        <p:cNvGrpSpPr/>
        <p:nvPr/>
      </p:nvGrpSpPr>
      <p:grpSpPr>
        <a:xfrm>
          <a:off x="0" y="0"/>
          <a:ext cx="0" cy="0"/>
          <a:chOff x="0" y="0"/>
          <a:chExt cx="0" cy="0"/>
        </a:xfrm>
      </p:grpSpPr>
      <p:pic>
        <p:nvPicPr>
          <p:cNvPr id="6" name="Kuva 5"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C2C844AB-B1C1-0049-A983-EFFB78A64F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38201" y="968079"/>
            <a:ext cx="2743200" cy="1258644"/>
          </a:xfrm>
          <a:prstGeom prst="rect">
            <a:avLst/>
          </a:prstGeom>
        </p:spPr>
      </p:pic>
      <p:sp>
        <p:nvSpPr>
          <p:cNvPr id="8" name="Otsikko 1">
            <a:extLst>
              <a:ext uri="{FF2B5EF4-FFF2-40B4-BE49-F238E27FC236}">
                <a16:creationId xmlns:a16="http://schemas.microsoft.com/office/drawing/2014/main" id="{F3F567F2-DFA0-7342-A517-B30E0F86B61D}"/>
              </a:ext>
            </a:extLst>
          </p:cNvPr>
          <p:cNvSpPr>
            <a:spLocks noGrp="1"/>
          </p:cNvSpPr>
          <p:nvPr>
            <p:ph type="ctrTitle" hasCustomPrompt="1"/>
          </p:nvPr>
        </p:nvSpPr>
        <p:spPr>
          <a:xfrm>
            <a:off x="838200" y="3786856"/>
            <a:ext cx="10515599" cy="1512620"/>
          </a:xfrm>
          <a:prstGeom prst="rect">
            <a:avLst/>
          </a:prstGeom>
        </p:spPr>
        <p:txBody>
          <a:bodyPr anchor="b">
            <a:noAutofit/>
          </a:bodyPr>
          <a:lstStyle>
            <a:lvl1pPr algn="l">
              <a:defRPr sz="5400" b="1">
                <a:latin typeface="Arial" panose="020B0604020202020204" pitchFamily="34" charset="0"/>
                <a:cs typeface="Arial" panose="020B0604020202020204" pitchFamily="34" charset="0"/>
              </a:defRPr>
            </a:lvl1pPr>
          </a:lstStyle>
          <a:p>
            <a:r>
              <a:rPr lang="fi-FI" dirty="0"/>
              <a:t>Lisää otsikko napsauttamalla</a:t>
            </a:r>
          </a:p>
        </p:txBody>
      </p:sp>
      <p:sp>
        <p:nvSpPr>
          <p:cNvPr id="9" name="Alaotsikko 2">
            <a:extLst>
              <a:ext uri="{FF2B5EF4-FFF2-40B4-BE49-F238E27FC236}">
                <a16:creationId xmlns:a16="http://schemas.microsoft.com/office/drawing/2014/main" id="{E708DA77-106A-1545-B652-F00D52186DB5}"/>
              </a:ext>
            </a:extLst>
          </p:cNvPr>
          <p:cNvSpPr>
            <a:spLocks noGrp="1"/>
          </p:cNvSpPr>
          <p:nvPr>
            <p:ph type="subTitle" idx="1" hasCustomPrompt="1"/>
          </p:nvPr>
        </p:nvSpPr>
        <p:spPr>
          <a:xfrm>
            <a:off x="838200" y="5486399"/>
            <a:ext cx="10515599" cy="441701"/>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Lisää alaotsikko napsauttamalla</a:t>
            </a:r>
          </a:p>
        </p:txBody>
      </p:sp>
      <p:sp>
        <p:nvSpPr>
          <p:cNvPr id="4" name="Alatunnisteen paikkamerkki 2">
            <a:extLst>
              <a:ext uri="{FF2B5EF4-FFF2-40B4-BE49-F238E27FC236}">
                <a16:creationId xmlns:a16="http://schemas.microsoft.com/office/drawing/2014/main" id="{70B581A1-4E6F-044B-BDD3-EF881978BF3F}"/>
              </a:ext>
            </a:extLst>
          </p:cNvPr>
          <p:cNvSpPr>
            <a:spLocks noGrp="1"/>
          </p:cNvSpPr>
          <p:nvPr>
            <p:ph type="ftr" sz="quarter" idx="10"/>
          </p:nvPr>
        </p:nvSpPr>
        <p:spPr>
          <a:xfrm>
            <a:off x="8610598" y="6301946"/>
            <a:ext cx="2743201" cy="265002"/>
          </a:xfrm>
          <a:prstGeom prst="rect">
            <a:avLst/>
          </a:prstGeom>
        </p:spPr>
        <p:txBody>
          <a:bodyPr/>
          <a:lstStyle>
            <a:lvl1pPr>
              <a:defRPr>
                <a:solidFill>
                  <a:schemeClr val="bg1">
                    <a:lumMod val="10000"/>
                    <a:lumOff val="90000"/>
                  </a:schemeClr>
                </a:solidFill>
              </a:defRPr>
            </a:lvl1pPr>
          </a:lstStyle>
          <a:p>
            <a:r>
              <a:rPr lang="fi-FI"/>
              <a:t>Digitaaliset palvelukanavat/Tietohallinto </a:t>
            </a:r>
            <a:endParaRPr lang="fi-FI" dirty="0"/>
          </a:p>
        </p:txBody>
      </p:sp>
    </p:spTree>
    <p:extLst>
      <p:ext uri="{BB962C8B-B14F-4D97-AF65-F5344CB8AC3E}">
        <p14:creationId xmlns:p14="http://schemas.microsoft.com/office/powerpoint/2010/main" val="262679324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nsidia nainen ja lap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Kuva 3"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78D99C3E-D1D3-1A4D-B31A-7795EBE4B103}"/>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2" name="Otsikko 1">
            <a:extLst>
              <a:ext uri="{FF2B5EF4-FFF2-40B4-BE49-F238E27FC236}">
                <a16:creationId xmlns:a16="http://schemas.microsoft.com/office/drawing/2014/main" id="{49FC4CAA-3762-0741-BEDF-669A8DD6C2E3}"/>
              </a:ext>
            </a:extLst>
          </p:cNvPr>
          <p:cNvSpPr>
            <a:spLocks noGrp="1"/>
          </p:cNvSpPr>
          <p:nvPr>
            <p:ph type="ctrTitle" hasCustomPrompt="1"/>
          </p:nvPr>
        </p:nvSpPr>
        <p:spPr>
          <a:xfrm>
            <a:off x="6165907" y="701270"/>
            <a:ext cx="5187891"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fi-FI" noProof="0" dirty="0"/>
              <a:t>Lisää otsikko napsauttamalla</a:t>
            </a:r>
          </a:p>
        </p:txBody>
      </p:sp>
      <p:sp>
        <p:nvSpPr>
          <p:cNvPr id="35" name="Alaotsikko 2">
            <a:extLst>
              <a:ext uri="{FF2B5EF4-FFF2-40B4-BE49-F238E27FC236}">
                <a16:creationId xmlns:a16="http://schemas.microsoft.com/office/drawing/2014/main" id="{8C887873-4F87-2A43-AC08-A4485D93E2EE}"/>
              </a:ext>
            </a:extLst>
          </p:cNvPr>
          <p:cNvSpPr>
            <a:spLocks noGrp="1"/>
          </p:cNvSpPr>
          <p:nvPr>
            <p:ph type="subTitle" idx="1" hasCustomPrompt="1"/>
          </p:nvPr>
        </p:nvSpPr>
        <p:spPr>
          <a:xfrm>
            <a:off x="6165907" y="4415481"/>
            <a:ext cx="5187891" cy="1512620"/>
          </a:xfrm>
          <a:prstGeom prst="rect">
            <a:avLst/>
          </a:prstGeom>
        </p:spPr>
        <p:txBody>
          <a:bodyPr wrap="square"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Lisää alaotsikko napsauttamalla</a:t>
            </a:r>
          </a:p>
        </p:txBody>
      </p:sp>
      <p:sp>
        <p:nvSpPr>
          <p:cNvPr id="9" name="Alatunnisteen paikkamerkki 2">
            <a:extLst>
              <a:ext uri="{FF2B5EF4-FFF2-40B4-BE49-F238E27FC236}">
                <a16:creationId xmlns:a16="http://schemas.microsoft.com/office/drawing/2014/main" id="{CCB7DB9F-C6CE-9D48-9DE8-D65830F9DA86}"/>
              </a:ext>
            </a:extLst>
          </p:cNvPr>
          <p:cNvSpPr>
            <a:spLocks noGrp="1"/>
          </p:cNvSpPr>
          <p:nvPr>
            <p:ph type="ftr" sz="quarter" idx="10"/>
          </p:nvPr>
        </p:nvSpPr>
        <p:spPr>
          <a:xfrm>
            <a:off x="8610598" y="6301946"/>
            <a:ext cx="2743201" cy="265002"/>
          </a:xfrm>
          <a:prstGeom prst="rect">
            <a:avLst/>
          </a:prstGeom>
        </p:spPr>
        <p:txBody>
          <a:bodyPr/>
          <a:lstStyle/>
          <a:p>
            <a:r>
              <a:rPr lang="fi-FI"/>
              <a:t>Digitaaliset palvelukanavat/Tietohallinto </a:t>
            </a:r>
            <a:endParaRPr lang="fi-FI" dirty="0"/>
          </a:p>
        </p:txBody>
      </p:sp>
    </p:spTree>
    <p:extLst>
      <p:ext uri="{BB962C8B-B14F-4D97-AF65-F5344CB8AC3E}">
        <p14:creationId xmlns:p14="http://schemas.microsoft.com/office/powerpoint/2010/main" val="2692169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nsidia senior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CCE18DF3-DFDC-4344-ACB0-5D28152D43E9}"/>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17" name="Otsikko 1">
            <a:extLst>
              <a:ext uri="{FF2B5EF4-FFF2-40B4-BE49-F238E27FC236}">
                <a16:creationId xmlns:a16="http://schemas.microsoft.com/office/drawing/2014/main" id="{614ADDEE-C348-A142-BF12-7CA2A231D719}"/>
              </a:ext>
            </a:extLst>
          </p:cNvPr>
          <p:cNvSpPr>
            <a:spLocks noGrp="1"/>
          </p:cNvSpPr>
          <p:nvPr>
            <p:ph type="ctrTitle" hasCustomPrompt="1"/>
          </p:nvPr>
        </p:nvSpPr>
        <p:spPr>
          <a:xfrm>
            <a:off x="6165909" y="701270"/>
            <a:ext cx="5187890"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fi-FI" noProof="0" dirty="0"/>
              <a:t>Lisää otsikko napsauttamalla</a:t>
            </a:r>
          </a:p>
        </p:txBody>
      </p:sp>
      <p:sp>
        <p:nvSpPr>
          <p:cNvPr id="18" name="Alaotsikko 2">
            <a:extLst>
              <a:ext uri="{FF2B5EF4-FFF2-40B4-BE49-F238E27FC236}">
                <a16:creationId xmlns:a16="http://schemas.microsoft.com/office/drawing/2014/main" id="{7C659608-FF5A-0844-A355-6655849CCBF0}"/>
              </a:ext>
            </a:extLst>
          </p:cNvPr>
          <p:cNvSpPr>
            <a:spLocks noGrp="1"/>
          </p:cNvSpPr>
          <p:nvPr>
            <p:ph type="subTitle" idx="1" hasCustomPrompt="1"/>
          </p:nvPr>
        </p:nvSpPr>
        <p:spPr>
          <a:xfrm>
            <a:off x="6165909" y="4415481"/>
            <a:ext cx="5187889" cy="1512620"/>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Lisää alaotsikko napsauttamalla</a:t>
            </a:r>
          </a:p>
        </p:txBody>
      </p:sp>
      <p:sp>
        <p:nvSpPr>
          <p:cNvPr id="13" name="Alatunnisteen paikkamerkki 2">
            <a:extLst>
              <a:ext uri="{FF2B5EF4-FFF2-40B4-BE49-F238E27FC236}">
                <a16:creationId xmlns:a16="http://schemas.microsoft.com/office/drawing/2014/main" id="{AF40C8C8-4519-E742-B15A-B2C6B99E5C1D}"/>
              </a:ext>
            </a:extLst>
          </p:cNvPr>
          <p:cNvSpPr>
            <a:spLocks noGrp="1"/>
          </p:cNvSpPr>
          <p:nvPr>
            <p:ph type="ftr" sz="quarter" idx="10"/>
          </p:nvPr>
        </p:nvSpPr>
        <p:spPr>
          <a:xfrm>
            <a:off x="8610598" y="6301946"/>
            <a:ext cx="2743201" cy="265002"/>
          </a:xfrm>
          <a:prstGeom prst="rect">
            <a:avLst/>
          </a:prstGeom>
        </p:spPr>
        <p:txBody>
          <a:bodyPr/>
          <a:lstStyle/>
          <a:p>
            <a:r>
              <a:rPr lang="fi-FI"/>
              <a:t>Digitaaliset palvelukanavat/Tietohallinto </a:t>
            </a:r>
            <a:endParaRPr lang="fi-FI" dirty="0"/>
          </a:p>
        </p:txBody>
      </p:sp>
    </p:spTree>
    <p:extLst>
      <p:ext uri="{BB962C8B-B14F-4D97-AF65-F5344CB8AC3E}">
        <p14:creationId xmlns:p14="http://schemas.microsoft.com/office/powerpoint/2010/main" val="166259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nsidia hoita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CCE18DF3-DFDC-4344-ACB0-5D28152D43E9}"/>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13" name="Otsikko 1">
            <a:extLst>
              <a:ext uri="{FF2B5EF4-FFF2-40B4-BE49-F238E27FC236}">
                <a16:creationId xmlns:a16="http://schemas.microsoft.com/office/drawing/2014/main" id="{27FBF0D9-3C18-4F49-AE80-ECD3F724415E}"/>
              </a:ext>
            </a:extLst>
          </p:cNvPr>
          <p:cNvSpPr>
            <a:spLocks noGrp="1"/>
          </p:cNvSpPr>
          <p:nvPr>
            <p:ph type="ctrTitle" hasCustomPrompt="1"/>
          </p:nvPr>
        </p:nvSpPr>
        <p:spPr>
          <a:xfrm>
            <a:off x="6096001" y="701270"/>
            <a:ext cx="5257798"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fi-FI" noProof="0" dirty="0"/>
              <a:t>Lisää otsikko napsauttamalla</a:t>
            </a:r>
          </a:p>
        </p:txBody>
      </p:sp>
      <p:sp>
        <p:nvSpPr>
          <p:cNvPr id="14" name="Alaotsikko 2">
            <a:extLst>
              <a:ext uri="{FF2B5EF4-FFF2-40B4-BE49-F238E27FC236}">
                <a16:creationId xmlns:a16="http://schemas.microsoft.com/office/drawing/2014/main" id="{EA21B6E0-7688-DE4C-9620-189C75DE1A1B}"/>
              </a:ext>
            </a:extLst>
          </p:cNvPr>
          <p:cNvSpPr>
            <a:spLocks noGrp="1"/>
          </p:cNvSpPr>
          <p:nvPr>
            <p:ph type="subTitle" idx="1" hasCustomPrompt="1"/>
          </p:nvPr>
        </p:nvSpPr>
        <p:spPr>
          <a:xfrm>
            <a:off x="6096001" y="4415481"/>
            <a:ext cx="5257797" cy="1512620"/>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Lisää alaotsikko napsauttamalla</a:t>
            </a:r>
          </a:p>
        </p:txBody>
      </p:sp>
      <p:sp>
        <p:nvSpPr>
          <p:cNvPr id="10" name="Alatunnisteen paikkamerkki 2">
            <a:extLst>
              <a:ext uri="{FF2B5EF4-FFF2-40B4-BE49-F238E27FC236}">
                <a16:creationId xmlns:a16="http://schemas.microsoft.com/office/drawing/2014/main" id="{1E356BC5-6FBE-BB4E-B8B8-390D9894AFE6}"/>
              </a:ext>
            </a:extLst>
          </p:cNvPr>
          <p:cNvSpPr>
            <a:spLocks noGrp="1"/>
          </p:cNvSpPr>
          <p:nvPr>
            <p:ph type="ftr" sz="quarter" idx="10"/>
          </p:nvPr>
        </p:nvSpPr>
        <p:spPr>
          <a:xfrm>
            <a:off x="8610598" y="6301946"/>
            <a:ext cx="2743201" cy="265002"/>
          </a:xfrm>
          <a:prstGeom prst="rect">
            <a:avLst/>
          </a:prstGeom>
        </p:spPr>
        <p:txBody>
          <a:bodyPr/>
          <a:lstStyle/>
          <a:p>
            <a:r>
              <a:rPr lang="fi-FI"/>
              <a:t>Digitaaliset palvelukanavat/Tietohallinto </a:t>
            </a:r>
            <a:endParaRPr lang="fi-FI" dirty="0"/>
          </a:p>
        </p:txBody>
      </p:sp>
    </p:spTree>
    <p:extLst>
      <p:ext uri="{BB962C8B-B14F-4D97-AF65-F5344CB8AC3E}">
        <p14:creationId xmlns:p14="http://schemas.microsoft.com/office/powerpoint/2010/main" val="3660351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Väliotsikkodia,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C10FBD-37BC-5B4D-9101-AF15A4C79A36}"/>
              </a:ext>
            </a:extLst>
          </p:cNvPr>
          <p:cNvSpPr>
            <a:spLocks noGrp="1"/>
          </p:cNvSpPr>
          <p:nvPr>
            <p:ph type="title" hasCustomPrompt="1"/>
          </p:nvPr>
        </p:nvSpPr>
        <p:spPr>
          <a:xfrm>
            <a:off x="831850" y="1709738"/>
            <a:ext cx="10515600" cy="2852737"/>
          </a:xfrm>
          <a:prstGeom prst="rect">
            <a:avLst/>
          </a:prstGeom>
        </p:spPr>
        <p:txBody>
          <a:bodyPr anchor="b">
            <a:normAutofit/>
          </a:bodyPr>
          <a:lstStyle>
            <a:lvl1pPr>
              <a:defRPr sz="3600"/>
            </a:lvl1pPr>
          </a:lstStyle>
          <a:p>
            <a:r>
              <a:rPr lang="fi-FI" noProof="0" dirty="0"/>
              <a:t>Lisää otsikko napsauttamalla</a:t>
            </a:r>
          </a:p>
        </p:txBody>
      </p:sp>
      <p:sp>
        <p:nvSpPr>
          <p:cNvPr id="3" name="Tekstin paikkamerkki 2">
            <a:extLst>
              <a:ext uri="{FF2B5EF4-FFF2-40B4-BE49-F238E27FC236}">
                <a16:creationId xmlns:a16="http://schemas.microsoft.com/office/drawing/2014/main" id="{2A560B92-38D9-5B43-894E-78E5D1B0D051}"/>
              </a:ext>
            </a:extLst>
          </p:cNvPr>
          <p:cNvSpPr>
            <a:spLocks noGrp="1"/>
          </p:cNvSpPr>
          <p:nvPr>
            <p:ph type="body" idx="1" hasCustomPrompt="1"/>
          </p:nvPr>
        </p:nvSpPr>
        <p:spPr>
          <a:xfrm>
            <a:off x="838200" y="4728308"/>
            <a:ext cx="10515600" cy="1361342"/>
          </a:xfrm>
          <a:prstGeom prst="rect">
            <a:avLst/>
          </a:prstGeo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alaotsikko napsauttamalla</a:t>
            </a:r>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accent5"/>
                </a:solidFill>
              </a:defRPr>
            </a:lvl1pPr>
          </a:lstStyle>
          <a:p>
            <a:r>
              <a:rPr lang="fi-FI"/>
              <a:t>Digitaaliset palvelukanavat/Tietohallinto </a:t>
            </a:r>
            <a:endParaRPr lang="fi-FI" dirty="0"/>
          </a:p>
        </p:txBody>
      </p:sp>
    </p:spTree>
    <p:extLst>
      <p:ext uri="{BB962C8B-B14F-4D97-AF65-F5344CB8AC3E}">
        <p14:creationId xmlns:p14="http://schemas.microsoft.com/office/powerpoint/2010/main" val="3347611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Väliotsikkodia, tumma">
    <p:bg>
      <p:bgPr>
        <a:gradFill>
          <a:gsLst>
            <a:gs pos="0">
              <a:schemeClr val="bg2">
                <a:tint val="98000"/>
                <a:satMod val="130000"/>
                <a:shade val="90000"/>
                <a:lumMod val="103000"/>
              </a:schemeClr>
            </a:gs>
            <a:gs pos="51000">
              <a:schemeClr val="bg2">
                <a:shade val="63000"/>
                <a:satMod val="120000"/>
              </a:schemeClr>
            </a:gs>
          </a:gsLst>
          <a:lin ang="8100000" scaled="1"/>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C10FBD-37BC-5B4D-9101-AF15A4C79A36}"/>
              </a:ext>
            </a:extLst>
          </p:cNvPr>
          <p:cNvSpPr>
            <a:spLocks noGrp="1"/>
          </p:cNvSpPr>
          <p:nvPr>
            <p:ph type="title" hasCustomPrompt="1"/>
          </p:nvPr>
        </p:nvSpPr>
        <p:spPr>
          <a:xfrm>
            <a:off x="831850" y="1709738"/>
            <a:ext cx="10515600" cy="2852737"/>
          </a:xfrm>
          <a:prstGeom prst="rect">
            <a:avLst/>
          </a:prstGeom>
        </p:spPr>
        <p:txBody>
          <a:bodyPr anchor="b">
            <a:normAutofit/>
          </a:bodyPr>
          <a:lstStyle>
            <a:lvl1pPr>
              <a:defRPr sz="3600"/>
            </a:lvl1pPr>
          </a:lstStyle>
          <a:p>
            <a:r>
              <a:rPr lang="fi-FI" noProof="0" dirty="0"/>
              <a:t>Lisää otsikko napsauttamalla</a:t>
            </a:r>
          </a:p>
        </p:txBody>
      </p:sp>
      <p:sp>
        <p:nvSpPr>
          <p:cNvPr id="3" name="Tekstin paikkamerkki 2">
            <a:extLst>
              <a:ext uri="{FF2B5EF4-FFF2-40B4-BE49-F238E27FC236}">
                <a16:creationId xmlns:a16="http://schemas.microsoft.com/office/drawing/2014/main" id="{2A560B92-38D9-5B43-894E-78E5D1B0D051}"/>
              </a:ext>
            </a:extLst>
          </p:cNvPr>
          <p:cNvSpPr>
            <a:spLocks noGrp="1"/>
          </p:cNvSpPr>
          <p:nvPr>
            <p:ph type="body" idx="1" hasCustomPrompt="1"/>
          </p:nvPr>
        </p:nvSpPr>
        <p:spPr>
          <a:xfrm>
            <a:off x="831850" y="4728308"/>
            <a:ext cx="10515600" cy="1361342"/>
          </a:xfrm>
          <a:prstGeom prst="rect">
            <a:avLst/>
          </a:prstGeom>
        </p:spPr>
        <p:txBody>
          <a:bodyPr>
            <a:normAutofit/>
          </a:bodyPr>
          <a:lstStyle>
            <a:lvl1pPr marL="0" indent="0">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alaotsikko napsauttamalla</a:t>
            </a:r>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bg1">
                    <a:lumMod val="10000"/>
                    <a:lumOff val="90000"/>
                  </a:schemeClr>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lumMod val="10000"/>
                    <a:lumOff val="90000"/>
                  </a:schemeClr>
                </a:solidFill>
              </a:defRPr>
            </a:lvl1pPr>
          </a:lstStyle>
          <a:p>
            <a:r>
              <a:rPr lang="fi-FI"/>
              <a:t>Digitaaliset palvelukanavat/Tietohallinto </a:t>
            </a:r>
            <a:endParaRPr lang="fi-FI" dirty="0"/>
          </a:p>
        </p:txBody>
      </p:sp>
      <p:pic>
        <p:nvPicPr>
          <p:cNvPr id="10" name="Kuva 9"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A828BCD1-8843-5448-9D4D-DD9A558660A7}"/>
              </a:ext>
            </a:extLst>
          </p:cNvPr>
          <p:cNvPicPr>
            <a:picLocks noChangeAspect="1"/>
          </p:cNvPicPr>
          <p:nvPr userDrawn="1"/>
        </p:nvPicPr>
        <p:blipFill>
          <a:blip r:embed="rId2"/>
          <a:srcRect/>
          <a:stretch/>
        </p:blipFill>
        <p:spPr>
          <a:xfrm>
            <a:off x="10292431" y="457308"/>
            <a:ext cx="1428260" cy="532764"/>
          </a:xfrm>
          <a:prstGeom prst="rect">
            <a:avLst/>
          </a:prstGeom>
        </p:spPr>
      </p:pic>
    </p:spTree>
    <p:extLst>
      <p:ext uri="{BB962C8B-B14F-4D97-AF65-F5344CB8AC3E}">
        <p14:creationId xmlns:p14="http://schemas.microsoft.com/office/powerpoint/2010/main" val="159947157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uva ja otsikko">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2095844"/>
            <a:ext cx="12192000" cy="4762156"/>
          </a:xfrm>
          <a:prstGeom prst="rect">
            <a:avLst/>
          </a:prstGeom>
        </p:spPr>
        <p:txBody>
          <a:bodyPr/>
          <a:lstStyle>
            <a:lvl1pPr>
              <a:defRPr b="0" i="0">
                <a:solidFill>
                  <a:srgbClr val="005A9B"/>
                </a:solidFill>
                <a:latin typeface="Montserrat" charset="0"/>
                <a:ea typeface="Montserrat" charset="0"/>
                <a:cs typeface="Montserrat" charset="0"/>
              </a:defRPr>
            </a:lvl1pPr>
          </a:lstStyle>
          <a:p>
            <a:endParaRPr lang="en-US"/>
          </a:p>
        </p:txBody>
      </p:sp>
      <p:sp>
        <p:nvSpPr>
          <p:cNvPr id="9" name="Slide Number Placeholder 6"/>
          <p:cNvSpPr>
            <a:spLocks noGrp="1"/>
          </p:cNvSpPr>
          <p:nvPr>
            <p:ph type="sldNum" sz="quarter" idx="13"/>
          </p:nvPr>
        </p:nvSpPr>
        <p:spPr>
          <a:xfrm>
            <a:off x="9883273" y="6335041"/>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sp>
        <p:nvSpPr>
          <p:cNvPr id="8" name="Title 1"/>
          <p:cNvSpPr>
            <a:spLocks noGrp="1"/>
          </p:cNvSpPr>
          <p:nvPr>
            <p:ph type="title"/>
          </p:nvPr>
        </p:nvSpPr>
        <p:spPr>
          <a:xfrm>
            <a:off x="646363" y="906074"/>
            <a:ext cx="10957427" cy="1029375"/>
          </a:xfrm>
          <a:prstGeom prst="rect">
            <a:avLst/>
          </a:prstGeom>
        </p:spPr>
        <p:txBody>
          <a:bodyPr/>
          <a:lstStyle>
            <a:lvl1pPr algn="ctr">
              <a:defRPr sz="3600" b="0" i="0">
                <a:solidFill>
                  <a:srgbClr val="005A9B"/>
                </a:solidFill>
                <a:latin typeface="Calibri Normaali" charset="0"/>
                <a:ea typeface="Calibri Normaali" charset="0"/>
                <a:cs typeface="Calibri Normaali" charset="0"/>
              </a:defRPr>
            </a:lvl1pPr>
          </a:lstStyle>
          <a:p>
            <a:r>
              <a:rPr lang="en-US"/>
              <a:t>Click to edit Master title style</a:t>
            </a:r>
          </a:p>
        </p:txBody>
      </p:sp>
    </p:spTree>
    <p:extLst>
      <p:ext uri="{BB962C8B-B14F-4D97-AF65-F5344CB8AC3E}">
        <p14:creationId xmlns:p14="http://schemas.microsoft.com/office/powerpoint/2010/main" val="2996356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ja sisältö,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hasCustomPrompt="1"/>
          </p:nvPr>
        </p:nvSpPr>
        <p:spPr>
          <a:xfrm>
            <a:off x="838200" y="457308"/>
            <a:ext cx="9141823" cy="1445241"/>
          </a:xfrm>
          <a:prstGeom prst="rect">
            <a:avLst/>
          </a:prstGeom>
        </p:spPr>
        <p:txBody>
          <a:bodyPr anchor="b">
            <a:normAutofit/>
          </a:bodyPr>
          <a:lstStyle>
            <a:lvl1pPr>
              <a:defRPr sz="3600"/>
            </a:lvl1pPr>
          </a:lstStyle>
          <a:p>
            <a:r>
              <a:rPr lang="fi-FI" noProof="0" dirty="0"/>
              <a:t>Lisää otsikko napsauttamalla</a:t>
            </a:r>
          </a:p>
        </p:txBody>
      </p:sp>
      <p:cxnSp>
        <p:nvCxnSpPr>
          <p:cNvPr id="8" name="Suora yhdysviiva 7">
            <a:extLst>
              <a:ext uri="{FF2B5EF4-FFF2-40B4-BE49-F238E27FC236}">
                <a16:creationId xmlns:a16="http://schemas.microsoft.com/office/drawing/2014/main" id="{2FBA1795-2D78-6243-B83D-5CD869E2D4D6}"/>
              </a:ext>
              <a:ext uri="{C183D7F6-B498-43B3-948B-1728B52AA6E4}">
                <adec:decorative xmlns:adec="http://schemas.microsoft.com/office/drawing/2017/decorative" val="1"/>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BB26E5B9-D87A-2546-976B-F366A08F6998}"/>
              </a:ext>
            </a:extLst>
          </p:cNvPr>
          <p:cNvSpPr>
            <a:spLocks noGrp="1"/>
          </p:cNvSpPr>
          <p:nvPr>
            <p:ph idx="1" hasCustomPrompt="1"/>
          </p:nvPr>
        </p:nvSpPr>
        <p:spPr>
          <a:xfrm>
            <a:off x="838200" y="2311053"/>
            <a:ext cx="10515600" cy="3718891"/>
          </a:xfrm>
          <a:prstGeom prst="rect">
            <a:avLst/>
          </a:prstGeom>
        </p:spPr>
        <p:txBody>
          <a:bodyPr/>
          <a:lstStyle>
            <a:lvl1pPr>
              <a:defRPr/>
            </a:lvl1pPr>
            <a:lvl2pPr>
              <a:defRPr/>
            </a:lvl2pPr>
            <a:lvl3pPr>
              <a:defRPr/>
            </a:lvl3pPr>
            <a:lvl4pPr>
              <a:defRPr/>
            </a:lvl4pPr>
            <a:lvl5pPr>
              <a:defRPr/>
            </a:lvl5pPr>
          </a:lstStyle>
          <a:p>
            <a:pPr lvl="0"/>
            <a:r>
              <a:rPr lang="fi-FI" noProof="0" dirty="0"/>
              <a:t>Lisää tekstiä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p>
            <a:r>
              <a:rPr lang="fi-FI"/>
              <a:t>Digitaaliset palvelukanavat/Tietohallinto </a:t>
            </a:r>
            <a:endParaRPr lang="fi-FI" dirty="0"/>
          </a:p>
        </p:txBody>
      </p:sp>
    </p:spTree>
    <p:extLst>
      <p:ext uri="{BB962C8B-B14F-4D97-AF65-F5344CB8AC3E}">
        <p14:creationId xmlns:p14="http://schemas.microsoft.com/office/powerpoint/2010/main" val="524225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ja sisältö, tumma">
    <p:bg>
      <p:bgPr>
        <a:gradFill flip="none" rotWithShape="1">
          <a:gsLst>
            <a:gs pos="0">
              <a:schemeClr val="bg2">
                <a:tint val="98000"/>
                <a:satMod val="130000"/>
                <a:shade val="90000"/>
                <a:lumMod val="103000"/>
              </a:schemeClr>
            </a:gs>
            <a:gs pos="51000">
              <a:schemeClr val="bg2">
                <a:shade val="63000"/>
                <a:satMod val="120000"/>
              </a:schemeClr>
            </a:gs>
          </a:gsLst>
          <a:lin ang="8100000" scaled="1"/>
          <a:tileRect/>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hasCustomPrompt="1"/>
          </p:nvPr>
        </p:nvSpPr>
        <p:spPr>
          <a:xfrm>
            <a:off x="838200" y="457308"/>
            <a:ext cx="9148354" cy="1445241"/>
          </a:xfrm>
          <a:prstGeom prst="rect">
            <a:avLst/>
          </a:prstGeom>
        </p:spPr>
        <p:txBody>
          <a:bodyPr anchor="b">
            <a:normAutofit/>
          </a:bodyPr>
          <a:lstStyle>
            <a:lvl1pPr>
              <a:defRPr sz="3600"/>
            </a:lvl1pPr>
          </a:lstStyle>
          <a:p>
            <a:r>
              <a:rPr lang="fi-FI" noProof="0" dirty="0"/>
              <a:t>Lisää otsikko napsauttamalla</a:t>
            </a:r>
          </a:p>
        </p:txBody>
      </p:sp>
      <p:cxnSp>
        <p:nvCxnSpPr>
          <p:cNvPr id="11" name="Suora yhdysviiva 10">
            <a:extLst>
              <a:ext uri="{FF2B5EF4-FFF2-40B4-BE49-F238E27FC236}">
                <a16:creationId xmlns:a16="http://schemas.microsoft.com/office/drawing/2014/main" id="{FDE95E59-4670-DE4F-AC61-DA85114D1CCF}"/>
              </a:ext>
              <a:ext uri="{C183D7F6-B498-43B3-948B-1728B52AA6E4}">
                <adec:decorative xmlns:adec="http://schemas.microsoft.com/office/drawing/2017/decorative" val="1"/>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BB26E5B9-D87A-2546-976B-F366A08F6998}"/>
              </a:ext>
            </a:extLst>
          </p:cNvPr>
          <p:cNvSpPr>
            <a:spLocks noGrp="1"/>
          </p:cNvSpPr>
          <p:nvPr>
            <p:ph idx="1" hasCustomPrompt="1"/>
          </p:nvPr>
        </p:nvSpPr>
        <p:spPr>
          <a:xfrm>
            <a:off x="838200" y="2311053"/>
            <a:ext cx="10515600" cy="3720227"/>
          </a:xfrm>
          <a:prstGeom prst="rect">
            <a:avLst/>
          </a:prstGeom>
        </p:spPr>
        <p:txBody>
          <a:bodyPr anchor="t"/>
          <a:lstStyle>
            <a:lvl1pPr>
              <a:defRPr/>
            </a:lvl1pPr>
            <a:lvl2pPr>
              <a:defRPr/>
            </a:lvl2pPr>
            <a:lvl3pPr>
              <a:defRPr/>
            </a:lvl3pPr>
            <a:lvl4pPr>
              <a:defRPr/>
            </a:lvl4pPr>
            <a:lvl5pPr>
              <a:defRPr/>
            </a:lvl5pPr>
          </a:lstStyle>
          <a:p>
            <a:pPr lvl="0"/>
            <a:r>
              <a:rPr lang="fi-FI" noProof="0" dirty="0"/>
              <a:t>Lisää tekstiä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bg1">
                    <a:lumMod val="10000"/>
                    <a:lumOff val="90000"/>
                  </a:schemeClr>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lumMod val="10000"/>
                    <a:lumOff val="90000"/>
                  </a:schemeClr>
                </a:solidFill>
              </a:defRPr>
            </a:lvl1pPr>
          </a:lstStyle>
          <a:p>
            <a:r>
              <a:rPr lang="fi-FI"/>
              <a:t>Digitaaliset palvelukanavat/Tietohallinto </a:t>
            </a:r>
            <a:endParaRPr lang="fi-FI" dirty="0"/>
          </a:p>
        </p:txBody>
      </p:sp>
      <p:pic>
        <p:nvPicPr>
          <p:cNvPr id="12" name="Kuva 11"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FD106746-9AE6-DB46-AB9B-615B3D075EEA}"/>
              </a:ext>
            </a:extLst>
          </p:cNvPr>
          <p:cNvPicPr>
            <a:picLocks noChangeAspect="1"/>
          </p:cNvPicPr>
          <p:nvPr userDrawn="1"/>
        </p:nvPicPr>
        <p:blipFill>
          <a:blip r:embed="rId2"/>
          <a:srcRect/>
          <a:stretch/>
        </p:blipFill>
        <p:spPr>
          <a:xfrm>
            <a:off x="10292431" y="457308"/>
            <a:ext cx="1428260" cy="532764"/>
          </a:xfrm>
          <a:prstGeom prst="rect">
            <a:avLst/>
          </a:prstGeom>
          <a:noFill/>
        </p:spPr>
      </p:pic>
    </p:spTree>
    <p:extLst>
      <p:ext uri="{BB962C8B-B14F-4D97-AF65-F5344CB8AC3E}">
        <p14:creationId xmlns:p14="http://schemas.microsoft.com/office/powerpoint/2010/main" val="381155485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 ja sisältö ilman viivaa,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hasCustomPrompt="1"/>
          </p:nvPr>
        </p:nvSpPr>
        <p:spPr>
          <a:xfrm>
            <a:off x="838200" y="486562"/>
            <a:ext cx="9141823" cy="964734"/>
          </a:xfrm>
          <a:prstGeom prst="rect">
            <a:avLst/>
          </a:prstGeom>
        </p:spPr>
        <p:txBody>
          <a:bodyPr anchor="b">
            <a:normAutofit/>
          </a:bodyPr>
          <a:lstStyle>
            <a:lvl1pPr>
              <a:defRPr sz="3600"/>
            </a:lvl1pPr>
          </a:lstStyle>
          <a:p>
            <a:r>
              <a:rPr lang="fi-FI" noProof="0" dirty="0"/>
              <a:t>Lisää otsikko napsauttamalla</a:t>
            </a:r>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hasCustomPrompt="1"/>
          </p:nvPr>
        </p:nvSpPr>
        <p:spPr>
          <a:xfrm>
            <a:off x="838200" y="1736521"/>
            <a:ext cx="10515600" cy="4320000"/>
          </a:xfrm>
          <a:prstGeom prst="rect">
            <a:avLst/>
          </a:prstGeom>
        </p:spPr>
        <p:txBody>
          <a:bodyPr/>
          <a:lstStyle>
            <a:lvl1pPr>
              <a:defRPr/>
            </a:lvl1pPr>
            <a:lvl2pPr>
              <a:defRPr/>
            </a:lvl2pPr>
            <a:lvl3pPr>
              <a:defRPr/>
            </a:lvl3pPr>
            <a:lvl4pPr>
              <a:defRPr/>
            </a:lvl4pPr>
            <a:lvl5pPr>
              <a:defRPr/>
            </a:lvl5pPr>
          </a:lstStyle>
          <a:p>
            <a:pPr lvl="0"/>
            <a:r>
              <a:rPr lang="fi-FI" noProof="0" dirty="0"/>
              <a:t>Lisää tekstiä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p>
            <a:r>
              <a:rPr lang="fi-FI"/>
              <a:t>Digitaaliset palvelukanavat/Tietohallinto </a:t>
            </a:r>
            <a:endParaRPr lang="fi-FI" dirty="0"/>
          </a:p>
        </p:txBody>
      </p:sp>
    </p:spTree>
    <p:extLst>
      <p:ext uri="{BB962C8B-B14F-4D97-AF65-F5344CB8AC3E}">
        <p14:creationId xmlns:p14="http://schemas.microsoft.com/office/powerpoint/2010/main" val="3540834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 ja sisältö ilman viivaa, tumma">
    <p:bg>
      <p:bgPr>
        <a:gradFill flip="none" rotWithShape="1">
          <a:gsLst>
            <a:gs pos="0">
              <a:schemeClr val="bg2">
                <a:tint val="98000"/>
                <a:satMod val="130000"/>
                <a:shade val="90000"/>
                <a:lumMod val="103000"/>
              </a:schemeClr>
            </a:gs>
            <a:gs pos="51000">
              <a:schemeClr val="bg2">
                <a:shade val="63000"/>
                <a:satMod val="120000"/>
              </a:schemeClr>
            </a:gs>
          </a:gsLst>
          <a:lin ang="8100000" scaled="1"/>
          <a:tileRect/>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hasCustomPrompt="1"/>
          </p:nvPr>
        </p:nvSpPr>
        <p:spPr>
          <a:xfrm>
            <a:off x="838200" y="486000"/>
            <a:ext cx="9140400" cy="964800"/>
          </a:xfrm>
          <a:prstGeom prst="rect">
            <a:avLst/>
          </a:prstGeom>
        </p:spPr>
        <p:txBody>
          <a:bodyPr anchor="b">
            <a:normAutofit/>
          </a:bodyPr>
          <a:lstStyle>
            <a:lvl1pPr>
              <a:defRPr sz="3600"/>
            </a:lvl1pPr>
          </a:lstStyle>
          <a:p>
            <a:r>
              <a:rPr lang="fi-FI" noProof="0" dirty="0"/>
              <a:t>Lisää otsikko napsauttamalla</a:t>
            </a:r>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hasCustomPrompt="1"/>
          </p:nvPr>
        </p:nvSpPr>
        <p:spPr>
          <a:xfrm>
            <a:off x="838200" y="1735200"/>
            <a:ext cx="10515600" cy="4320000"/>
          </a:xfrm>
          <a:prstGeom prst="rect">
            <a:avLst/>
          </a:prstGeom>
        </p:spPr>
        <p:txBody>
          <a:bodyPr anchor="t"/>
          <a:lstStyle>
            <a:lvl1pPr>
              <a:defRPr/>
            </a:lvl1pPr>
            <a:lvl2pPr>
              <a:defRPr/>
            </a:lvl2pPr>
            <a:lvl3pPr>
              <a:defRPr/>
            </a:lvl3pPr>
            <a:lvl4pPr>
              <a:defRPr/>
            </a:lvl4pPr>
            <a:lvl5pPr>
              <a:defRPr/>
            </a:lvl5pPr>
          </a:lstStyle>
          <a:p>
            <a:pPr lvl="0"/>
            <a:r>
              <a:rPr lang="fi-FI" noProof="0" dirty="0"/>
              <a:t>Lisää tekstiä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bg1">
                    <a:lumMod val="10000"/>
                    <a:lumOff val="90000"/>
                  </a:schemeClr>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lumMod val="10000"/>
                    <a:lumOff val="90000"/>
                  </a:schemeClr>
                </a:solidFill>
              </a:defRPr>
            </a:lvl1pPr>
          </a:lstStyle>
          <a:p>
            <a:r>
              <a:rPr lang="fi-FI"/>
              <a:t>Digitaaliset palvelukanavat/Tietohallinto </a:t>
            </a:r>
            <a:endParaRPr lang="fi-FI" dirty="0"/>
          </a:p>
        </p:txBody>
      </p:sp>
      <p:pic>
        <p:nvPicPr>
          <p:cNvPr id="12" name="Kuva 11"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FD106746-9AE6-DB46-AB9B-615B3D075EEA}"/>
              </a:ext>
            </a:extLst>
          </p:cNvPr>
          <p:cNvPicPr>
            <a:picLocks noChangeAspect="1"/>
          </p:cNvPicPr>
          <p:nvPr userDrawn="1"/>
        </p:nvPicPr>
        <p:blipFill>
          <a:blip r:embed="rId2"/>
          <a:srcRect/>
          <a:stretch/>
        </p:blipFill>
        <p:spPr>
          <a:xfrm>
            <a:off x="10292431" y="457308"/>
            <a:ext cx="1428260" cy="532764"/>
          </a:xfrm>
          <a:prstGeom prst="rect">
            <a:avLst/>
          </a:prstGeom>
          <a:noFill/>
        </p:spPr>
      </p:pic>
    </p:spTree>
    <p:extLst>
      <p:ext uri="{BB962C8B-B14F-4D97-AF65-F5344CB8AC3E}">
        <p14:creationId xmlns:p14="http://schemas.microsoft.com/office/powerpoint/2010/main" val="179545840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eksti ja kuvapaikka">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4C8A3E56-2AEA-454E-8881-57A2B83F3561}"/>
              </a:ext>
            </a:extLst>
          </p:cNvPr>
          <p:cNvSpPr>
            <a:spLocks noGrp="1"/>
          </p:cNvSpPr>
          <p:nvPr>
            <p:ph type="title" hasCustomPrompt="1"/>
          </p:nvPr>
        </p:nvSpPr>
        <p:spPr>
          <a:xfrm>
            <a:off x="836612" y="1547813"/>
            <a:ext cx="4044827" cy="1496279"/>
          </a:xfrm>
          <a:prstGeom prst="rect">
            <a:avLst/>
          </a:prstGeom>
        </p:spPr>
        <p:txBody>
          <a:bodyPr anchor="b">
            <a:normAutofit/>
          </a:bodyPr>
          <a:lstStyle>
            <a:lvl1pPr>
              <a:defRPr sz="3600"/>
            </a:lvl1pPr>
          </a:lstStyle>
          <a:p>
            <a:r>
              <a:rPr lang="fi-FI" noProof="0" dirty="0"/>
              <a:t>Lisää otsikko napsauttamalla</a:t>
            </a:r>
          </a:p>
        </p:txBody>
      </p:sp>
      <p:cxnSp>
        <p:nvCxnSpPr>
          <p:cNvPr id="12" name="Suora yhdysviiva 11">
            <a:extLst>
              <a:ext uri="{FF2B5EF4-FFF2-40B4-BE49-F238E27FC236}">
                <a16:creationId xmlns:a16="http://schemas.microsoft.com/office/drawing/2014/main" id="{0F2F6D48-3573-CA42-9758-9CB7A8AD1A42}"/>
              </a:ext>
              <a:ext uri="{C183D7F6-B498-43B3-948B-1728B52AA6E4}">
                <adec:decorative xmlns:adec="http://schemas.microsoft.com/office/drawing/2017/decorative" val="1"/>
              </a:ext>
            </a:extLst>
          </p:cNvPr>
          <p:cNvCxnSpPr>
            <a:cxnSpLocks/>
          </p:cNvCxnSpPr>
          <p:nvPr userDrawn="1"/>
        </p:nvCxnSpPr>
        <p:spPr>
          <a:xfrm>
            <a:off x="914399" y="3215076"/>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kstin paikkamerkki 3">
            <a:extLst>
              <a:ext uri="{FF2B5EF4-FFF2-40B4-BE49-F238E27FC236}">
                <a16:creationId xmlns:a16="http://schemas.microsoft.com/office/drawing/2014/main" id="{00DF563E-B13C-B943-85FA-F3E23AE8A908}"/>
              </a:ext>
            </a:extLst>
          </p:cNvPr>
          <p:cNvSpPr>
            <a:spLocks noGrp="1"/>
          </p:cNvSpPr>
          <p:nvPr>
            <p:ph type="body" sz="half" idx="2" hasCustomPrompt="1"/>
          </p:nvPr>
        </p:nvSpPr>
        <p:spPr>
          <a:xfrm>
            <a:off x="839788" y="3429000"/>
            <a:ext cx="4044827" cy="24399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Lisää tekstiä napsauttamalla</a:t>
            </a:r>
          </a:p>
        </p:txBody>
      </p:sp>
      <p:sp>
        <p:nvSpPr>
          <p:cNvPr id="3" name="Kuvan paikkamerkki 2">
            <a:extLst>
              <a:ext uri="{FF2B5EF4-FFF2-40B4-BE49-F238E27FC236}">
                <a16:creationId xmlns:a16="http://schemas.microsoft.com/office/drawing/2014/main" id="{6762679B-B9BC-5E48-9818-4598D45975B3}"/>
              </a:ext>
            </a:extLst>
          </p:cNvPr>
          <p:cNvSpPr>
            <a:spLocks noGrp="1"/>
          </p:cNvSpPr>
          <p:nvPr>
            <p:ph type="pic" idx="1"/>
          </p:nvPr>
        </p:nvSpPr>
        <p:spPr>
          <a:xfrm>
            <a:off x="5194056" y="1547813"/>
            <a:ext cx="6161332" cy="4313238"/>
          </a:xfrm>
          <a:prstGeom prst="rect">
            <a:avLst/>
          </a:prstGeom>
          <a:solidFill>
            <a:srgbClr val="FDEEE9"/>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
        <p:nvSpPr>
          <p:cNvPr id="7" name="Dian numeron paikkamerkki 6">
            <a:extLst>
              <a:ext uri="{FF2B5EF4-FFF2-40B4-BE49-F238E27FC236}">
                <a16:creationId xmlns:a16="http://schemas.microsoft.com/office/drawing/2014/main" id="{40F78E5C-2CE2-4945-82A1-8C11AF5A76FA}"/>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6" name="Alatunnisteen paikkamerkki 5">
            <a:extLst>
              <a:ext uri="{FF2B5EF4-FFF2-40B4-BE49-F238E27FC236}">
                <a16:creationId xmlns:a16="http://schemas.microsoft.com/office/drawing/2014/main" id="{D572D04E-9FB9-1744-99AE-2592694BF510}"/>
              </a:ext>
            </a:extLst>
          </p:cNvPr>
          <p:cNvSpPr>
            <a:spLocks noGrp="1"/>
          </p:cNvSpPr>
          <p:nvPr>
            <p:ph type="ftr" sz="quarter" idx="11"/>
          </p:nvPr>
        </p:nvSpPr>
        <p:spPr>
          <a:xfrm>
            <a:off x="8610598" y="6301946"/>
            <a:ext cx="2743201" cy="265002"/>
          </a:xfrm>
          <a:prstGeom prst="rect">
            <a:avLst/>
          </a:prstGeom>
        </p:spPr>
        <p:txBody>
          <a:bodyPr/>
          <a:lstStyle/>
          <a:p>
            <a:r>
              <a:rPr lang="fi-FI"/>
              <a:t>Digitaaliset palvelukanavat/Tietohallinto </a:t>
            </a:r>
            <a:endParaRPr lang="fi-FI" dirty="0"/>
          </a:p>
        </p:txBody>
      </p:sp>
    </p:spTree>
    <p:extLst>
      <p:ext uri="{BB962C8B-B14F-4D97-AF65-F5344CB8AC3E}">
        <p14:creationId xmlns:p14="http://schemas.microsoft.com/office/powerpoint/2010/main" val="3055358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 ja kaaviopaikka">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49674E88-8AF0-B64D-A779-F7D04B9CBF84}"/>
              </a:ext>
            </a:extLst>
          </p:cNvPr>
          <p:cNvSpPr>
            <a:spLocks noGrp="1"/>
          </p:cNvSpPr>
          <p:nvPr>
            <p:ph type="title" hasCustomPrompt="1"/>
          </p:nvPr>
        </p:nvSpPr>
        <p:spPr>
          <a:xfrm>
            <a:off x="836612" y="1547813"/>
            <a:ext cx="4044827" cy="1496279"/>
          </a:xfrm>
          <a:prstGeom prst="rect">
            <a:avLst/>
          </a:prstGeom>
        </p:spPr>
        <p:txBody>
          <a:bodyPr anchor="b">
            <a:normAutofit/>
          </a:bodyPr>
          <a:lstStyle>
            <a:lvl1pPr>
              <a:defRPr sz="3600"/>
            </a:lvl1pPr>
          </a:lstStyle>
          <a:p>
            <a:r>
              <a:rPr lang="fi-FI" noProof="0" dirty="0"/>
              <a:t>Lisää otsikko napsauttamalla</a:t>
            </a:r>
          </a:p>
        </p:txBody>
      </p:sp>
      <p:cxnSp>
        <p:nvCxnSpPr>
          <p:cNvPr id="10" name="Suora yhdysviiva 9">
            <a:extLst>
              <a:ext uri="{FF2B5EF4-FFF2-40B4-BE49-F238E27FC236}">
                <a16:creationId xmlns:a16="http://schemas.microsoft.com/office/drawing/2014/main" id="{DE1B4F66-EEDF-DC47-BA87-414DBCD6808F}"/>
              </a:ext>
              <a:ext uri="{C183D7F6-B498-43B3-948B-1728B52AA6E4}">
                <adec:decorative xmlns:adec="http://schemas.microsoft.com/office/drawing/2017/decorative" val="1"/>
              </a:ext>
            </a:extLst>
          </p:cNvPr>
          <p:cNvCxnSpPr>
            <a:cxnSpLocks/>
          </p:cNvCxnSpPr>
          <p:nvPr userDrawn="1"/>
        </p:nvCxnSpPr>
        <p:spPr>
          <a:xfrm>
            <a:off x="914399" y="3215076"/>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kstin paikkamerkki 3">
            <a:extLst>
              <a:ext uri="{FF2B5EF4-FFF2-40B4-BE49-F238E27FC236}">
                <a16:creationId xmlns:a16="http://schemas.microsoft.com/office/drawing/2014/main" id="{9763C4C9-F2E7-4C45-BEAE-FF133AD1F8E1}"/>
              </a:ext>
            </a:extLst>
          </p:cNvPr>
          <p:cNvSpPr>
            <a:spLocks noGrp="1"/>
          </p:cNvSpPr>
          <p:nvPr>
            <p:ph type="body" sz="half" idx="2" hasCustomPrompt="1"/>
          </p:nvPr>
        </p:nvSpPr>
        <p:spPr>
          <a:xfrm>
            <a:off x="839788" y="3429000"/>
            <a:ext cx="4044827" cy="24399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Lisää tekstiä napsauttamalla</a:t>
            </a:r>
          </a:p>
        </p:txBody>
      </p:sp>
      <p:sp>
        <p:nvSpPr>
          <p:cNvPr id="7" name="Kaavion paikkamerkki 6">
            <a:extLst>
              <a:ext uri="{FF2B5EF4-FFF2-40B4-BE49-F238E27FC236}">
                <a16:creationId xmlns:a16="http://schemas.microsoft.com/office/drawing/2014/main" id="{726EE141-E3DB-7843-BE01-750FBD250375}"/>
              </a:ext>
            </a:extLst>
          </p:cNvPr>
          <p:cNvSpPr>
            <a:spLocks noGrp="1"/>
          </p:cNvSpPr>
          <p:nvPr>
            <p:ph type="chart" sz="quarter" idx="13"/>
          </p:nvPr>
        </p:nvSpPr>
        <p:spPr>
          <a:xfrm>
            <a:off x="5197230" y="1547813"/>
            <a:ext cx="6163200" cy="4313237"/>
          </a:xfrm>
          <a:prstGeom prst="rect">
            <a:avLst/>
          </a:prstGeom>
          <a:solidFill>
            <a:srgbClr val="FDEEE9"/>
          </a:solidFill>
        </p:spPr>
        <p:txBody>
          <a:bodyPr>
            <a:normAutofit/>
          </a:bodyPr>
          <a:lstStyle>
            <a:lvl1pPr marL="0" indent="0">
              <a:buNone/>
              <a:defRPr sz="2000"/>
            </a:lvl1pPr>
          </a:lstStyle>
          <a:p>
            <a:r>
              <a:rPr lang="fi-FI" noProof="0"/>
              <a:t>Lisää kaavio napsauttamalla kuvaketta</a:t>
            </a:r>
            <a:endParaRPr lang="fi-FI" noProof="0" dirty="0"/>
          </a:p>
        </p:txBody>
      </p:sp>
      <p:sp>
        <p:nvSpPr>
          <p:cNvPr id="5" name="Dian numeron paikkamerkki 4">
            <a:extLst>
              <a:ext uri="{FF2B5EF4-FFF2-40B4-BE49-F238E27FC236}">
                <a16:creationId xmlns:a16="http://schemas.microsoft.com/office/drawing/2014/main" id="{1A207633-F761-9347-A050-3724999C84B9}"/>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4" name="Alatunnisteen paikkamerkki 3">
            <a:extLst>
              <a:ext uri="{FF2B5EF4-FFF2-40B4-BE49-F238E27FC236}">
                <a16:creationId xmlns:a16="http://schemas.microsoft.com/office/drawing/2014/main" id="{F930D09C-810E-8747-BF4F-487E3AE1E1CE}"/>
              </a:ext>
            </a:extLst>
          </p:cNvPr>
          <p:cNvSpPr>
            <a:spLocks noGrp="1"/>
          </p:cNvSpPr>
          <p:nvPr>
            <p:ph type="ftr" sz="quarter" idx="11"/>
          </p:nvPr>
        </p:nvSpPr>
        <p:spPr>
          <a:xfrm>
            <a:off x="8610598" y="6301946"/>
            <a:ext cx="2743201" cy="265002"/>
          </a:xfrm>
          <a:prstGeom prst="rect">
            <a:avLst/>
          </a:prstGeom>
        </p:spPr>
        <p:txBody>
          <a:bodyPr/>
          <a:lstStyle/>
          <a:p>
            <a:r>
              <a:rPr lang="fi-FI"/>
              <a:t>Digitaaliset palvelukanavat/Tietohallinto </a:t>
            </a:r>
          </a:p>
        </p:txBody>
      </p:sp>
    </p:spTree>
    <p:extLst>
      <p:ext uri="{BB962C8B-B14F-4D97-AF65-F5344CB8AC3E}">
        <p14:creationId xmlns:p14="http://schemas.microsoft.com/office/powerpoint/2010/main" val="1663722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kaksi sisältökohdetta">
    <p:spTree>
      <p:nvGrpSpPr>
        <p:cNvPr id="1" name=""/>
        <p:cNvGrpSpPr/>
        <p:nvPr/>
      </p:nvGrpSpPr>
      <p:grpSpPr>
        <a:xfrm>
          <a:off x="0" y="0"/>
          <a:ext cx="0" cy="0"/>
          <a:chOff x="0" y="0"/>
          <a:chExt cx="0" cy="0"/>
        </a:xfrm>
      </p:grpSpPr>
      <p:sp>
        <p:nvSpPr>
          <p:cNvPr id="9" name="Otsikon paikkamerkki 1">
            <a:extLst>
              <a:ext uri="{FF2B5EF4-FFF2-40B4-BE49-F238E27FC236}">
                <a16:creationId xmlns:a16="http://schemas.microsoft.com/office/drawing/2014/main" id="{38650429-6599-9849-B8B7-AF89295AFA12}"/>
              </a:ext>
            </a:extLst>
          </p:cNvPr>
          <p:cNvSpPr>
            <a:spLocks noGrp="1"/>
          </p:cNvSpPr>
          <p:nvPr>
            <p:ph type="title" hasCustomPrompt="1"/>
          </p:nvPr>
        </p:nvSpPr>
        <p:spPr>
          <a:xfrm>
            <a:off x="838200" y="457308"/>
            <a:ext cx="9129963" cy="1445241"/>
          </a:xfrm>
          <a:prstGeom prst="rect">
            <a:avLst/>
          </a:prstGeom>
        </p:spPr>
        <p:txBody>
          <a:bodyPr vert="horz" lIns="91440" tIns="45720" rIns="91440" bIns="45720" rtlCol="0" anchor="b">
            <a:normAutofit/>
          </a:bodyPr>
          <a:lstStyle>
            <a:lvl1pPr>
              <a:defRPr sz="3600"/>
            </a:lvl1pPr>
          </a:lstStyle>
          <a:p>
            <a:r>
              <a:rPr lang="fi-FI" noProof="0" dirty="0"/>
              <a:t>Lisää otsikko napsauttamalla.</a:t>
            </a:r>
          </a:p>
        </p:txBody>
      </p:sp>
      <p:sp>
        <p:nvSpPr>
          <p:cNvPr id="10" name="Tekstin paikkamerkki 3">
            <a:extLst>
              <a:ext uri="{FF2B5EF4-FFF2-40B4-BE49-F238E27FC236}">
                <a16:creationId xmlns:a16="http://schemas.microsoft.com/office/drawing/2014/main" id="{890360EB-3014-EC49-8EE7-423AAA1BCC72}"/>
              </a:ext>
            </a:extLst>
          </p:cNvPr>
          <p:cNvSpPr>
            <a:spLocks noGrp="1"/>
          </p:cNvSpPr>
          <p:nvPr>
            <p:ph type="body" sz="half" idx="13" hasCustomPrompt="1"/>
          </p:nvPr>
        </p:nvSpPr>
        <p:spPr>
          <a:xfrm>
            <a:off x="839788" y="2109650"/>
            <a:ext cx="5220000" cy="4067312"/>
          </a:xfrm>
          <a:prstGeom prst="rect">
            <a:avLst/>
          </a:prstGeom>
          <a:solidFill>
            <a:srgbClr val="FDEEE9"/>
          </a:solidFill>
        </p:spPr>
        <p:txBody>
          <a:bodyPr lIns="251999" tIns="180000" rIns="251999" bIns="18000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Lisää tekstiä napsauttamalla</a:t>
            </a:r>
          </a:p>
        </p:txBody>
      </p:sp>
      <p:sp>
        <p:nvSpPr>
          <p:cNvPr id="4" name="Sisällön paikkamerkki 3">
            <a:extLst>
              <a:ext uri="{FF2B5EF4-FFF2-40B4-BE49-F238E27FC236}">
                <a16:creationId xmlns:a16="http://schemas.microsoft.com/office/drawing/2014/main" id="{9F757219-CD75-CA4D-8FF0-53818169189C}"/>
              </a:ext>
            </a:extLst>
          </p:cNvPr>
          <p:cNvSpPr>
            <a:spLocks noGrp="1"/>
          </p:cNvSpPr>
          <p:nvPr>
            <p:ph sz="half" idx="2" hasCustomPrompt="1"/>
          </p:nvPr>
        </p:nvSpPr>
        <p:spPr>
          <a:xfrm>
            <a:off x="6172200" y="2109649"/>
            <a:ext cx="5220000" cy="4067313"/>
          </a:xfrm>
          <a:prstGeom prst="rect">
            <a:avLst/>
          </a:prstGeom>
          <a:solidFill>
            <a:srgbClr val="EFF2FA"/>
          </a:solidFill>
        </p:spPr>
        <p:txBody>
          <a:bodyPr lIns="216000" tIns="144000" rIns="216000" bIns="144000" anchor="t"/>
          <a:lstStyle>
            <a:lvl2pPr>
              <a:defRPr/>
            </a:lvl2pPr>
            <a:lvl3pPr>
              <a:defRPr/>
            </a:lvl3pPr>
            <a:lvl4pPr>
              <a:defRPr/>
            </a:lvl4pPr>
            <a:lvl5pPr>
              <a:defRPr/>
            </a:lvl5pPr>
          </a:lstStyle>
          <a:p>
            <a:pPr lvl="0"/>
            <a:r>
              <a:rPr lang="fi-FI" noProof="0" dirty="0"/>
              <a:t>Lisää tekstiä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7" name="Dian numeron paikkamerkki 6">
            <a:extLst>
              <a:ext uri="{FF2B5EF4-FFF2-40B4-BE49-F238E27FC236}">
                <a16:creationId xmlns:a16="http://schemas.microsoft.com/office/drawing/2014/main" id="{0CA2F8FC-1F12-C047-94A1-F2AF07FB938E}"/>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6" name="Alatunnisteen paikkamerkki 5">
            <a:extLst>
              <a:ext uri="{FF2B5EF4-FFF2-40B4-BE49-F238E27FC236}">
                <a16:creationId xmlns:a16="http://schemas.microsoft.com/office/drawing/2014/main" id="{742F6044-7D3F-0B4B-AFE9-372237F04746}"/>
              </a:ext>
            </a:extLst>
          </p:cNvPr>
          <p:cNvSpPr>
            <a:spLocks noGrp="1"/>
          </p:cNvSpPr>
          <p:nvPr>
            <p:ph type="ftr" sz="quarter" idx="11"/>
          </p:nvPr>
        </p:nvSpPr>
        <p:spPr>
          <a:xfrm>
            <a:off x="8610598" y="6301946"/>
            <a:ext cx="2743201" cy="265002"/>
          </a:xfrm>
          <a:prstGeom prst="rect">
            <a:avLst/>
          </a:prstGeom>
        </p:spPr>
        <p:txBody>
          <a:bodyPr/>
          <a:lstStyle/>
          <a:p>
            <a:r>
              <a:rPr lang="fi-FI"/>
              <a:t>Digitaaliset palvelukanavat/Tietohallinto </a:t>
            </a:r>
            <a:endParaRPr lang="fi-FI" dirty="0"/>
          </a:p>
        </p:txBody>
      </p:sp>
    </p:spTree>
    <p:extLst>
      <p:ext uri="{BB962C8B-B14F-4D97-AF65-F5344CB8AC3E}">
        <p14:creationId xmlns:p14="http://schemas.microsoft.com/office/powerpoint/2010/main" val="574129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sältödia, isolla kuvapaikalla">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0831A71-A2F8-5B49-B6CF-89BE9C54A2A8}"/>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14" name="Suora yhdysviiva 13">
            <a:extLst>
              <a:ext uri="{FF2B5EF4-FFF2-40B4-BE49-F238E27FC236}">
                <a16:creationId xmlns:a16="http://schemas.microsoft.com/office/drawing/2014/main" id="{4998DC57-4AA4-B94E-AEFE-A150785216BC}"/>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kstin paikkamerkki 2">
            <a:extLst>
              <a:ext uri="{FF2B5EF4-FFF2-40B4-BE49-F238E27FC236}">
                <a16:creationId xmlns:a16="http://schemas.microsoft.com/office/drawing/2014/main" id="{167417FE-A5F9-9445-8C44-2D3B82D50F81}"/>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sp>
        <p:nvSpPr>
          <p:cNvPr id="11" name="Kuvan paikkamerkki 2">
            <a:extLst>
              <a:ext uri="{FF2B5EF4-FFF2-40B4-BE49-F238E27FC236}">
                <a16:creationId xmlns:a16="http://schemas.microsoft.com/office/drawing/2014/main" id="{D5E1D3E0-E066-DF48-B9BA-853A9C6980B9}"/>
              </a:ext>
            </a:extLst>
          </p:cNvPr>
          <p:cNvSpPr>
            <a:spLocks noGrp="1"/>
          </p:cNvSpPr>
          <p:nvPr>
            <p:ph type="pic" idx="13"/>
          </p:nvPr>
        </p:nvSpPr>
        <p:spPr>
          <a:xfrm>
            <a:off x="6984998" y="0"/>
            <a:ext cx="5207001" cy="6857997"/>
          </a:xfrm>
          <a:prstGeom prst="rect">
            <a:avLst/>
          </a:prstGeom>
          <a:solidFill>
            <a:srgbClr val="FDEEE9"/>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spTree>
    <p:extLst>
      <p:ext uri="{BB962C8B-B14F-4D97-AF65-F5344CB8AC3E}">
        <p14:creationId xmlns:p14="http://schemas.microsoft.com/office/powerpoint/2010/main" val="2195798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dia 01 lääkäri">
    <p:spTree>
      <p:nvGrpSpPr>
        <p:cNvPr id="1" name=""/>
        <p:cNvGrpSpPr/>
        <p:nvPr/>
      </p:nvGrpSpPr>
      <p:grpSpPr>
        <a:xfrm>
          <a:off x="0" y="0"/>
          <a:ext cx="0" cy="0"/>
          <a:chOff x="0" y="0"/>
          <a:chExt cx="0" cy="0"/>
        </a:xfrm>
      </p:grpSpPr>
      <p:sp>
        <p:nvSpPr>
          <p:cNvPr id="16" name="Otsikko 1">
            <a:extLst>
              <a:ext uri="{FF2B5EF4-FFF2-40B4-BE49-F238E27FC236}">
                <a16:creationId xmlns:a16="http://schemas.microsoft.com/office/drawing/2014/main" id="{3CEEAE62-3569-B64E-9A2A-D9AACEAC986E}"/>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12" name="Suora yhdysviiva 11">
            <a:extLst>
              <a:ext uri="{FF2B5EF4-FFF2-40B4-BE49-F238E27FC236}">
                <a16:creationId xmlns:a16="http://schemas.microsoft.com/office/drawing/2014/main" id="{0F3BD7B6-6515-894C-8E95-0FB576929817}"/>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kstin paikkamerkki 2">
            <a:extLst>
              <a:ext uri="{FF2B5EF4-FFF2-40B4-BE49-F238E27FC236}">
                <a16:creationId xmlns:a16="http://schemas.microsoft.com/office/drawing/2014/main" id="{A310C77D-9586-ED4D-B213-5F322B4B129B}"/>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Mieslääkäri jolla on yllään suojapäähine, hengityssuojain ja suojakäsineet. Käsissään hänellä on toimenpiteeseen tarvittavia esineitä">
            <a:extLst>
              <a:ext uri="{FF2B5EF4-FFF2-40B4-BE49-F238E27FC236}">
                <a16:creationId xmlns:a16="http://schemas.microsoft.com/office/drawing/2014/main" id="{08A93443-382E-3E4D-B1D1-F2DB712D634B}"/>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11" name="Kuva 10"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2CB39477-FA92-1241-B9E6-C807F3A777CC}"/>
              </a:ext>
            </a:extLst>
          </p:cNvPr>
          <p:cNvPicPr>
            <a:picLocks noChangeAspect="1"/>
          </p:cNvPicPr>
          <p:nvPr userDrawn="1"/>
        </p:nvPicPr>
        <p:blipFill>
          <a:blip r:embed="rId3"/>
          <a:srcRect/>
          <a:stretch/>
        </p:blipFill>
        <p:spPr>
          <a:xfrm>
            <a:off x="10292431" y="457308"/>
            <a:ext cx="1428260" cy="532764"/>
          </a:xfrm>
          <a:prstGeom prst="rect">
            <a:avLst/>
          </a:prstGeom>
        </p:spPr>
      </p:pic>
    </p:spTree>
    <p:extLst>
      <p:ext uri="{BB962C8B-B14F-4D97-AF65-F5344CB8AC3E}">
        <p14:creationId xmlns:p14="http://schemas.microsoft.com/office/powerpoint/2010/main" val="61587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dia 02 sairaanhoitaja">
    <p:bg>
      <p:bgPr>
        <a:solidFill>
          <a:schemeClr val="bg1"/>
        </a:solidFill>
        <a:effectLst/>
      </p:bgPr>
    </p:bg>
    <p:spTree>
      <p:nvGrpSpPr>
        <p:cNvPr id="1" name=""/>
        <p:cNvGrpSpPr/>
        <p:nvPr/>
      </p:nvGrpSpPr>
      <p:grpSpPr>
        <a:xfrm>
          <a:off x="0" y="0"/>
          <a:ext cx="0" cy="0"/>
          <a:chOff x="0" y="0"/>
          <a:chExt cx="0" cy="0"/>
        </a:xfrm>
      </p:grpSpPr>
      <p:sp>
        <p:nvSpPr>
          <p:cNvPr id="40" name="Otsikko 1">
            <a:extLst>
              <a:ext uri="{FF2B5EF4-FFF2-40B4-BE49-F238E27FC236}">
                <a16:creationId xmlns:a16="http://schemas.microsoft.com/office/drawing/2014/main" id="{25F3E70A-07E1-F747-A45A-63DF413CF8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43" name="Suora yhdysviiva 42">
            <a:extLst>
              <a:ext uri="{FF2B5EF4-FFF2-40B4-BE49-F238E27FC236}">
                <a16:creationId xmlns:a16="http://schemas.microsoft.com/office/drawing/2014/main" id="{2A1CC649-B0A8-EA46-85B2-257C12C5C1EF}"/>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Tekstin paikkamerkki 2">
            <a:extLst>
              <a:ext uri="{FF2B5EF4-FFF2-40B4-BE49-F238E27FC236}">
                <a16:creationId xmlns:a16="http://schemas.microsoft.com/office/drawing/2014/main" id="{9C2ACCD5-5103-A649-8ACB-E0763027BDFF}"/>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4" name="Kuva 3" descr="Sairaanhoitajan asussa olevalla naisella on yllään kasvomaski. Nainen tutkii tutkimushuoneessa laitetta">
            <a:extLst>
              <a:ext uri="{FF2B5EF4-FFF2-40B4-BE49-F238E27FC236}">
                <a16:creationId xmlns:a16="http://schemas.microsoft.com/office/drawing/2014/main" id="{3D3A585F-EB3B-DA6A-40FB-D3644E0A20AB}"/>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44" name="Dian numeron paikkamerkki 5">
            <a:extLst>
              <a:ext uri="{FF2B5EF4-FFF2-40B4-BE49-F238E27FC236}">
                <a16:creationId xmlns:a16="http://schemas.microsoft.com/office/drawing/2014/main" id="{C50EF18D-BA39-A24E-8A1B-767C3183F6A5}"/>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39" name="Kuva 38"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826EEF09-B775-6E43-AE5B-50455E02939C}"/>
              </a:ext>
            </a:extLst>
          </p:cNvPr>
          <p:cNvPicPr>
            <a:picLocks noChangeAspect="1"/>
          </p:cNvPicPr>
          <p:nvPr userDrawn="1"/>
        </p:nvPicPr>
        <p:blipFill>
          <a:blip r:embed="rId3"/>
          <a:srcRect/>
          <a:stretch/>
        </p:blipFill>
        <p:spPr>
          <a:xfrm>
            <a:off x="10292431" y="457308"/>
            <a:ext cx="1428260" cy="532764"/>
          </a:xfrm>
          <a:prstGeom prst="rect">
            <a:avLst/>
          </a:prstGeom>
        </p:spPr>
      </p:pic>
    </p:spTree>
    <p:extLst>
      <p:ext uri="{BB962C8B-B14F-4D97-AF65-F5344CB8AC3E}">
        <p14:creationId xmlns:p14="http://schemas.microsoft.com/office/powerpoint/2010/main" val="168114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uva ja sisältö">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0" y="0"/>
            <a:ext cx="5930900" cy="6858000"/>
          </a:xfrm>
          <a:prstGeom prst="rect">
            <a:avLst/>
          </a:prstGeom>
        </p:spPr>
        <p:txBody>
          <a:bodyPr/>
          <a:lstStyle>
            <a:lvl1pPr>
              <a:defRPr b="0" i="0">
                <a:solidFill>
                  <a:srgbClr val="005A9B"/>
                </a:solidFill>
                <a:latin typeface="Montserrat" charset="0"/>
                <a:ea typeface="Montserrat" charset="0"/>
                <a:cs typeface="Montserrat" charset="0"/>
              </a:defRPr>
            </a:lvl1pPr>
          </a:lstStyle>
          <a:p>
            <a:endParaRPr lang="en-US"/>
          </a:p>
        </p:txBody>
      </p:sp>
      <p:sp>
        <p:nvSpPr>
          <p:cNvPr id="7" name="Content Placeholder 3"/>
          <p:cNvSpPr>
            <a:spLocks noGrp="1"/>
          </p:cNvSpPr>
          <p:nvPr>
            <p:ph sz="half" idx="2"/>
          </p:nvPr>
        </p:nvSpPr>
        <p:spPr>
          <a:xfrm>
            <a:off x="6562001" y="1710894"/>
            <a:ext cx="5157259" cy="4084759"/>
          </a:xfrm>
          <a:prstGeom prst="rect">
            <a:avLst/>
          </a:prstGeom>
        </p:spPr>
        <p:txBody>
          <a:bodyPr/>
          <a:lstStyle>
            <a:lvl1pPr>
              <a:defRPr sz="2133" b="0" i="0">
                <a:solidFill>
                  <a:schemeClr val="tx1"/>
                </a:solidFill>
                <a:latin typeface="Calibri Light" charset="0"/>
                <a:ea typeface="Calibri Light" charset="0"/>
                <a:cs typeface="Calibri Light" charset="0"/>
              </a:defRPr>
            </a:lvl1pPr>
            <a:lvl2pPr>
              <a:defRPr sz="1866" b="0" i="0">
                <a:solidFill>
                  <a:schemeClr val="tx1"/>
                </a:solidFill>
                <a:latin typeface="Calibri Light" charset="0"/>
                <a:ea typeface="Calibri Light" charset="0"/>
                <a:cs typeface="Calibri Light" charset="0"/>
              </a:defRPr>
            </a:lvl2pPr>
            <a:lvl3pPr>
              <a:defRPr sz="1600" b="0" i="0">
                <a:solidFill>
                  <a:schemeClr val="tx1"/>
                </a:solidFill>
                <a:latin typeface="Calibri Light" charset="0"/>
                <a:ea typeface="Calibri Light" charset="0"/>
                <a:cs typeface="Calibri Light" charset="0"/>
              </a:defRPr>
            </a:lvl3pPr>
            <a:lvl4pPr>
              <a:defRPr sz="1333" b="0" i="0">
                <a:solidFill>
                  <a:schemeClr val="tx1"/>
                </a:solidFill>
                <a:latin typeface="Calibri Light" charset="0"/>
                <a:ea typeface="Calibri Light" charset="0"/>
                <a:cs typeface="Calibri Light" charset="0"/>
              </a:defRPr>
            </a:lvl4pPr>
            <a:lvl5pPr>
              <a:defRPr sz="1333" b="0" i="0">
                <a:solidFill>
                  <a:schemeClr val="tx1"/>
                </a:solidFill>
                <a:latin typeface="Calibri Light" charset="0"/>
                <a:ea typeface="Calibri Light" charset="0"/>
                <a:cs typeface="Calibri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6562001" y="566734"/>
            <a:ext cx="5157259" cy="1026536"/>
          </a:xfrm>
          <a:prstGeom prst="rect">
            <a:avLst/>
          </a:prstGeom>
        </p:spPr>
        <p:txBody>
          <a:bodyPr/>
          <a:lstStyle>
            <a:lvl1pPr>
              <a:defRPr sz="3600" b="0" i="0">
                <a:solidFill>
                  <a:srgbClr val="005A9B"/>
                </a:solidFill>
                <a:latin typeface="Calibri Normaali" charset="0"/>
                <a:ea typeface="Calibri Normaali" charset="0"/>
                <a:cs typeface="Calibri Normaali" charset="0"/>
              </a:defRPr>
            </a:lvl1pPr>
          </a:lstStyle>
          <a:p>
            <a:r>
              <a:rPr lang="en-US"/>
              <a:t>Click to edit Master title style</a:t>
            </a:r>
          </a:p>
        </p:txBody>
      </p:sp>
      <p:sp>
        <p:nvSpPr>
          <p:cNvPr id="12" name="Slide Number Placeholder 6"/>
          <p:cNvSpPr>
            <a:spLocks noGrp="1"/>
          </p:cNvSpPr>
          <p:nvPr>
            <p:ph type="sldNum" sz="quarter" idx="13"/>
          </p:nvPr>
        </p:nvSpPr>
        <p:spPr>
          <a:xfrm>
            <a:off x="9883273" y="6335041"/>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spTree>
    <p:extLst>
      <p:ext uri="{BB962C8B-B14F-4D97-AF65-F5344CB8AC3E}">
        <p14:creationId xmlns:p14="http://schemas.microsoft.com/office/powerpoint/2010/main" val="2469122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dia 03 hammaslääkäri">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44AC4509-5977-E345-8EB6-65D6A94E8059}"/>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19" name="Suora yhdysviiva 18">
            <a:extLst>
              <a:ext uri="{FF2B5EF4-FFF2-40B4-BE49-F238E27FC236}">
                <a16:creationId xmlns:a16="http://schemas.microsoft.com/office/drawing/2014/main" id="{3F3A76D7-99D7-CE49-861F-40897CB93B06}"/>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kstin paikkamerkki 2">
            <a:extLst>
              <a:ext uri="{FF2B5EF4-FFF2-40B4-BE49-F238E27FC236}">
                <a16:creationId xmlns:a16="http://schemas.microsoft.com/office/drawing/2014/main" id="{15996A24-9CBA-2345-932E-4A6753E6749B}"/>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Hammaslääkärin sinisessä työasussa oleva nainen on laittamassa ylleen kasvomaskia">
            <a:extLst>
              <a:ext uri="{FF2B5EF4-FFF2-40B4-BE49-F238E27FC236}">
                <a16:creationId xmlns:a16="http://schemas.microsoft.com/office/drawing/2014/main" id="{77305359-7AF7-5DC9-AD38-0869A4DC8A19}"/>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11" name="Kuva 10"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49BDB782-1193-3742-8F13-23306B535F99}"/>
              </a:ext>
            </a:extLst>
          </p:cNvPr>
          <p:cNvPicPr>
            <a:picLocks noChangeAspect="1"/>
          </p:cNvPicPr>
          <p:nvPr userDrawn="1"/>
        </p:nvPicPr>
        <p:blipFill>
          <a:blip r:embed="rId3"/>
          <a:srcRect/>
          <a:stretch/>
        </p:blipFill>
        <p:spPr>
          <a:xfrm>
            <a:off x="10292431" y="457308"/>
            <a:ext cx="1428260" cy="532764"/>
          </a:xfrm>
          <a:prstGeom prst="rect">
            <a:avLst/>
          </a:prstGeom>
        </p:spPr>
      </p:pic>
    </p:spTree>
    <p:extLst>
      <p:ext uri="{BB962C8B-B14F-4D97-AF65-F5344CB8AC3E}">
        <p14:creationId xmlns:p14="http://schemas.microsoft.com/office/powerpoint/2010/main" val="25941427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vadia 04 laitoshuoltaja">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C356A68D-864F-C94A-8345-7B45D4086F61}"/>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19" name="Suora yhdysviiva 18">
            <a:extLst>
              <a:ext uri="{FF2B5EF4-FFF2-40B4-BE49-F238E27FC236}">
                <a16:creationId xmlns:a16="http://schemas.microsoft.com/office/drawing/2014/main" id="{3EA198E4-6D45-594E-9549-2BBBDE34C100}"/>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kstin paikkamerkki 2">
            <a:extLst>
              <a:ext uri="{FF2B5EF4-FFF2-40B4-BE49-F238E27FC236}">
                <a16:creationId xmlns:a16="http://schemas.microsoft.com/office/drawing/2014/main" id="{C03661E2-48F8-DF4D-AF34-87CB7F26D39B}"/>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Työasussa oleva henkilö vaihtaa vuodeosastolla lakanoita.">
            <a:extLst>
              <a:ext uri="{FF2B5EF4-FFF2-40B4-BE49-F238E27FC236}">
                <a16:creationId xmlns:a16="http://schemas.microsoft.com/office/drawing/2014/main" id="{D6479ABE-2272-4B0D-9BCA-58B4B3E5B6E0}"/>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10" name="Kuva 9"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2E5843CB-9462-694E-932F-F4F20D01CD57}"/>
              </a:ext>
            </a:extLst>
          </p:cNvPr>
          <p:cNvPicPr>
            <a:picLocks noChangeAspect="1"/>
          </p:cNvPicPr>
          <p:nvPr userDrawn="1"/>
        </p:nvPicPr>
        <p:blipFill>
          <a:blip r:embed="rId3"/>
          <a:srcRect/>
          <a:stretch/>
        </p:blipFill>
        <p:spPr>
          <a:xfrm>
            <a:off x="10292431" y="457308"/>
            <a:ext cx="1428260" cy="532764"/>
          </a:xfrm>
          <a:prstGeom prst="rect">
            <a:avLst/>
          </a:prstGeom>
        </p:spPr>
      </p:pic>
    </p:spTree>
    <p:extLst>
      <p:ext uri="{BB962C8B-B14F-4D97-AF65-F5344CB8AC3E}">
        <p14:creationId xmlns:p14="http://schemas.microsoft.com/office/powerpoint/2010/main" val="1654384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dia 05 etäyhteys">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BC3C1208-3503-7048-A353-2518FBD6D7D4}"/>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B524F016-63E5-334E-920B-5D3DB7F4AB0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0969D4A5-06C8-E741-BB04-6CC4D86C2A4A}"/>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Mies istuu kuulokemikrofoni päässään työpisteensä ääressä. Miehen katse on tietokoneen ruudulle päin.">
            <a:extLst>
              <a:ext uri="{FF2B5EF4-FFF2-40B4-BE49-F238E27FC236}">
                <a16:creationId xmlns:a16="http://schemas.microsoft.com/office/drawing/2014/main" id="{93A3ACE5-5906-61AC-4A3E-EBEF9390A8F7}"/>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13" name="Kuva 12"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31A9E7E8-C211-584F-BD5E-6E0E2FFA5190}"/>
              </a:ext>
            </a:extLst>
          </p:cNvPr>
          <p:cNvPicPr>
            <a:picLocks noChangeAspect="1"/>
          </p:cNvPicPr>
          <p:nvPr userDrawn="1"/>
        </p:nvPicPr>
        <p:blipFill>
          <a:blip r:embed="rId3"/>
          <a:srcRect/>
          <a:stretch/>
        </p:blipFill>
        <p:spPr>
          <a:xfrm>
            <a:off x="10292400" y="457308"/>
            <a:ext cx="1431531" cy="533984"/>
          </a:xfrm>
          <a:prstGeom prst="rect">
            <a:avLst/>
          </a:prstGeom>
        </p:spPr>
      </p:pic>
    </p:spTree>
    <p:extLst>
      <p:ext uri="{BB962C8B-B14F-4D97-AF65-F5344CB8AC3E}">
        <p14:creationId xmlns:p14="http://schemas.microsoft.com/office/powerpoint/2010/main" val="2716979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dia 06 kahvitauko">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9BD304D6-A777-8F47-9B0D-23952DD090B1}"/>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14" name="Suora yhdysviiva 13">
            <a:extLst>
              <a:ext uri="{FF2B5EF4-FFF2-40B4-BE49-F238E27FC236}">
                <a16:creationId xmlns:a16="http://schemas.microsoft.com/office/drawing/2014/main" id="{F5507E5B-CA90-F644-9FE9-D8C6A7E02741}"/>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kstin paikkamerkki 2">
            <a:extLst>
              <a:ext uri="{FF2B5EF4-FFF2-40B4-BE49-F238E27FC236}">
                <a16:creationId xmlns:a16="http://schemas.microsoft.com/office/drawing/2014/main" id="{80CFBFC9-FF58-8E45-AA06-605DBE728A99}"/>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Punaisessa asussa oleva vaaleahiuksinen nainen istuu kahvipöydän ääressä. Naisella on kädessään vaaleanpunainen kahvikuppi.">
            <a:extLst>
              <a:ext uri="{FF2B5EF4-FFF2-40B4-BE49-F238E27FC236}">
                <a16:creationId xmlns:a16="http://schemas.microsoft.com/office/drawing/2014/main" id="{C1282AFA-41BC-30D9-5789-410502B461B4}"/>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10" name="Kuva 9"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42A96CE3-88E8-4745-BF12-0B95FF24CBF4}"/>
              </a:ext>
            </a:extLst>
          </p:cNvPr>
          <p:cNvPicPr>
            <a:picLocks noChangeAspect="1"/>
          </p:cNvPicPr>
          <p:nvPr userDrawn="1"/>
        </p:nvPicPr>
        <p:blipFill>
          <a:blip r:embed="rId3"/>
          <a:srcRect/>
          <a:stretch/>
        </p:blipFill>
        <p:spPr>
          <a:xfrm>
            <a:off x="10292400" y="457308"/>
            <a:ext cx="1431531" cy="533984"/>
          </a:xfrm>
          <a:prstGeom prst="rect">
            <a:avLst/>
          </a:prstGeom>
        </p:spPr>
      </p:pic>
    </p:spTree>
    <p:extLst>
      <p:ext uri="{BB962C8B-B14F-4D97-AF65-F5344CB8AC3E}">
        <p14:creationId xmlns:p14="http://schemas.microsoft.com/office/powerpoint/2010/main" val="1804202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dia 07 ensihoitaja">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44AC4509-5977-E345-8EB6-65D6A94E8059}"/>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19" name="Suora yhdysviiva 18">
            <a:extLst>
              <a:ext uri="{FF2B5EF4-FFF2-40B4-BE49-F238E27FC236}">
                <a16:creationId xmlns:a16="http://schemas.microsoft.com/office/drawing/2014/main" id="{3F3A76D7-99D7-CE49-861F-40897CB93B06}"/>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kstin paikkamerkki 2">
            <a:extLst>
              <a:ext uri="{FF2B5EF4-FFF2-40B4-BE49-F238E27FC236}">
                <a16:creationId xmlns:a16="http://schemas.microsoft.com/office/drawing/2014/main" id="{15996A24-9CBA-2345-932E-4A6753E6749B}"/>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4" name="Kuva 3" descr="Ensihoitaja istuu ambulanssissa kuljettajan paikalla.">
            <a:extLst>
              <a:ext uri="{FF2B5EF4-FFF2-40B4-BE49-F238E27FC236}">
                <a16:creationId xmlns:a16="http://schemas.microsoft.com/office/drawing/2014/main" id="{DE37F0E8-23B1-9A78-4195-D0162E48E1F0}"/>
              </a:ext>
            </a:extLst>
          </p:cNvPr>
          <p:cNvPicPr>
            <a:picLocks noChangeAspect="1"/>
          </p:cNvPicPr>
          <p:nvPr userDrawn="1"/>
        </p:nvPicPr>
        <p:blipFill>
          <a:blip r:embed="rId2"/>
          <a:stretch>
            <a:fillRect/>
          </a:stretch>
        </p:blipFill>
        <p:spPr>
          <a:xfrm>
            <a:off x="6986016" y="4181"/>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11" name="Kuva 10"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49BDB782-1193-3742-8F13-23306B535F99}"/>
              </a:ext>
            </a:extLst>
          </p:cNvPr>
          <p:cNvPicPr>
            <a:picLocks noChangeAspect="1"/>
          </p:cNvPicPr>
          <p:nvPr userDrawn="1"/>
        </p:nvPicPr>
        <p:blipFill>
          <a:blip r:embed="rId3"/>
          <a:srcRect/>
          <a:stretch/>
        </p:blipFill>
        <p:spPr>
          <a:xfrm>
            <a:off x="10292431" y="457308"/>
            <a:ext cx="1428260" cy="532764"/>
          </a:xfrm>
          <a:prstGeom prst="rect">
            <a:avLst/>
          </a:prstGeom>
        </p:spPr>
      </p:pic>
    </p:spTree>
    <p:extLst>
      <p:ext uri="{BB962C8B-B14F-4D97-AF65-F5344CB8AC3E}">
        <p14:creationId xmlns:p14="http://schemas.microsoft.com/office/powerpoint/2010/main" val="2796795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dia 08 pelastustoimi">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CC5F4815-0FC2-2C43-BCA6-5666DF2C39B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14" name="Suora yhdysviiva 13">
            <a:extLst>
              <a:ext uri="{FF2B5EF4-FFF2-40B4-BE49-F238E27FC236}">
                <a16:creationId xmlns:a16="http://schemas.microsoft.com/office/drawing/2014/main" id="{868EA0B2-634E-CE49-9F5D-1FDC89C651E5}"/>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kstin paikkamerkki 2">
            <a:extLst>
              <a:ext uri="{FF2B5EF4-FFF2-40B4-BE49-F238E27FC236}">
                <a16:creationId xmlns:a16="http://schemas.microsoft.com/office/drawing/2014/main" id="{D9B71F2D-59AC-B84A-B534-F11BCC559CE6}"/>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4" name="Kuva 3" descr="Kaksi pelastustoimen asuihin pukeutunutta miestä tarkastelee ulkona päätelaitetta ambulanssin vieressä.">
            <a:extLst>
              <a:ext uri="{FF2B5EF4-FFF2-40B4-BE49-F238E27FC236}">
                <a16:creationId xmlns:a16="http://schemas.microsoft.com/office/drawing/2014/main" id="{C5104231-8129-24E3-5A92-CEBF754E9AAC}"/>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15" name="Kuva 14"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676D332F-A990-0346-83AB-2D60A2C65C4D}"/>
              </a:ext>
            </a:extLst>
          </p:cNvPr>
          <p:cNvPicPr>
            <a:picLocks noChangeAspect="1"/>
          </p:cNvPicPr>
          <p:nvPr userDrawn="1"/>
        </p:nvPicPr>
        <p:blipFill>
          <a:blip r:embed="rId3"/>
          <a:srcRect/>
          <a:stretch/>
        </p:blipFill>
        <p:spPr>
          <a:xfrm>
            <a:off x="10292400" y="457308"/>
            <a:ext cx="1431531" cy="533984"/>
          </a:xfrm>
          <a:prstGeom prst="rect">
            <a:avLst/>
          </a:prstGeom>
        </p:spPr>
      </p:pic>
    </p:spTree>
    <p:extLst>
      <p:ext uri="{BB962C8B-B14F-4D97-AF65-F5344CB8AC3E}">
        <p14:creationId xmlns:p14="http://schemas.microsoft.com/office/powerpoint/2010/main" val="30894849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vadia 09 pelastaja">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98A5BEC0-5537-E449-8217-4C0D9D6F94E9}"/>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19" name="Suora yhdysviiva 18">
            <a:extLst>
              <a:ext uri="{FF2B5EF4-FFF2-40B4-BE49-F238E27FC236}">
                <a16:creationId xmlns:a16="http://schemas.microsoft.com/office/drawing/2014/main" id="{EA44EE94-A4D4-994A-B56B-A78EE54F475E}"/>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kstin paikkamerkki 2">
            <a:extLst>
              <a:ext uri="{FF2B5EF4-FFF2-40B4-BE49-F238E27FC236}">
                <a16:creationId xmlns:a16="http://schemas.microsoft.com/office/drawing/2014/main" id="{FB9CB4F6-9188-3745-A966-CF077978E09D}"/>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4" name="Kuva 3" descr="Palomies kävelee työvaatteet päällä alas rakennuksen portaita.">
            <a:extLst>
              <a:ext uri="{FF2B5EF4-FFF2-40B4-BE49-F238E27FC236}">
                <a16:creationId xmlns:a16="http://schemas.microsoft.com/office/drawing/2014/main" id="{C0FE8F71-3C63-929C-6855-8728510858DF}"/>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11" name="Kuva 10"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9BFEEED7-2C0F-F644-8E51-6F906D062787}"/>
              </a:ext>
            </a:extLst>
          </p:cNvPr>
          <p:cNvPicPr>
            <a:picLocks noChangeAspect="1"/>
          </p:cNvPicPr>
          <p:nvPr userDrawn="1"/>
        </p:nvPicPr>
        <p:blipFill>
          <a:blip r:embed="rId3"/>
          <a:srcRect/>
          <a:stretch/>
        </p:blipFill>
        <p:spPr>
          <a:xfrm>
            <a:off x="10292400" y="457308"/>
            <a:ext cx="1431531" cy="533984"/>
          </a:xfrm>
          <a:prstGeom prst="rect">
            <a:avLst/>
          </a:prstGeom>
        </p:spPr>
      </p:pic>
    </p:spTree>
    <p:extLst>
      <p:ext uri="{BB962C8B-B14F-4D97-AF65-F5344CB8AC3E}">
        <p14:creationId xmlns:p14="http://schemas.microsoft.com/office/powerpoint/2010/main" val="1876682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vadia 10 sauvakävelijät">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32892213-4502-D347-9147-A46D908D5618}"/>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0" name="Suora yhdysviiva 19">
            <a:extLst>
              <a:ext uri="{FF2B5EF4-FFF2-40B4-BE49-F238E27FC236}">
                <a16:creationId xmlns:a16="http://schemas.microsoft.com/office/drawing/2014/main" id="{B46D8505-0747-2940-91ED-8D2C303F3EBA}"/>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kstin paikkamerkki 2">
            <a:extLst>
              <a:ext uri="{FF2B5EF4-FFF2-40B4-BE49-F238E27FC236}">
                <a16:creationId xmlns:a16="http://schemas.microsoft.com/office/drawing/2014/main" id="{22D38D7A-B28E-E546-BA9D-FABDF4B4A345}"/>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Ikääntynyt pariskunta sauvakävelee ulkona ulkoiluvaatteet yllään.">
            <a:extLst>
              <a:ext uri="{FF2B5EF4-FFF2-40B4-BE49-F238E27FC236}">
                <a16:creationId xmlns:a16="http://schemas.microsoft.com/office/drawing/2014/main" id="{3F437CA6-257C-6852-23E6-F3C34E9F0BFD}"/>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4" name="Kuva 3"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2FAD5D47-C491-C69B-9C90-BC2E9751FC5A}"/>
              </a:ext>
            </a:extLst>
          </p:cNvPr>
          <p:cNvPicPr>
            <a:picLocks noChangeAspect="1"/>
          </p:cNvPicPr>
          <p:nvPr userDrawn="1"/>
        </p:nvPicPr>
        <p:blipFill>
          <a:blip r:embed="rId3"/>
          <a:stretch>
            <a:fillRect/>
          </a:stretch>
        </p:blipFill>
        <p:spPr>
          <a:xfrm>
            <a:off x="10292400" y="457200"/>
            <a:ext cx="1432684" cy="536494"/>
          </a:xfrm>
          <a:prstGeom prst="rect">
            <a:avLst/>
          </a:prstGeom>
        </p:spPr>
      </p:pic>
    </p:spTree>
    <p:extLst>
      <p:ext uri="{BB962C8B-B14F-4D97-AF65-F5344CB8AC3E}">
        <p14:creationId xmlns:p14="http://schemas.microsoft.com/office/powerpoint/2010/main" val="2798998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dia 11 odotusaula">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7" name="Kuva 6" descr="Nainen istuu odotusaulassa kasvomaski kasvoillaan. Naisella on kädessään puhelin.">
            <a:extLst>
              <a:ext uri="{FF2B5EF4-FFF2-40B4-BE49-F238E27FC236}">
                <a16:creationId xmlns:a16="http://schemas.microsoft.com/office/drawing/2014/main" id="{281CF97B-1D8F-3D0C-6911-A14C0C027C5D}"/>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3" name="Kuva 2"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C5C7524D-2F6D-D6EB-1BA9-C9B86C7BDE5F}"/>
              </a:ext>
            </a:extLst>
          </p:cNvPr>
          <p:cNvPicPr>
            <a:picLocks noChangeAspect="1"/>
          </p:cNvPicPr>
          <p:nvPr userDrawn="1"/>
        </p:nvPicPr>
        <p:blipFill>
          <a:blip r:embed="rId3"/>
          <a:stretch>
            <a:fillRect/>
          </a:stretch>
        </p:blipFill>
        <p:spPr>
          <a:xfrm>
            <a:off x="10292400" y="457200"/>
            <a:ext cx="1432684" cy="530398"/>
          </a:xfrm>
          <a:prstGeom prst="rect">
            <a:avLst/>
          </a:prstGeom>
        </p:spPr>
      </p:pic>
    </p:spTree>
    <p:extLst>
      <p:ext uri="{BB962C8B-B14F-4D97-AF65-F5344CB8AC3E}">
        <p14:creationId xmlns:p14="http://schemas.microsoft.com/office/powerpoint/2010/main" val="4011882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dia 12 nainen ja lapsi">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7" name="Kuva 6" descr="Nainen suukottaa sylissään olevaa pientä vauvaa poskelle. Nainen ja vauva ovat ulkona ulkovaatteissaan.">
            <a:extLst>
              <a:ext uri="{FF2B5EF4-FFF2-40B4-BE49-F238E27FC236}">
                <a16:creationId xmlns:a16="http://schemas.microsoft.com/office/drawing/2014/main" id="{2AD5D353-F6DD-62AA-8246-AD19170214B4}"/>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3" name="Kuva 2"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C5C7524D-2F6D-D6EB-1BA9-C9B86C7BDE5F}"/>
              </a:ext>
            </a:extLst>
          </p:cNvPr>
          <p:cNvPicPr>
            <a:picLocks noChangeAspect="1"/>
          </p:cNvPicPr>
          <p:nvPr userDrawn="1"/>
        </p:nvPicPr>
        <p:blipFill>
          <a:blip r:embed="rId3"/>
          <a:stretch>
            <a:fillRect/>
          </a:stretch>
        </p:blipFill>
        <p:spPr>
          <a:xfrm>
            <a:off x="10292400" y="457200"/>
            <a:ext cx="1432684" cy="530398"/>
          </a:xfrm>
          <a:prstGeom prst="rect">
            <a:avLst/>
          </a:prstGeom>
        </p:spPr>
      </p:pic>
    </p:spTree>
    <p:extLst>
      <p:ext uri="{BB962C8B-B14F-4D97-AF65-F5344CB8AC3E}">
        <p14:creationId xmlns:p14="http://schemas.microsoft.com/office/powerpoint/2010/main" val="373980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yöreä kuva ja sisältö">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288005" y="-481189"/>
            <a:ext cx="7668127" cy="7666943"/>
          </a:xfrm>
          <a:custGeom>
            <a:avLst/>
            <a:gdLst>
              <a:gd name="connsiteX0" fmla="*/ 5751095 w 11502190"/>
              <a:gd name="connsiteY0" fmla="*/ 0 h 11502190"/>
              <a:gd name="connsiteX1" fmla="*/ 11502190 w 11502190"/>
              <a:gd name="connsiteY1" fmla="*/ 5751095 h 11502190"/>
              <a:gd name="connsiteX2" fmla="*/ 5751095 w 11502190"/>
              <a:gd name="connsiteY2" fmla="*/ 11502190 h 11502190"/>
              <a:gd name="connsiteX3" fmla="*/ 0 w 11502190"/>
              <a:gd name="connsiteY3" fmla="*/ 5751095 h 11502190"/>
              <a:gd name="connsiteX4" fmla="*/ 5751095 w 11502190"/>
              <a:gd name="connsiteY4" fmla="*/ 0 h 1150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190" h="11502190">
                <a:moveTo>
                  <a:pt x="5751095" y="0"/>
                </a:moveTo>
                <a:cubicBezTo>
                  <a:pt x="8927337" y="0"/>
                  <a:pt x="11502190" y="2574853"/>
                  <a:pt x="11502190" y="5751095"/>
                </a:cubicBezTo>
                <a:cubicBezTo>
                  <a:pt x="11502190" y="8927337"/>
                  <a:pt x="8927337" y="11502190"/>
                  <a:pt x="5751095" y="11502190"/>
                </a:cubicBezTo>
                <a:cubicBezTo>
                  <a:pt x="2574853" y="11502190"/>
                  <a:pt x="0" y="8927337"/>
                  <a:pt x="0" y="5751095"/>
                </a:cubicBezTo>
                <a:cubicBezTo>
                  <a:pt x="0" y="2574853"/>
                  <a:pt x="2574853" y="0"/>
                  <a:pt x="5751095" y="0"/>
                </a:cubicBezTo>
                <a:close/>
              </a:path>
            </a:pathLst>
          </a:custGeom>
        </p:spPr>
        <p:txBody>
          <a:bodyPr wrap="square">
            <a:noAutofit/>
          </a:bodyPr>
          <a:lstStyle>
            <a:lvl1pPr>
              <a:defRPr>
                <a:solidFill>
                  <a:srgbClr val="005A9B"/>
                </a:solidFill>
              </a:defRPr>
            </a:lvl1pPr>
          </a:lstStyle>
          <a:p>
            <a:endParaRPr lang="en-US"/>
          </a:p>
        </p:txBody>
      </p:sp>
      <p:sp>
        <p:nvSpPr>
          <p:cNvPr id="4" name="Content Placeholder 3"/>
          <p:cNvSpPr>
            <a:spLocks noGrp="1"/>
          </p:cNvSpPr>
          <p:nvPr>
            <p:ph sz="half" idx="2"/>
          </p:nvPr>
        </p:nvSpPr>
        <p:spPr>
          <a:xfrm>
            <a:off x="5770591" y="1828518"/>
            <a:ext cx="5587220" cy="3892283"/>
          </a:xfrm>
          <a:prstGeom prst="rect">
            <a:avLst/>
          </a:prstGeom>
        </p:spPr>
        <p:txBody>
          <a:bodyPr/>
          <a:lstStyle>
            <a:lvl1pPr>
              <a:defRPr sz="2133" b="0" i="0">
                <a:solidFill>
                  <a:schemeClr val="tx1"/>
                </a:solidFill>
                <a:latin typeface="Calibri Light" charset="0"/>
                <a:ea typeface="Calibri Light" charset="0"/>
                <a:cs typeface="Calibri Light" charset="0"/>
              </a:defRPr>
            </a:lvl1pPr>
            <a:lvl2pPr>
              <a:defRPr sz="1866" b="0" i="0">
                <a:solidFill>
                  <a:schemeClr val="tx1"/>
                </a:solidFill>
                <a:latin typeface="Calibri Light" charset="0"/>
                <a:ea typeface="Calibri Light" charset="0"/>
                <a:cs typeface="Calibri Light" charset="0"/>
              </a:defRPr>
            </a:lvl2pPr>
            <a:lvl3pPr>
              <a:defRPr sz="1600" b="0" i="0">
                <a:solidFill>
                  <a:schemeClr val="tx1"/>
                </a:solidFill>
                <a:latin typeface="Calibri Light" charset="0"/>
                <a:ea typeface="Calibri Light" charset="0"/>
                <a:cs typeface="Calibri Light" charset="0"/>
              </a:defRPr>
            </a:lvl3pPr>
            <a:lvl4pPr>
              <a:defRPr sz="1333" b="0" i="0">
                <a:solidFill>
                  <a:schemeClr val="tx1"/>
                </a:solidFill>
                <a:latin typeface="Calibri Light" charset="0"/>
                <a:ea typeface="Calibri Light" charset="0"/>
                <a:cs typeface="Calibri Light" charset="0"/>
              </a:defRPr>
            </a:lvl4pPr>
            <a:lvl5pPr>
              <a:defRPr sz="1333" b="0" i="0">
                <a:solidFill>
                  <a:schemeClr val="tx1"/>
                </a:solidFill>
                <a:latin typeface="Calibri Light" charset="0"/>
                <a:ea typeface="Calibri Light" charset="0"/>
                <a:cs typeface="Calibri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5770591" y="577427"/>
            <a:ext cx="5587220" cy="1092143"/>
          </a:xfrm>
          <a:prstGeom prst="rect">
            <a:avLst/>
          </a:prstGeom>
        </p:spPr>
        <p:txBody>
          <a:bodyPr/>
          <a:lstStyle>
            <a:lvl1pPr>
              <a:defRPr sz="3600" b="0" i="0">
                <a:solidFill>
                  <a:srgbClr val="005A9B"/>
                </a:solidFill>
                <a:latin typeface="Calibri Normaali" charset="0"/>
                <a:ea typeface="Calibri Normaali" charset="0"/>
                <a:cs typeface="Calibri Normaali" charset="0"/>
              </a:defRPr>
            </a:lvl1pPr>
          </a:lstStyle>
          <a:p>
            <a:r>
              <a:rPr lang="en-US"/>
              <a:t>Click to edit Master title style</a:t>
            </a:r>
          </a:p>
        </p:txBody>
      </p:sp>
      <p:sp>
        <p:nvSpPr>
          <p:cNvPr id="7" name="Slide Number Placeholder 6"/>
          <p:cNvSpPr>
            <a:spLocks noGrp="1"/>
          </p:cNvSpPr>
          <p:nvPr>
            <p:ph type="sldNum" sz="quarter" idx="13"/>
          </p:nvPr>
        </p:nvSpPr>
        <p:spPr>
          <a:xfrm>
            <a:off x="9883273" y="6335041"/>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spTree>
    <p:extLst>
      <p:ext uri="{BB962C8B-B14F-4D97-AF65-F5344CB8AC3E}">
        <p14:creationId xmlns:p14="http://schemas.microsoft.com/office/powerpoint/2010/main" val="500415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dia 13 nuori tyttö">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4" name="Kuva 3" descr="Nuori pitkähiuksinen tyttö, jolla on yllään vaalea ulkoilutakki ja vaalea pipo. Taustalla näkyy toinen henkilö ja koira.">
            <a:extLst>
              <a:ext uri="{FF2B5EF4-FFF2-40B4-BE49-F238E27FC236}">
                <a16:creationId xmlns:a16="http://schemas.microsoft.com/office/drawing/2014/main" id="{689F9AF3-432C-7316-888D-B5DF01E58B92}"/>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3" name="Kuva 2"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C5C7524D-2F6D-D6EB-1BA9-C9B86C7BDE5F}"/>
              </a:ext>
            </a:extLst>
          </p:cNvPr>
          <p:cNvPicPr>
            <a:picLocks noChangeAspect="1"/>
          </p:cNvPicPr>
          <p:nvPr userDrawn="1"/>
        </p:nvPicPr>
        <p:blipFill>
          <a:blip r:embed="rId3"/>
          <a:stretch>
            <a:fillRect/>
          </a:stretch>
        </p:blipFill>
        <p:spPr>
          <a:xfrm>
            <a:off x="10292400" y="457200"/>
            <a:ext cx="1432684" cy="530398"/>
          </a:xfrm>
          <a:prstGeom prst="rect">
            <a:avLst/>
          </a:prstGeom>
        </p:spPr>
      </p:pic>
    </p:spTree>
    <p:extLst>
      <p:ext uri="{BB962C8B-B14F-4D97-AF65-F5344CB8AC3E}">
        <p14:creationId xmlns:p14="http://schemas.microsoft.com/office/powerpoint/2010/main" val="3075325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vadia 14 keski-ikäinen mies">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Keski-ikäinen mies istuu ulkona urheilukentän katsomossa. Miehen takana istuu kaksi naista.">
            <a:extLst>
              <a:ext uri="{FF2B5EF4-FFF2-40B4-BE49-F238E27FC236}">
                <a16:creationId xmlns:a16="http://schemas.microsoft.com/office/drawing/2014/main" id="{EAB76F2E-0EE5-D096-4611-C393B64A8DDF}"/>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8" name="Kuva 7"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97BB33EE-4804-D045-6760-377384DED330}"/>
              </a:ext>
            </a:extLst>
          </p:cNvPr>
          <p:cNvPicPr>
            <a:picLocks noChangeAspect="1"/>
          </p:cNvPicPr>
          <p:nvPr userDrawn="1"/>
        </p:nvPicPr>
        <p:blipFill>
          <a:blip r:embed="rId3"/>
          <a:stretch>
            <a:fillRect/>
          </a:stretch>
        </p:blipFill>
        <p:spPr>
          <a:xfrm>
            <a:off x="10292400" y="457200"/>
            <a:ext cx="1432684" cy="536494"/>
          </a:xfrm>
          <a:prstGeom prst="rect">
            <a:avLst/>
          </a:prstGeom>
        </p:spPr>
      </p:pic>
    </p:spTree>
    <p:extLst>
      <p:ext uri="{BB962C8B-B14F-4D97-AF65-F5344CB8AC3E}">
        <p14:creationId xmlns:p14="http://schemas.microsoft.com/office/powerpoint/2010/main" val="39340388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vadia 15 seniori">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7" name="Kuva 6" descr="Ikääntynyt mies tervehtii ulko-ovella toista henkilöä.">
            <a:extLst>
              <a:ext uri="{FF2B5EF4-FFF2-40B4-BE49-F238E27FC236}">
                <a16:creationId xmlns:a16="http://schemas.microsoft.com/office/drawing/2014/main" id="{A3B60E5B-FC39-0DA7-303B-4F2DF6608D2D}"/>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3" name="Kuva 2"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C5C7524D-2F6D-D6EB-1BA9-C9B86C7BDE5F}"/>
              </a:ext>
            </a:extLst>
          </p:cNvPr>
          <p:cNvPicPr>
            <a:picLocks noChangeAspect="1"/>
          </p:cNvPicPr>
          <p:nvPr userDrawn="1"/>
        </p:nvPicPr>
        <p:blipFill>
          <a:blip r:embed="rId3"/>
          <a:stretch>
            <a:fillRect/>
          </a:stretch>
        </p:blipFill>
        <p:spPr>
          <a:xfrm>
            <a:off x="10292400" y="457200"/>
            <a:ext cx="1432684" cy="530398"/>
          </a:xfrm>
          <a:prstGeom prst="rect">
            <a:avLst/>
          </a:prstGeom>
        </p:spPr>
      </p:pic>
    </p:spTree>
    <p:extLst>
      <p:ext uri="{BB962C8B-B14F-4D97-AF65-F5344CB8AC3E}">
        <p14:creationId xmlns:p14="http://schemas.microsoft.com/office/powerpoint/2010/main" val="18559256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dia 16 henkilö pyörätuolissa">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4" name="Kuva 3" descr="Nainen istuu ulkona pyörätuolissa. Hän katsoo toista henkilöä, joka on kyykyssä pyörätuolin vierellä.">
            <a:extLst>
              <a:ext uri="{FF2B5EF4-FFF2-40B4-BE49-F238E27FC236}">
                <a16:creationId xmlns:a16="http://schemas.microsoft.com/office/drawing/2014/main" id="{EABF0953-1B95-0839-C047-B4657D9C084F}"/>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3" name="Kuva 2"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C5C7524D-2F6D-D6EB-1BA9-C9B86C7BDE5F}"/>
              </a:ext>
            </a:extLst>
          </p:cNvPr>
          <p:cNvPicPr>
            <a:picLocks noChangeAspect="1"/>
          </p:cNvPicPr>
          <p:nvPr userDrawn="1"/>
        </p:nvPicPr>
        <p:blipFill>
          <a:blip r:embed="rId3"/>
          <a:stretch>
            <a:fillRect/>
          </a:stretch>
        </p:blipFill>
        <p:spPr>
          <a:xfrm>
            <a:off x="10292400" y="457200"/>
            <a:ext cx="1432684" cy="530398"/>
          </a:xfrm>
          <a:prstGeom prst="rect">
            <a:avLst/>
          </a:prstGeom>
        </p:spPr>
      </p:pic>
    </p:spTree>
    <p:extLst>
      <p:ext uri="{BB962C8B-B14F-4D97-AF65-F5344CB8AC3E}">
        <p14:creationId xmlns:p14="http://schemas.microsoft.com/office/powerpoint/2010/main" val="663107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uvadia 17 hoitohenkilöstö">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Kaksi naista ja kaksi miestä seisoo sairaalan työasuissa sairaalan käytävällä">
            <a:extLst>
              <a:ext uri="{FF2B5EF4-FFF2-40B4-BE49-F238E27FC236}">
                <a16:creationId xmlns:a16="http://schemas.microsoft.com/office/drawing/2014/main" id="{B12704D8-09D4-4ABE-1156-09C02AF0C01A}"/>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7" name="Kuva 6"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0FB33F0D-A129-EBA0-470E-26F815E9BBEB}"/>
              </a:ext>
            </a:extLst>
          </p:cNvPr>
          <p:cNvPicPr>
            <a:picLocks noChangeAspect="1"/>
          </p:cNvPicPr>
          <p:nvPr userDrawn="1"/>
        </p:nvPicPr>
        <p:blipFill>
          <a:blip r:embed="rId3"/>
          <a:stretch>
            <a:fillRect/>
          </a:stretch>
        </p:blipFill>
        <p:spPr>
          <a:xfrm>
            <a:off x="10292400" y="457200"/>
            <a:ext cx="1432684" cy="536494"/>
          </a:xfrm>
          <a:prstGeom prst="rect">
            <a:avLst/>
          </a:prstGeom>
        </p:spPr>
      </p:pic>
    </p:spTree>
    <p:extLst>
      <p:ext uri="{BB962C8B-B14F-4D97-AF65-F5344CB8AC3E}">
        <p14:creationId xmlns:p14="http://schemas.microsoft.com/office/powerpoint/2010/main" val="31777330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dia 18 leikkaussali">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4" name="Kuva 3" descr="Kaksi leikkaussalin työasuissa olevaa henkilöä työskentelee leikkaussalissa.">
            <a:extLst>
              <a:ext uri="{FF2B5EF4-FFF2-40B4-BE49-F238E27FC236}">
                <a16:creationId xmlns:a16="http://schemas.microsoft.com/office/drawing/2014/main" id="{B46D0781-D83D-7490-6474-392AA71CFF7B}"/>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7" name="Kuva 6"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0FB33F0D-A129-EBA0-470E-26F815E9BBEB}"/>
              </a:ext>
            </a:extLst>
          </p:cNvPr>
          <p:cNvPicPr>
            <a:picLocks noChangeAspect="1"/>
          </p:cNvPicPr>
          <p:nvPr userDrawn="1"/>
        </p:nvPicPr>
        <p:blipFill>
          <a:blip r:embed="rId3"/>
          <a:stretch>
            <a:fillRect/>
          </a:stretch>
        </p:blipFill>
        <p:spPr>
          <a:xfrm>
            <a:off x="10292400" y="457200"/>
            <a:ext cx="1432684" cy="536494"/>
          </a:xfrm>
          <a:prstGeom prst="rect">
            <a:avLst/>
          </a:prstGeom>
        </p:spPr>
      </p:pic>
    </p:spTree>
    <p:extLst>
      <p:ext uri="{BB962C8B-B14F-4D97-AF65-F5344CB8AC3E}">
        <p14:creationId xmlns:p14="http://schemas.microsoft.com/office/powerpoint/2010/main" val="26459141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uvadia 19 lelunalle">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Kuvassa iso lelunalle istuu sohvalla henkilön vieressä">
            <a:extLst>
              <a:ext uri="{FF2B5EF4-FFF2-40B4-BE49-F238E27FC236}">
                <a16:creationId xmlns:a16="http://schemas.microsoft.com/office/drawing/2014/main" id="{B9499908-D25C-0792-8464-C8970D92E301}"/>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9631"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7" name="Kuva 6"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0FB33F0D-A129-EBA0-470E-26F815E9BBEB}"/>
              </a:ext>
            </a:extLst>
          </p:cNvPr>
          <p:cNvPicPr>
            <a:picLocks noChangeAspect="1"/>
          </p:cNvPicPr>
          <p:nvPr userDrawn="1"/>
        </p:nvPicPr>
        <p:blipFill>
          <a:blip r:embed="rId3"/>
          <a:stretch>
            <a:fillRect/>
          </a:stretch>
        </p:blipFill>
        <p:spPr>
          <a:xfrm>
            <a:off x="10292400" y="457200"/>
            <a:ext cx="1432684" cy="536494"/>
          </a:xfrm>
          <a:prstGeom prst="rect">
            <a:avLst/>
          </a:prstGeom>
        </p:spPr>
      </p:pic>
    </p:spTree>
    <p:extLst>
      <p:ext uri="{BB962C8B-B14F-4D97-AF65-F5344CB8AC3E}">
        <p14:creationId xmlns:p14="http://schemas.microsoft.com/office/powerpoint/2010/main" val="1690991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uvadia 20 kädet">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4" name="Kuva 3" descr="Sinisessä työasussa oleva henkilö pitää kädestä sairaalan vaatteissa ja sairaalavuoteessa olevaa henkilöä.">
            <a:extLst>
              <a:ext uri="{FF2B5EF4-FFF2-40B4-BE49-F238E27FC236}">
                <a16:creationId xmlns:a16="http://schemas.microsoft.com/office/drawing/2014/main" id="{752A273B-E0D2-14C0-7D1D-829438897012}"/>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963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3" name="Kuva 2"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C5C7524D-2F6D-D6EB-1BA9-C9B86C7BDE5F}"/>
              </a:ext>
            </a:extLst>
          </p:cNvPr>
          <p:cNvPicPr>
            <a:picLocks noChangeAspect="1"/>
          </p:cNvPicPr>
          <p:nvPr userDrawn="1"/>
        </p:nvPicPr>
        <p:blipFill>
          <a:blip r:embed="rId3"/>
          <a:stretch>
            <a:fillRect/>
          </a:stretch>
        </p:blipFill>
        <p:spPr>
          <a:xfrm>
            <a:off x="10292400" y="457200"/>
            <a:ext cx="1432684" cy="530398"/>
          </a:xfrm>
          <a:prstGeom prst="rect">
            <a:avLst/>
          </a:prstGeom>
        </p:spPr>
      </p:pic>
    </p:spTree>
    <p:extLst>
      <p:ext uri="{BB962C8B-B14F-4D97-AF65-F5344CB8AC3E}">
        <p14:creationId xmlns:p14="http://schemas.microsoft.com/office/powerpoint/2010/main" val="41934079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Tyhjädia, vaalea">
    <p:spTree>
      <p:nvGrpSpPr>
        <p:cNvPr id="1" name=""/>
        <p:cNvGrpSpPr/>
        <p:nvPr/>
      </p:nvGrpSpPr>
      <p:grpSpPr>
        <a:xfrm>
          <a:off x="0" y="0"/>
          <a:ext cx="0" cy="0"/>
          <a:chOff x="0" y="0"/>
          <a:chExt cx="0" cy="0"/>
        </a:xfrm>
      </p:grpSpPr>
      <p:sp>
        <p:nvSpPr>
          <p:cNvPr id="2" name="Dian numeron paikkamerkki 4">
            <a:extLst>
              <a:ext uri="{FF2B5EF4-FFF2-40B4-BE49-F238E27FC236}">
                <a16:creationId xmlns:a16="http://schemas.microsoft.com/office/drawing/2014/main" id="{943FF810-2A0D-9E6F-4665-5C29C076861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Tree>
    <p:extLst>
      <p:ext uri="{BB962C8B-B14F-4D97-AF65-F5344CB8AC3E}">
        <p14:creationId xmlns:p14="http://schemas.microsoft.com/office/powerpoint/2010/main" val="969452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Tyhjädia, tumma">
    <p:bg>
      <p:bgPr>
        <a:solidFill>
          <a:schemeClr val="tx2"/>
        </a:solidFill>
        <a:effectLst/>
      </p:bgPr>
    </p:bg>
    <p:spTree>
      <p:nvGrpSpPr>
        <p:cNvPr id="1" name=""/>
        <p:cNvGrpSpPr/>
        <p:nvPr/>
      </p:nvGrpSpPr>
      <p:grpSpPr>
        <a:xfrm>
          <a:off x="0" y="0"/>
          <a:ext cx="0" cy="0"/>
          <a:chOff x="0" y="0"/>
          <a:chExt cx="0" cy="0"/>
        </a:xfrm>
      </p:grpSpPr>
      <p:sp>
        <p:nvSpPr>
          <p:cNvPr id="2" name="Dian numeron paikkamerkki 4">
            <a:extLst>
              <a:ext uri="{FF2B5EF4-FFF2-40B4-BE49-F238E27FC236}">
                <a16:creationId xmlns:a16="http://schemas.microsoft.com/office/drawing/2014/main" id="{F2962B29-F8C3-B1E9-D6DC-273CA58B6661}"/>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tx1">
                    <a:lumMod val="10000"/>
                    <a:lumOff val="90000"/>
                  </a:schemeClr>
                </a:solidFill>
              </a:defRPr>
            </a:lvl1pPr>
          </a:lstStyle>
          <a:p>
            <a:fld id="{3CCEC50A-EC5D-6049-A135-EB130C1E40A7}" type="slidenum">
              <a:rPr lang="fi-FI" smtClean="0"/>
              <a:pPr/>
              <a:t>‹#›</a:t>
            </a:fld>
            <a:endParaRPr lang="fi-FI" dirty="0"/>
          </a:p>
        </p:txBody>
      </p:sp>
    </p:spTree>
    <p:extLst>
      <p:ext uri="{BB962C8B-B14F-4D97-AF65-F5344CB8AC3E}">
        <p14:creationId xmlns:p14="http://schemas.microsoft.com/office/powerpoint/2010/main" val="607997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3 kuvaa">
    <p:spTree>
      <p:nvGrpSpPr>
        <p:cNvPr id="1" name=""/>
        <p:cNvGrpSpPr/>
        <p:nvPr/>
      </p:nvGrpSpPr>
      <p:grpSpPr>
        <a:xfrm>
          <a:off x="0" y="0"/>
          <a:ext cx="0" cy="0"/>
          <a:chOff x="0" y="0"/>
          <a:chExt cx="0" cy="0"/>
        </a:xfrm>
      </p:grpSpPr>
      <p:sp>
        <p:nvSpPr>
          <p:cNvPr id="12" name="Slide Number Placeholder 6"/>
          <p:cNvSpPr>
            <a:spLocks noGrp="1"/>
          </p:cNvSpPr>
          <p:nvPr>
            <p:ph type="sldNum" sz="quarter" idx="14"/>
          </p:nvPr>
        </p:nvSpPr>
        <p:spPr>
          <a:xfrm>
            <a:off x="9883273" y="6335041"/>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sp>
        <p:nvSpPr>
          <p:cNvPr id="6" name="Picture Placeholder 5"/>
          <p:cNvSpPr>
            <a:spLocks noGrp="1"/>
          </p:cNvSpPr>
          <p:nvPr>
            <p:ph type="pic" sz="quarter" idx="10"/>
          </p:nvPr>
        </p:nvSpPr>
        <p:spPr>
          <a:xfrm>
            <a:off x="321513" y="2026337"/>
            <a:ext cx="3668295" cy="3667728"/>
          </a:xfrm>
          <a:custGeom>
            <a:avLst/>
            <a:gdLst>
              <a:gd name="connsiteX0" fmla="*/ 5751095 w 11502190"/>
              <a:gd name="connsiteY0" fmla="*/ 0 h 11502190"/>
              <a:gd name="connsiteX1" fmla="*/ 11502190 w 11502190"/>
              <a:gd name="connsiteY1" fmla="*/ 5751095 h 11502190"/>
              <a:gd name="connsiteX2" fmla="*/ 5751095 w 11502190"/>
              <a:gd name="connsiteY2" fmla="*/ 11502190 h 11502190"/>
              <a:gd name="connsiteX3" fmla="*/ 0 w 11502190"/>
              <a:gd name="connsiteY3" fmla="*/ 5751095 h 11502190"/>
              <a:gd name="connsiteX4" fmla="*/ 5751095 w 11502190"/>
              <a:gd name="connsiteY4" fmla="*/ 0 h 1150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190" h="11502190">
                <a:moveTo>
                  <a:pt x="5751095" y="0"/>
                </a:moveTo>
                <a:cubicBezTo>
                  <a:pt x="8927337" y="0"/>
                  <a:pt x="11502190" y="2574853"/>
                  <a:pt x="11502190" y="5751095"/>
                </a:cubicBezTo>
                <a:cubicBezTo>
                  <a:pt x="11502190" y="8927337"/>
                  <a:pt x="8927337" y="11502190"/>
                  <a:pt x="5751095" y="11502190"/>
                </a:cubicBezTo>
                <a:cubicBezTo>
                  <a:pt x="2574853" y="11502190"/>
                  <a:pt x="0" y="8927337"/>
                  <a:pt x="0" y="5751095"/>
                </a:cubicBezTo>
                <a:cubicBezTo>
                  <a:pt x="0" y="2574853"/>
                  <a:pt x="2574853" y="0"/>
                  <a:pt x="5751095" y="0"/>
                </a:cubicBezTo>
                <a:close/>
              </a:path>
            </a:pathLst>
          </a:custGeom>
        </p:spPr>
        <p:txBody>
          <a:bodyPr wrap="square">
            <a:noAutofit/>
          </a:bodyPr>
          <a:lstStyle>
            <a:lvl1pPr>
              <a:defRPr>
                <a:solidFill>
                  <a:srgbClr val="005A9B"/>
                </a:solidFill>
              </a:defRPr>
            </a:lvl1pPr>
          </a:lstStyle>
          <a:p>
            <a:endParaRPr lang="en-US"/>
          </a:p>
        </p:txBody>
      </p:sp>
      <p:sp>
        <p:nvSpPr>
          <p:cNvPr id="10" name="Picture Placeholder 5"/>
          <p:cNvSpPr>
            <a:spLocks noGrp="1"/>
          </p:cNvSpPr>
          <p:nvPr>
            <p:ph type="pic" sz="quarter" idx="15"/>
          </p:nvPr>
        </p:nvSpPr>
        <p:spPr>
          <a:xfrm>
            <a:off x="4273219" y="2026337"/>
            <a:ext cx="3668295" cy="3667728"/>
          </a:xfrm>
          <a:custGeom>
            <a:avLst/>
            <a:gdLst>
              <a:gd name="connsiteX0" fmla="*/ 5751095 w 11502190"/>
              <a:gd name="connsiteY0" fmla="*/ 0 h 11502190"/>
              <a:gd name="connsiteX1" fmla="*/ 11502190 w 11502190"/>
              <a:gd name="connsiteY1" fmla="*/ 5751095 h 11502190"/>
              <a:gd name="connsiteX2" fmla="*/ 5751095 w 11502190"/>
              <a:gd name="connsiteY2" fmla="*/ 11502190 h 11502190"/>
              <a:gd name="connsiteX3" fmla="*/ 0 w 11502190"/>
              <a:gd name="connsiteY3" fmla="*/ 5751095 h 11502190"/>
              <a:gd name="connsiteX4" fmla="*/ 5751095 w 11502190"/>
              <a:gd name="connsiteY4" fmla="*/ 0 h 1150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190" h="11502190">
                <a:moveTo>
                  <a:pt x="5751095" y="0"/>
                </a:moveTo>
                <a:cubicBezTo>
                  <a:pt x="8927337" y="0"/>
                  <a:pt x="11502190" y="2574853"/>
                  <a:pt x="11502190" y="5751095"/>
                </a:cubicBezTo>
                <a:cubicBezTo>
                  <a:pt x="11502190" y="8927337"/>
                  <a:pt x="8927337" y="11502190"/>
                  <a:pt x="5751095" y="11502190"/>
                </a:cubicBezTo>
                <a:cubicBezTo>
                  <a:pt x="2574853" y="11502190"/>
                  <a:pt x="0" y="8927337"/>
                  <a:pt x="0" y="5751095"/>
                </a:cubicBezTo>
                <a:cubicBezTo>
                  <a:pt x="0" y="2574853"/>
                  <a:pt x="2574853" y="0"/>
                  <a:pt x="5751095" y="0"/>
                </a:cubicBezTo>
                <a:close/>
              </a:path>
            </a:pathLst>
          </a:custGeom>
        </p:spPr>
        <p:txBody>
          <a:bodyPr wrap="square">
            <a:noAutofit/>
          </a:bodyPr>
          <a:lstStyle>
            <a:lvl1pPr>
              <a:defRPr>
                <a:solidFill>
                  <a:srgbClr val="005A9B"/>
                </a:solidFill>
              </a:defRPr>
            </a:lvl1pPr>
          </a:lstStyle>
          <a:p>
            <a:endParaRPr lang="en-US"/>
          </a:p>
        </p:txBody>
      </p:sp>
      <p:sp>
        <p:nvSpPr>
          <p:cNvPr id="11" name="Picture Placeholder 5"/>
          <p:cNvSpPr>
            <a:spLocks noGrp="1"/>
          </p:cNvSpPr>
          <p:nvPr>
            <p:ph type="pic" sz="quarter" idx="16"/>
          </p:nvPr>
        </p:nvSpPr>
        <p:spPr>
          <a:xfrm>
            <a:off x="8224925" y="2026337"/>
            <a:ext cx="3668295" cy="3667728"/>
          </a:xfrm>
          <a:custGeom>
            <a:avLst/>
            <a:gdLst>
              <a:gd name="connsiteX0" fmla="*/ 5751095 w 11502190"/>
              <a:gd name="connsiteY0" fmla="*/ 0 h 11502190"/>
              <a:gd name="connsiteX1" fmla="*/ 11502190 w 11502190"/>
              <a:gd name="connsiteY1" fmla="*/ 5751095 h 11502190"/>
              <a:gd name="connsiteX2" fmla="*/ 5751095 w 11502190"/>
              <a:gd name="connsiteY2" fmla="*/ 11502190 h 11502190"/>
              <a:gd name="connsiteX3" fmla="*/ 0 w 11502190"/>
              <a:gd name="connsiteY3" fmla="*/ 5751095 h 11502190"/>
              <a:gd name="connsiteX4" fmla="*/ 5751095 w 11502190"/>
              <a:gd name="connsiteY4" fmla="*/ 0 h 1150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190" h="11502190">
                <a:moveTo>
                  <a:pt x="5751095" y="0"/>
                </a:moveTo>
                <a:cubicBezTo>
                  <a:pt x="8927337" y="0"/>
                  <a:pt x="11502190" y="2574853"/>
                  <a:pt x="11502190" y="5751095"/>
                </a:cubicBezTo>
                <a:cubicBezTo>
                  <a:pt x="11502190" y="8927337"/>
                  <a:pt x="8927337" y="11502190"/>
                  <a:pt x="5751095" y="11502190"/>
                </a:cubicBezTo>
                <a:cubicBezTo>
                  <a:pt x="2574853" y="11502190"/>
                  <a:pt x="0" y="8927337"/>
                  <a:pt x="0" y="5751095"/>
                </a:cubicBezTo>
                <a:cubicBezTo>
                  <a:pt x="0" y="2574853"/>
                  <a:pt x="2574853" y="0"/>
                  <a:pt x="5751095" y="0"/>
                </a:cubicBezTo>
                <a:close/>
              </a:path>
            </a:pathLst>
          </a:custGeom>
        </p:spPr>
        <p:txBody>
          <a:bodyPr wrap="square">
            <a:noAutofit/>
          </a:bodyPr>
          <a:lstStyle>
            <a:lvl1pPr>
              <a:defRPr>
                <a:solidFill>
                  <a:srgbClr val="005A9B"/>
                </a:solidFill>
              </a:defRPr>
            </a:lvl1pPr>
          </a:lstStyle>
          <a:p>
            <a:endParaRPr lang="en-US"/>
          </a:p>
        </p:txBody>
      </p:sp>
      <p:sp>
        <p:nvSpPr>
          <p:cNvPr id="13" name="Title 1"/>
          <p:cNvSpPr>
            <a:spLocks noGrp="1"/>
          </p:cNvSpPr>
          <p:nvPr>
            <p:ph type="title"/>
          </p:nvPr>
        </p:nvSpPr>
        <p:spPr>
          <a:xfrm>
            <a:off x="709863" y="577426"/>
            <a:ext cx="10883232" cy="994457"/>
          </a:xfrm>
          <a:prstGeom prst="rect">
            <a:avLst/>
          </a:prstGeom>
        </p:spPr>
        <p:txBody>
          <a:bodyPr/>
          <a:lstStyle>
            <a:lvl1pPr>
              <a:defRPr sz="3600" b="0" i="0">
                <a:solidFill>
                  <a:srgbClr val="005A9B"/>
                </a:solidFill>
                <a:latin typeface="Calibri Normaali" charset="0"/>
                <a:ea typeface="Calibri Normaali" charset="0"/>
                <a:cs typeface="Calibri Normaali" charset="0"/>
              </a:defRPr>
            </a:lvl1pPr>
          </a:lstStyle>
          <a:p>
            <a:r>
              <a:rPr lang="en-US"/>
              <a:t>Click to edit Master title style</a:t>
            </a:r>
          </a:p>
        </p:txBody>
      </p:sp>
    </p:spTree>
    <p:extLst>
      <p:ext uri="{BB962C8B-B14F-4D97-AF65-F5344CB8AC3E}">
        <p14:creationId xmlns:p14="http://schemas.microsoft.com/office/powerpoint/2010/main" val="2034212262"/>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iitosdia">
    <p:bg>
      <p:bgPr>
        <a:gradFill flip="none" rotWithShape="1">
          <a:gsLst>
            <a:gs pos="0">
              <a:schemeClr val="bg2">
                <a:tint val="98000"/>
                <a:satMod val="130000"/>
                <a:shade val="90000"/>
                <a:lumMod val="103000"/>
              </a:schemeClr>
            </a:gs>
            <a:gs pos="51000">
              <a:schemeClr val="bg2">
                <a:shade val="63000"/>
                <a:satMod val="120000"/>
              </a:schemeClr>
            </a:gs>
          </a:gsLst>
          <a:lin ang="8100000" scaled="1"/>
          <a:tileRect/>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hasCustomPrompt="1"/>
          </p:nvPr>
        </p:nvSpPr>
        <p:spPr>
          <a:xfrm>
            <a:off x="838200" y="457308"/>
            <a:ext cx="9148354" cy="1445241"/>
          </a:xfrm>
          <a:prstGeom prst="rect">
            <a:avLst/>
          </a:prstGeom>
        </p:spPr>
        <p:txBody>
          <a:bodyPr anchor="b">
            <a:normAutofit/>
          </a:bodyPr>
          <a:lstStyle>
            <a:lvl1pPr>
              <a:defRPr sz="3600"/>
            </a:lvl1pPr>
          </a:lstStyle>
          <a:p>
            <a:r>
              <a:rPr lang="en-GB" dirty="0"/>
              <a:t>Kiitos!</a:t>
            </a:r>
            <a:endParaRPr lang="fi-FI" dirty="0"/>
          </a:p>
        </p:txBody>
      </p:sp>
      <p:cxnSp>
        <p:nvCxnSpPr>
          <p:cNvPr id="9" name="Suora yhdysviiva 8">
            <a:extLst>
              <a:ext uri="{FF2B5EF4-FFF2-40B4-BE49-F238E27FC236}">
                <a16:creationId xmlns:a16="http://schemas.microsoft.com/office/drawing/2014/main" id="{5D466EC9-ABD3-B149-B714-4998F2BF1348}"/>
              </a:ext>
              <a:ext uri="{C183D7F6-B498-43B3-948B-1728B52AA6E4}">
                <adec:decorative xmlns:adec="http://schemas.microsoft.com/office/drawing/2017/decorative" val="1"/>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BB26E5B9-D87A-2546-976B-F366A08F6998}"/>
              </a:ext>
            </a:extLst>
          </p:cNvPr>
          <p:cNvSpPr>
            <a:spLocks noGrp="1"/>
          </p:cNvSpPr>
          <p:nvPr>
            <p:ph idx="1" hasCustomPrompt="1"/>
          </p:nvPr>
        </p:nvSpPr>
        <p:spPr>
          <a:xfrm>
            <a:off x="838200" y="2311053"/>
            <a:ext cx="7228114" cy="3210977"/>
          </a:xfrm>
          <a:prstGeom prst="rect">
            <a:avLst/>
          </a:prstGeom>
        </p:spPr>
        <p:txBody>
          <a:bodyPr anchor="t">
            <a:normAutofit/>
          </a:bodyPr>
          <a:lstStyle>
            <a:lvl1pPr marL="0" indent="0">
              <a:lnSpc>
                <a:spcPct val="100000"/>
              </a:lnSpc>
              <a:buNone/>
              <a:defRPr sz="1600"/>
            </a:lvl1pPr>
          </a:lstStyle>
          <a:p>
            <a:pPr lvl="0"/>
            <a:r>
              <a:rPr lang="fi-FI" noProof="0" dirty="0"/>
              <a:t>Etunimi Sukunimi</a:t>
            </a:r>
          </a:p>
          <a:p>
            <a:pPr lvl="0"/>
            <a:r>
              <a:rPr lang="fi-FI" noProof="0" dirty="0"/>
              <a:t>Titteli</a:t>
            </a:r>
          </a:p>
          <a:p>
            <a:pPr lvl="0"/>
            <a:r>
              <a:rPr lang="fi-FI" noProof="0" dirty="0"/>
              <a:t>etunimi.sukunimi@pohde.fi</a:t>
            </a:r>
          </a:p>
          <a:p>
            <a:pPr lvl="0"/>
            <a:r>
              <a:rPr lang="fi-FI" noProof="0" dirty="0"/>
              <a:t>puh. 040 123 4567</a:t>
            </a:r>
          </a:p>
          <a:p>
            <a:pPr lvl="0"/>
            <a:r>
              <a:rPr lang="fi-FI" noProof="0" dirty="0"/>
              <a:t>www.pohde.fi</a:t>
            </a:r>
          </a:p>
        </p:txBody>
      </p:sp>
      <p:sp>
        <p:nvSpPr>
          <p:cNvPr id="17" name="Suorakulmio 16">
            <a:extLst>
              <a:ext uri="{FF2B5EF4-FFF2-40B4-BE49-F238E27FC236}">
                <a16:creationId xmlns:a16="http://schemas.microsoft.com/office/drawing/2014/main" id="{DF0F09B0-C135-8441-A213-D7C97C7A9269}"/>
              </a:ext>
              <a:ext uri="{C183D7F6-B498-43B3-948B-1728B52AA6E4}">
                <adec:decorative xmlns:adec="http://schemas.microsoft.com/office/drawing/2017/decorative" val="1"/>
              </a:ext>
            </a:extLst>
          </p:cNvPr>
          <p:cNvSpPr/>
          <p:nvPr userDrawn="1"/>
        </p:nvSpPr>
        <p:spPr>
          <a:xfrm>
            <a:off x="0" y="5930538"/>
            <a:ext cx="12192000" cy="927462"/>
          </a:xfrm>
          <a:prstGeom prst="rect">
            <a:avLst/>
          </a:prstGeom>
          <a:solidFill>
            <a:srgbClr val="FFC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0" name="Kuva 19">
            <a:hlinkClick r:id="rId2"/>
            <a:extLst>
              <a:ext uri="{FF2B5EF4-FFF2-40B4-BE49-F238E27FC236}">
                <a16:creationId xmlns:a16="http://schemas.microsoft.com/office/drawing/2014/main" id="{E15239DD-1607-3E46-82E2-EAE56C761B4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22200" y="6268732"/>
            <a:ext cx="964714" cy="339240"/>
          </a:xfrm>
          <a:prstGeom prst="rect">
            <a:avLst/>
          </a:prstGeom>
        </p:spPr>
      </p:pic>
      <p:pic>
        <p:nvPicPr>
          <p:cNvPr id="14" name="Kuva 13">
            <a:hlinkClick r:id="rId5"/>
            <a:extLst>
              <a:ext uri="{FF2B5EF4-FFF2-40B4-BE49-F238E27FC236}">
                <a16:creationId xmlns:a16="http://schemas.microsoft.com/office/drawing/2014/main" id="{029D9743-125E-2549-BF76-2755A400034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35480" y="6268732"/>
            <a:ext cx="985916" cy="339240"/>
          </a:xfrm>
          <a:prstGeom prst="rect">
            <a:avLst/>
          </a:prstGeom>
        </p:spPr>
      </p:pic>
      <p:pic>
        <p:nvPicPr>
          <p:cNvPr id="18" name="Kuva 17">
            <a:hlinkClick r:id="rId8"/>
            <a:extLst>
              <a:ext uri="{FF2B5EF4-FFF2-40B4-BE49-F238E27FC236}">
                <a16:creationId xmlns:a16="http://schemas.microsoft.com/office/drawing/2014/main" id="{5F546199-A940-FC4B-83FA-E4B880179F37}"/>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69962" y="6268732"/>
            <a:ext cx="805695" cy="339240"/>
          </a:xfrm>
          <a:prstGeom prst="rect">
            <a:avLst/>
          </a:prstGeom>
        </p:spPr>
      </p:pic>
      <p:pic>
        <p:nvPicPr>
          <p:cNvPr id="19" name="Kuva 18">
            <a:hlinkClick r:id="rId11"/>
            <a:extLst>
              <a:ext uri="{FF2B5EF4-FFF2-40B4-BE49-F238E27FC236}">
                <a16:creationId xmlns:a16="http://schemas.microsoft.com/office/drawing/2014/main" id="{D17FF000-2A70-544B-88F3-3CA190915141}"/>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324223" y="6268732"/>
            <a:ext cx="890505" cy="339240"/>
          </a:xfrm>
          <a:prstGeom prst="rect">
            <a:avLst/>
          </a:prstGeom>
        </p:spPr>
      </p:pic>
      <p:pic>
        <p:nvPicPr>
          <p:cNvPr id="7" name="Kuva 6">
            <a:hlinkClick r:id="rId14"/>
            <a:extLst>
              <a:ext uri="{FF2B5EF4-FFF2-40B4-BE49-F238E27FC236}">
                <a16:creationId xmlns:a16="http://schemas.microsoft.com/office/drawing/2014/main" id="{3A20B241-B8BA-4D4C-8215-4D2C5439D7BB}"/>
              </a:ext>
              <a:ext uri="{C183D7F6-B498-43B3-948B-1728B52AA6E4}">
                <adec:decorative xmlns:adec="http://schemas.microsoft.com/office/drawing/2017/decorative" val="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0463294" y="6268732"/>
            <a:ext cx="890506" cy="339240"/>
          </a:xfrm>
          <a:prstGeom prst="rect">
            <a:avLst/>
          </a:prstGeom>
        </p:spPr>
      </p:pic>
      <p:pic>
        <p:nvPicPr>
          <p:cNvPr id="12" name="Kuva 11"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FD106746-9AE6-DB46-AB9B-615B3D075EEA}"/>
              </a:ext>
              <a:ext uri="{C183D7F6-B498-43B3-948B-1728B52AA6E4}">
                <adec:decorative xmlns:adec="http://schemas.microsoft.com/office/drawing/2017/decorative" val="0"/>
              </a:ext>
            </a:extLst>
          </p:cNvPr>
          <p:cNvPicPr>
            <a:picLocks noChangeAspect="1"/>
          </p:cNvPicPr>
          <p:nvPr userDrawn="1"/>
        </p:nvPicPr>
        <p:blipFill>
          <a:blip r:embed="rId17"/>
          <a:srcRect/>
          <a:stretch/>
        </p:blipFill>
        <p:spPr>
          <a:xfrm>
            <a:off x="10292431" y="457308"/>
            <a:ext cx="1428260" cy="532764"/>
          </a:xfrm>
          <a:prstGeom prst="rect">
            <a:avLst/>
          </a:prstGeom>
        </p:spPr>
      </p:pic>
    </p:spTree>
    <p:extLst>
      <p:ext uri="{BB962C8B-B14F-4D97-AF65-F5344CB8AC3E}">
        <p14:creationId xmlns:p14="http://schemas.microsoft.com/office/powerpoint/2010/main" val="966855483"/>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kuva ja otsikko">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2095844"/>
            <a:ext cx="12192000" cy="4762156"/>
          </a:xfrm>
          <a:prstGeom prst="rect">
            <a:avLst/>
          </a:prstGeom>
        </p:spPr>
        <p:txBody>
          <a:bodyPr/>
          <a:lstStyle>
            <a:lvl1pPr>
              <a:defRPr b="0" i="0">
                <a:solidFill>
                  <a:srgbClr val="005A9B"/>
                </a:solidFill>
                <a:latin typeface="Montserrat" charset="0"/>
                <a:ea typeface="Montserrat" charset="0"/>
                <a:cs typeface="Montserrat" charset="0"/>
              </a:defRPr>
            </a:lvl1pPr>
          </a:lstStyle>
          <a:p>
            <a:endParaRPr lang="en-US"/>
          </a:p>
        </p:txBody>
      </p:sp>
      <p:sp>
        <p:nvSpPr>
          <p:cNvPr id="9" name="Slide Number Placeholder 6"/>
          <p:cNvSpPr>
            <a:spLocks noGrp="1"/>
          </p:cNvSpPr>
          <p:nvPr>
            <p:ph type="sldNum" sz="quarter" idx="13"/>
          </p:nvPr>
        </p:nvSpPr>
        <p:spPr>
          <a:xfrm>
            <a:off x="9883273" y="6335041"/>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sp>
        <p:nvSpPr>
          <p:cNvPr id="8" name="Title 1"/>
          <p:cNvSpPr>
            <a:spLocks noGrp="1"/>
          </p:cNvSpPr>
          <p:nvPr>
            <p:ph type="title"/>
          </p:nvPr>
        </p:nvSpPr>
        <p:spPr>
          <a:xfrm>
            <a:off x="646363" y="906074"/>
            <a:ext cx="10957427" cy="1029375"/>
          </a:xfrm>
          <a:prstGeom prst="rect">
            <a:avLst/>
          </a:prstGeom>
        </p:spPr>
        <p:txBody>
          <a:bodyPr/>
          <a:lstStyle>
            <a:lvl1pPr algn="ctr">
              <a:defRPr sz="3600" b="0" i="0">
                <a:solidFill>
                  <a:srgbClr val="005A9B"/>
                </a:solidFill>
                <a:latin typeface="Calibri Normaali" charset="0"/>
                <a:ea typeface="Calibri Normaali" charset="0"/>
                <a:cs typeface="Calibri Normaali" charset="0"/>
              </a:defRPr>
            </a:lvl1pPr>
          </a:lstStyle>
          <a:p>
            <a:r>
              <a:rPr lang="en-US"/>
              <a:t>Click to edit Master title style</a:t>
            </a:r>
          </a:p>
        </p:txBody>
      </p:sp>
    </p:spTree>
    <p:extLst>
      <p:ext uri="{BB962C8B-B14F-4D97-AF65-F5344CB8AC3E}">
        <p14:creationId xmlns:p14="http://schemas.microsoft.com/office/powerpoint/2010/main" val="42941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isältö 1">
    <p:spTree>
      <p:nvGrpSpPr>
        <p:cNvPr id="1" name=""/>
        <p:cNvGrpSpPr/>
        <p:nvPr/>
      </p:nvGrpSpPr>
      <p:grpSpPr>
        <a:xfrm>
          <a:off x="0" y="0"/>
          <a:ext cx="0" cy="0"/>
          <a:chOff x="0" y="0"/>
          <a:chExt cx="0" cy="0"/>
        </a:xfrm>
      </p:grpSpPr>
      <p:sp>
        <p:nvSpPr>
          <p:cNvPr id="2" name="Title 1"/>
          <p:cNvSpPr>
            <a:spLocks noGrp="1"/>
          </p:cNvSpPr>
          <p:nvPr>
            <p:ph type="title"/>
          </p:nvPr>
        </p:nvSpPr>
        <p:spPr>
          <a:xfrm>
            <a:off x="838200" y="577427"/>
            <a:ext cx="10515600" cy="1113529"/>
          </a:xfrm>
          <a:prstGeom prst="rect">
            <a:avLst/>
          </a:prstGeom>
        </p:spPr>
        <p:txBody>
          <a:bodyPr/>
          <a:lstStyle>
            <a:lvl1pPr>
              <a:defRPr sz="3600" b="0" i="0">
                <a:solidFill>
                  <a:srgbClr val="005A9B"/>
                </a:solidFill>
                <a:latin typeface="Calibri Normaali" charset="0"/>
                <a:ea typeface="Calibri Normaali" charset="0"/>
                <a:cs typeface="Calibri Normaali" charset="0"/>
              </a:defRPr>
            </a:lvl1pPr>
          </a:lstStyle>
          <a:p>
            <a:r>
              <a:rPr lang="en-US"/>
              <a:t>Click to edit Master title style</a:t>
            </a:r>
          </a:p>
        </p:txBody>
      </p:sp>
      <p:sp>
        <p:nvSpPr>
          <p:cNvPr id="3" name="Content Placeholder 2"/>
          <p:cNvSpPr>
            <a:spLocks noGrp="1"/>
          </p:cNvSpPr>
          <p:nvPr>
            <p:ph sz="half" idx="1"/>
          </p:nvPr>
        </p:nvSpPr>
        <p:spPr>
          <a:xfrm>
            <a:off x="838200" y="1825343"/>
            <a:ext cx="5207000" cy="4034468"/>
          </a:xfrm>
          <a:prstGeom prst="rect">
            <a:avLst/>
          </a:prstGeom>
        </p:spPr>
        <p:txBody>
          <a:bodyPr/>
          <a:lstStyle>
            <a:lvl1pPr>
              <a:defRPr sz="2133" b="0" i="0">
                <a:solidFill>
                  <a:schemeClr val="tx1"/>
                </a:solidFill>
                <a:latin typeface="Calibri Light" charset="0"/>
                <a:ea typeface="Calibri Light" charset="0"/>
                <a:cs typeface="Calibri Light" charset="0"/>
              </a:defRPr>
            </a:lvl1pPr>
            <a:lvl2pPr>
              <a:defRPr sz="1866" b="0" i="0">
                <a:solidFill>
                  <a:schemeClr val="tx1"/>
                </a:solidFill>
                <a:latin typeface="Calibri Light" charset="0"/>
                <a:ea typeface="Calibri Light" charset="0"/>
                <a:cs typeface="Calibri Light" charset="0"/>
              </a:defRPr>
            </a:lvl2pPr>
            <a:lvl3pPr>
              <a:defRPr sz="1600" b="0" i="0">
                <a:solidFill>
                  <a:schemeClr val="tx1"/>
                </a:solidFill>
                <a:latin typeface="Calibri Light" charset="0"/>
                <a:ea typeface="Calibri Light" charset="0"/>
                <a:cs typeface="Calibri Light" charset="0"/>
              </a:defRPr>
            </a:lvl3pPr>
            <a:lvl4pPr>
              <a:defRPr sz="1333" b="0" i="0">
                <a:solidFill>
                  <a:schemeClr val="tx1"/>
                </a:solidFill>
                <a:latin typeface="Calibri Light" charset="0"/>
                <a:ea typeface="Calibri Light" charset="0"/>
                <a:cs typeface="Calibri Light" charset="0"/>
              </a:defRPr>
            </a:lvl4pPr>
            <a:lvl5pPr>
              <a:defRPr sz="1333" b="0" i="0">
                <a:solidFill>
                  <a:schemeClr val="tx1"/>
                </a:solidFill>
                <a:latin typeface="Calibri Light" charset="0"/>
                <a:ea typeface="Calibri Light" charset="0"/>
                <a:cs typeface="Calibri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825343"/>
            <a:ext cx="5207000" cy="4034468"/>
          </a:xfrm>
          <a:prstGeom prst="rect">
            <a:avLst/>
          </a:prstGeom>
        </p:spPr>
        <p:txBody>
          <a:bodyPr/>
          <a:lstStyle>
            <a:lvl1pPr>
              <a:defRPr sz="2133" b="0" i="0">
                <a:solidFill>
                  <a:schemeClr val="tx1"/>
                </a:solidFill>
                <a:latin typeface="Calibri Light" charset="0"/>
                <a:ea typeface="Calibri Light" charset="0"/>
                <a:cs typeface="Calibri Light" charset="0"/>
              </a:defRPr>
            </a:lvl1pPr>
            <a:lvl2pPr>
              <a:defRPr sz="1866" b="0" i="0">
                <a:solidFill>
                  <a:schemeClr val="tx1"/>
                </a:solidFill>
                <a:latin typeface="Calibri Light" charset="0"/>
                <a:ea typeface="Calibri Light" charset="0"/>
                <a:cs typeface="Calibri Light" charset="0"/>
              </a:defRPr>
            </a:lvl2pPr>
            <a:lvl3pPr>
              <a:defRPr sz="1600" b="0" i="0">
                <a:solidFill>
                  <a:schemeClr val="tx1"/>
                </a:solidFill>
                <a:latin typeface="Calibri Light" charset="0"/>
                <a:ea typeface="Calibri Light" charset="0"/>
                <a:cs typeface="Calibri Light" charset="0"/>
              </a:defRPr>
            </a:lvl3pPr>
            <a:lvl4pPr>
              <a:defRPr sz="1333" b="0" i="0">
                <a:solidFill>
                  <a:schemeClr val="tx1"/>
                </a:solidFill>
                <a:latin typeface="Calibri Light" charset="0"/>
                <a:ea typeface="Calibri Light" charset="0"/>
                <a:cs typeface="Calibri Light" charset="0"/>
              </a:defRPr>
            </a:lvl4pPr>
            <a:lvl5pPr>
              <a:defRPr sz="1333" b="0" i="0">
                <a:solidFill>
                  <a:schemeClr val="tx1"/>
                </a:solidFill>
                <a:latin typeface="Calibri Light" charset="0"/>
                <a:ea typeface="Calibri Light" charset="0"/>
                <a:cs typeface="Calibri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a:spLocks noGrp="1"/>
          </p:cNvSpPr>
          <p:nvPr>
            <p:ph type="sldNum" sz="quarter" idx="13"/>
          </p:nvPr>
        </p:nvSpPr>
        <p:spPr>
          <a:xfrm>
            <a:off x="9883273" y="6335041"/>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spTree>
    <p:extLst>
      <p:ext uri="{BB962C8B-B14F-4D97-AF65-F5344CB8AC3E}">
        <p14:creationId xmlns:p14="http://schemas.microsoft.com/office/powerpoint/2010/main" val="260569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uva ja sisältö">
    <p:spTree>
      <p:nvGrpSpPr>
        <p:cNvPr id="1" name=""/>
        <p:cNvGrpSpPr/>
        <p:nvPr/>
      </p:nvGrpSpPr>
      <p:grpSpPr>
        <a:xfrm>
          <a:off x="0" y="0"/>
          <a:ext cx="0" cy="0"/>
          <a:chOff x="0" y="0"/>
          <a:chExt cx="0" cy="0"/>
        </a:xfrm>
      </p:grpSpPr>
      <p:sp>
        <p:nvSpPr>
          <p:cNvPr id="5" name="Rectangle 6"/>
          <p:cNvSpPr/>
          <p:nvPr userDrawn="1"/>
        </p:nvSpPr>
        <p:spPr>
          <a:xfrm>
            <a:off x="0" y="0"/>
            <a:ext cx="5240421" cy="6858000"/>
          </a:xfrm>
          <a:prstGeom prst="rect">
            <a:avLst/>
          </a:prstGeom>
          <a:solidFill>
            <a:srgbClr val="005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Content Placeholder 3"/>
          <p:cNvSpPr>
            <a:spLocks noGrp="1"/>
          </p:cNvSpPr>
          <p:nvPr>
            <p:ph sz="half" idx="2"/>
          </p:nvPr>
        </p:nvSpPr>
        <p:spPr>
          <a:xfrm>
            <a:off x="5785853" y="866141"/>
            <a:ext cx="5933407" cy="4929512"/>
          </a:xfrm>
          <a:prstGeom prst="rect">
            <a:avLst/>
          </a:prstGeom>
        </p:spPr>
        <p:txBody>
          <a:bodyPr/>
          <a:lstStyle>
            <a:lvl1pPr>
              <a:defRPr sz="2133" b="0" i="0">
                <a:solidFill>
                  <a:schemeClr val="tx1"/>
                </a:solidFill>
                <a:latin typeface="Calibri Light" charset="0"/>
                <a:ea typeface="Calibri Light" charset="0"/>
                <a:cs typeface="Calibri Light" charset="0"/>
              </a:defRPr>
            </a:lvl1pPr>
            <a:lvl2pPr>
              <a:defRPr sz="1866" b="0" i="0">
                <a:solidFill>
                  <a:schemeClr val="tx1"/>
                </a:solidFill>
                <a:latin typeface="Calibri Light" charset="0"/>
                <a:ea typeface="Calibri Light" charset="0"/>
                <a:cs typeface="Calibri Light" charset="0"/>
              </a:defRPr>
            </a:lvl2pPr>
            <a:lvl3pPr>
              <a:defRPr sz="1600" b="0" i="0">
                <a:solidFill>
                  <a:schemeClr val="tx1"/>
                </a:solidFill>
                <a:latin typeface="Calibri Light" charset="0"/>
                <a:ea typeface="Calibri Light" charset="0"/>
                <a:cs typeface="Calibri Light" charset="0"/>
              </a:defRPr>
            </a:lvl3pPr>
            <a:lvl4pPr>
              <a:defRPr sz="1333" b="0" i="0">
                <a:solidFill>
                  <a:schemeClr val="tx1"/>
                </a:solidFill>
                <a:latin typeface="Calibri Light" charset="0"/>
                <a:ea typeface="Calibri Light" charset="0"/>
                <a:cs typeface="Calibri Light" charset="0"/>
              </a:defRPr>
            </a:lvl4pPr>
            <a:lvl5pPr>
              <a:defRPr sz="1333" b="0" i="0">
                <a:solidFill>
                  <a:schemeClr val="tx1"/>
                </a:solidFill>
                <a:latin typeface="Calibri Light" charset="0"/>
                <a:ea typeface="Calibri Light" charset="0"/>
                <a:cs typeface="Calibri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401053" y="866141"/>
            <a:ext cx="4438316" cy="4587333"/>
          </a:xfrm>
          <a:prstGeom prst="rect">
            <a:avLst/>
          </a:prstGeom>
        </p:spPr>
        <p:txBody>
          <a:bodyPr/>
          <a:lstStyle>
            <a:lvl1pPr>
              <a:defRPr sz="3600" b="0" i="0">
                <a:solidFill>
                  <a:schemeClr val="bg1"/>
                </a:solidFill>
                <a:latin typeface="Calibri Normaali" charset="0"/>
                <a:ea typeface="Calibri Normaali" charset="0"/>
                <a:cs typeface="Calibri Normaali" charset="0"/>
              </a:defRPr>
            </a:lvl1pPr>
          </a:lstStyle>
          <a:p>
            <a:r>
              <a:rPr lang="en-US"/>
              <a:t>Click to edit Master title style</a:t>
            </a:r>
          </a:p>
        </p:txBody>
      </p:sp>
      <p:sp>
        <p:nvSpPr>
          <p:cNvPr id="6" name="Slide Number Placeholder 6"/>
          <p:cNvSpPr>
            <a:spLocks noGrp="1"/>
          </p:cNvSpPr>
          <p:nvPr>
            <p:ph type="sldNum" sz="quarter" idx="13"/>
          </p:nvPr>
        </p:nvSpPr>
        <p:spPr>
          <a:xfrm>
            <a:off x="11719260" y="6552635"/>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pic>
        <p:nvPicPr>
          <p:cNvPr id="8" name="Kuva 7" descr="Kuva, joka sisältää kohteen teksti&#10;&#10;Kuvaus luotu automaattisesti">
            <a:extLst>
              <a:ext uri="{FF2B5EF4-FFF2-40B4-BE49-F238E27FC236}">
                <a16:creationId xmlns:a16="http://schemas.microsoft.com/office/drawing/2014/main" id="{A936CC05-1C5D-E465-AF38-060B7694DC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589" y="5668290"/>
            <a:ext cx="3870909" cy="1018503"/>
          </a:xfrm>
          <a:prstGeom prst="rect">
            <a:avLst/>
          </a:prstGeom>
        </p:spPr>
      </p:pic>
    </p:spTree>
    <p:extLst>
      <p:ext uri="{BB962C8B-B14F-4D97-AF65-F5344CB8AC3E}">
        <p14:creationId xmlns:p14="http://schemas.microsoft.com/office/powerpoint/2010/main" val="316908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sältö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48602" y="1988915"/>
            <a:ext cx="10334345" cy="3785352"/>
          </a:xfrm>
          <a:prstGeom prst="rect">
            <a:avLst/>
          </a:prstGeom>
        </p:spPr>
        <p:txBody>
          <a:bodyPr/>
          <a:lstStyle>
            <a:lvl1pPr>
              <a:defRPr sz="2133" b="0" i="0">
                <a:solidFill>
                  <a:schemeClr val="tx1"/>
                </a:solidFill>
                <a:latin typeface="Calibri Light" charset="0"/>
                <a:ea typeface="Calibri Light" charset="0"/>
                <a:cs typeface="Calibri Light" charset="0"/>
              </a:defRPr>
            </a:lvl1pPr>
            <a:lvl2pPr>
              <a:defRPr sz="1866" b="0" i="0">
                <a:solidFill>
                  <a:schemeClr val="tx1"/>
                </a:solidFill>
                <a:latin typeface="Calibri Light" charset="0"/>
                <a:ea typeface="Calibri Light" charset="0"/>
                <a:cs typeface="Calibri Light" charset="0"/>
              </a:defRPr>
            </a:lvl2pPr>
            <a:lvl3pPr>
              <a:defRPr sz="1600" b="0" i="0">
                <a:solidFill>
                  <a:schemeClr val="tx1"/>
                </a:solidFill>
                <a:latin typeface="Calibri Light" charset="0"/>
                <a:ea typeface="Calibri Light" charset="0"/>
                <a:cs typeface="Calibri Light" charset="0"/>
              </a:defRPr>
            </a:lvl3pPr>
            <a:lvl4pPr>
              <a:defRPr sz="1333" b="0" i="0">
                <a:solidFill>
                  <a:schemeClr val="tx1"/>
                </a:solidFill>
                <a:latin typeface="Calibri Light" charset="0"/>
                <a:ea typeface="Calibri Light" charset="0"/>
                <a:cs typeface="Calibri Light" charset="0"/>
              </a:defRPr>
            </a:lvl4pPr>
            <a:lvl5pPr>
              <a:defRPr sz="1333" b="0" i="0">
                <a:solidFill>
                  <a:schemeClr val="tx1"/>
                </a:solidFill>
                <a:latin typeface="Calibri Light" charset="0"/>
                <a:ea typeface="Calibri Light" charset="0"/>
                <a:cs typeface="Calibri Light" charset="0"/>
              </a:defRPr>
            </a:lvl5pPr>
            <a:lvl6pPr>
              <a:defRPr sz="1333"/>
            </a:lvl6pPr>
            <a:lvl7pPr>
              <a:defRPr sz="1333"/>
            </a:lvl7pPr>
            <a:lvl8pPr>
              <a:defRPr sz="1333"/>
            </a:lvl8pPr>
            <a:lvl9pPr>
              <a:defRPr sz="13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948602" y="791289"/>
            <a:ext cx="10334345" cy="1081450"/>
          </a:xfrm>
          <a:prstGeom prst="rect">
            <a:avLst/>
          </a:prstGeom>
        </p:spPr>
        <p:txBody>
          <a:bodyPr/>
          <a:lstStyle>
            <a:lvl1pPr>
              <a:defRPr sz="3600" b="0" i="0">
                <a:solidFill>
                  <a:srgbClr val="005A9B"/>
                </a:solidFill>
                <a:latin typeface="Calibri Normaali" charset="0"/>
                <a:ea typeface="Calibri Normaali" charset="0"/>
                <a:cs typeface="Calibri Normaali" charset="0"/>
              </a:defRPr>
            </a:lvl1pPr>
          </a:lstStyle>
          <a:p>
            <a:r>
              <a:rPr lang="en-US"/>
              <a:t>Click to edit Master title style</a:t>
            </a:r>
          </a:p>
        </p:txBody>
      </p:sp>
      <p:sp>
        <p:nvSpPr>
          <p:cNvPr id="7" name="Slide Number Placeholder 6"/>
          <p:cNvSpPr>
            <a:spLocks noGrp="1"/>
          </p:cNvSpPr>
          <p:nvPr>
            <p:ph type="sldNum" sz="quarter" idx="13"/>
          </p:nvPr>
        </p:nvSpPr>
        <p:spPr>
          <a:xfrm>
            <a:off x="9883273" y="6335041"/>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spTree>
    <p:extLst>
      <p:ext uri="{BB962C8B-B14F-4D97-AF65-F5344CB8AC3E}">
        <p14:creationId xmlns:p14="http://schemas.microsoft.com/office/powerpoint/2010/main" val="116283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8" name="Slide Number Placeholder 6"/>
          <p:cNvSpPr>
            <a:spLocks noGrp="1"/>
          </p:cNvSpPr>
          <p:nvPr>
            <p:ph type="sldNum" sz="quarter" idx="13"/>
          </p:nvPr>
        </p:nvSpPr>
        <p:spPr>
          <a:xfrm>
            <a:off x="9883273" y="6335041"/>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spTree>
    <p:extLst>
      <p:ext uri="{BB962C8B-B14F-4D97-AF65-F5344CB8AC3E}">
        <p14:creationId xmlns:p14="http://schemas.microsoft.com/office/powerpoint/2010/main" val="229924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theme" Target="../theme/theme2.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41" Type="http://schemas.openxmlformats.org/officeDocument/2006/relationships/slideLayout" Target="../slideLayouts/slideLayout51.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ED4EE"/>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 name="Kuva 3">
            <a:extLst>
              <a:ext uri="{FF2B5EF4-FFF2-40B4-BE49-F238E27FC236}">
                <a16:creationId xmlns:a16="http://schemas.microsoft.com/office/drawing/2014/main" id="{EB5263B8-9F19-A6CF-3608-36D698F95CA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56589" y="5668290"/>
            <a:ext cx="3895255" cy="1024908"/>
          </a:xfrm>
          <a:prstGeom prst="rect">
            <a:avLst/>
          </a:prstGeom>
        </p:spPr>
      </p:pic>
      <p:sp>
        <p:nvSpPr>
          <p:cNvPr id="6" name="Suorakulmio 5"/>
          <p:cNvSpPr/>
          <p:nvPr userDrawn="1"/>
        </p:nvSpPr>
        <p:spPr>
          <a:xfrm>
            <a:off x="9997440" y="5668290"/>
            <a:ext cx="1889760" cy="922608"/>
          </a:xfrm>
          <a:prstGeom prst="rect">
            <a:avLst/>
          </a:prstGeom>
          <a:blipFill>
            <a:blip r:embed="rId13"/>
            <a:stretch>
              <a:fillRect/>
            </a:stretch>
          </a:blipFill>
          <a:ln w="12700" cap="flat" cmpd="sng" algn="ctr">
            <a:noFill/>
            <a:prstDash val="solid"/>
            <a:miter lim="800000"/>
          </a:ln>
          <a:effectLst/>
        </p:spPr>
        <p:txBody>
          <a:bodyPr rtlCol="0" anchor="ctr"/>
          <a:lstStyle/>
          <a:p>
            <a:pPr marL="0" marR="0" lvl="0" indent="0" algn="ctr" defTabSz="609539" eaLnBrk="1" fontAlgn="auto" latinLnBrk="0" hangingPunct="1">
              <a:lnSpc>
                <a:spcPct val="100000"/>
              </a:lnSpc>
              <a:spcBef>
                <a:spcPts val="0"/>
              </a:spcBef>
              <a:spcAft>
                <a:spcPts val="0"/>
              </a:spcAft>
              <a:buClrTx/>
              <a:buSzTx/>
              <a:buFontTx/>
              <a:buNone/>
              <a:tabLst/>
              <a:defRPr/>
            </a:pPr>
            <a:endParaRPr kumimoji="0" lang="fi-FI" sz="1200" b="0" i="0" u="none" strike="noStrike" kern="0" cap="none" spc="0" normalizeH="0" baseline="0" noProof="0">
              <a:ln>
                <a:noFill/>
              </a:ln>
              <a:solidFill>
                <a:srgbClr val="FFFFFF"/>
              </a:solidFill>
              <a:effectLst/>
              <a:uLnTx/>
              <a:uFillTx/>
              <a:latin typeface="Roboto Light"/>
              <a:ea typeface="+mn-ea"/>
              <a:cs typeface="+mn-cs"/>
            </a:endParaRPr>
          </a:p>
        </p:txBody>
      </p:sp>
      <p:sp>
        <p:nvSpPr>
          <p:cNvPr id="3" name="Tekstiruutu 2">
            <a:extLst>
              <a:ext uri="{FF2B5EF4-FFF2-40B4-BE49-F238E27FC236}">
                <a16:creationId xmlns:a16="http://schemas.microsoft.com/office/drawing/2014/main" id="{831BE2AE-996B-C39B-2793-F683560F65FC}"/>
              </a:ext>
            </a:extLst>
          </p:cNvPr>
          <p:cNvSpPr txBox="1"/>
          <p:nvPr userDrawn="1">
            <p:extLst>
              <p:ext uri="{1162E1C5-73C7-4A58-AE30-91384D911F3F}">
                <p184:classification xmlns:p184="http://schemas.microsoft.com/office/powerpoint/2018/4/main" val="hdr"/>
              </p:ext>
            </p:extLst>
          </p:nvPr>
        </p:nvSpPr>
        <p:spPr>
          <a:xfrm>
            <a:off x="11474450" y="0"/>
            <a:ext cx="760413" cy="228600"/>
          </a:xfrm>
          <a:prstGeom prst="rect">
            <a:avLst/>
          </a:prstGeom>
        </p:spPr>
        <p:txBody>
          <a:bodyPr horzOverflow="overflow" lIns="0" tIns="0" rIns="0" bIns="0">
            <a:spAutoFit/>
          </a:bodyPr>
          <a:lstStyle/>
          <a:p>
            <a:pPr algn="l"/>
            <a:r>
              <a:rPr lang="fi-FI" sz="1500">
                <a:solidFill>
                  <a:srgbClr val="0000FF"/>
                </a:solidFill>
                <a:latin typeface="Calibri" panose="020F0502020204030204" pitchFamily="34" charset="0"/>
                <a:cs typeface="Calibri" panose="020F0502020204030204" pitchFamily="34" charset="0"/>
              </a:rPr>
              <a:t>SISÄINEN</a:t>
            </a:r>
          </a:p>
        </p:txBody>
      </p:sp>
    </p:spTree>
    <p:extLst>
      <p:ext uri="{BB962C8B-B14F-4D97-AF65-F5344CB8AC3E}">
        <p14:creationId xmlns:p14="http://schemas.microsoft.com/office/powerpoint/2010/main" val="3277759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p:txStyles>
    <p:titleStyle>
      <a:lvl1pPr algn="l" defTabSz="609539" rtl="0" eaLnBrk="1" latinLnBrk="0" hangingPunct="1">
        <a:lnSpc>
          <a:spcPct val="90000"/>
        </a:lnSpc>
        <a:spcBef>
          <a:spcPct val="0"/>
        </a:spcBef>
        <a:buNone/>
        <a:defRPr sz="2933" kern="1200">
          <a:solidFill>
            <a:schemeClr val="tx1"/>
          </a:solidFill>
          <a:latin typeface="+mj-lt"/>
          <a:ea typeface="+mj-ea"/>
          <a:cs typeface="+mj-cs"/>
        </a:defRPr>
      </a:lvl1pPr>
    </p:titleStyle>
    <p:bodyStyle>
      <a:lvl1pPr marL="152385" indent="-152385" algn="l" defTabSz="609539" rtl="0" eaLnBrk="1" latinLnBrk="0" hangingPunct="1">
        <a:lnSpc>
          <a:spcPct val="90000"/>
        </a:lnSpc>
        <a:spcBef>
          <a:spcPts val="667"/>
        </a:spcBef>
        <a:buFont typeface="Arial" panose="020B0604020202020204" pitchFamily="34" charset="0"/>
        <a:buChar char="•"/>
        <a:defRPr sz="1866" kern="1200">
          <a:solidFill>
            <a:schemeClr val="tx1"/>
          </a:solidFill>
          <a:latin typeface="+mn-lt"/>
          <a:ea typeface="+mn-ea"/>
          <a:cs typeface="+mn-cs"/>
        </a:defRPr>
      </a:lvl1pPr>
      <a:lvl2pPr marL="457154" indent="-152385" algn="l" defTabSz="609539" rtl="0" eaLnBrk="1" latinLnBrk="0" hangingPunct="1">
        <a:lnSpc>
          <a:spcPct val="90000"/>
        </a:lnSpc>
        <a:spcBef>
          <a:spcPts val="333"/>
        </a:spcBef>
        <a:buFont typeface="Arial" panose="020B0604020202020204" pitchFamily="34" charset="0"/>
        <a:buChar char="•"/>
        <a:defRPr sz="1600" kern="1200">
          <a:solidFill>
            <a:schemeClr val="tx1"/>
          </a:solidFill>
          <a:latin typeface="+mn-lt"/>
          <a:ea typeface="+mn-ea"/>
          <a:cs typeface="+mn-cs"/>
        </a:defRPr>
      </a:lvl2pPr>
      <a:lvl3pPr marL="761924" indent="-152385" algn="l" defTabSz="609539" rtl="0" eaLnBrk="1" latinLnBrk="0" hangingPunct="1">
        <a:lnSpc>
          <a:spcPct val="90000"/>
        </a:lnSpc>
        <a:spcBef>
          <a:spcPts val="333"/>
        </a:spcBef>
        <a:buFont typeface="Arial" panose="020B0604020202020204" pitchFamily="34" charset="0"/>
        <a:buChar char="•"/>
        <a:defRPr sz="1333" kern="1200">
          <a:solidFill>
            <a:schemeClr val="tx1"/>
          </a:solidFill>
          <a:latin typeface="+mn-lt"/>
          <a:ea typeface="+mn-ea"/>
          <a:cs typeface="+mn-cs"/>
        </a:defRPr>
      </a:lvl3pPr>
      <a:lvl4pPr marL="1066693"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4pPr>
      <a:lvl5pPr marL="1371463"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5pPr>
      <a:lvl6pPr marL="1676232"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6pPr>
      <a:lvl7pPr marL="1981002"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7pPr>
      <a:lvl8pPr marL="2285771"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8pPr>
      <a:lvl9pPr marL="2590541"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Kuva 7"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5A740146-1687-0847-A20F-74F66D5FB6BF}"/>
              </a:ext>
            </a:extLst>
          </p:cNvPr>
          <p:cNvPicPr>
            <a:picLocks noChangeAspect="1"/>
          </p:cNvPicPr>
          <p:nvPr userDrawn="1"/>
        </p:nvPicPr>
        <p:blipFill>
          <a:blip r:embed="rId43"/>
          <a:srcRect/>
          <a:stretch/>
        </p:blipFill>
        <p:spPr>
          <a:xfrm>
            <a:off x="10289160" y="457308"/>
            <a:ext cx="1431531" cy="533984"/>
          </a:xfrm>
          <a:prstGeom prst="rect">
            <a:avLst/>
          </a:prstGeom>
        </p:spPr>
      </p:pic>
      <p:sp>
        <p:nvSpPr>
          <p:cNvPr id="13" name="Otsikon paikkamerkki 12">
            <a:extLst>
              <a:ext uri="{FF2B5EF4-FFF2-40B4-BE49-F238E27FC236}">
                <a16:creationId xmlns:a16="http://schemas.microsoft.com/office/drawing/2014/main" id="{777E7021-BAAB-2A47-82BA-8EC7234052CB}"/>
              </a:ext>
            </a:extLst>
          </p:cNvPr>
          <p:cNvSpPr>
            <a:spLocks noGrp="1"/>
          </p:cNvSpPr>
          <p:nvPr>
            <p:ph type="title"/>
          </p:nvPr>
        </p:nvSpPr>
        <p:spPr>
          <a:xfrm>
            <a:off x="838200" y="365125"/>
            <a:ext cx="9148354" cy="1528505"/>
          </a:xfrm>
          <a:prstGeom prst="rect">
            <a:avLst/>
          </a:prstGeom>
        </p:spPr>
        <p:txBody>
          <a:bodyPr vert="horz" lIns="91440" tIns="45720" rIns="91440" bIns="45720" rtlCol="0" anchor="b">
            <a:normAutofit/>
          </a:bodyPr>
          <a:lstStyle/>
          <a:p>
            <a:r>
              <a:rPr lang="fi-FI" dirty="0"/>
              <a:t>Lisää otsikko napsauttamalla</a:t>
            </a:r>
          </a:p>
        </p:txBody>
      </p:sp>
      <p:sp>
        <p:nvSpPr>
          <p:cNvPr id="3" name="Tekstin paikkamerkki 2">
            <a:extLst>
              <a:ext uri="{FF2B5EF4-FFF2-40B4-BE49-F238E27FC236}">
                <a16:creationId xmlns:a16="http://schemas.microsoft.com/office/drawing/2014/main" id="{F0F21A97-5FC2-2F4C-B06C-A30D520C9CB5}"/>
              </a:ext>
            </a:extLst>
          </p:cNvPr>
          <p:cNvSpPr>
            <a:spLocks noGrp="1"/>
          </p:cNvSpPr>
          <p:nvPr>
            <p:ph type="body" idx="1"/>
          </p:nvPr>
        </p:nvSpPr>
        <p:spPr>
          <a:xfrm>
            <a:off x="838200" y="2311053"/>
            <a:ext cx="10515600" cy="3720227"/>
          </a:xfrm>
          <a:prstGeom prst="rect">
            <a:avLst/>
          </a:prstGeom>
        </p:spPr>
        <p:txBody>
          <a:bodyPr vert="horz" wrap="square" lIns="91440" tIns="45720" rIns="91440" bIns="45720" rtlCol="0">
            <a:normAutofit/>
          </a:bodyPr>
          <a:lstStyle/>
          <a:p>
            <a:pPr lvl="0"/>
            <a:r>
              <a:rPr lang="fi-FI" dirty="0"/>
              <a:t>Lisää tekstiä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6D76C636-3E1B-3E4B-A36F-31573F7BC391}"/>
              </a:ext>
            </a:extLst>
          </p:cNvPr>
          <p:cNvSpPr>
            <a:spLocks noGrp="1"/>
          </p:cNvSpPr>
          <p:nvPr>
            <p:ph type="sldNum" sz="quarter" idx="4"/>
          </p:nvPr>
        </p:nvSpPr>
        <p:spPr>
          <a:xfrm>
            <a:off x="838200" y="6301946"/>
            <a:ext cx="2743200" cy="265002"/>
          </a:xfrm>
          <a:prstGeom prst="rect">
            <a:avLst/>
          </a:prstGeom>
        </p:spPr>
        <p:txBody>
          <a:bodyPr vert="horz" lIns="91440" tIns="45720" rIns="91440" bIns="45720" rtlCol="0" anchor="ctr"/>
          <a:lstStyle>
            <a:lvl1pPr algn="l">
              <a:defRPr sz="1050" b="0">
                <a:solidFill>
                  <a:schemeClr val="accent5"/>
                </a:solidFill>
              </a:defRPr>
            </a:lvl1pPr>
          </a:lstStyle>
          <a:p>
            <a:fld id="{3CCEC50A-EC5D-6049-A135-EB130C1E40A7}" type="slidenum">
              <a:rPr lang="fi-FI" smtClean="0"/>
              <a:pPr/>
              <a:t>‹#›</a:t>
            </a:fld>
            <a:endParaRPr lang="fi-FI" dirty="0"/>
          </a:p>
        </p:txBody>
      </p:sp>
      <p:sp>
        <p:nvSpPr>
          <p:cNvPr id="12" name="Alatunnisteen paikkamerkki 11">
            <a:extLst>
              <a:ext uri="{FF2B5EF4-FFF2-40B4-BE49-F238E27FC236}">
                <a16:creationId xmlns:a16="http://schemas.microsoft.com/office/drawing/2014/main" id="{C1678FEA-B54B-2843-957C-94862608B57E}"/>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Digitaaliset palvelukanavat/Tietohallinto </a:t>
            </a:r>
            <a:endParaRPr lang="fi-FI" dirty="0"/>
          </a:p>
        </p:txBody>
      </p:sp>
    </p:spTree>
    <p:extLst>
      <p:ext uri="{BB962C8B-B14F-4D97-AF65-F5344CB8AC3E}">
        <p14:creationId xmlns:p14="http://schemas.microsoft.com/office/powerpoint/2010/main" val="146619052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 id="2147483711" r:id="rId40"/>
    <p:sldLayoutId id="2147483712" r:id="rId41"/>
  </p:sldLayoutIdLst>
  <p:hf sldNum="0" hd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165600" indent="-165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165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165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165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165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svg"/><Relationship Id="rId3" Type="http://schemas.openxmlformats.org/officeDocument/2006/relationships/image" Target="../media/image47.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notesSlide" Target="../notesSlides/notesSlide1.xml"/><Relationship Id="rId16" Type="http://schemas.openxmlformats.org/officeDocument/2006/relationships/image" Target="../media/image60.svg"/><Relationship Id="rId20" Type="http://schemas.openxmlformats.org/officeDocument/2006/relationships/image" Target="../media/image64.svg"/><Relationship Id="rId1" Type="http://schemas.openxmlformats.org/officeDocument/2006/relationships/slideLayout" Target="../slideLayouts/slideLayout51.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54.svg"/><Relationship Id="rId19" Type="http://schemas.openxmlformats.org/officeDocument/2006/relationships/image" Target="../media/image63.pn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 Id="rId22"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yöristetty suorakulmio 139"/>
          <p:cNvSpPr/>
          <p:nvPr/>
        </p:nvSpPr>
        <p:spPr>
          <a:xfrm>
            <a:off x="4770428" y="4733979"/>
            <a:ext cx="1275667" cy="1819792"/>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6" name="Pyöristetty suorakulmio 65"/>
          <p:cNvSpPr/>
          <p:nvPr/>
        </p:nvSpPr>
        <p:spPr>
          <a:xfrm>
            <a:off x="1275738" y="3952320"/>
            <a:ext cx="2275849" cy="762294"/>
          </a:xfrm>
          <a:prstGeom prst="roundRect">
            <a:avLst/>
          </a:prstGeom>
          <a:solidFill>
            <a:srgbClr val="FFFF00"/>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181717"/>
                </a:solidFill>
                <a:effectLst/>
                <a:uLnTx/>
                <a:uFillTx/>
                <a:latin typeface="Arial" panose="020B0604020202020204" pitchFamily="34" charset="0"/>
                <a:ea typeface="+mn-ea"/>
                <a:cs typeface="Arial" panose="020B0604020202020204" pitchFamily="34" charset="0"/>
              </a:rPr>
              <a:t>Asukas saa keltaisen eli riskitekijöitä havaitun tuloksen.</a:t>
            </a:r>
            <a:r>
              <a:rPr kumimoji="0" lang="fi-FI"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Asukkailla on kyselyn perusteella tunnistettuja elintapasairauksien riskejä ja he kuluttavat elintapavalinnoillaan terveyttään jonkin verran keskimääräistä enemmän.</a:t>
            </a:r>
            <a:endParaRPr kumimoji="0" lang="fi-FI" sz="800" b="0" i="0" u="none" strike="noStrike" kern="1200" cap="none" spc="0" normalizeH="0" baseline="0" noProof="0">
              <a:ln>
                <a:noFill/>
              </a:ln>
              <a:solidFill>
                <a:srgbClr val="181717"/>
              </a:solidFill>
              <a:effectLst/>
              <a:uLnTx/>
              <a:uFillTx/>
              <a:latin typeface="Arial" panose="020B0604020202020204" pitchFamily="34" charset="0"/>
              <a:ea typeface="+mn-ea"/>
              <a:cs typeface="Arial" panose="020B0604020202020204" pitchFamily="34" charset="0"/>
            </a:endParaRPr>
          </a:p>
        </p:txBody>
      </p:sp>
      <p:cxnSp>
        <p:nvCxnSpPr>
          <p:cNvPr id="103" name="Yhdistin: Kulma 150">
            <a:extLst>
              <a:ext uri="{FF2B5EF4-FFF2-40B4-BE49-F238E27FC236}">
                <a16:creationId xmlns:a16="http://schemas.microsoft.com/office/drawing/2014/main" id="{73E1F0AB-B2E4-4664-96C4-3790747D8F2C}"/>
              </a:ext>
            </a:extLst>
          </p:cNvPr>
          <p:cNvCxnSpPr>
            <a:cxnSpLocks/>
          </p:cNvCxnSpPr>
          <p:nvPr/>
        </p:nvCxnSpPr>
        <p:spPr>
          <a:xfrm rot="5400000" flipH="1" flipV="1">
            <a:off x="2230738" y="-221957"/>
            <a:ext cx="404303" cy="3717648"/>
          </a:xfrm>
          <a:prstGeom prst="bentConnector4">
            <a:avLst>
              <a:gd name="adj1" fmla="val -991366"/>
              <a:gd name="adj2" fmla="val 83072"/>
            </a:avLst>
          </a:prstGeom>
          <a:ln w="76200">
            <a:solidFill>
              <a:srgbClr val="000C4A"/>
            </a:solidFill>
            <a:prstDash val="solid"/>
          </a:ln>
        </p:spPr>
        <p:style>
          <a:lnRef idx="1">
            <a:schemeClr val="accent1"/>
          </a:lnRef>
          <a:fillRef idx="0">
            <a:schemeClr val="accent1"/>
          </a:fillRef>
          <a:effectRef idx="0">
            <a:schemeClr val="accent1"/>
          </a:effectRef>
          <a:fontRef idx="minor">
            <a:schemeClr val="tx1"/>
          </a:fontRef>
        </p:style>
      </p:cxnSp>
      <p:sp>
        <p:nvSpPr>
          <p:cNvPr id="9" name="Suorakulmio 8">
            <a:extLst>
              <a:ext uri="{FF2B5EF4-FFF2-40B4-BE49-F238E27FC236}">
                <a16:creationId xmlns:a16="http://schemas.microsoft.com/office/drawing/2014/main" id="{25FCEC3C-385C-43AA-AF20-AAF8A2EECF6A}"/>
              </a:ext>
            </a:extLst>
          </p:cNvPr>
          <p:cNvSpPr/>
          <p:nvPr/>
        </p:nvSpPr>
        <p:spPr>
          <a:xfrm>
            <a:off x="10268111" y="452160"/>
            <a:ext cx="1922949" cy="260869"/>
          </a:xfrm>
          <a:prstGeom prst="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a:ln>
                  <a:noFill/>
                </a:ln>
                <a:solidFill>
                  <a:srgbClr val="FFFFFF"/>
                </a:solidFill>
                <a:effectLst/>
                <a:uLnTx/>
                <a:uFillTx/>
                <a:latin typeface="Montserrat" panose="00000500000000000000" pitchFamily="2" charset="0"/>
                <a:ea typeface="+mn-ea"/>
                <a:cs typeface="+mn-cs"/>
              </a:rPr>
              <a:t>Jatkohoito</a:t>
            </a:r>
          </a:p>
        </p:txBody>
      </p:sp>
      <p:sp>
        <p:nvSpPr>
          <p:cNvPr id="8" name="Nuoli: Viisikulmio 7">
            <a:extLst>
              <a:ext uri="{FF2B5EF4-FFF2-40B4-BE49-F238E27FC236}">
                <a16:creationId xmlns:a16="http://schemas.microsoft.com/office/drawing/2014/main" id="{1354FD50-4883-4CF1-AFC8-4C1726222A4E}"/>
              </a:ext>
            </a:extLst>
          </p:cNvPr>
          <p:cNvSpPr/>
          <p:nvPr/>
        </p:nvSpPr>
        <p:spPr>
          <a:xfrm>
            <a:off x="7915932" y="433012"/>
            <a:ext cx="2472129" cy="280017"/>
          </a:xfrm>
          <a:prstGeom prst="homePlate">
            <a:avLst/>
          </a:prstGeom>
          <a:solidFill>
            <a:srgbClr val="F074A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0951" tIns="30475" rIns="60951" bIns="3047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a:ln>
                  <a:noFill/>
                </a:ln>
                <a:solidFill>
                  <a:srgbClr val="FFFFFF"/>
                </a:solidFill>
                <a:effectLst/>
                <a:uLnTx/>
                <a:uFillTx/>
                <a:latin typeface="Arial" panose="020B0604020202020204"/>
                <a:ea typeface="+mn-ea"/>
                <a:cs typeface="+mn-cs"/>
              </a:rPr>
              <a:t>Kohdennettu palvelu</a:t>
            </a:r>
          </a:p>
        </p:txBody>
      </p:sp>
      <p:sp>
        <p:nvSpPr>
          <p:cNvPr id="7" name="Nuoli: Viisikulmio 6">
            <a:extLst>
              <a:ext uri="{FF2B5EF4-FFF2-40B4-BE49-F238E27FC236}">
                <a16:creationId xmlns:a16="http://schemas.microsoft.com/office/drawing/2014/main" id="{FC6CC064-68EC-406D-9FF8-AEE7E2821DC5}"/>
              </a:ext>
            </a:extLst>
          </p:cNvPr>
          <p:cNvSpPr/>
          <p:nvPr/>
        </p:nvSpPr>
        <p:spPr>
          <a:xfrm>
            <a:off x="3529209" y="433012"/>
            <a:ext cx="4513258" cy="280017"/>
          </a:xfrm>
          <a:prstGeom prst="homePlate">
            <a:avLst/>
          </a:prstGeom>
          <a:solidFill>
            <a:srgbClr val="8FAE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0951" tIns="30475" rIns="60951" bIns="3047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a:ln>
                  <a:noFill/>
                </a:ln>
                <a:solidFill>
                  <a:srgbClr val="FFFFFF"/>
                </a:solidFill>
                <a:effectLst/>
                <a:uLnTx/>
                <a:uFillTx/>
                <a:latin typeface="Arial" panose="020B0604020202020204"/>
                <a:ea typeface="+mn-ea"/>
                <a:cs typeface="+mn-cs"/>
              </a:rPr>
              <a:t>Yhteys ammattilaiseen</a:t>
            </a:r>
            <a:endParaRPr kumimoji="0" lang="fi-FI"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kstiruutu 4">
            <a:extLst>
              <a:ext uri="{FF2B5EF4-FFF2-40B4-BE49-F238E27FC236}">
                <a16:creationId xmlns:a16="http://schemas.microsoft.com/office/drawing/2014/main" id="{37023886-426F-4AF2-9FB9-1CD3F032572C}"/>
              </a:ext>
            </a:extLst>
          </p:cNvPr>
          <p:cNvSpPr txBox="1"/>
          <p:nvPr/>
        </p:nvSpPr>
        <p:spPr>
          <a:xfrm>
            <a:off x="2171700" y="93681"/>
            <a:ext cx="7178329" cy="287313"/>
          </a:xfrm>
          <a:prstGeom prst="rect">
            <a:avLst/>
          </a:prstGeom>
          <a:noFill/>
        </p:spPr>
        <p:txBody>
          <a:bodyPr wrap="square" lIns="60951" tIns="30475" rIns="60951" bIns="30475"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67" b="1" i="0" u="none" strike="noStrike" kern="1200" cap="none" spc="0" normalizeH="0" baseline="0" noProof="0">
                <a:ln>
                  <a:noFill/>
                </a:ln>
                <a:solidFill>
                  <a:srgbClr val="06175E"/>
                </a:solidFill>
                <a:effectLst/>
                <a:uLnTx/>
                <a:uFillTx/>
                <a:latin typeface="Arial" panose="020B0604020202020204"/>
                <a:ea typeface="+mn-ea"/>
                <a:cs typeface="Calibri"/>
              </a:rPr>
              <a:t>Asukkaan terveystarkastuksen palvelupolku Omaolossa Pohteella</a:t>
            </a:r>
            <a:endParaRPr kumimoji="0" lang="fi-FI" sz="1467" b="1" i="0" u="none" strike="noStrike" kern="1200" cap="none" spc="0" normalizeH="0" baseline="0" noProof="0">
              <a:ln>
                <a:noFill/>
              </a:ln>
              <a:solidFill>
                <a:srgbClr val="06175E"/>
              </a:solidFill>
              <a:effectLst/>
              <a:uLnTx/>
              <a:uFillTx/>
              <a:latin typeface="Arial" panose="020B0604020202020204"/>
              <a:ea typeface="+mn-ea"/>
              <a:cs typeface="Calibri" panose="020F0502020204030204" pitchFamily="34" charset="0"/>
            </a:endParaRPr>
          </a:p>
        </p:txBody>
      </p:sp>
      <p:sp>
        <p:nvSpPr>
          <p:cNvPr id="6" name="Nuoli: Viisikulmio 5">
            <a:extLst>
              <a:ext uri="{FF2B5EF4-FFF2-40B4-BE49-F238E27FC236}">
                <a16:creationId xmlns:a16="http://schemas.microsoft.com/office/drawing/2014/main" id="{7A58BB80-D3E9-46EA-85C3-361F80F45824}"/>
              </a:ext>
            </a:extLst>
          </p:cNvPr>
          <p:cNvSpPr/>
          <p:nvPr/>
        </p:nvSpPr>
        <p:spPr>
          <a:xfrm>
            <a:off x="1" y="433012"/>
            <a:ext cx="3657976" cy="286604"/>
          </a:xfrm>
          <a:prstGeom prst="homePlat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a:ln>
                  <a:noFill/>
                </a:ln>
                <a:solidFill>
                  <a:srgbClr val="FFFFFF"/>
                </a:solidFill>
                <a:effectLst/>
                <a:uLnTx/>
                <a:uFillTx/>
                <a:latin typeface="Arial" panose="020B0604020202020204"/>
                <a:ea typeface="+mn-ea"/>
                <a:cs typeface="+mn-cs"/>
              </a:rPr>
              <a:t>Palveluun hakeutuminen</a:t>
            </a:r>
          </a:p>
        </p:txBody>
      </p:sp>
      <p:sp>
        <p:nvSpPr>
          <p:cNvPr id="13" name="Tekstiruutu 12">
            <a:hlinkClick r:id="" action="ppaction://noaction"/>
            <a:extLst>
              <a:ext uri="{FF2B5EF4-FFF2-40B4-BE49-F238E27FC236}">
                <a16:creationId xmlns:a16="http://schemas.microsoft.com/office/drawing/2014/main" id="{D76B7AE1-8525-4049-B099-EE742DE0DF55}"/>
              </a:ext>
            </a:extLst>
          </p:cNvPr>
          <p:cNvSpPr txBox="1"/>
          <p:nvPr/>
        </p:nvSpPr>
        <p:spPr>
          <a:xfrm>
            <a:off x="1466028" y="793726"/>
            <a:ext cx="1971976" cy="204661"/>
          </a:xfrm>
          <a:prstGeom prst="rect">
            <a:avLst/>
          </a:prstGeom>
          <a:noFill/>
        </p:spPr>
        <p:txBody>
          <a:bodyPr wrap="square" lIns="60951" tIns="30475" rIns="60951" bIns="30475"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30" b="1" i="0" u="none" strike="noStrike" kern="1200" cap="none" spc="0" normalizeH="0" baseline="0" noProof="0">
                <a:ln>
                  <a:noFill/>
                </a:ln>
                <a:solidFill>
                  <a:srgbClr val="06175E"/>
                </a:solidFill>
                <a:effectLst/>
                <a:uLnTx/>
                <a:uFillTx/>
                <a:latin typeface="Arial" panose="020B0604020202020204"/>
                <a:ea typeface="+mn-ea"/>
                <a:cs typeface="+mn-cs"/>
              </a:rPr>
              <a:t>Huoli omasta terveydestä</a:t>
            </a:r>
            <a:endParaRPr kumimoji="0" lang="fi-FI" sz="930" b="1" i="0" u="none" strike="noStrike" kern="1200" cap="none" spc="0" normalizeH="0" baseline="0" noProof="0">
              <a:ln>
                <a:noFill/>
              </a:ln>
              <a:solidFill>
                <a:srgbClr val="06175E"/>
              </a:solidFill>
              <a:effectLst/>
              <a:uLnTx/>
              <a:uFillTx/>
              <a:latin typeface="Arial" panose="020B0604020202020204"/>
              <a:ea typeface="+mn-ea"/>
              <a:cs typeface="Arial"/>
            </a:endParaRPr>
          </a:p>
        </p:txBody>
      </p:sp>
      <p:sp>
        <p:nvSpPr>
          <p:cNvPr id="14" name="Tekstiruutu 13">
            <a:extLst>
              <a:ext uri="{FF2B5EF4-FFF2-40B4-BE49-F238E27FC236}">
                <a16:creationId xmlns:a16="http://schemas.microsoft.com/office/drawing/2014/main" id="{33B11E9C-705A-4DA4-B330-973769CE80B2}"/>
              </a:ext>
            </a:extLst>
          </p:cNvPr>
          <p:cNvSpPr txBox="1"/>
          <p:nvPr/>
        </p:nvSpPr>
        <p:spPr>
          <a:xfrm>
            <a:off x="1357826" y="995953"/>
            <a:ext cx="2171383" cy="677098"/>
          </a:xfrm>
          <a:prstGeom prst="rect">
            <a:avLst/>
          </a:prstGeom>
          <a:noFill/>
        </p:spPr>
        <p:txBody>
          <a:bodyPr wrap="square" lIns="60951" tIns="30475" rIns="60951" bIns="30475"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282828"/>
                </a:solidFill>
                <a:effectLst/>
                <a:uLnTx/>
                <a:uFillTx/>
                <a:latin typeface="Arial" panose="020B0604020202020204"/>
                <a:ea typeface="+mn-ea"/>
                <a:cs typeface="+mn-cs"/>
              </a:rPr>
              <a:t>Asukkaalla herää huoli/tarve selvittää terveydentilansa. Hän etsii tietoa ja yhteydenottokanavaa terveydenhuoltoon.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282828"/>
                </a:solidFill>
                <a:effectLst/>
                <a:uLnTx/>
                <a:uFillTx/>
                <a:latin typeface="Arial" panose="020B0604020202020204"/>
                <a:ea typeface="+mn-ea"/>
                <a:cs typeface="+mn-cs"/>
              </a:rPr>
              <a:t>Ammattilainen on ohjannut täyttämään terveystarkastuksen</a:t>
            </a:r>
          </a:p>
        </p:txBody>
      </p:sp>
      <p:sp>
        <p:nvSpPr>
          <p:cNvPr id="12" name="Ellipsi 11">
            <a:hlinkClick r:id="" action="ppaction://noaction"/>
            <a:extLst>
              <a:ext uri="{FF2B5EF4-FFF2-40B4-BE49-F238E27FC236}">
                <a16:creationId xmlns:a16="http://schemas.microsoft.com/office/drawing/2014/main" id="{825EEA77-D805-46C8-AFBF-E7A47D5B5919}"/>
              </a:ext>
            </a:extLst>
          </p:cNvPr>
          <p:cNvSpPr/>
          <p:nvPr/>
        </p:nvSpPr>
        <p:spPr>
          <a:xfrm>
            <a:off x="273532" y="861979"/>
            <a:ext cx="772656" cy="772656"/>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Ellipsi 16">
            <a:extLst>
              <a:ext uri="{FF2B5EF4-FFF2-40B4-BE49-F238E27FC236}">
                <a16:creationId xmlns:a16="http://schemas.microsoft.com/office/drawing/2014/main" id="{13B819AF-4E3D-40B5-AD3A-77413D054995}"/>
              </a:ext>
            </a:extLst>
          </p:cNvPr>
          <p:cNvSpPr/>
          <p:nvPr/>
        </p:nvSpPr>
        <p:spPr>
          <a:xfrm>
            <a:off x="294774" y="1744742"/>
            <a:ext cx="772656" cy="772656"/>
          </a:xfrm>
          <a:prstGeom prst="ellipse">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Tekstiruutu 24">
            <a:hlinkClick r:id="" action="ppaction://noaction"/>
            <a:extLst>
              <a:ext uri="{FF2B5EF4-FFF2-40B4-BE49-F238E27FC236}">
                <a16:creationId xmlns:a16="http://schemas.microsoft.com/office/drawing/2014/main" id="{B62798C4-7CB0-425C-9710-234ECC56650E}"/>
              </a:ext>
            </a:extLst>
          </p:cNvPr>
          <p:cNvSpPr txBox="1"/>
          <p:nvPr/>
        </p:nvSpPr>
        <p:spPr>
          <a:xfrm>
            <a:off x="1417095" y="1743603"/>
            <a:ext cx="1975609" cy="3794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33" b="1" i="0" u="none" strike="noStrike" kern="1200" cap="none" spc="0" normalizeH="0" baseline="0" noProof="0">
                <a:ln>
                  <a:noFill/>
                </a:ln>
                <a:solidFill>
                  <a:srgbClr val="06175E"/>
                </a:solidFill>
                <a:effectLst/>
                <a:uLnTx/>
                <a:uFillTx/>
                <a:latin typeface="Arial" panose="020B0604020202020204"/>
                <a:ea typeface="+mn-ea"/>
                <a:cs typeface="+mn-cs"/>
              </a:rPr>
              <a:t>Terveystarkastuksen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33" b="1" i="0" u="none" strike="noStrike" kern="1200" cap="none" spc="0" normalizeH="0" baseline="0" noProof="0">
                <a:ln>
                  <a:noFill/>
                </a:ln>
                <a:solidFill>
                  <a:srgbClr val="06175E"/>
                </a:solidFill>
                <a:effectLst/>
                <a:uLnTx/>
                <a:uFillTx/>
                <a:latin typeface="Arial" panose="020B0604020202020204"/>
                <a:ea typeface="+mn-ea"/>
                <a:cs typeface="+mn-cs"/>
              </a:rPr>
              <a:t>täyttäminen</a:t>
            </a:r>
          </a:p>
        </p:txBody>
      </p:sp>
      <p:sp>
        <p:nvSpPr>
          <p:cNvPr id="26" name="Tekstiruutu 25">
            <a:extLst>
              <a:ext uri="{FF2B5EF4-FFF2-40B4-BE49-F238E27FC236}">
                <a16:creationId xmlns:a16="http://schemas.microsoft.com/office/drawing/2014/main" id="{BEC6F20F-3300-43CA-A4A2-EF2B3AF8B992}"/>
              </a:ext>
            </a:extLst>
          </p:cNvPr>
          <p:cNvSpPr txBox="1"/>
          <p:nvPr/>
        </p:nvSpPr>
        <p:spPr>
          <a:xfrm>
            <a:off x="1417095" y="2094197"/>
            <a:ext cx="23408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282828"/>
                </a:solidFill>
                <a:effectLst/>
                <a:uLnTx/>
                <a:uFillTx/>
                <a:latin typeface="Arial" panose="020B0604020202020204"/>
                <a:ea typeface="+mn-ea"/>
                <a:cs typeface="+mn-cs"/>
              </a:rPr>
              <a:t>Asukas löytää Omaolon terveystarkastuksen hyvinvointialueen verkkosivujen kautta tai löytää omaolo.fi sivuston terveystarkastuksen.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282828"/>
                </a:solidFill>
                <a:effectLst/>
                <a:uLnTx/>
                <a:uFillTx/>
                <a:latin typeface="Arial" panose="020B0604020202020204"/>
                <a:ea typeface="+mn-ea"/>
                <a:cs typeface="+mn-cs"/>
              </a:rPr>
              <a:t>Asukas täyttää ohjeen mukaisesti terveystarkastuksen</a:t>
            </a:r>
          </a:p>
        </p:txBody>
      </p:sp>
      <p:sp>
        <p:nvSpPr>
          <p:cNvPr id="122" name="Ellipsi 121">
            <a:extLst>
              <a:ext uri="{FF2B5EF4-FFF2-40B4-BE49-F238E27FC236}">
                <a16:creationId xmlns:a16="http://schemas.microsoft.com/office/drawing/2014/main" id="{953DBD34-DBA3-413E-B796-7CE5FC23E52C}"/>
              </a:ext>
            </a:extLst>
          </p:cNvPr>
          <p:cNvSpPr/>
          <p:nvPr/>
        </p:nvSpPr>
        <p:spPr>
          <a:xfrm>
            <a:off x="1060014" y="898602"/>
            <a:ext cx="286516" cy="2865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Arial" panose="020B0604020202020204"/>
                <a:ea typeface="+mn-ea"/>
                <a:cs typeface="+mn-cs"/>
              </a:rPr>
              <a:t>1</a:t>
            </a:r>
            <a:endParaRPr kumimoji="0" lang="fi-FI" sz="13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3" name="Ellipsi 122">
            <a:extLst>
              <a:ext uri="{FF2B5EF4-FFF2-40B4-BE49-F238E27FC236}">
                <a16:creationId xmlns:a16="http://schemas.microsoft.com/office/drawing/2014/main" id="{9FF842DD-D446-4C25-A15A-9EE661C668C6}"/>
              </a:ext>
            </a:extLst>
          </p:cNvPr>
          <p:cNvSpPr/>
          <p:nvPr/>
        </p:nvSpPr>
        <p:spPr>
          <a:xfrm>
            <a:off x="1121100" y="1798500"/>
            <a:ext cx="274932" cy="28651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33" b="1" i="0" u="none" strike="noStrike" kern="1200" cap="none" spc="0" normalizeH="0" baseline="0" noProof="0">
                <a:ln>
                  <a:noFill/>
                </a:ln>
                <a:solidFill>
                  <a:srgbClr val="FFFFFF"/>
                </a:solidFill>
                <a:effectLst/>
                <a:uLnTx/>
                <a:uFillTx/>
                <a:latin typeface="Arial" panose="020B0604020202020204"/>
                <a:ea typeface="+mn-ea"/>
                <a:cs typeface="+mn-cs"/>
              </a:rPr>
              <a:t>2</a:t>
            </a:r>
          </a:p>
        </p:txBody>
      </p:sp>
      <p:sp>
        <p:nvSpPr>
          <p:cNvPr id="124" name="Ellipsi 123">
            <a:extLst>
              <a:ext uri="{FF2B5EF4-FFF2-40B4-BE49-F238E27FC236}">
                <a16:creationId xmlns:a16="http://schemas.microsoft.com/office/drawing/2014/main" id="{27C08944-9185-405B-B9E9-BEB1D7073768}"/>
              </a:ext>
            </a:extLst>
          </p:cNvPr>
          <p:cNvSpPr/>
          <p:nvPr/>
        </p:nvSpPr>
        <p:spPr>
          <a:xfrm>
            <a:off x="1046188" y="2863770"/>
            <a:ext cx="293769" cy="2636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33" b="1" i="0" u="none" strike="noStrike" kern="1200" cap="none" spc="0" normalizeH="0" baseline="0" noProof="0">
                <a:ln>
                  <a:noFill/>
                </a:ln>
                <a:solidFill>
                  <a:srgbClr val="FFFFFF"/>
                </a:solidFill>
                <a:effectLst/>
                <a:uLnTx/>
                <a:uFillTx/>
                <a:latin typeface="Arial" panose="020B0604020202020204"/>
                <a:ea typeface="+mn-ea"/>
                <a:cs typeface="+mn-cs"/>
              </a:rPr>
              <a:t>3</a:t>
            </a:r>
          </a:p>
        </p:txBody>
      </p:sp>
      <p:sp>
        <p:nvSpPr>
          <p:cNvPr id="128" name="Tekstiruutu 127">
            <a:hlinkClick r:id="" action="ppaction://noaction"/>
            <a:extLst>
              <a:ext uri="{FF2B5EF4-FFF2-40B4-BE49-F238E27FC236}">
                <a16:creationId xmlns:a16="http://schemas.microsoft.com/office/drawing/2014/main" id="{EFFA723D-7148-4B40-AA50-A95E98BD0369}"/>
              </a:ext>
            </a:extLst>
          </p:cNvPr>
          <p:cNvSpPr txBox="1"/>
          <p:nvPr/>
        </p:nvSpPr>
        <p:spPr>
          <a:xfrm>
            <a:off x="5554540" y="727553"/>
            <a:ext cx="2649486" cy="2358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33" b="1" i="0" u="none" strike="noStrike" kern="1200" cap="none" spc="0" normalizeH="0" baseline="0" noProof="0">
                <a:ln>
                  <a:noFill/>
                </a:ln>
                <a:solidFill>
                  <a:srgbClr val="06175E"/>
                </a:solidFill>
                <a:effectLst/>
                <a:uLnTx/>
                <a:uFillTx/>
                <a:latin typeface="Arial" panose="020B0604020202020204"/>
                <a:ea typeface="+mn-ea"/>
                <a:cs typeface="+mn-cs"/>
              </a:rPr>
              <a:t>Käsittely</a:t>
            </a:r>
          </a:p>
        </p:txBody>
      </p:sp>
      <p:sp>
        <p:nvSpPr>
          <p:cNvPr id="130" name="Tekstiruutu 129">
            <a:hlinkClick r:id="" action="ppaction://noaction"/>
            <a:extLst>
              <a:ext uri="{FF2B5EF4-FFF2-40B4-BE49-F238E27FC236}">
                <a16:creationId xmlns:a16="http://schemas.microsoft.com/office/drawing/2014/main" id="{74629B6E-6D40-4B20-A3A9-10F5FF930BDE}"/>
              </a:ext>
            </a:extLst>
          </p:cNvPr>
          <p:cNvSpPr txBox="1"/>
          <p:nvPr/>
        </p:nvSpPr>
        <p:spPr>
          <a:xfrm>
            <a:off x="4851171" y="3530277"/>
            <a:ext cx="1694460" cy="2358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33" b="1" i="0" u="none" strike="noStrike" kern="1200" cap="none" spc="0" normalizeH="0" baseline="0" noProof="0">
                <a:ln>
                  <a:noFill/>
                </a:ln>
                <a:solidFill>
                  <a:srgbClr val="06175E"/>
                </a:solidFill>
                <a:effectLst/>
                <a:uLnTx/>
                <a:uFillTx/>
                <a:latin typeface="Arial" panose="020B0604020202020204"/>
                <a:ea typeface="+mn-ea"/>
                <a:cs typeface="+mn-cs"/>
              </a:rPr>
              <a:t>Etävastaanotto </a:t>
            </a:r>
          </a:p>
        </p:txBody>
      </p:sp>
      <p:sp>
        <p:nvSpPr>
          <p:cNvPr id="134" name="Tekstiruutu 133">
            <a:hlinkClick r:id="" action="ppaction://noaction"/>
            <a:extLst>
              <a:ext uri="{FF2B5EF4-FFF2-40B4-BE49-F238E27FC236}">
                <a16:creationId xmlns:a16="http://schemas.microsoft.com/office/drawing/2014/main" id="{6DD8A247-E884-4961-8CA7-C169EF4A417D}"/>
              </a:ext>
            </a:extLst>
          </p:cNvPr>
          <p:cNvSpPr txBox="1"/>
          <p:nvPr/>
        </p:nvSpPr>
        <p:spPr>
          <a:xfrm>
            <a:off x="6431629" y="3519181"/>
            <a:ext cx="1683963" cy="2358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33" b="1" i="0" u="none" strike="noStrike" kern="1200" cap="none" spc="0" normalizeH="0" baseline="0" noProof="0">
                <a:ln>
                  <a:noFill/>
                </a:ln>
                <a:solidFill>
                  <a:srgbClr val="06175E"/>
                </a:solidFill>
                <a:effectLst/>
                <a:uLnTx/>
                <a:uFillTx/>
                <a:latin typeface="Arial" panose="020B0604020202020204"/>
                <a:ea typeface="+mn-ea"/>
                <a:cs typeface="+mn-cs"/>
              </a:rPr>
              <a:t>Fyysinen vastaanotto</a:t>
            </a:r>
          </a:p>
        </p:txBody>
      </p:sp>
      <p:sp>
        <p:nvSpPr>
          <p:cNvPr id="136" name="Ellipsi 135">
            <a:extLst>
              <a:ext uri="{FF2B5EF4-FFF2-40B4-BE49-F238E27FC236}">
                <a16:creationId xmlns:a16="http://schemas.microsoft.com/office/drawing/2014/main" id="{5EFD6D71-4F42-448E-AD00-CF18F326C600}"/>
              </a:ext>
            </a:extLst>
          </p:cNvPr>
          <p:cNvSpPr/>
          <p:nvPr/>
        </p:nvSpPr>
        <p:spPr>
          <a:xfrm>
            <a:off x="5209094" y="786851"/>
            <a:ext cx="286516" cy="2865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33" b="1" i="0" u="none" strike="noStrike" kern="1200" cap="none" spc="0" normalizeH="0" baseline="0" noProof="0">
                <a:ln>
                  <a:noFill/>
                </a:ln>
                <a:solidFill>
                  <a:srgbClr val="FFFFFF"/>
                </a:solidFill>
                <a:effectLst/>
                <a:uLnTx/>
                <a:uFillTx/>
                <a:latin typeface="Arial" panose="020B0604020202020204"/>
                <a:ea typeface="+mn-ea"/>
                <a:cs typeface="+mn-cs"/>
              </a:rPr>
              <a:t>4</a:t>
            </a:r>
          </a:p>
        </p:txBody>
      </p:sp>
      <p:sp>
        <p:nvSpPr>
          <p:cNvPr id="138" name="Ellipsi 137">
            <a:extLst>
              <a:ext uri="{FF2B5EF4-FFF2-40B4-BE49-F238E27FC236}">
                <a16:creationId xmlns:a16="http://schemas.microsoft.com/office/drawing/2014/main" id="{C568413C-9F7E-4213-87DD-45D0CABC8518}"/>
              </a:ext>
            </a:extLst>
          </p:cNvPr>
          <p:cNvSpPr/>
          <p:nvPr/>
        </p:nvSpPr>
        <p:spPr>
          <a:xfrm>
            <a:off x="6020968" y="3265146"/>
            <a:ext cx="311643" cy="2242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33" b="1" i="0" u="none" strike="noStrike" kern="1200" cap="none" spc="0" normalizeH="0" baseline="0" noProof="0">
                <a:ln>
                  <a:noFill/>
                </a:ln>
                <a:solidFill>
                  <a:srgbClr val="FFFFFF"/>
                </a:solidFill>
                <a:effectLst/>
                <a:uLnTx/>
                <a:uFillTx/>
                <a:latin typeface="Arial" panose="020B0604020202020204"/>
                <a:ea typeface="+mn-ea"/>
                <a:cs typeface="+mn-cs"/>
              </a:rPr>
              <a:t>4</a:t>
            </a:r>
          </a:p>
        </p:txBody>
      </p:sp>
      <p:sp>
        <p:nvSpPr>
          <p:cNvPr id="159" name="Tekstiruutu 158">
            <a:extLst>
              <a:ext uri="{FF2B5EF4-FFF2-40B4-BE49-F238E27FC236}">
                <a16:creationId xmlns:a16="http://schemas.microsoft.com/office/drawing/2014/main" id="{4C37C129-B66D-4F6D-A849-B426C7CD6422}"/>
              </a:ext>
            </a:extLst>
          </p:cNvPr>
          <p:cNvSpPr txBox="1"/>
          <p:nvPr/>
        </p:nvSpPr>
        <p:spPr>
          <a:xfrm>
            <a:off x="8555448" y="2525529"/>
            <a:ext cx="1694459" cy="189282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282828"/>
                </a:solidFill>
                <a:effectLst/>
                <a:uLnTx/>
                <a:uFillTx/>
                <a:latin typeface="Arial" panose="020B0604020202020204"/>
                <a:ea typeface="+mn-ea"/>
                <a:cs typeface="+mn-cs"/>
              </a:rPr>
              <a:t>Asukas saa tarvitsemansa hoidon tai hänelle järjestetään hänen tarvitsemansa palvelut. Asukkaan asia hoidetaan tarvittaessa hänen luvallaan moniammatillisesti. Asiakas ohjataan tarvittaessa asiantuntijan vastaanotoille tai elintapaohjaajalle, liikuntaohjaajalle. Asukas saa tietoa itsehoitoa tukevista digitaalisista palveluista. </a:t>
            </a:r>
          </a:p>
        </p:txBody>
      </p:sp>
      <p:sp>
        <p:nvSpPr>
          <p:cNvPr id="160" name="Ellipsi 159">
            <a:extLst>
              <a:ext uri="{FF2B5EF4-FFF2-40B4-BE49-F238E27FC236}">
                <a16:creationId xmlns:a16="http://schemas.microsoft.com/office/drawing/2014/main" id="{BB4162FE-A067-4DA9-A685-92D49341A99C}"/>
              </a:ext>
            </a:extLst>
          </p:cNvPr>
          <p:cNvSpPr/>
          <p:nvPr/>
        </p:nvSpPr>
        <p:spPr>
          <a:xfrm>
            <a:off x="8339198" y="1185118"/>
            <a:ext cx="286516" cy="2865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33" b="1" i="0" u="none" strike="noStrike" kern="1200" cap="none" spc="0" normalizeH="0" baseline="0" noProof="0">
                <a:ln>
                  <a:noFill/>
                </a:ln>
                <a:solidFill>
                  <a:srgbClr val="FFFFFF"/>
                </a:solidFill>
                <a:effectLst/>
                <a:uLnTx/>
                <a:uFillTx/>
                <a:latin typeface="Arial" panose="020B0604020202020204"/>
                <a:ea typeface="+mn-ea"/>
                <a:cs typeface="+mn-cs"/>
              </a:rPr>
              <a:t>5</a:t>
            </a:r>
          </a:p>
        </p:txBody>
      </p:sp>
      <p:sp>
        <p:nvSpPr>
          <p:cNvPr id="163" name="Tekstiruutu 162">
            <a:hlinkClick r:id="" action="ppaction://noaction"/>
            <a:extLst>
              <a:ext uri="{FF2B5EF4-FFF2-40B4-BE49-F238E27FC236}">
                <a16:creationId xmlns:a16="http://schemas.microsoft.com/office/drawing/2014/main" id="{967BD8B6-0AD7-47D8-9354-C80C1B4DB7C6}"/>
              </a:ext>
            </a:extLst>
          </p:cNvPr>
          <p:cNvSpPr txBox="1"/>
          <p:nvPr/>
        </p:nvSpPr>
        <p:spPr>
          <a:xfrm>
            <a:off x="11103926" y="3530277"/>
            <a:ext cx="1153953" cy="2358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33" b="1" i="0" u="none" strike="noStrike" kern="1200" cap="none" spc="0" normalizeH="0" baseline="0" noProof="0">
                <a:ln>
                  <a:noFill/>
                </a:ln>
                <a:solidFill>
                  <a:srgbClr val="06175E"/>
                </a:solidFill>
                <a:effectLst/>
                <a:uLnTx/>
                <a:uFillTx/>
                <a:latin typeface="Arial" panose="020B0604020202020204"/>
                <a:ea typeface="+mn-ea"/>
                <a:cs typeface="+mn-cs"/>
              </a:rPr>
              <a:t>Jatkohoito</a:t>
            </a:r>
          </a:p>
        </p:txBody>
      </p:sp>
      <p:sp>
        <p:nvSpPr>
          <p:cNvPr id="164" name="Tekstiruutu 163">
            <a:extLst>
              <a:ext uri="{FF2B5EF4-FFF2-40B4-BE49-F238E27FC236}">
                <a16:creationId xmlns:a16="http://schemas.microsoft.com/office/drawing/2014/main" id="{C1622400-6171-4F78-82C8-646E2C999182}"/>
              </a:ext>
            </a:extLst>
          </p:cNvPr>
          <p:cNvSpPr txBox="1"/>
          <p:nvPr/>
        </p:nvSpPr>
        <p:spPr>
          <a:xfrm>
            <a:off x="10918039" y="3751833"/>
            <a:ext cx="1324950" cy="784830"/>
          </a:xfrm>
          <a:prstGeom prst="rect">
            <a:avLst/>
          </a:prstGeom>
          <a:solidFill>
            <a:schemeClr val="bg1"/>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282828"/>
                </a:solidFill>
                <a:effectLst/>
                <a:uLnTx/>
                <a:uFillTx/>
                <a:latin typeface="Arial" panose="020B0604020202020204"/>
                <a:ea typeface="+mn-ea"/>
                <a:cs typeface="+mn-cs"/>
              </a:rPr>
              <a:t>Asukas on saanut selkokieliset jatkohoito-ohjeet ja tietää miten hänen asiansa hoito etenee.  </a:t>
            </a:r>
          </a:p>
        </p:txBody>
      </p:sp>
      <p:sp>
        <p:nvSpPr>
          <p:cNvPr id="194" name="Tekstiruutu 193">
            <a:extLst>
              <a:ext uri="{FF2B5EF4-FFF2-40B4-BE49-F238E27FC236}">
                <a16:creationId xmlns:a16="http://schemas.microsoft.com/office/drawing/2014/main" id="{ED83E0C2-94D7-47F7-9716-DAEDC1FE378B}"/>
              </a:ext>
            </a:extLst>
          </p:cNvPr>
          <p:cNvSpPr txBox="1"/>
          <p:nvPr/>
        </p:nvSpPr>
        <p:spPr>
          <a:xfrm>
            <a:off x="1091235" y="6267464"/>
            <a:ext cx="1128249" cy="205111"/>
          </a:xfrm>
          <a:prstGeom prst="rect">
            <a:avLst/>
          </a:prstGeom>
          <a:noFill/>
        </p:spPr>
        <p:txBody>
          <a:bodyPr wrap="square" lIns="60951" tIns="30475" rIns="60951" bIns="30475"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33" b="1" i="0" u="none" strike="noStrike" kern="1200" cap="none" spc="0" normalizeH="0" baseline="0" noProof="0">
                <a:ln>
                  <a:noFill/>
                </a:ln>
                <a:solidFill>
                  <a:srgbClr val="06175E"/>
                </a:solidFill>
                <a:effectLst/>
                <a:uLnTx/>
                <a:uFillTx/>
                <a:latin typeface="Arial" panose="020B0604020202020204"/>
                <a:ea typeface="+mn-ea"/>
                <a:cs typeface="+mn-cs"/>
              </a:rPr>
              <a:t>Ammattilaiset </a:t>
            </a:r>
          </a:p>
        </p:txBody>
      </p:sp>
      <p:grpSp>
        <p:nvGrpSpPr>
          <p:cNvPr id="3" name="Ryhmä 2">
            <a:extLst>
              <a:ext uri="{FF2B5EF4-FFF2-40B4-BE49-F238E27FC236}">
                <a16:creationId xmlns:a16="http://schemas.microsoft.com/office/drawing/2014/main" id="{B1130496-9594-4C57-A28A-41AD28908C16}"/>
              </a:ext>
            </a:extLst>
          </p:cNvPr>
          <p:cNvGrpSpPr/>
          <p:nvPr/>
        </p:nvGrpSpPr>
        <p:grpSpPr>
          <a:xfrm>
            <a:off x="9465308" y="5856944"/>
            <a:ext cx="1660070" cy="762957"/>
            <a:chOff x="3898789" y="8853446"/>
            <a:chExt cx="2490489" cy="1144612"/>
          </a:xfrm>
        </p:grpSpPr>
        <p:pic>
          <p:nvPicPr>
            <p:cNvPr id="37" name="Kuva 36" descr="Lääkäri nainen ääriviiva">
              <a:hlinkClick r:id="" action="ppaction://noaction"/>
              <a:extLst>
                <a:ext uri="{FF2B5EF4-FFF2-40B4-BE49-F238E27FC236}">
                  <a16:creationId xmlns:a16="http://schemas.microsoft.com/office/drawing/2014/main" id="{0A5AA741-F465-40B6-A346-9A18C6AD3E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6833" y="8853446"/>
              <a:ext cx="914400" cy="914400"/>
            </a:xfrm>
            <a:prstGeom prst="rect">
              <a:avLst/>
            </a:prstGeom>
          </p:spPr>
        </p:pic>
        <p:sp>
          <p:nvSpPr>
            <p:cNvPr id="195" name="Tekstiruutu 194">
              <a:extLst>
                <a:ext uri="{FF2B5EF4-FFF2-40B4-BE49-F238E27FC236}">
                  <a16:creationId xmlns:a16="http://schemas.microsoft.com/office/drawing/2014/main" id="{61618862-E074-48B2-8402-85AA5DF46572}"/>
                </a:ext>
              </a:extLst>
            </p:cNvPr>
            <p:cNvSpPr txBox="1"/>
            <p:nvPr/>
          </p:nvSpPr>
          <p:spPr>
            <a:xfrm>
              <a:off x="3898789" y="9690329"/>
              <a:ext cx="2490489" cy="3077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33" b="1" i="0" u="none" strike="noStrike" kern="1200" cap="none" spc="0" normalizeH="0" baseline="0" noProof="0">
                  <a:ln>
                    <a:noFill/>
                  </a:ln>
                  <a:solidFill>
                    <a:srgbClr val="06175E"/>
                  </a:solidFill>
                  <a:effectLst/>
                  <a:uLnTx/>
                  <a:uFillTx/>
                  <a:latin typeface="Arial" panose="020B0604020202020204"/>
                  <a:ea typeface="+mn-ea"/>
                  <a:cs typeface="+mn-cs"/>
                </a:rPr>
                <a:t>Lääkäri </a:t>
              </a:r>
            </a:p>
          </p:txBody>
        </p:sp>
      </p:grpSp>
      <p:grpSp>
        <p:nvGrpSpPr>
          <p:cNvPr id="2" name="Ryhmä 1">
            <a:extLst>
              <a:ext uri="{FF2B5EF4-FFF2-40B4-BE49-F238E27FC236}">
                <a16:creationId xmlns:a16="http://schemas.microsoft.com/office/drawing/2014/main" id="{3BFCC097-21C0-4498-A377-A9DEDE995705}"/>
              </a:ext>
            </a:extLst>
          </p:cNvPr>
          <p:cNvGrpSpPr/>
          <p:nvPr/>
        </p:nvGrpSpPr>
        <p:grpSpPr>
          <a:xfrm>
            <a:off x="2461413" y="5841195"/>
            <a:ext cx="2145767" cy="849005"/>
            <a:chOff x="7065711" y="8743936"/>
            <a:chExt cx="3219148" cy="1273705"/>
          </a:xfrm>
        </p:grpSpPr>
        <p:pic>
          <p:nvPicPr>
            <p:cNvPr id="61" name="Kuva 60" descr="Toimisto työntekijä nainen ääriviiva">
              <a:hlinkClick r:id="" action="ppaction://noaction"/>
              <a:extLst>
                <a:ext uri="{FF2B5EF4-FFF2-40B4-BE49-F238E27FC236}">
                  <a16:creationId xmlns:a16="http://schemas.microsoft.com/office/drawing/2014/main" id="{8F88729F-98D0-41C1-A2A9-2D4B0852C0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83114" y="8743936"/>
              <a:ext cx="914400" cy="914400"/>
            </a:xfrm>
            <a:prstGeom prst="rect">
              <a:avLst/>
            </a:prstGeom>
          </p:spPr>
        </p:pic>
        <p:sp>
          <p:nvSpPr>
            <p:cNvPr id="196" name="Tekstiruutu 195">
              <a:extLst>
                <a:ext uri="{FF2B5EF4-FFF2-40B4-BE49-F238E27FC236}">
                  <a16:creationId xmlns:a16="http://schemas.microsoft.com/office/drawing/2014/main" id="{8A44E640-AD0C-4926-BCF9-9993DE0740B7}"/>
                </a:ext>
              </a:extLst>
            </p:cNvPr>
            <p:cNvSpPr txBox="1"/>
            <p:nvPr/>
          </p:nvSpPr>
          <p:spPr>
            <a:xfrm>
              <a:off x="7065711" y="9555904"/>
              <a:ext cx="3219148" cy="46173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06175E"/>
                  </a:solidFill>
                  <a:effectLst/>
                  <a:uLnTx/>
                  <a:uFillTx/>
                  <a:latin typeface="Arial" panose="020B0604020202020204"/>
                  <a:ea typeface="+mn-ea"/>
                  <a:cs typeface="+mn-cs"/>
                </a:rPr>
                <a:t>Sairaanhoitaja, terveydenhoitaja, fysioterapeutti ,elintapaohjaaja,  </a:t>
              </a:r>
              <a:endParaRPr kumimoji="0" lang="fi-FI" sz="733" b="0" i="0" u="none" strike="noStrike" kern="1200" cap="none" spc="0" normalizeH="0" baseline="0" noProof="0">
                <a:ln>
                  <a:noFill/>
                </a:ln>
                <a:solidFill>
                  <a:srgbClr val="06175E"/>
                </a:solidFill>
                <a:effectLst/>
                <a:uLnTx/>
                <a:uFillTx/>
                <a:latin typeface="Arial" panose="020B0604020202020204"/>
                <a:ea typeface="+mn-ea"/>
                <a:cs typeface="+mn-cs"/>
              </a:endParaRPr>
            </a:p>
          </p:txBody>
        </p:sp>
      </p:grpSp>
      <p:sp>
        <p:nvSpPr>
          <p:cNvPr id="201" name="Tekstiruutu 200">
            <a:extLst>
              <a:ext uri="{FF2B5EF4-FFF2-40B4-BE49-F238E27FC236}">
                <a16:creationId xmlns:a16="http://schemas.microsoft.com/office/drawing/2014/main" id="{97476069-AFD4-4E23-A868-28CD7851744A}"/>
              </a:ext>
            </a:extLst>
          </p:cNvPr>
          <p:cNvSpPr txBox="1"/>
          <p:nvPr/>
        </p:nvSpPr>
        <p:spPr>
          <a:xfrm>
            <a:off x="6851100" y="6559198"/>
            <a:ext cx="4178886" cy="2051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33" b="1" i="0" u="none" strike="noStrike" kern="1200" cap="none" spc="0" normalizeH="0" baseline="0" noProof="0">
                <a:ln>
                  <a:noFill/>
                </a:ln>
                <a:solidFill>
                  <a:srgbClr val="06175E"/>
                </a:solidFill>
                <a:effectLst/>
                <a:uLnTx/>
                <a:uFillTx/>
                <a:latin typeface="Arial" panose="020B0604020202020204"/>
                <a:ea typeface="+mn-ea"/>
                <a:cs typeface="+mn-cs"/>
              </a:rPr>
              <a:t>Muut asiantuntijat (liikuntaneuvoja)</a:t>
            </a:r>
          </a:p>
        </p:txBody>
      </p:sp>
      <p:sp>
        <p:nvSpPr>
          <p:cNvPr id="165" name="Ellipsi 164">
            <a:extLst>
              <a:ext uri="{FF2B5EF4-FFF2-40B4-BE49-F238E27FC236}">
                <a16:creationId xmlns:a16="http://schemas.microsoft.com/office/drawing/2014/main" id="{2752B75C-C59D-401A-9FA8-B09BF79599F4}"/>
              </a:ext>
            </a:extLst>
          </p:cNvPr>
          <p:cNvSpPr/>
          <p:nvPr/>
        </p:nvSpPr>
        <p:spPr>
          <a:xfrm>
            <a:off x="11106599" y="2195953"/>
            <a:ext cx="318556" cy="2865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33" b="1" i="0" u="none" strike="noStrike" kern="1200" cap="none" spc="0" normalizeH="0" baseline="0" noProof="0">
                <a:ln>
                  <a:noFill/>
                </a:ln>
                <a:solidFill>
                  <a:srgbClr val="FFFFFF"/>
                </a:solidFill>
                <a:effectLst/>
                <a:uLnTx/>
                <a:uFillTx/>
                <a:latin typeface="Arial" panose="020B0604020202020204"/>
                <a:ea typeface="+mn-ea"/>
                <a:cs typeface="+mn-cs"/>
              </a:rPr>
              <a:t>6</a:t>
            </a:r>
          </a:p>
        </p:txBody>
      </p:sp>
      <p:pic>
        <p:nvPicPr>
          <p:cNvPr id="95" name="Kuva 94" descr="Hoito ääriviiva">
            <a:extLst>
              <a:ext uri="{FF2B5EF4-FFF2-40B4-BE49-F238E27FC236}">
                <a16:creationId xmlns:a16="http://schemas.microsoft.com/office/drawing/2014/main" id="{D93841FD-F88C-4E73-B473-1017403CABB8}"/>
              </a:ext>
            </a:extLst>
          </p:cNvPr>
          <p:cNvPicPr>
            <a:picLocks noChangeAspect="1"/>
          </p:cNvPicPr>
          <p:nvPr/>
        </p:nvPicPr>
        <p:blipFill>
          <a:blip r:embed="rId7" cstate="print">
            <a:biLevel thresh="7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48598" y="1222818"/>
            <a:ext cx="851969" cy="543561"/>
          </a:xfrm>
          <a:prstGeom prst="rect">
            <a:avLst/>
          </a:prstGeom>
        </p:spPr>
      </p:pic>
      <p:sp>
        <p:nvSpPr>
          <p:cNvPr id="107" name="Ellipsi 106">
            <a:extLst>
              <a:ext uri="{FF2B5EF4-FFF2-40B4-BE49-F238E27FC236}">
                <a16:creationId xmlns:a16="http://schemas.microsoft.com/office/drawing/2014/main" id="{5660EC3B-E07C-42A1-B1D9-D7E5B970E072}"/>
              </a:ext>
            </a:extLst>
          </p:cNvPr>
          <p:cNvSpPr/>
          <p:nvPr/>
        </p:nvSpPr>
        <p:spPr>
          <a:xfrm>
            <a:off x="6704602" y="3766175"/>
            <a:ext cx="973955" cy="745274"/>
          </a:xfrm>
          <a:prstGeom prst="ellipse">
            <a:avLst/>
          </a:prstGeom>
          <a:solidFill>
            <a:schemeClr val="bg1"/>
          </a:solidFill>
          <a:ln w="76200">
            <a:solidFill>
              <a:srgbClr val="8FAE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11" name="Yhdistin: Kulma 150">
            <a:extLst>
              <a:ext uri="{FF2B5EF4-FFF2-40B4-BE49-F238E27FC236}">
                <a16:creationId xmlns:a16="http://schemas.microsoft.com/office/drawing/2014/main" id="{73E1F0AB-B2E4-4664-96C4-3790747D8F2C}"/>
              </a:ext>
            </a:extLst>
          </p:cNvPr>
          <p:cNvCxnSpPr>
            <a:cxnSpLocks/>
          </p:cNvCxnSpPr>
          <p:nvPr/>
        </p:nvCxnSpPr>
        <p:spPr>
          <a:xfrm>
            <a:off x="10328612" y="2555402"/>
            <a:ext cx="1292862" cy="870854"/>
          </a:xfrm>
          <a:prstGeom prst="bentConnector3">
            <a:avLst>
              <a:gd name="adj1" fmla="val 50000"/>
            </a:avLst>
          </a:prstGeom>
          <a:ln w="571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6" name="Ellipsi 115">
            <a:extLst>
              <a:ext uri="{FF2B5EF4-FFF2-40B4-BE49-F238E27FC236}">
                <a16:creationId xmlns:a16="http://schemas.microsoft.com/office/drawing/2014/main" id="{13B819AF-4E3D-40B5-AD3A-77413D054995}"/>
              </a:ext>
            </a:extLst>
          </p:cNvPr>
          <p:cNvSpPr/>
          <p:nvPr/>
        </p:nvSpPr>
        <p:spPr>
          <a:xfrm>
            <a:off x="4911168" y="3871151"/>
            <a:ext cx="888362" cy="772656"/>
          </a:xfrm>
          <a:prstGeom prst="ellipse">
            <a:avLst/>
          </a:prstGeom>
          <a:solidFill>
            <a:schemeClr val="bg1"/>
          </a:solidFill>
          <a:ln w="76200">
            <a:solidFill>
              <a:srgbClr val="8FAE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7" name="Kuva 126" descr="Käyttäjäverkosto ääriviiva">
            <a:extLst>
              <a:ext uri="{FF2B5EF4-FFF2-40B4-BE49-F238E27FC236}">
                <a16:creationId xmlns:a16="http://schemas.microsoft.com/office/drawing/2014/main" id="{79262F4D-5806-46CE-D175-4870CF26A14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6155" y="5915799"/>
            <a:ext cx="854709" cy="837229"/>
          </a:xfrm>
          <a:prstGeom prst="rect">
            <a:avLst/>
          </a:prstGeom>
        </p:spPr>
      </p:pic>
      <p:pic>
        <p:nvPicPr>
          <p:cNvPr id="141" name="Kuva 140" descr="Asiakaspalaute ääriviiva">
            <a:extLst>
              <a:ext uri="{FF2B5EF4-FFF2-40B4-BE49-F238E27FC236}">
                <a16:creationId xmlns:a16="http://schemas.microsoft.com/office/drawing/2014/main" id="{7946B922-949F-4A2C-A162-255772E575C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96565" y="5988898"/>
            <a:ext cx="628368" cy="628368"/>
          </a:xfrm>
          <a:prstGeom prst="rect">
            <a:avLst/>
          </a:prstGeom>
        </p:spPr>
      </p:pic>
      <p:pic>
        <p:nvPicPr>
          <p:cNvPr id="117" name="Kuva 116" descr="Miehen profiili ääriviiva">
            <a:extLst>
              <a:ext uri="{FF2B5EF4-FFF2-40B4-BE49-F238E27FC236}">
                <a16:creationId xmlns:a16="http://schemas.microsoft.com/office/drawing/2014/main" id="{8044F39B-38A0-40B8-8BFF-DF9AC52B8B60}"/>
              </a:ext>
            </a:extLst>
          </p:cNvPr>
          <p:cNvPicPr>
            <a:picLocks noChangeAspect="1"/>
          </p:cNvPicPr>
          <p:nvPr/>
        </p:nvPicPr>
        <p:blipFill>
          <a:blip r:embed="rId13" cstate="print">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5907" y="969007"/>
            <a:ext cx="548110" cy="548110"/>
          </a:xfrm>
          <a:prstGeom prst="rect">
            <a:avLst/>
          </a:prstGeom>
        </p:spPr>
      </p:pic>
      <p:sp>
        <p:nvSpPr>
          <p:cNvPr id="108" name="Tekstiruutu 107">
            <a:hlinkClick r:id="" action="ppaction://noaction"/>
            <a:extLst>
              <a:ext uri="{FF2B5EF4-FFF2-40B4-BE49-F238E27FC236}">
                <a16:creationId xmlns:a16="http://schemas.microsoft.com/office/drawing/2014/main" id="{B62798C4-7CB0-425C-9710-234ECC56650E}"/>
              </a:ext>
            </a:extLst>
          </p:cNvPr>
          <p:cNvSpPr txBox="1"/>
          <p:nvPr/>
        </p:nvSpPr>
        <p:spPr>
          <a:xfrm>
            <a:off x="1329356" y="2845076"/>
            <a:ext cx="2536087" cy="2358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33" b="1" i="0" u="none" strike="noStrike" kern="1200" cap="none" spc="0" normalizeH="0" baseline="0" noProof="0">
                <a:ln>
                  <a:noFill/>
                </a:ln>
                <a:solidFill>
                  <a:srgbClr val="06175E"/>
                </a:solidFill>
                <a:effectLst/>
                <a:uLnTx/>
                <a:uFillTx/>
                <a:latin typeface="Arial" panose="020B0604020202020204"/>
                <a:ea typeface="+mn-ea"/>
                <a:cs typeface="+mn-cs"/>
              </a:rPr>
              <a:t>Terveystarkastuksen tulos ja lähetys</a:t>
            </a:r>
          </a:p>
        </p:txBody>
      </p:sp>
      <p:pic>
        <p:nvPicPr>
          <p:cNvPr id="144" name="Kuva 143" descr="Sylimikro ääriviiva">
            <a:hlinkClick r:id="" action="ppaction://noaction"/>
            <a:extLst>
              <a:ext uri="{FF2B5EF4-FFF2-40B4-BE49-F238E27FC236}">
                <a16:creationId xmlns:a16="http://schemas.microsoft.com/office/drawing/2014/main" id="{1967578B-673A-49D8-9759-36BFDDAC84A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537195" y="989055"/>
            <a:ext cx="456568" cy="456568"/>
          </a:xfrm>
          <a:prstGeom prst="rect">
            <a:avLst/>
          </a:prstGeom>
          <a:ln>
            <a:noFill/>
          </a:ln>
        </p:spPr>
      </p:pic>
      <p:sp>
        <p:nvSpPr>
          <p:cNvPr id="56" name="Tekstiruutu 55"/>
          <p:cNvSpPr txBox="1"/>
          <p:nvPr/>
        </p:nvSpPr>
        <p:spPr>
          <a:xfrm>
            <a:off x="4790826" y="4777083"/>
            <a:ext cx="1230142" cy="168998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28282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282828"/>
                </a:solidFill>
                <a:effectLst/>
                <a:uLnTx/>
                <a:uFillTx/>
                <a:latin typeface="Arial" panose="020B0604020202020204"/>
                <a:ea typeface="+mn-ea"/>
                <a:cs typeface="+mn-cs"/>
              </a:rPr>
              <a:t>Yksilöllinen etävastaanotto, jossa tuetaan terveyden, hyvinvoinnin ja toimintakyvyn edistämiseen.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282828"/>
                </a:solidFill>
                <a:effectLst/>
                <a:uLnTx/>
                <a:uFillTx/>
                <a:latin typeface="Arial" panose="020B0604020202020204"/>
                <a:ea typeface="+mn-ea"/>
                <a:cs typeface="+mn-cs"/>
              </a:rPr>
              <a:t>Ohjataan hyödyntämään R</a:t>
            </a:r>
            <a:r>
              <a:rPr kumimoji="0" lang="fi-FI" sz="800" b="0" i="0" u="none" strike="noStrike" kern="1200" cap="none" spc="0" normalizeH="0" baseline="0" noProof="0" err="1">
                <a:ln>
                  <a:noFill/>
                </a:ln>
                <a:solidFill>
                  <a:srgbClr val="282828"/>
                </a:solidFill>
                <a:effectLst/>
                <a:uLnTx/>
                <a:uFillTx/>
                <a:latin typeface="Arial" panose="020B0604020202020204"/>
                <a:ea typeface="+mn-ea"/>
                <a:cs typeface="+mn-cs"/>
              </a:rPr>
              <a:t>eittis</a:t>
            </a:r>
            <a:r>
              <a:rPr kumimoji="0" lang="fi-FI" sz="800" b="0" i="0" u="none" strike="noStrike" kern="1200" cap="none" spc="0" normalizeH="0" baseline="0" noProof="0">
                <a:ln>
                  <a:noFill/>
                </a:ln>
                <a:solidFill>
                  <a:srgbClr val="282828"/>
                </a:solidFill>
                <a:effectLst/>
                <a:uLnTx/>
                <a:uFillTx/>
                <a:latin typeface="Arial" panose="020B0604020202020204"/>
                <a:ea typeface="+mn-ea"/>
                <a:cs typeface="+mn-cs"/>
              </a:rPr>
              <a:t> sivustoa pohde.fi-sivustojen sisältä ja Omaolon terveysvalmennuksia.</a:t>
            </a:r>
            <a:endParaRPr kumimoji="0" lang="fi-FI" sz="800" b="0" i="0" u="none" strike="noStrike" kern="1200" cap="none" spc="0" normalizeH="0" baseline="0" noProof="0">
              <a:ln>
                <a:noFill/>
              </a:ln>
              <a:solidFill>
                <a:srgbClr val="06175E"/>
              </a:solidFill>
              <a:effectLst/>
              <a:uLnTx/>
              <a:uFillTx/>
              <a:latin typeface="Arial" panose="020B0604020202020204"/>
              <a:ea typeface="+mn-ea"/>
              <a:cs typeface="+mn-cs"/>
            </a:endParaRPr>
          </a:p>
        </p:txBody>
      </p:sp>
      <p:sp>
        <p:nvSpPr>
          <p:cNvPr id="34" name="Pyöristetty suorakulmio 66">
            <a:extLst>
              <a:ext uri="{FF2B5EF4-FFF2-40B4-BE49-F238E27FC236}">
                <a16:creationId xmlns:a16="http://schemas.microsoft.com/office/drawing/2014/main" id="{7C445831-FB33-4C4D-1C41-8695B9747CF9}"/>
              </a:ext>
            </a:extLst>
          </p:cNvPr>
          <p:cNvSpPr/>
          <p:nvPr/>
        </p:nvSpPr>
        <p:spPr>
          <a:xfrm>
            <a:off x="6565911" y="4746088"/>
            <a:ext cx="1170724" cy="1872220"/>
          </a:xfrm>
          <a:prstGeom prst="roundRect">
            <a:avLst/>
          </a:prstGeom>
          <a:solidFill>
            <a:schemeClr val="accent1">
              <a:lumMod val="60000"/>
              <a:lumOff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Tekstiruutu 34">
            <a:extLst>
              <a:ext uri="{FF2B5EF4-FFF2-40B4-BE49-F238E27FC236}">
                <a16:creationId xmlns:a16="http://schemas.microsoft.com/office/drawing/2014/main" id="{D8B3637D-DBB6-4C9E-D853-9F3FBE7019FC}"/>
              </a:ext>
            </a:extLst>
          </p:cNvPr>
          <p:cNvSpPr txBox="1"/>
          <p:nvPr/>
        </p:nvSpPr>
        <p:spPr>
          <a:xfrm>
            <a:off x="6553302" y="4805198"/>
            <a:ext cx="1225992" cy="193899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282828"/>
                </a:solidFill>
                <a:effectLst/>
                <a:uLnTx/>
                <a:uFillTx/>
                <a:latin typeface="Arial" panose="020B0604020202020204"/>
                <a:ea typeface="+mn-ea"/>
                <a:cs typeface="+mn-cs"/>
              </a:rPr>
              <a:t>Yksilöllinen vastaanottokäynti, jossa asukasta tuetaan omaehtoiseen terveyden, hyvinvoinnin ja toimintakyvyn edistämiseen. Ohjataan hyödyntämään R</a:t>
            </a:r>
            <a:r>
              <a:rPr kumimoji="0" lang="fi-FI" sz="800" b="0" i="0" u="none" strike="noStrike" kern="1200" cap="none" spc="0" normalizeH="0" baseline="0" noProof="0" err="1">
                <a:ln>
                  <a:noFill/>
                </a:ln>
                <a:solidFill>
                  <a:srgbClr val="282828"/>
                </a:solidFill>
                <a:effectLst/>
                <a:uLnTx/>
                <a:uFillTx/>
                <a:latin typeface="Arial" panose="020B0604020202020204"/>
                <a:ea typeface="+mn-ea"/>
                <a:cs typeface="+mn-cs"/>
              </a:rPr>
              <a:t>eittis</a:t>
            </a:r>
            <a:r>
              <a:rPr kumimoji="0" lang="fi-FI" sz="800" b="0" i="0" u="none" strike="noStrike" kern="1200" cap="none" spc="0" normalizeH="0" baseline="0" noProof="0">
                <a:ln>
                  <a:noFill/>
                </a:ln>
                <a:solidFill>
                  <a:srgbClr val="282828"/>
                </a:solidFill>
                <a:effectLst/>
                <a:uLnTx/>
                <a:uFillTx/>
                <a:latin typeface="Arial" panose="020B0604020202020204"/>
                <a:ea typeface="+mn-ea"/>
                <a:cs typeface="+mn-cs"/>
              </a:rPr>
              <a:t> sivustoa pohde.fi-sivustojen sisältä ja Omaolon terveysvalmennuksia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282828"/>
              </a:solidFill>
              <a:effectLst/>
              <a:uLnTx/>
              <a:uFillTx/>
              <a:latin typeface="Arial" panose="020B0604020202020204"/>
              <a:ea typeface="+mn-ea"/>
              <a:cs typeface="+mn-cs"/>
            </a:endParaRPr>
          </a:p>
        </p:txBody>
      </p:sp>
      <p:sp>
        <p:nvSpPr>
          <p:cNvPr id="36" name="Ellipsi 35">
            <a:extLst>
              <a:ext uri="{FF2B5EF4-FFF2-40B4-BE49-F238E27FC236}">
                <a16:creationId xmlns:a16="http://schemas.microsoft.com/office/drawing/2014/main" id="{7F207225-0386-C80F-E3B0-849013A5115F}"/>
              </a:ext>
            </a:extLst>
          </p:cNvPr>
          <p:cNvSpPr/>
          <p:nvPr/>
        </p:nvSpPr>
        <p:spPr>
          <a:xfrm>
            <a:off x="4377508" y="844004"/>
            <a:ext cx="772656" cy="772656"/>
          </a:xfrm>
          <a:prstGeom prst="ellipse">
            <a:avLst/>
          </a:prstGeom>
          <a:noFill/>
          <a:ln w="76200">
            <a:solidFill>
              <a:srgbClr val="8FAE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2" name="Tekstiruutu 61">
            <a:hlinkClick r:id="" action="ppaction://noaction"/>
            <a:extLst>
              <a:ext uri="{FF2B5EF4-FFF2-40B4-BE49-F238E27FC236}">
                <a16:creationId xmlns:a16="http://schemas.microsoft.com/office/drawing/2014/main" id="{F23C031F-2BB3-3997-9040-B00A652FC545}"/>
              </a:ext>
            </a:extLst>
          </p:cNvPr>
          <p:cNvSpPr txBox="1"/>
          <p:nvPr/>
        </p:nvSpPr>
        <p:spPr>
          <a:xfrm>
            <a:off x="8541995" y="2056323"/>
            <a:ext cx="1437052" cy="2358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33" b="1" i="0" u="none" strike="noStrike" kern="1200" cap="none" spc="0" normalizeH="0" baseline="0" noProof="0">
                <a:ln>
                  <a:noFill/>
                </a:ln>
                <a:solidFill>
                  <a:srgbClr val="06175E"/>
                </a:solidFill>
                <a:effectLst/>
                <a:uLnTx/>
                <a:uFillTx/>
                <a:latin typeface="Arial" panose="020B0604020202020204"/>
                <a:ea typeface="+mn-ea"/>
                <a:cs typeface="+mn-cs"/>
              </a:rPr>
              <a:t>Kohdennettu palvelu</a:t>
            </a:r>
          </a:p>
        </p:txBody>
      </p:sp>
      <p:sp>
        <p:nvSpPr>
          <p:cNvPr id="63" name="Ellipsi 62">
            <a:extLst>
              <a:ext uri="{FF2B5EF4-FFF2-40B4-BE49-F238E27FC236}">
                <a16:creationId xmlns:a16="http://schemas.microsoft.com/office/drawing/2014/main" id="{3CD3A47C-4B25-A4B7-EC91-F78DF79B481E}"/>
              </a:ext>
            </a:extLst>
          </p:cNvPr>
          <p:cNvSpPr/>
          <p:nvPr/>
        </p:nvSpPr>
        <p:spPr>
          <a:xfrm>
            <a:off x="8760886" y="932873"/>
            <a:ext cx="1004502" cy="921507"/>
          </a:xfrm>
          <a:prstGeom prst="ellipse">
            <a:avLst/>
          </a:prstGeom>
          <a:noFill/>
          <a:ln w="76200">
            <a:solidFill>
              <a:srgbClr val="F07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8" name="Ellipsi 77">
            <a:extLst>
              <a:ext uri="{FF2B5EF4-FFF2-40B4-BE49-F238E27FC236}">
                <a16:creationId xmlns:a16="http://schemas.microsoft.com/office/drawing/2014/main" id="{C65965A0-4634-AFFE-0DFD-942088F402B9}"/>
              </a:ext>
            </a:extLst>
          </p:cNvPr>
          <p:cNvSpPr/>
          <p:nvPr/>
        </p:nvSpPr>
        <p:spPr>
          <a:xfrm>
            <a:off x="11038827" y="2525530"/>
            <a:ext cx="772656" cy="772656"/>
          </a:xfrm>
          <a:prstGeom prst="ellipse">
            <a:avLst/>
          </a:prstGeom>
          <a:noFill/>
          <a:ln w="76200">
            <a:solidFill>
              <a:srgbClr val="FF97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0" name="Kuva 79" descr="Tienviitta ääriviiva">
            <a:extLst>
              <a:ext uri="{FF2B5EF4-FFF2-40B4-BE49-F238E27FC236}">
                <a16:creationId xmlns:a16="http://schemas.microsoft.com/office/drawing/2014/main" id="{3F2E1211-D1C4-AF20-4C9F-AE0AF3DB19F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067970" y="2619033"/>
            <a:ext cx="585651" cy="585651"/>
          </a:xfrm>
          <a:prstGeom prst="rect">
            <a:avLst/>
          </a:prstGeom>
        </p:spPr>
      </p:pic>
      <p:sp>
        <p:nvSpPr>
          <p:cNvPr id="24" name="Ellipsi 23">
            <a:extLst>
              <a:ext uri="{FF2B5EF4-FFF2-40B4-BE49-F238E27FC236}">
                <a16:creationId xmlns:a16="http://schemas.microsoft.com/office/drawing/2014/main" id="{6B26D670-0756-4851-8E6F-409F9C9A78D6}"/>
              </a:ext>
            </a:extLst>
          </p:cNvPr>
          <p:cNvSpPr/>
          <p:nvPr/>
        </p:nvSpPr>
        <p:spPr>
          <a:xfrm>
            <a:off x="301109" y="2757092"/>
            <a:ext cx="772656" cy="762089"/>
          </a:xfrm>
          <a:prstGeom prst="ellipse">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6" name="Kuva 95" descr="Sylimikro ääriviiva">
            <a:hlinkClick r:id="" action="ppaction://noaction"/>
            <a:extLst>
              <a:ext uri="{FF2B5EF4-FFF2-40B4-BE49-F238E27FC236}">
                <a16:creationId xmlns:a16="http://schemas.microsoft.com/office/drawing/2014/main" id="{1967578B-673A-49D8-9759-36BFDDAC84A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5211" y="1889815"/>
            <a:ext cx="396598" cy="396598"/>
          </a:xfrm>
          <a:prstGeom prst="rect">
            <a:avLst/>
          </a:prstGeom>
          <a:ln>
            <a:noFill/>
          </a:ln>
        </p:spPr>
      </p:pic>
      <p:pic>
        <p:nvPicPr>
          <p:cNvPr id="114" name="Kuva 113" descr="Sylimikro ääriviiva">
            <a:hlinkClick r:id="" action="ppaction://noaction"/>
            <a:extLst>
              <a:ext uri="{FF2B5EF4-FFF2-40B4-BE49-F238E27FC236}">
                <a16:creationId xmlns:a16="http://schemas.microsoft.com/office/drawing/2014/main" id="{1967578B-673A-49D8-9759-36BFDDAC84A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7383" y="2921976"/>
            <a:ext cx="411859" cy="411859"/>
          </a:xfrm>
          <a:prstGeom prst="rect">
            <a:avLst/>
          </a:prstGeom>
          <a:ln>
            <a:noFill/>
          </a:ln>
        </p:spPr>
      </p:pic>
      <p:pic>
        <p:nvPicPr>
          <p:cNvPr id="97" name="Kuva 96" descr="Puhelinkeskus ääriviiva">
            <a:extLst>
              <a:ext uri="{FF2B5EF4-FFF2-40B4-BE49-F238E27FC236}">
                <a16:creationId xmlns:a16="http://schemas.microsoft.com/office/drawing/2014/main" id="{C0558A21-1551-41A6-A6B9-FB1875313E15}"/>
              </a:ext>
            </a:extLst>
          </p:cNvPr>
          <p:cNvPicPr>
            <a:picLocks noChangeAspect="1"/>
          </p:cNvPicPr>
          <p:nvPr/>
        </p:nvPicPr>
        <p:blipFill>
          <a:blip r:embed="rId19" cstate="print">
            <a:biLevel thresh="75000"/>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069483" y="3956334"/>
            <a:ext cx="551112" cy="551112"/>
          </a:xfrm>
          <a:prstGeom prst="rect">
            <a:avLst/>
          </a:prstGeom>
        </p:spPr>
      </p:pic>
      <p:pic>
        <p:nvPicPr>
          <p:cNvPr id="142" name="Kuva 141" descr="Toimisto työntekijä nainen ääriviiva">
            <a:hlinkClick r:id="" action="ppaction://noaction"/>
            <a:extLst>
              <a:ext uri="{FF2B5EF4-FFF2-40B4-BE49-F238E27FC236}">
                <a16:creationId xmlns:a16="http://schemas.microsoft.com/office/drawing/2014/main" id="{8F88729F-98D0-41C1-A2A9-2D4B0852C0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03107" y="3808483"/>
            <a:ext cx="544353" cy="544353"/>
          </a:xfrm>
          <a:prstGeom prst="rect">
            <a:avLst/>
          </a:prstGeom>
        </p:spPr>
      </p:pic>
      <p:sp>
        <p:nvSpPr>
          <p:cNvPr id="180" name="Suorakulmio 179">
            <a:extLst>
              <a:ext uri="{FF2B5EF4-FFF2-40B4-BE49-F238E27FC236}">
                <a16:creationId xmlns:a16="http://schemas.microsoft.com/office/drawing/2014/main" id="{F270DC11-229A-ED93-EB00-C79BF45C878D}"/>
              </a:ext>
            </a:extLst>
          </p:cNvPr>
          <p:cNvSpPr/>
          <p:nvPr/>
        </p:nvSpPr>
        <p:spPr>
          <a:xfrm>
            <a:off x="10263352" y="717331"/>
            <a:ext cx="1560786" cy="3231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Suorakulmio: Pyöristetyt kulmat 17">
            <a:extLst>
              <a:ext uri="{FF2B5EF4-FFF2-40B4-BE49-F238E27FC236}">
                <a16:creationId xmlns:a16="http://schemas.microsoft.com/office/drawing/2014/main" id="{8BF2459A-D010-A25A-8ADA-247FF915F41B}"/>
              </a:ext>
            </a:extLst>
          </p:cNvPr>
          <p:cNvSpPr/>
          <p:nvPr/>
        </p:nvSpPr>
        <p:spPr>
          <a:xfrm>
            <a:off x="5199666" y="1028875"/>
            <a:ext cx="2434424" cy="77038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282828"/>
                </a:solidFill>
                <a:effectLst/>
                <a:uLnTx/>
                <a:uFillTx/>
                <a:latin typeface="Arial" panose="020B0604020202020204"/>
                <a:ea typeface="+mn-ea"/>
                <a:cs typeface="+mn-cs"/>
              </a:rPr>
              <a:t>Terveystarkastuksen työjonolle nimetyt ammattilaiset vastaanottaa ja tarkistaa terveystarkastuksen antaman raportin, tekee HTA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282828"/>
                </a:solidFill>
                <a:effectLst/>
                <a:uLnTx/>
                <a:uFillTx/>
                <a:latin typeface="Arial" panose="020B0604020202020204"/>
                <a:ea typeface="+mn-ea"/>
                <a:cs typeface="+mn-cs"/>
              </a:rPr>
              <a:t>.</a:t>
            </a:r>
          </a:p>
        </p:txBody>
      </p:sp>
      <p:pic>
        <p:nvPicPr>
          <p:cNvPr id="15" name="Kuva 14">
            <a:extLst>
              <a:ext uri="{FF2B5EF4-FFF2-40B4-BE49-F238E27FC236}">
                <a16:creationId xmlns:a16="http://schemas.microsoft.com/office/drawing/2014/main" id="{0FC28229-58CD-F4C8-46B1-1166B2400DFF}"/>
              </a:ext>
            </a:extLst>
          </p:cNvPr>
          <p:cNvPicPr>
            <a:picLocks noChangeAspect="1"/>
          </p:cNvPicPr>
          <p:nvPr/>
        </p:nvPicPr>
        <p:blipFill>
          <a:blip r:embed="rId21"/>
          <a:stretch>
            <a:fillRect/>
          </a:stretch>
        </p:blipFill>
        <p:spPr>
          <a:xfrm>
            <a:off x="11031234" y="95709"/>
            <a:ext cx="935621" cy="244075"/>
          </a:xfrm>
          <a:prstGeom prst="rect">
            <a:avLst/>
          </a:prstGeom>
        </p:spPr>
      </p:pic>
      <p:sp>
        <p:nvSpPr>
          <p:cNvPr id="28" name="Nuoli: Alas 27">
            <a:extLst>
              <a:ext uri="{FF2B5EF4-FFF2-40B4-BE49-F238E27FC236}">
                <a16:creationId xmlns:a16="http://schemas.microsoft.com/office/drawing/2014/main" id="{6E18B029-3B19-DF77-0EA3-CEE22818C099}"/>
              </a:ext>
            </a:extLst>
          </p:cNvPr>
          <p:cNvSpPr/>
          <p:nvPr/>
        </p:nvSpPr>
        <p:spPr>
          <a:xfrm>
            <a:off x="5171329" y="3175583"/>
            <a:ext cx="387418" cy="34914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Nuoli: Alas 28">
            <a:extLst>
              <a:ext uri="{FF2B5EF4-FFF2-40B4-BE49-F238E27FC236}">
                <a16:creationId xmlns:a16="http://schemas.microsoft.com/office/drawing/2014/main" id="{BD605FF3-70A8-C8BD-5AF6-4ABECAF32D28}"/>
              </a:ext>
            </a:extLst>
          </p:cNvPr>
          <p:cNvSpPr/>
          <p:nvPr/>
        </p:nvSpPr>
        <p:spPr>
          <a:xfrm>
            <a:off x="6875570" y="3168273"/>
            <a:ext cx="484632" cy="3363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uorakulmio: Pyöristetyt kulmat 9">
            <a:extLst>
              <a:ext uri="{FF2B5EF4-FFF2-40B4-BE49-F238E27FC236}">
                <a16:creationId xmlns:a16="http://schemas.microsoft.com/office/drawing/2014/main" id="{4F6E8386-1911-CEC7-9FED-C47906F41223}"/>
              </a:ext>
            </a:extLst>
          </p:cNvPr>
          <p:cNvSpPr/>
          <p:nvPr/>
        </p:nvSpPr>
        <p:spPr>
          <a:xfrm>
            <a:off x="4704373" y="1860765"/>
            <a:ext cx="2894915" cy="1280882"/>
          </a:xfrm>
          <a:prstGeom prst="roundRect">
            <a:avLst>
              <a:gd name="adj" fmla="val 30272"/>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282828"/>
                </a:solidFill>
                <a:effectLst/>
                <a:uLnTx/>
                <a:uFillTx/>
                <a:latin typeface="Arial" panose="020B0604020202020204"/>
                <a:ea typeface="+mn-ea"/>
                <a:cs typeface="+mn-cs"/>
              </a:rPr>
              <a:t>T</a:t>
            </a:r>
            <a:r>
              <a:rPr kumimoji="0" lang="fi-FI" sz="1000" b="0" i="0" u="none" strike="noStrike" kern="1200" cap="none" spc="0" normalizeH="0" baseline="0" noProof="0" err="1">
                <a:ln>
                  <a:noFill/>
                </a:ln>
                <a:solidFill>
                  <a:srgbClr val="282828"/>
                </a:solidFill>
                <a:effectLst/>
                <a:uLnTx/>
                <a:uFillTx/>
                <a:latin typeface="Arial" panose="020B0604020202020204"/>
                <a:ea typeface="+mn-ea"/>
                <a:cs typeface="+mn-cs"/>
              </a:rPr>
              <a:t>erveystarkastuksesta</a:t>
            </a:r>
            <a:r>
              <a:rPr kumimoji="0" lang="fi-FI" sz="1000" b="0" i="0" u="none" strike="noStrike" kern="1200" cap="none" spc="0" normalizeH="0" baseline="0" noProof="0">
                <a:ln>
                  <a:noFill/>
                </a:ln>
                <a:solidFill>
                  <a:srgbClr val="282828"/>
                </a:solidFill>
                <a:effectLst/>
                <a:uLnTx/>
                <a:uFillTx/>
                <a:latin typeface="Arial" panose="020B0604020202020204"/>
                <a:ea typeface="+mn-ea"/>
                <a:cs typeface="+mn-cs"/>
              </a:rPr>
              <a:t> nousseet riskit   auttavat ammattilaista </a:t>
            </a:r>
            <a:r>
              <a:rPr kumimoji="0" lang="fi-FI" sz="1000" b="0" i="0" u="none" strike="noStrike" kern="1200" cap="none" spc="0" normalizeH="0" baseline="0" noProof="0" err="1">
                <a:ln>
                  <a:noFill/>
                </a:ln>
                <a:solidFill>
                  <a:srgbClr val="282828"/>
                </a:solidFill>
                <a:effectLst/>
                <a:uLnTx/>
                <a:uFillTx/>
                <a:latin typeface="Arial" panose="020B0604020202020204"/>
                <a:ea typeface="+mn-ea"/>
                <a:cs typeface="+mn-cs"/>
              </a:rPr>
              <a:t>HTA:n</a:t>
            </a:r>
            <a:r>
              <a:rPr kumimoji="0" lang="fi-FI" sz="1000" b="0" i="0" u="none" strike="noStrike" kern="1200" cap="none" spc="0" normalizeH="0" baseline="0" noProof="0">
                <a:ln>
                  <a:noFill/>
                </a:ln>
                <a:solidFill>
                  <a:srgbClr val="282828"/>
                </a:solidFill>
                <a:effectLst/>
                <a:uLnTx/>
                <a:uFillTx/>
                <a:latin typeface="Arial" panose="020B0604020202020204"/>
                <a:ea typeface="+mn-ea"/>
                <a:cs typeface="+mn-cs"/>
              </a:rPr>
              <a:t> tekemisessä</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282828"/>
                </a:solidFill>
                <a:effectLst/>
                <a:uLnTx/>
                <a:uFillTx/>
                <a:latin typeface="Arial" panose="020B0604020202020204"/>
                <a:ea typeface="+mn-ea"/>
                <a:cs typeface="+mn-cs"/>
              </a:rPr>
              <a:t>ja ojauksessa. Asukas ohjataan sairaanhoitajanvastaanotolle,asiantuntijan vastaanotoille, elintapaohjaajalle tai liikuntaohjaajalle. Ammattilainen viestittää asukkaalle Omaolossa jatkosuunnitelman</a:t>
            </a:r>
            <a:endParaRPr kumimoji="0" lang="fi-FI"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Yhdistin: Kulma 15">
            <a:extLst>
              <a:ext uri="{FF2B5EF4-FFF2-40B4-BE49-F238E27FC236}">
                <a16:creationId xmlns:a16="http://schemas.microsoft.com/office/drawing/2014/main" id="{108FD5A1-655B-0B85-058A-77C6F700D359}"/>
              </a:ext>
            </a:extLst>
          </p:cNvPr>
          <p:cNvCxnSpPr>
            <a:cxnSpLocks/>
          </p:cNvCxnSpPr>
          <p:nvPr/>
        </p:nvCxnSpPr>
        <p:spPr>
          <a:xfrm rot="5400000" flipH="1" flipV="1">
            <a:off x="6468107" y="-20359"/>
            <a:ext cx="297185" cy="4019039"/>
          </a:xfrm>
          <a:prstGeom prst="bentConnector4">
            <a:avLst>
              <a:gd name="adj1" fmla="val -1582942"/>
              <a:gd name="adj2" fmla="val 79941"/>
            </a:avLst>
          </a:prstGeom>
          <a:noFill/>
          <a:ln w="76200" cap="flat" cmpd="sng" algn="ctr">
            <a:solidFill>
              <a:srgbClr val="000C4A"/>
            </a:solidFill>
            <a:prstDash val="solid"/>
            <a:miter lim="800000"/>
          </a:ln>
          <a:effectLst/>
        </p:spPr>
      </p:cxnSp>
      <p:sp>
        <p:nvSpPr>
          <p:cNvPr id="20" name="Suorakulmio 19">
            <a:extLst>
              <a:ext uri="{FF2B5EF4-FFF2-40B4-BE49-F238E27FC236}">
                <a16:creationId xmlns:a16="http://schemas.microsoft.com/office/drawing/2014/main" id="{2ED5CA3F-6029-79F9-091E-B69168DA9738}"/>
              </a:ext>
            </a:extLst>
          </p:cNvPr>
          <p:cNvSpPr/>
          <p:nvPr/>
        </p:nvSpPr>
        <p:spPr>
          <a:xfrm>
            <a:off x="643510" y="5469457"/>
            <a:ext cx="2965607" cy="3052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Kaikilla asukkailla mahdollisuus lähettää vastaukset ammattilaiselle.+ punaisille ajanvaraus</a:t>
            </a:r>
            <a:endPar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Suorakulmio: Pyöristetyt kulmat 38">
            <a:extLst>
              <a:ext uri="{FF2B5EF4-FFF2-40B4-BE49-F238E27FC236}">
                <a16:creationId xmlns:a16="http://schemas.microsoft.com/office/drawing/2014/main" id="{79C2C89A-DA6E-36DC-E1B3-9E8E7871B6BF}"/>
              </a:ext>
            </a:extLst>
          </p:cNvPr>
          <p:cNvSpPr/>
          <p:nvPr/>
        </p:nvSpPr>
        <p:spPr>
          <a:xfrm>
            <a:off x="1251774" y="3118296"/>
            <a:ext cx="2299814" cy="678380"/>
          </a:xfrm>
          <a:prstGeom prst="roundRect">
            <a:avLst>
              <a:gd name="adj" fmla="val 1614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181717"/>
                </a:solidFill>
                <a:effectLst/>
                <a:uLnTx/>
                <a:uFillTx/>
                <a:latin typeface="Arial" panose="020B0604020202020204" pitchFamily="34" charset="0"/>
                <a:ea typeface="+mn-ea"/>
                <a:cs typeface="Arial" panose="020B0604020202020204" pitchFamily="34" charset="0"/>
              </a:rPr>
              <a:t>Asukas saa punaisen eli kriittisimmän tuloksen.</a:t>
            </a:r>
            <a:r>
              <a:rPr kumimoji="0" lang="fi-FI"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Asukas kuuluu elintapasairauksien osalta riskiryhmään ja kuluttavat elintapavalinnoillaan terveyttään huomattavasti keskimääräistä enemmän. </a:t>
            </a:r>
            <a:r>
              <a:rPr kumimoji="0" lang="fi-FI" sz="800" b="0" i="0" u="none" strike="noStrike" kern="1200" cap="none" spc="0" normalizeH="0" baseline="0" noProof="0">
                <a:ln>
                  <a:noFill/>
                </a:ln>
                <a:solidFill>
                  <a:srgbClr val="181717"/>
                </a:solidFill>
                <a:effectLst/>
                <a:uLnTx/>
                <a:uFillTx/>
                <a:latin typeface="Arial" panose="020B0604020202020204" pitchFamily="34" charset="0"/>
                <a:ea typeface="+mn-ea"/>
                <a:cs typeface="Arial" panose="020B0604020202020204" pitchFamily="34" charset="0"/>
              </a:rPr>
              <a:t> </a:t>
            </a:r>
          </a:p>
        </p:txBody>
      </p:sp>
      <p:sp>
        <p:nvSpPr>
          <p:cNvPr id="40" name="Suorakulmio: Pyöristetyt kulmat 39">
            <a:extLst>
              <a:ext uri="{FF2B5EF4-FFF2-40B4-BE49-F238E27FC236}">
                <a16:creationId xmlns:a16="http://schemas.microsoft.com/office/drawing/2014/main" id="{5D5CDB41-F9DC-857A-A28A-E424C2C1F89D}"/>
              </a:ext>
            </a:extLst>
          </p:cNvPr>
          <p:cNvSpPr/>
          <p:nvPr/>
        </p:nvSpPr>
        <p:spPr>
          <a:xfrm>
            <a:off x="1275739" y="4855718"/>
            <a:ext cx="2291675" cy="422028"/>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181717"/>
                </a:solidFill>
                <a:effectLst/>
                <a:uLnTx/>
                <a:uFillTx/>
                <a:latin typeface="Arial" panose="020B0604020202020204" pitchFamily="34" charset="0"/>
                <a:ea typeface="+mn-ea"/>
                <a:cs typeface="Arial" panose="020B0604020202020204" pitchFamily="34" charset="0"/>
              </a:rPr>
              <a:t>Asukas saa vihreän eli optimaalisen tuloksen.</a:t>
            </a:r>
            <a:r>
              <a:rPr kumimoji="0" lang="fi-FI"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Asukkaan eliniänodote on optimaalisella tasolla.</a:t>
            </a:r>
            <a:endParaRPr kumimoji="0" lang="fi-FI" sz="800" b="0" i="0" u="none" strike="noStrike" kern="1200" cap="none" spc="0" normalizeH="0" baseline="0" noProof="0">
              <a:ln>
                <a:noFill/>
              </a:ln>
              <a:solidFill>
                <a:srgbClr val="181717"/>
              </a:solidFill>
              <a:effectLst/>
              <a:uLnTx/>
              <a:uFillTx/>
              <a:latin typeface="Arial" panose="020B0604020202020204" pitchFamily="34" charset="0"/>
              <a:ea typeface="+mn-ea"/>
              <a:cs typeface="Arial" panose="020B0604020202020204" pitchFamily="34" charset="0"/>
            </a:endParaRPr>
          </a:p>
        </p:txBody>
      </p:sp>
      <p:pic>
        <p:nvPicPr>
          <p:cNvPr id="4" name="Kuva 3">
            <a:extLst>
              <a:ext uri="{FF2B5EF4-FFF2-40B4-BE49-F238E27FC236}">
                <a16:creationId xmlns:a16="http://schemas.microsoft.com/office/drawing/2014/main" id="{752753C8-51A7-8E7C-1CC4-5E7E7F56D66B}"/>
              </a:ext>
            </a:extLst>
          </p:cNvPr>
          <p:cNvPicPr>
            <a:picLocks noChangeAspect="1"/>
          </p:cNvPicPr>
          <p:nvPr/>
        </p:nvPicPr>
        <p:blipFill>
          <a:blip r:embed="rId22"/>
          <a:stretch>
            <a:fillRect/>
          </a:stretch>
        </p:blipFill>
        <p:spPr>
          <a:xfrm>
            <a:off x="9755198" y="-22373"/>
            <a:ext cx="2372384" cy="495043"/>
          </a:xfrm>
          <a:prstGeom prst="rect">
            <a:avLst/>
          </a:prstGeom>
        </p:spPr>
      </p:pic>
      <p:pic>
        <p:nvPicPr>
          <p:cNvPr id="22" name="Kuva 21">
            <a:extLst>
              <a:ext uri="{FF2B5EF4-FFF2-40B4-BE49-F238E27FC236}">
                <a16:creationId xmlns:a16="http://schemas.microsoft.com/office/drawing/2014/main" id="{DE6189B8-80A1-1EC4-73A2-37CEE1F00FFF}"/>
              </a:ext>
            </a:extLst>
          </p:cNvPr>
          <p:cNvPicPr>
            <a:picLocks noChangeAspect="1"/>
          </p:cNvPicPr>
          <p:nvPr/>
        </p:nvPicPr>
        <p:blipFill>
          <a:blip r:embed="rId23"/>
          <a:stretch>
            <a:fillRect/>
          </a:stretch>
        </p:blipFill>
        <p:spPr>
          <a:xfrm>
            <a:off x="10545627" y="5567099"/>
            <a:ext cx="1581955" cy="963504"/>
          </a:xfrm>
          <a:prstGeom prst="rect">
            <a:avLst/>
          </a:prstGeom>
        </p:spPr>
      </p:pic>
    </p:spTree>
    <p:extLst>
      <p:ext uri="{BB962C8B-B14F-4D97-AF65-F5344CB8AC3E}">
        <p14:creationId xmlns:p14="http://schemas.microsoft.com/office/powerpoint/2010/main" val="110320838"/>
      </p:ext>
    </p:extLst>
  </p:cSld>
  <p:clrMapOvr>
    <a:masterClrMapping/>
  </p:clrMapOvr>
</p:sld>
</file>

<file path=ppt/theme/theme1.xml><?xml version="1.0" encoding="utf-8"?>
<a:theme xmlns:a="http://schemas.openxmlformats.org/drawingml/2006/main" name="1_DIat sinisellä taustalla">
  <a:themeElements>
    <a:clrScheme name="Mukautettu 13">
      <a:dk1>
        <a:srgbClr val="000000"/>
      </a:dk1>
      <a:lt1>
        <a:srgbClr val="FFFFFF"/>
      </a:lt1>
      <a:dk2>
        <a:srgbClr val="FFFFFF"/>
      </a:dk2>
      <a:lt2>
        <a:srgbClr val="FFFFFF"/>
      </a:lt2>
      <a:accent1>
        <a:srgbClr val="80D0DE"/>
      </a:accent1>
      <a:accent2>
        <a:srgbClr val="497BBD"/>
      </a:accent2>
      <a:accent3>
        <a:srgbClr val="F074A7"/>
      </a:accent3>
      <a:accent4>
        <a:srgbClr val="8CADDE"/>
      </a:accent4>
      <a:accent5>
        <a:srgbClr val="B3C8E9"/>
      </a:accent5>
      <a:accent6>
        <a:srgbClr val="2E2E2E"/>
      </a:accent6>
      <a:hlink>
        <a:srgbClr val="2E2E2E"/>
      </a:hlink>
      <a:folHlink>
        <a:srgbClr val="4177C9"/>
      </a:folHlink>
    </a:clrScheme>
    <a:fontScheme name="Custom 2">
      <a:majorFont>
        <a:latin typeface="Roboto Black"/>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Psote_powerpointpohja_2020.pptx" id="{18526EE0-36B1-4F12-A3B8-CEE3F96560E4}" vid="{6956AE3C-EB9D-45EC-90C7-C43BC4C742C3}"/>
    </a:ext>
  </a:extLst>
</a:theme>
</file>

<file path=ppt/theme/theme2.xml><?xml version="1.0" encoding="utf-8"?>
<a:theme xmlns:a="http://schemas.openxmlformats.org/drawingml/2006/main" name="POHDE teema">
  <a:themeElements>
    <a:clrScheme name="Pohde_värit">
      <a:dk1>
        <a:srgbClr val="06175E"/>
      </a:dk1>
      <a:lt1>
        <a:srgbClr val="FFFEFE"/>
      </a:lt1>
      <a:dk2>
        <a:srgbClr val="042471"/>
      </a:dk2>
      <a:lt2>
        <a:srgbClr val="FFFEFE"/>
      </a:lt2>
      <a:accent1>
        <a:srgbClr val="4B6BC8"/>
      </a:accent1>
      <a:accent2>
        <a:srgbClr val="ACB9E4"/>
      </a:accent2>
      <a:accent3>
        <a:srgbClr val="FFA98D"/>
      </a:accent3>
      <a:accent4>
        <a:srgbClr val="FFC4B2"/>
      </a:accent4>
      <a:accent5>
        <a:srgbClr val="888686"/>
      </a:accent5>
      <a:accent6>
        <a:srgbClr val="D9D8D8"/>
      </a:accent6>
      <a:hlink>
        <a:srgbClr val="4B6BC8"/>
      </a:hlink>
      <a:folHlink>
        <a:srgbClr val="9E4CA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HDE esitysmalli muokattu.pptx" id="{88C6A33E-B305-4386-9EF0-3872FA68D2A1}" vid="{BF36ACDC-3C67-40AB-B624-759D0DF036CE}"/>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TotalTime>
  <Words>306</Words>
  <Application>Microsoft Office PowerPoint</Application>
  <PresentationFormat>Laajakuva</PresentationFormat>
  <Paragraphs>45</Paragraphs>
  <Slides>1</Slides>
  <Notes>1</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1</vt:i4>
      </vt:variant>
    </vt:vector>
  </HeadingPairs>
  <TitlesOfParts>
    <vt:vector size="10" baseType="lpstr">
      <vt:lpstr>Aptos</vt:lpstr>
      <vt:lpstr>Arial</vt:lpstr>
      <vt:lpstr>Calibri</vt:lpstr>
      <vt:lpstr>Calibri Light</vt:lpstr>
      <vt:lpstr>Calibri Normaali</vt:lpstr>
      <vt:lpstr>Montserrat</vt:lpstr>
      <vt:lpstr>Roboto Light</vt:lpstr>
      <vt:lpstr>1_DIat sinisellä taustalla</vt:lpstr>
      <vt:lpstr>POHDE teema</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Aikkila Susanna Pohde</dc:creator>
  <cp:lastModifiedBy>Aikkila Susanna Pohde</cp:lastModifiedBy>
  <cp:revision>1</cp:revision>
  <dcterms:created xsi:type="dcterms:W3CDTF">2025-04-02T09:09:46Z</dcterms:created>
  <dcterms:modified xsi:type="dcterms:W3CDTF">2025-04-02T09:33:45Z</dcterms:modified>
</cp:coreProperties>
</file>