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fi-FI"/>
    </a:defPPr>
    <a:lvl1pPr marL="0" algn="l" defTabSz="3507429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1pPr>
    <a:lvl2pPr marL="1753714" algn="l" defTabSz="3507429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2pPr>
    <a:lvl3pPr marL="3507429" algn="l" defTabSz="3507429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3pPr>
    <a:lvl4pPr marL="5261145" algn="l" defTabSz="3507429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4pPr>
    <a:lvl5pPr marL="7014859" algn="l" defTabSz="3507429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5pPr>
    <a:lvl6pPr marL="8768574" algn="l" defTabSz="3507429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6pPr>
    <a:lvl7pPr marL="10522288" algn="l" defTabSz="3507429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7pPr>
    <a:lvl8pPr marL="12276004" algn="l" defTabSz="3507429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8pPr>
    <a:lvl9pPr marL="14029719" algn="l" defTabSz="3507429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0E0"/>
    <a:srgbClr val="FFDEE6"/>
    <a:srgbClr val="E7E9EF"/>
    <a:srgbClr val="721465"/>
    <a:srgbClr val="AA72A3"/>
    <a:srgbClr val="8E4384"/>
    <a:srgbClr val="CFD4DF"/>
    <a:srgbClr val="FF5982"/>
    <a:srgbClr val="707E9E"/>
    <a:srgbClr val="405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70" autoAdjust="0"/>
  </p:normalViewPr>
  <p:slideViewPr>
    <p:cSldViewPr showGuides="1">
      <p:cViewPr>
        <p:scale>
          <a:sx n="20" d="100"/>
          <a:sy n="20" d="100"/>
        </p:scale>
        <p:origin x="1312" y="-1612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-7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tila Sanna Sanna-Maaria" userId="3504572a-418c-4ebc-bf8f-5e6489460627" providerId="ADAL" clId="{A2BE4E38-74D7-4AD6-9DB2-C04C1B5DB96E}"/>
    <pc:docChg chg="undo custSel addSld delSld modSld">
      <pc:chgData name="Jutila Sanna Sanna-Maaria" userId="3504572a-418c-4ebc-bf8f-5e6489460627" providerId="ADAL" clId="{A2BE4E38-74D7-4AD6-9DB2-C04C1B5DB96E}" dt="2025-03-13T06:47:20.994" v="886" actId="14100"/>
      <pc:docMkLst>
        <pc:docMk/>
      </pc:docMkLst>
      <pc:sldChg chg="modSp del mod">
        <pc:chgData name="Jutila Sanna Sanna-Maaria" userId="3504572a-418c-4ebc-bf8f-5e6489460627" providerId="ADAL" clId="{A2BE4E38-74D7-4AD6-9DB2-C04C1B5DB96E}" dt="2025-02-24T11:17:25.317" v="497" actId="47"/>
        <pc:sldMkLst>
          <pc:docMk/>
          <pc:sldMk cId="787511567" sldId="256"/>
        </pc:sldMkLst>
        <pc:spChg chg="mod">
          <ac:chgData name="Jutila Sanna Sanna-Maaria" userId="3504572a-418c-4ebc-bf8f-5e6489460627" providerId="ADAL" clId="{A2BE4E38-74D7-4AD6-9DB2-C04C1B5DB96E}" dt="2025-02-24T10:55:02.361" v="299" actId="21"/>
          <ac:spMkLst>
            <pc:docMk/>
            <pc:sldMk cId="787511567" sldId="256"/>
            <ac:spMk id="4" creationId="{F183E1CF-BDDC-C4C4-69E8-431570C88673}"/>
          </ac:spMkLst>
        </pc:spChg>
        <pc:spChg chg="mod">
          <ac:chgData name="Jutila Sanna Sanna-Maaria" userId="3504572a-418c-4ebc-bf8f-5e6489460627" providerId="ADAL" clId="{A2BE4E38-74D7-4AD6-9DB2-C04C1B5DB96E}" dt="2025-02-24T10:48:01.632" v="257" actId="20577"/>
          <ac:spMkLst>
            <pc:docMk/>
            <pc:sldMk cId="787511567" sldId="256"/>
            <ac:spMk id="8" creationId="{29705FB9-E9A7-770A-79D3-99364162D3EA}"/>
          </ac:spMkLst>
        </pc:spChg>
        <pc:spChg chg="mod">
          <ac:chgData name="Jutila Sanna Sanna-Maaria" userId="3504572a-418c-4ebc-bf8f-5e6489460627" providerId="ADAL" clId="{A2BE4E38-74D7-4AD6-9DB2-C04C1B5DB96E}" dt="2025-02-24T10:53:02.838" v="258" actId="20577"/>
          <ac:spMkLst>
            <pc:docMk/>
            <pc:sldMk cId="787511567" sldId="256"/>
            <ac:spMk id="10" creationId="{A861C8B4-784B-4636-84D1-3D75077298E2}"/>
          </ac:spMkLst>
        </pc:spChg>
      </pc:sldChg>
      <pc:sldChg chg="addSp delSp modSp new mod">
        <pc:chgData name="Jutila Sanna Sanna-Maaria" userId="3504572a-418c-4ebc-bf8f-5e6489460627" providerId="ADAL" clId="{A2BE4E38-74D7-4AD6-9DB2-C04C1B5DB96E}" dt="2025-03-13T06:47:20.994" v="886" actId="14100"/>
        <pc:sldMkLst>
          <pc:docMk/>
          <pc:sldMk cId="1503899594" sldId="257"/>
        </pc:sldMkLst>
        <pc:spChg chg="mod">
          <ac:chgData name="Jutila Sanna Sanna-Maaria" userId="3504572a-418c-4ebc-bf8f-5e6489460627" providerId="ADAL" clId="{A2BE4E38-74D7-4AD6-9DB2-C04C1B5DB96E}" dt="2025-02-27T06:52:05.023" v="793" actId="20577"/>
          <ac:spMkLst>
            <pc:docMk/>
            <pc:sldMk cId="1503899594" sldId="257"/>
            <ac:spMk id="2" creationId="{0192B74A-5B5A-0133-CBF4-F62A8E032257}"/>
          </ac:spMkLst>
        </pc:spChg>
        <pc:spChg chg="mod">
          <ac:chgData name="Jutila Sanna Sanna-Maaria" userId="3504572a-418c-4ebc-bf8f-5e6489460627" providerId="ADAL" clId="{A2BE4E38-74D7-4AD6-9DB2-C04C1B5DB96E}" dt="2025-03-13T06:42:58.959" v="868" actId="20577"/>
          <ac:spMkLst>
            <pc:docMk/>
            <pc:sldMk cId="1503899594" sldId="257"/>
            <ac:spMk id="3" creationId="{181E3783-655B-9A92-9C21-B7BB57F24B52}"/>
          </ac:spMkLst>
        </pc:spChg>
        <pc:spChg chg="mod">
          <ac:chgData name="Jutila Sanna Sanna-Maaria" userId="3504572a-418c-4ebc-bf8f-5e6489460627" providerId="ADAL" clId="{A2BE4E38-74D7-4AD6-9DB2-C04C1B5DB96E}" dt="2025-02-27T07:00:35.352" v="844" actId="20577"/>
          <ac:spMkLst>
            <pc:docMk/>
            <pc:sldMk cId="1503899594" sldId="257"/>
            <ac:spMk id="4" creationId="{7F9640CB-FD23-E744-847D-80444BE949F5}"/>
          </ac:spMkLst>
        </pc:spChg>
        <pc:spChg chg="mod">
          <ac:chgData name="Jutila Sanna Sanna-Maaria" userId="3504572a-418c-4ebc-bf8f-5e6489460627" providerId="ADAL" clId="{A2BE4E38-74D7-4AD6-9DB2-C04C1B5DB96E}" dt="2025-02-26T10:52:54.292" v="723" actId="14100"/>
          <ac:spMkLst>
            <pc:docMk/>
            <pc:sldMk cId="1503899594" sldId="257"/>
            <ac:spMk id="5" creationId="{D392EE8B-A86C-CF2C-143A-E43559D4101B}"/>
          </ac:spMkLst>
        </pc:spChg>
        <pc:spChg chg="mod">
          <ac:chgData name="Jutila Sanna Sanna-Maaria" userId="3504572a-418c-4ebc-bf8f-5e6489460627" providerId="ADAL" clId="{A2BE4E38-74D7-4AD6-9DB2-C04C1B5DB96E}" dt="2025-03-13T06:47:20.994" v="886" actId="14100"/>
          <ac:spMkLst>
            <pc:docMk/>
            <pc:sldMk cId="1503899594" sldId="257"/>
            <ac:spMk id="6" creationId="{AEB276A6-6714-4EAE-AE2A-FAA4D5D28F19}"/>
          </ac:spMkLst>
        </pc:spChg>
        <pc:spChg chg="mod">
          <ac:chgData name="Jutila Sanna Sanna-Maaria" userId="3504572a-418c-4ebc-bf8f-5e6489460627" providerId="ADAL" clId="{A2BE4E38-74D7-4AD6-9DB2-C04C1B5DB96E}" dt="2025-02-26T10:52:30.305" v="720" actId="255"/>
          <ac:spMkLst>
            <pc:docMk/>
            <pc:sldMk cId="1503899594" sldId="257"/>
            <ac:spMk id="7" creationId="{4A55085F-D0A9-D92C-BAAA-6B228EAFDB9D}"/>
          </ac:spMkLst>
        </pc:spChg>
        <pc:spChg chg="del">
          <ac:chgData name="Jutila Sanna Sanna-Maaria" userId="3504572a-418c-4ebc-bf8f-5e6489460627" providerId="ADAL" clId="{A2BE4E38-74D7-4AD6-9DB2-C04C1B5DB96E}" dt="2025-02-24T11:15:49.924" v="492"/>
          <ac:spMkLst>
            <pc:docMk/>
            <pc:sldMk cId="1503899594" sldId="257"/>
            <ac:spMk id="8" creationId="{D1A54012-4CF2-F7CE-99B8-807D3EAE0420}"/>
          </ac:spMkLst>
        </pc:spChg>
        <pc:spChg chg="del">
          <ac:chgData name="Jutila Sanna Sanna-Maaria" userId="3504572a-418c-4ebc-bf8f-5e6489460627" providerId="ADAL" clId="{A2BE4E38-74D7-4AD6-9DB2-C04C1B5DB96E}" dt="2025-02-24T11:14:27.643" v="487"/>
          <ac:spMkLst>
            <pc:docMk/>
            <pc:sldMk cId="1503899594" sldId="257"/>
            <ac:spMk id="9" creationId="{E43BA561-213F-8CA4-BA5A-59C9A04CB20B}"/>
          </ac:spMkLst>
        </pc:spChg>
        <pc:spChg chg="del">
          <ac:chgData name="Jutila Sanna Sanna-Maaria" userId="3504572a-418c-4ebc-bf8f-5e6489460627" providerId="ADAL" clId="{A2BE4E38-74D7-4AD6-9DB2-C04C1B5DB96E}" dt="2025-02-24T11:16:11.292" v="493" actId="931"/>
          <ac:spMkLst>
            <pc:docMk/>
            <pc:sldMk cId="1503899594" sldId="257"/>
            <ac:spMk id="10" creationId="{8F80384E-A8EB-AC25-2B51-977EEC24EA83}"/>
          </ac:spMkLst>
        </pc:spChg>
        <pc:spChg chg="add del mod">
          <ac:chgData name="Jutila Sanna Sanna-Maaria" userId="3504572a-418c-4ebc-bf8f-5e6489460627" providerId="ADAL" clId="{A2BE4E38-74D7-4AD6-9DB2-C04C1B5DB96E}" dt="2025-02-26T10:50:54.071" v="714" actId="931"/>
          <ac:spMkLst>
            <pc:docMk/>
            <pc:sldMk cId="1503899594" sldId="257"/>
            <ac:spMk id="17" creationId="{0A4BAAA4-E3C4-5033-F17D-361F4B3427F2}"/>
          </ac:spMkLst>
        </pc:spChg>
        <pc:picChg chg="add mod">
          <ac:chgData name="Jutila Sanna Sanna-Maaria" userId="3504572a-418c-4ebc-bf8f-5e6489460627" providerId="ADAL" clId="{A2BE4E38-74D7-4AD6-9DB2-C04C1B5DB96E}" dt="2025-02-26T10:50:27.129" v="713"/>
          <ac:picMkLst>
            <pc:docMk/>
            <pc:sldMk cId="1503899594" sldId="257"/>
            <ac:picMk id="8" creationId="{B832B970-D13B-40BE-8904-3AC77C762D9C}"/>
          </ac:picMkLst>
        </pc:picChg>
        <pc:picChg chg="add mod">
          <ac:chgData name="Jutila Sanna Sanna-Maaria" userId="3504572a-418c-4ebc-bf8f-5e6489460627" providerId="ADAL" clId="{A2BE4E38-74D7-4AD6-9DB2-C04C1B5DB96E}" dt="2025-02-26T10:50:55.949" v="716" actId="962"/>
          <ac:picMkLst>
            <pc:docMk/>
            <pc:sldMk cId="1503899594" sldId="257"/>
            <ac:picMk id="10" creationId="{88304404-89A0-1E3F-AA45-BE0413F664D9}"/>
          </ac:picMkLst>
        </pc:picChg>
        <pc:picChg chg="add mod">
          <ac:chgData name="Jutila Sanna Sanna-Maaria" userId="3504572a-418c-4ebc-bf8f-5e6489460627" providerId="ADAL" clId="{A2BE4E38-74D7-4AD6-9DB2-C04C1B5DB96E}" dt="2025-02-24T11:14:38.888" v="491" actId="962"/>
          <ac:picMkLst>
            <pc:docMk/>
            <pc:sldMk cId="1503899594" sldId="257"/>
            <ac:picMk id="12" creationId="{CE57DD57-1958-2080-78F3-64B4A0561953}"/>
          </ac:picMkLst>
        </pc:picChg>
        <pc:picChg chg="add del mod">
          <ac:chgData name="Jutila Sanna Sanna-Maaria" userId="3504572a-418c-4ebc-bf8f-5e6489460627" providerId="ADAL" clId="{A2BE4E38-74D7-4AD6-9DB2-C04C1B5DB96E}" dt="2025-02-24T11:16:25.483" v="496" actId="478"/>
          <ac:picMkLst>
            <pc:docMk/>
            <pc:sldMk cId="1503899594" sldId="257"/>
            <ac:picMk id="13" creationId="{7C72DA4C-97FE-7C8A-8950-1F38BD90528A}"/>
          </ac:picMkLst>
        </pc:picChg>
        <pc:picChg chg="add mod">
          <ac:chgData name="Jutila Sanna Sanna-Maaria" userId="3504572a-418c-4ebc-bf8f-5e6489460627" providerId="ADAL" clId="{A2BE4E38-74D7-4AD6-9DB2-C04C1B5DB96E}" dt="2025-02-26T10:55:44.447" v="747" actId="1076"/>
          <ac:picMkLst>
            <pc:docMk/>
            <pc:sldMk cId="1503899594" sldId="257"/>
            <ac:picMk id="15" creationId="{80E19ADA-0E20-772A-8BC9-474E282DBF01}"/>
          </ac:picMkLst>
        </pc:picChg>
      </pc:sldChg>
    </pc:docChg>
  </pc:docChgLst>
  <pc:docChgLst>
    <pc:chgData name="Jutila Sanna Sanna-Maaria" userId="3504572a-418c-4ebc-bf8f-5e6489460627" providerId="ADAL" clId="{AEC82AB1-8694-4D3A-9C2F-118DC30B2CF5}"/>
    <pc:docChg chg="modSld">
      <pc:chgData name="Jutila Sanna Sanna-Maaria" userId="3504572a-418c-4ebc-bf8f-5e6489460627" providerId="ADAL" clId="{AEC82AB1-8694-4D3A-9C2F-118DC30B2CF5}" dt="2025-04-01T05:43:55.381" v="537" actId="14100"/>
      <pc:docMkLst>
        <pc:docMk/>
      </pc:docMkLst>
      <pc:sldChg chg="modSp mod">
        <pc:chgData name="Jutila Sanna Sanna-Maaria" userId="3504572a-418c-4ebc-bf8f-5e6489460627" providerId="ADAL" clId="{AEC82AB1-8694-4D3A-9C2F-118DC30B2CF5}" dt="2025-04-01T05:43:55.381" v="537" actId="14100"/>
        <pc:sldMkLst>
          <pc:docMk/>
          <pc:sldMk cId="1503899594" sldId="257"/>
        </pc:sldMkLst>
        <pc:spChg chg="mod">
          <ac:chgData name="Jutila Sanna Sanna-Maaria" userId="3504572a-418c-4ebc-bf8f-5e6489460627" providerId="ADAL" clId="{AEC82AB1-8694-4D3A-9C2F-118DC30B2CF5}" dt="2025-04-01T05:43:55.381" v="537" actId="14100"/>
          <ac:spMkLst>
            <pc:docMk/>
            <pc:sldMk cId="1503899594" sldId="257"/>
            <ac:spMk id="2" creationId="{0192B74A-5B5A-0133-CBF4-F62A8E032257}"/>
          </ac:spMkLst>
        </pc:spChg>
        <pc:spChg chg="mod">
          <ac:chgData name="Jutila Sanna Sanna-Maaria" userId="3504572a-418c-4ebc-bf8f-5e6489460627" providerId="ADAL" clId="{AEC82AB1-8694-4D3A-9C2F-118DC30B2CF5}" dt="2025-04-01T05:43:51.956" v="536" actId="14100"/>
          <ac:spMkLst>
            <pc:docMk/>
            <pc:sldMk cId="1503899594" sldId="257"/>
            <ac:spMk id="3" creationId="{181E3783-655B-9A92-9C21-B7BB57F24B52}"/>
          </ac:spMkLst>
        </pc:spChg>
        <pc:spChg chg="mod">
          <ac:chgData name="Jutila Sanna Sanna-Maaria" userId="3504572a-418c-4ebc-bf8f-5e6489460627" providerId="ADAL" clId="{AEC82AB1-8694-4D3A-9C2F-118DC30B2CF5}" dt="2025-04-01T05:43:49.642" v="535" actId="14100"/>
          <ac:spMkLst>
            <pc:docMk/>
            <pc:sldMk cId="1503899594" sldId="257"/>
            <ac:spMk id="4" creationId="{7F9640CB-FD23-E744-847D-80444BE949F5}"/>
          </ac:spMkLst>
        </pc:spChg>
        <pc:spChg chg="mod">
          <ac:chgData name="Jutila Sanna Sanna-Maaria" userId="3504572a-418c-4ebc-bf8f-5e6489460627" providerId="ADAL" clId="{AEC82AB1-8694-4D3A-9C2F-118DC30B2CF5}" dt="2025-04-01T05:09:13.238" v="1" actId="1076"/>
          <ac:spMkLst>
            <pc:docMk/>
            <pc:sldMk cId="1503899594" sldId="257"/>
            <ac:spMk id="5" creationId="{D392EE8B-A86C-CF2C-143A-E43559D4101B}"/>
          </ac:spMkLst>
        </pc:spChg>
        <pc:spChg chg="mod">
          <ac:chgData name="Jutila Sanna Sanna-Maaria" userId="3504572a-418c-4ebc-bf8f-5e6489460627" providerId="ADAL" clId="{AEC82AB1-8694-4D3A-9C2F-118DC30B2CF5}" dt="2025-04-01T05:09:18.095" v="2" actId="1076"/>
          <ac:spMkLst>
            <pc:docMk/>
            <pc:sldMk cId="1503899594" sldId="257"/>
            <ac:spMk id="7" creationId="{4A55085F-D0A9-D92C-BAAA-6B228EAFDB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54BD-3701-42E0-95F8-6B5541F7A16A}" type="datetimeFigureOut">
              <a:rPr lang="fi-FI" smtClean="0"/>
              <a:t>1.4.2025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95AD-1777-4067-B046-A1A28382D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42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714" algn="l" defTabSz="350742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429" algn="l" defTabSz="350742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145" algn="l" defTabSz="350742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4859" algn="l" defTabSz="350742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8574" algn="l" defTabSz="350742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2288" algn="l" defTabSz="350742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6004" algn="l" defTabSz="350742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29719" algn="l" defTabSz="350742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3821E-2C7D-9770-6A8A-3D867B4F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588"/>
            <a:ext cx="24483391" cy="45862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C400CA-3488-8081-98C6-E137401A2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13656551" cy="27037995"/>
          </a:xfrm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06DF23D-B092-C265-F306-77DC044CA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6933" y="6622012"/>
            <a:ext cx="27941348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2CB7941E-E6DB-5D2B-00D4-F2537DFC97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523288" y="10096500"/>
            <a:ext cx="13656551" cy="27037995"/>
          </a:xfrm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Tekstin paikkamerkki 5">
            <a:extLst>
              <a:ext uri="{FF2B5EF4-FFF2-40B4-BE49-F238E27FC236}">
                <a16:creationId xmlns:a16="http://schemas.microsoft.com/office/drawing/2014/main" id="{AEDDF016-A8E3-B61D-44F4-3A471420F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806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a_liila_kuvat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30EE683E-49E8-ACD7-AD93-14F3DCBE29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5375" y="19745696"/>
            <a:ext cx="8788218" cy="17387162"/>
          </a:xfrm>
          <a:solidFill>
            <a:schemeClr val="bg1"/>
          </a:solidFill>
        </p:spPr>
        <p:txBody>
          <a:bodyPr lIns="360000" tIns="360000" rIns="180000" bIns="180000"/>
          <a:lstStyle>
            <a:lvl1pPr marL="407664" indent="-407664">
              <a:spcAft>
                <a:spcPts val="2548"/>
              </a:spcAft>
              <a:buFont typeface="Arial" panose="020B0604020202020204" pitchFamily="34" charset="0"/>
              <a:buChar char="•"/>
              <a:defRPr/>
            </a:lvl1pPr>
            <a:lvl2pPr marL="1449507" indent="-724756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3CB7D92C-53F3-202E-D695-97EFA01BDD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52129" y="19745697"/>
            <a:ext cx="8970957" cy="17387161"/>
          </a:xfrm>
          <a:solidFill>
            <a:schemeClr val="bg1"/>
          </a:solidFill>
        </p:spPr>
        <p:txBody>
          <a:bodyPr lIns="360000" tIns="360000" rIns="180000" bIns="180000"/>
          <a:lstStyle>
            <a:lvl1pPr marL="407664" indent="-407664">
              <a:spcAft>
                <a:spcPts val="2548"/>
              </a:spcAft>
              <a:buFont typeface="Arial" panose="020B0604020202020204" pitchFamily="34" charset="0"/>
              <a:buChar char="•"/>
              <a:defRPr/>
            </a:lvl1pPr>
            <a:lvl2pPr marL="1449507" indent="-724756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0F87B5-10D2-A697-CCC7-6C2454A415D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391619" y="19745698"/>
            <a:ext cx="8843811" cy="17387159"/>
          </a:xfrm>
          <a:solidFill>
            <a:schemeClr val="bg1"/>
          </a:solidFill>
        </p:spPr>
        <p:txBody>
          <a:bodyPr lIns="360000" tIns="360000" rIns="180000" bIns="180000"/>
          <a:lstStyle>
            <a:lvl1pPr marL="407664" indent="-407664">
              <a:spcAft>
                <a:spcPts val="2548"/>
              </a:spcAft>
              <a:buFont typeface="Arial" panose="020B0604020202020204" pitchFamily="34" charset="0"/>
              <a:buChar char="•"/>
              <a:defRPr/>
            </a:lvl1pPr>
            <a:lvl2pPr marL="1449507" indent="-724756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824AD03E-80C0-88D3-08F7-6DA825793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6622012"/>
            <a:ext cx="2805979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C3626910-4340-44E4-099B-2576CB1636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909FD553-4C4A-8CD8-C545-C5C7E994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908"/>
            <a:ext cx="28012906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4D03F80D-0968-5B52-D39C-61AE2050614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1095375" y="10165209"/>
            <a:ext cx="8788400" cy="8788400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7" name="Kuvan paikkamerkki 5">
            <a:extLst>
              <a:ext uri="{FF2B5EF4-FFF2-40B4-BE49-F238E27FC236}">
                <a16:creationId xmlns:a16="http://schemas.microsoft.com/office/drawing/2014/main" id="{3458F099-CADB-E00D-6EC2-42B791F772A7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10743406" y="10165209"/>
            <a:ext cx="8788400" cy="8788400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Kuvan paikkamerkki 5">
            <a:extLst>
              <a:ext uri="{FF2B5EF4-FFF2-40B4-BE49-F238E27FC236}">
                <a16:creationId xmlns:a16="http://schemas.microsoft.com/office/drawing/2014/main" id="{20FA9FA4-70D2-C800-1031-A9802592144E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0391438" y="10165209"/>
            <a:ext cx="8788400" cy="8788400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2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6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lstaa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F03AD7-6C23-B67C-8D4C-7AE3F0B87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6622012"/>
            <a:ext cx="2805979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E79A5155-73F6-649D-201A-9673B70F8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6D4F92-B46D-62AA-A827-D2F1D4FF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908"/>
            <a:ext cx="28012906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89C2D204-28C3-763E-5604-237C02285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6480000" cy="27039732"/>
          </a:xfrm>
          <a:noFill/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B69FC803-C90A-479C-4839-7D04A28E14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6863" y="10096500"/>
            <a:ext cx="6480000" cy="27039732"/>
          </a:xfrm>
          <a:noFill/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056A87AE-BBEC-BE65-0585-37DF91B64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8351" y="10096500"/>
            <a:ext cx="6480000" cy="27039732"/>
          </a:xfrm>
          <a:noFill/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5F6B5491-C3E2-0A77-4169-CC147CC697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699840" y="10169746"/>
            <a:ext cx="6480000" cy="27039732"/>
          </a:xfrm>
          <a:noFill/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2728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lstaa_vpun"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F03AD7-6C23-B67C-8D4C-7AE3F0B87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6622012"/>
            <a:ext cx="2805979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E79A5155-73F6-649D-201A-9673B70F8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6D4F92-B46D-62AA-A827-D2F1D4FF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908"/>
            <a:ext cx="28012906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89C2D204-28C3-763E-5604-237C02285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B69FC803-C90A-479C-4839-7D04A28E14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6863" y="10096500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056A87AE-BBEC-BE65-0585-37DF91B64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8351" y="10096500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5F6B5491-C3E2-0A77-4169-CC147CC697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699840" y="10169746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07294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lstaa_liila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F03AD7-6C23-B67C-8D4C-7AE3F0B87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6622012"/>
            <a:ext cx="2805979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E79A5155-73F6-649D-201A-9673B70F8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6D4F92-B46D-62AA-A827-D2F1D4FF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908"/>
            <a:ext cx="28012906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89C2D204-28C3-763E-5604-237C02285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B69FC803-C90A-479C-4839-7D04A28E14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6863" y="10096500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056A87AE-BBEC-BE65-0585-37DF91B64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8351" y="10096500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5F6B5491-C3E2-0A77-4169-CC147CC697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699840" y="10169746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35319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lstaa_sin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F03AD7-6C23-B67C-8D4C-7AE3F0B87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6622012"/>
            <a:ext cx="2805979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E79A5155-73F6-649D-201A-9673B70F8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6D4F92-B46D-62AA-A827-D2F1D4FF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908"/>
            <a:ext cx="28012906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89C2D204-28C3-763E-5604-237C02285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B69FC803-C90A-479C-4839-7D04A28E14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6863" y="10096500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056A87AE-BBEC-BE65-0585-37DF91B64D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8351" y="10096500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5F6B5491-C3E2-0A77-4169-CC147CC697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699840" y="10169746"/>
            <a:ext cx="6480000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96618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_vpun"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3821E-2C7D-9770-6A8A-3D867B4F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4" y="1017908"/>
            <a:ext cx="28012907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06DF23D-B092-C265-F306-77DC044CA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4" y="6622012"/>
            <a:ext cx="28140055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5">
            <a:extLst>
              <a:ext uri="{FF2B5EF4-FFF2-40B4-BE49-F238E27FC236}">
                <a16:creationId xmlns:a16="http://schemas.microsoft.com/office/drawing/2014/main" id="{AEDDF016-A8E3-B61D-44F4-3A471420F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8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F378BE1E-DB79-DE5E-A5FE-2F6DA07FA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13656551" cy="27037995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789209B7-A6A7-50E2-4B3E-8A0298FCF5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523289" y="10096500"/>
            <a:ext cx="13656550" cy="27037995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497663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_liila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3821E-2C7D-9770-6A8A-3D867B4F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96" y="1017908"/>
            <a:ext cx="28081334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06DF23D-B092-C265-F306-77DC044CA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4096" y="6622012"/>
            <a:ext cx="2808133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5">
            <a:extLst>
              <a:ext uri="{FF2B5EF4-FFF2-40B4-BE49-F238E27FC236}">
                <a16:creationId xmlns:a16="http://schemas.microsoft.com/office/drawing/2014/main" id="{AEDDF016-A8E3-B61D-44F4-3A471420F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F2784155-6F01-F6D7-6304-7F271FFAC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13656551" cy="27037995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71C317C3-4053-C197-08C5-BE979E838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523289" y="10096500"/>
            <a:ext cx="13656550" cy="27037995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917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_sininen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3821E-2C7D-9770-6A8A-3D867B4F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94" y="1017908"/>
            <a:ext cx="28081335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06DF23D-B092-C265-F306-77DC044CA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4096" y="6622012"/>
            <a:ext cx="2808133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5">
            <a:extLst>
              <a:ext uri="{FF2B5EF4-FFF2-40B4-BE49-F238E27FC236}">
                <a16:creationId xmlns:a16="http://schemas.microsoft.com/office/drawing/2014/main" id="{AEDDF016-A8E3-B61D-44F4-3A471420F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F9EA9DAF-F658-7047-F26A-D967A3A4D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191276"/>
            <a:ext cx="13656551" cy="26943219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CA67A61-35CF-64D1-8AA0-B4FBD70BF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523289" y="10191276"/>
            <a:ext cx="13656550" cy="26943219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085040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a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3821E-2C7D-9770-6A8A-3D867B4F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C400CA-3488-8081-98C6-E137401A2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165586"/>
            <a:ext cx="8788216" cy="26970646"/>
          </a:xfrm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06DF23D-B092-C265-F306-77DC044CA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6622012"/>
            <a:ext cx="2805979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ED114B15-6785-F238-66B6-762E6DFFB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2129" y="10165586"/>
            <a:ext cx="8970957" cy="26970646"/>
          </a:xfrm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2CB7941E-E6DB-5D2B-00D4-F2537DFC97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664" y="10242995"/>
            <a:ext cx="8828768" cy="26893236"/>
          </a:xfrm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Tekstin paikkamerkki 5">
            <a:extLst>
              <a:ext uri="{FF2B5EF4-FFF2-40B4-BE49-F238E27FC236}">
                <a16:creationId xmlns:a16="http://schemas.microsoft.com/office/drawing/2014/main" id="{AEDDF016-A8E3-B61D-44F4-3A471420F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123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a_vpun"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1F03AD7-6C23-B67C-8D4C-7AE3F0B87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6622012"/>
            <a:ext cx="2805979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E79A5155-73F6-649D-201A-9673B70F8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6D4F92-B46D-62AA-A827-D2F1D4FF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908"/>
            <a:ext cx="28012906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89C2D204-28C3-763E-5604-237C02285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8788216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DD7D2B1F-5827-BA8A-9B52-C5688FFB78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2129" y="10096500"/>
            <a:ext cx="8970957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800BD9-2D89-943C-4A1D-6AFCA25514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664" y="10096500"/>
            <a:ext cx="8773174" cy="27039731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8554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a_liila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824AD03E-80C0-88D3-08F7-6DA825793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2263" y="6622012"/>
            <a:ext cx="28012906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C3626910-4340-44E4-099B-2576CB1636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909FD553-4C4A-8CD8-C545-C5C7E994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908"/>
            <a:ext cx="28012906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4D5FE132-D7E5-D586-8CA7-5571287754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8788216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ACB16737-351E-D35C-1E1B-EC75D827DD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2129" y="10096500"/>
            <a:ext cx="8970957" cy="27039731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B91DF5-88BF-1C86-D5C0-9C906B087B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664" y="10096500"/>
            <a:ext cx="8773174" cy="27039731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72264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a_sininen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824AD03E-80C0-88D3-08F7-6DA825793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6622012"/>
            <a:ext cx="2805979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C3626910-4340-44E4-099B-2576CB1636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909FD553-4C4A-8CD8-C545-C5C7E994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908"/>
            <a:ext cx="28012906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83EC685D-4BDC-1D50-EF3A-40EB410A0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0096500"/>
            <a:ext cx="8788216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DAA4871C-E06D-607A-06B0-41BE824E3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52129" y="10096500"/>
            <a:ext cx="8970957" cy="27039732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B6A034-A705-6275-DBBD-154351273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664" y="10096500"/>
            <a:ext cx="8773174" cy="27039731"/>
          </a:xfrm>
          <a:solidFill>
            <a:schemeClr val="bg1"/>
          </a:solidFill>
        </p:spPr>
        <p:txBody>
          <a:bodyPr lIns="180000" tIns="180000" rIns="180000" bIns="180000"/>
          <a:lstStyle>
            <a:lvl1pPr marL="407664" indent="-407664">
              <a:defRPr/>
            </a:lvl1pPr>
            <a:lvl2pPr marL="815328" indent="-407664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5176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a_vpun_otsikot">
    <p:bg>
      <p:bgPr>
        <a:solidFill>
          <a:schemeClr val="accent4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EFA7C1D-8EDF-482A-722A-F452A8ACB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5375" y="13936356"/>
            <a:ext cx="8788218" cy="23196503"/>
          </a:xfrm>
          <a:solidFill>
            <a:schemeClr val="bg1"/>
          </a:solidFill>
        </p:spPr>
        <p:txBody>
          <a:bodyPr lIns="360000" tIns="360000" rIns="180000" bIns="180000"/>
          <a:lstStyle>
            <a:lvl1pPr marL="407664" indent="-407664">
              <a:spcAft>
                <a:spcPts val="2548"/>
              </a:spcAft>
              <a:buFont typeface="Arial" panose="020B0604020202020204" pitchFamily="34" charset="0"/>
              <a:buChar char="•"/>
              <a:defRPr/>
            </a:lvl1pPr>
            <a:lvl2pPr marL="1449507" indent="-724756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824AD03E-80C0-88D3-08F7-6DA825793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6622012"/>
            <a:ext cx="28059794" cy="2436285"/>
          </a:xfrm>
          <a:noFill/>
        </p:spPr>
        <p:txBody>
          <a:bodyPr lIns="252000" tIns="108000" rIns="108000" bIns="252000"/>
          <a:lstStyle>
            <a:lvl1pPr marL="0" indent="0">
              <a:buNone/>
              <a:defRPr sz="3963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C3626910-4340-44E4-099B-2576CB1636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8320928"/>
            <a:ext cx="19311289" cy="2855983"/>
          </a:xfrm>
        </p:spPr>
        <p:txBody>
          <a:bodyPr anchor="b"/>
          <a:lstStyle>
            <a:lvl1pPr marL="0" indent="0">
              <a:buNone/>
              <a:defRPr sz="3963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909FD553-4C4A-8CD8-C545-C5C7E994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017908"/>
            <a:ext cx="28012906" cy="45861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18F682-CEE2-C46E-A39F-399109FD0C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406662" y="10096500"/>
            <a:ext cx="8828768" cy="3839856"/>
          </a:xfrm>
          <a:solidFill>
            <a:schemeClr val="accent1"/>
          </a:solidFill>
        </p:spPr>
        <p:txBody>
          <a:bodyPr lIns="360000" tIns="180000" rIns="360000" bIns="180000" anchor="ctr" anchorCtr="0"/>
          <a:lstStyle>
            <a:lvl1pPr marL="0" indent="0">
              <a:buNone/>
              <a:defRPr sz="5662" b="1">
                <a:solidFill>
                  <a:schemeClr val="bg1"/>
                </a:solidFill>
                <a:latin typeface="+mj-lt"/>
              </a:defRPr>
            </a:lvl1pPr>
            <a:lvl2pPr marL="1449507" indent="-724756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644F398-EB33-3865-BE5A-9A94525569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52129" y="10096500"/>
            <a:ext cx="8970402" cy="3839856"/>
          </a:xfrm>
          <a:solidFill>
            <a:schemeClr val="accent1"/>
          </a:solidFill>
        </p:spPr>
        <p:txBody>
          <a:bodyPr lIns="360000" tIns="180000" rIns="360000" bIns="180000" anchor="ctr" anchorCtr="0"/>
          <a:lstStyle>
            <a:lvl1pPr marL="0" indent="0">
              <a:buNone/>
              <a:defRPr sz="5662" b="1">
                <a:solidFill>
                  <a:schemeClr val="bg1"/>
                </a:solidFill>
                <a:latin typeface="+mj-lt"/>
              </a:defRPr>
            </a:lvl1pPr>
            <a:lvl2pPr marL="1449507" indent="-724756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4638A2A7-AC5C-FA72-5030-BB53CB4068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5375" y="10105157"/>
            <a:ext cx="8788218" cy="3839857"/>
          </a:xfrm>
          <a:solidFill>
            <a:schemeClr val="accent1"/>
          </a:solidFill>
        </p:spPr>
        <p:txBody>
          <a:bodyPr lIns="360000" tIns="180000" rIns="360000" bIns="180000" anchor="ctr" anchorCtr="0"/>
          <a:lstStyle>
            <a:lvl1pPr marL="0" indent="0">
              <a:buNone/>
              <a:defRPr sz="5662" b="1">
                <a:solidFill>
                  <a:schemeClr val="bg1"/>
                </a:solidFill>
                <a:latin typeface="+mj-lt"/>
              </a:defRPr>
            </a:lvl1pPr>
            <a:lvl2pPr marL="1449507" indent="-724756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AAFBB3E-8CCA-D9F3-95EB-9C814D3015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52129" y="13936357"/>
            <a:ext cx="8970957" cy="23196501"/>
          </a:xfrm>
          <a:solidFill>
            <a:schemeClr val="bg1"/>
          </a:solidFill>
        </p:spPr>
        <p:txBody>
          <a:bodyPr lIns="360000" tIns="360000" rIns="180000" bIns="180000"/>
          <a:lstStyle>
            <a:lvl1pPr marL="407664" indent="-407664">
              <a:spcAft>
                <a:spcPts val="2548"/>
              </a:spcAft>
              <a:buFont typeface="Arial" panose="020B0604020202020204" pitchFamily="34" charset="0"/>
              <a:buChar char="•"/>
              <a:defRPr/>
            </a:lvl1pPr>
            <a:lvl2pPr marL="1449507" indent="-724756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ED3956DD-0021-1D90-35C7-4E6281F09F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391619" y="13936358"/>
            <a:ext cx="8828769" cy="23196500"/>
          </a:xfrm>
          <a:solidFill>
            <a:schemeClr val="bg1"/>
          </a:solidFill>
        </p:spPr>
        <p:txBody>
          <a:bodyPr lIns="360000" tIns="360000" rIns="180000" bIns="180000"/>
          <a:lstStyle>
            <a:lvl1pPr marL="407664" indent="-407664">
              <a:spcAft>
                <a:spcPts val="2548"/>
              </a:spcAft>
              <a:buFont typeface="Arial" panose="020B0604020202020204" pitchFamily="34" charset="0"/>
              <a:buChar char="•"/>
              <a:defRPr/>
            </a:lvl1pPr>
            <a:lvl2pPr marL="1449507" indent="-724756"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7943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9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5375" y="1017588"/>
            <a:ext cx="24483391" cy="4586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375" y="6620274"/>
            <a:ext cx="28084462" cy="30514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045505" y="39347775"/>
            <a:ext cx="6177280" cy="18288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CF04CDE-628D-F232-985F-BF52D45E3F6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634550" y="-1299726"/>
            <a:ext cx="7920000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36" r:id="rId2"/>
    <p:sldLayoutId id="2147483937" r:id="rId3"/>
    <p:sldLayoutId id="2147483941" r:id="rId4"/>
    <p:sldLayoutId id="2147483935" r:id="rId5"/>
    <p:sldLayoutId id="2147483932" r:id="rId6"/>
    <p:sldLayoutId id="2147483933" r:id="rId7"/>
    <p:sldLayoutId id="2147483939" r:id="rId8"/>
    <p:sldLayoutId id="2147483940" r:id="rId9"/>
    <p:sldLayoutId id="2147483942" r:id="rId10"/>
    <p:sldLayoutId id="2147483944" r:id="rId11"/>
    <p:sldLayoutId id="2147483943" r:id="rId12"/>
    <p:sldLayoutId id="2147483945" r:id="rId13"/>
    <p:sldLayoutId id="2147483946" r:id="rId14"/>
  </p:sldLayoutIdLst>
  <p:hf hdr="0"/>
  <p:txStyles>
    <p:titleStyle>
      <a:lvl1pPr algn="l" defTabSz="2301093" rtl="0" eaLnBrk="1" latinLnBrk="0" hangingPunct="1">
        <a:lnSpc>
          <a:spcPct val="90000"/>
        </a:lnSpc>
        <a:spcBef>
          <a:spcPct val="0"/>
        </a:spcBef>
        <a:buNone/>
        <a:defRPr sz="8493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543566" indent="-543566" algn="l" defTabSz="2301093" rtl="0" eaLnBrk="1" latinLnBrk="0" hangingPunct="1">
        <a:lnSpc>
          <a:spcPct val="100000"/>
        </a:lnSpc>
        <a:spcBef>
          <a:spcPts val="0"/>
        </a:spcBef>
        <a:spcAft>
          <a:spcPts val="3019"/>
        </a:spcAft>
        <a:buClr>
          <a:schemeClr val="tx2"/>
        </a:buClr>
        <a:buFont typeface="Arial" panose="020B0604020202020204" pitchFamily="34" charset="0"/>
        <a:buChar char="•"/>
        <a:defRPr sz="3963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905944" indent="-543566" algn="l" defTabSz="2301093" rtl="0" eaLnBrk="1" latinLnBrk="0" hangingPunct="1">
        <a:lnSpc>
          <a:spcPct val="100000"/>
        </a:lnSpc>
        <a:spcBef>
          <a:spcPts val="0"/>
        </a:spcBef>
        <a:spcAft>
          <a:spcPts val="3019"/>
        </a:spcAft>
        <a:buClr>
          <a:schemeClr val="tx2"/>
        </a:buClr>
        <a:buFont typeface="Arial" panose="020B0604020202020204" pitchFamily="34" charset="0"/>
        <a:buChar char="•"/>
        <a:defRPr sz="3963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1358914" indent="-543566" algn="l" defTabSz="2301093" rtl="0" eaLnBrk="1" latinLnBrk="0" hangingPunct="1">
        <a:lnSpc>
          <a:spcPct val="100000"/>
        </a:lnSpc>
        <a:spcBef>
          <a:spcPts val="0"/>
        </a:spcBef>
        <a:spcAft>
          <a:spcPts val="3019"/>
        </a:spcAft>
        <a:buClr>
          <a:schemeClr val="tx2"/>
        </a:buClr>
        <a:buFont typeface="Arial" panose="020B0604020202020204" pitchFamily="34" charset="0"/>
        <a:buChar char="•"/>
        <a:defRPr sz="3963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1811885" indent="-543566" algn="l" defTabSz="2301093" rtl="0" eaLnBrk="1" latinLnBrk="0" hangingPunct="1">
        <a:lnSpc>
          <a:spcPct val="100000"/>
        </a:lnSpc>
        <a:spcBef>
          <a:spcPts val="0"/>
        </a:spcBef>
        <a:spcAft>
          <a:spcPts val="3019"/>
        </a:spcAft>
        <a:buClr>
          <a:schemeClr val="tx2"/>
        </a:buClr>
        <a:buFont typeface="Arial" panose="020B0604020202020204" pitchFamily="34" charset="0"/>
        <a:buChar char="•"/>
        <a:defRPr sz="3963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2264857" indent="-543566" algn="l" defTabSz="2301093" rtl="0" eaLnBrk="1" latinLnBrk="0" hangingPunct="1">
        <a:lnSpc>
          <a:spcPct val="100000"/>
        </a:lnSpc>
        <a:spcBef>
          <a:spcPts val="0"/>
        </a:spcBef>
        <a:spcAft>
          <a:spcPts val="3019"/>
        </a:spcAft>
        <a:buClr>
          <a:schemeClr val="tx2"/>
        </a:buClr>
        <a:buFont typeface="Arial" panose="020B0604020202020204" pitchFamily="34" charset="0"/>
        <a:buChar char="•"/>
        <a:defRPr lang="fi-FI" sz="4026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6328011" indent="-575276" algn="l" defTabSz="2301093" rtl="0" eaLnBrk="1" latinLnBrk="0" hangingPunct="1">
        <a:lnSpc>
          <a:spcPct val="90000"/>
        </a:lnSpc>
        <a:spcBef>
          <a:spcPts val="1258"/>
        </a:spcBef>
        <a:buFont typeface="Arial" panose="020B0604020202020204" pitchFamily="34" charset="0"/>
        <a:buChar char="•"/>
        <a:defRPr sz="4532" kern="1200">
          <a:solidFill>
            <a:schemeClr val="tx1"/>
          </a:solidFill>
          <a:latin typeface="+mn-lt"/>
          <a:ea typeface="+mn-ea"/>
          <a:cs typeface="+mn-cs"/>
        </a:defRPr>
      </a:lvl6pPr>
      <a:lvl7pPr marL="7478559" indent="-575276" algn="l" defTabSz="2301093" rtl="0" eaLnBrk="1" latinLnBrk="0" hangingPunct="1">
        <a:lnSpc>
          <a:spcPct val="90000"/>
        </a:lnSpc>
        <a:spcBef>
          <a:spcPts val="1258"/>
        </a:spcBef>
        <a:buFont typeface="Arial" panose="020B0604020202020204" pitchFamily="34" charset="0"/>
        <a:buChar char="•"/>
        <a:defRPr sz="4532" kern="1200">
          <a:solidFill>
            <a:schemeClr val="tx1"/>
          </a:solidFill>
          <a:latin typeface="+mn-lt"/>
          <a:ea typeface="+mn-ea"/>
          <a:cs typeface="+mn-cs"/>
        </a:defRPr>
      </a:lvl7pPr>
      <a:lvl8pPr marL="8629106" indent="-575276" algn="l" defTabSz="2301093" rtl="0" eaLnBrk="1" latinLnBrk="0" hangingPunct="1">
        <a:lnSpc>
          <a:spcPct val="90000"/>
        </a:lnSpc>
        <a:spcBef>
          <a:spcPts val="1258"/>
        </a:spcBef>
        <a:buFont typeface="Arial" panose="020B0604020202020204" pitchFamily="34" charset="0"/>
        <a:buChar char="•"/>
        <a:defRPr sz="4532" kern="1200">
          <a:solidFill>
            <a:schemeClr val="tx1"/>
          </a:solidFill>
          <a:latin typeface="+mn-lt"/>
          <a:ea typeface="+mn-ea"/>
          <a:cs typeface="+mn-cs"/>
        </a:defRPr>
      </a:lvl8pPr>
      <a:lvl9pPr marL="9779651" indent="-575276" algn="l" defTabSz="2301093" rtl="0" eaLnBrk="1" latinLnBrk="0" hangingPunct="1">
        <a:lnSpc>
          <a:spcPct val="90000"/>
        </a:lnSpc>
        <a:spcBef>
          <a:spcPts val="1258"/>
        </a:spcBef>
        <a:buFont typeface="Arial" panose="020B0604020202020204" pitchFamily="34" charset="0"/>
        <a:buChar char="•"/>
        <a:defRPr sz="4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2301093" rtl="0" eaLnBrk="1" latinLnBrk="0" hangingPunct="1">
        <a:defRPr sz="4532" kern="1200">
          <a:solidFill>
            <a:schemeClr val="tx1"/>
          </a:solidFill>
          <a:latin typeface="+mn-lt"/>
          <a:ea typeface="+mn-ea"/>
          <a:cs typeface="+mn-cs"/>
        </a:defRPr>
      </a:lvl1pPr>
      <a:lvl2pPr marL="1150548" algn="l" defTabSz="2301093" rtl="0" eaLnBrk="1" latinLnBrk="0" hangingPunct="1">
        <a:defRPr sz="4532" kern="1200">
          <a:solidFill>
            <a:schemeClr val="tx1"/>
          </a:solidFill>
          <a:latin typeface="+mn-lt"/>
          <a:ea typeface="+mn-ea"/>
          <a:cs typeface="+mn-cs"/>
        </a:defRPr>
      </a:lvl2pPr>
      <a:lvl3pPr marL="2301093" algn="l" defTabSz="2301093" rtl="0" eaLnBrk="1" latinLnBrk="0" hangingPunct="1">
        <a:defRPr sz="4532" kern="1200">
          <a:solidFill>
            <a:schemeClr val="tx1"/>
          </a:solidFill>
          <a:latin typeface="+mn-lt"/>
          <a:ea typeface="+mn-ea"/>
          <a:cs typeface="+mn-cs"/>
        </a:defRPr>
      </a:lvl3pPr>
      <a:lvl4pPr marL="3451642" algn="l" defTabSz="2301093" rtl="0" eaLnBrk="1" latinLnBrk="0" hangingPunct="1">
        <a:defRPr sz="4532" kern="1200">
          <a:solidFill>
            <a:schemeClr val="tx1"/>
          </a:solidFill>
          <a:latin typeface="+mn-lt"/>
          <a:ea typeface="+mn-ea"/>
          <a:cs typeface="+mn-cs"/>
        </a:defRPr>
      </a:lvl4pPr>
      <a:lvl5pPr marL="4602190" algn="l" defTabSz="2301093" rtl="0" eaLnBrk="1" latinLnBrk="0" hangingPunct="1">
        <a:defRPr sz="4532" kern="1200">
          <a:solidFill>
            <a:schemeClr val="tx1"/>
          </a:solidFill>
          <a:latin typeface="+mn-lt"/>
          <a:ea typeface="+mn-ea"/>
          <a:cs typeface="+mn-cs"/>
        </a:defRPr>
      </a:lvl5pPr>
      <a:lvl6pPr marL="5752736" algn="l" defTabSz="2301093" rtl="0" eaLnBrk="1" latinLnBrk="0" hangingPunct="1">
        <a:defRPr sz="4532" kern="1200">
          <a:solidFill>
            <a:schemeClr val="tx1"/>
          </a:solidFill>
          <a:latin typeface="+mn-lt"/>
          <a:ea typeface="+mn-ea"/>
          <a:cs typeface="+mn-cs"/>
        </a:defRPr>
      </a:lvl6pPr>
      <a:lvl7pPr marL="6903282" algn="l" defTabSz="2301093" rtl="0" eaLnBrk="1" latinLnBrk="0" hangingPunct="1">
        <a:defRPr sz="4532" kern="1200">
          <a:solidFill>
            <a:schemeClr val="tx1"/>
          </a:solidFill>
          <a:latin typeface="+mn-lt"/>
          <a:ea typeface="+mn-ea"/>
          <a:cs typeface="+mn-cs"/>
        </a:defRPr>
      </a:lvl7pPr>
      <a:lvl8pPr marL="8053830" algn="l" defTabSz="2301093" rtl="0" eaLnBrk="1" latinLnBrk="0" hangingPunct="1">
        <a:defRPr sz="4532" kern="1200">
          <a:solidFill>
            <a:schemeClr val="tx1"/>
          </a:solidFill>
          <a:latin typeface="+mn-lt"/>
          <a:ea typeface="+mn-ea"/>
          <a:cs typeface="+mn-cs"/>
        </a:defRPr>
      </a:lvl8pPr>
      <a:lvl9pPr marL="9204378" algn="l" defTabSz="2301093" rtl="0" eaLnBrk="1" latinLnBrk="0" hangingPunct="1">
        <a:defRPr sz="4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13482" userDrawn="1">
          <p15:clr>
            <a:srgbClr val="F26B43"/>
          </p15:clr>
        </p15:guide>
        <p15:guide id="17" pos="18381" userDrawn="1">
          <p15:clr>
            <a:srgbClr val="F26B43"/>
          </p15:clr>
        </p15:guide>
        <p15:guide id="19" orient="horz" pos="641" userDrawn="1">
          <p15:clr>
            <a:srgbClr val="F26B43"/>
          </p15:clr>
        </p15:guide>
        <p15:guide id="20" orient="horz" pos="24974" userDrawn="1">
          <p15:clr>
            <a:srgbClr val="F26B43"/>
          </p15:clr>
        </p15:guide>
        <p15:guide id="21" orient="horz" pos="4171" userDrawn="1">
          <p15:clr>
            <a:srgbClr val="F26B43"/>
          </p15:clr>
        </p15:guide>
        <p15:guide id="22" orient="horz" pos="6360" userDrawn="1">
          <p15:clr>
            <a:srgbClr val="F26B43"/>
          </p15:clr>
        </p15:guide>
        <p15:guide id="24" orient="horz" pos="23392" userDrawn="1">
          <p15:clr>
            <a:srgbClr val="F26B43"/>
          </p15:clr>
        </p15:guide>
        <p15:guide id="25" orient="horz" pos="25938" userDrawn="1">
          <p15:clr>
            <a:srgbClr val="F26B43"/>
          </p15:clr>
        </p15:guide>
        <p15:guide id="26" pos="6710" userDrawn="1">
          <p15:clr>
            <a:srgbClr val="F26B43"/>
          </p15:clr>
        </p15:guide>
        <p15:guide id="27" pos="12361" userDrawn="1">
          <p15:clr>
            <a:srgbClr val="F26B43"/>
          </p15:clr>
        </p15:guide>
        <p15:guide id="30" pos="690" userDrawn="1">
          <p15:clr>
            <a:srgbClr val="F26B43"/>
          </p15:clr>
        </p15:guide>
        <p15:guide id="31" pos="9536" userDrawn="1">
          <p15:clr>
            <a:srgbClr val="F26B43"/>
          </p15:clr>
        </p15:guide>
        <p15:guide id="34" orient="horz" pos="1282" userDrawn="1">
          <p15:clr>
            <a:srgbClr val="F26B43"/>
          </p15:clr>
        </p15:guide>
        <p15:guide id="35" orient="horz" pos="3530" userDrawn="1">
          <p15:clr>
            <a:srgbClr val="F26B43"/>
          </p15:clr>
        </p15:guide>
        <p15:guide id="36" orient="horz" pos="24139" userDrawn="1">
          <p15:clr>
            <a:srgbClr val="F26B43"/>
          </p15:clr>
        </p15:guide>
        <p15:guide id="37" pos="9762" userDrawn="1">
          <p15:clr>
            <a:srgbClr val="F26B43"/>
          </p15:clr>
        </p15:guide>
        <p15:guide id="38" pos="9309" userDrawn="1">
          <p15:clr>
            <a:srgbClr val="F26B43"/>
          </p15:clr>
        </p15:guide>
        <p15:guide id="39" pos="6226" userDrawn="1">
          <p15:clr>
            <a:srgbClr val="F26B43"/>
          </p15:clr>
        </p15:guide>
        <p15:guide id="40" pos="12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92B74A-5B5A-0133-CBF4-F62A8E0322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5375" y="19745695"/>
            <a:ext cx="8788218" cy="17785975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TAVOITE</a:t>
            </a:r>
          </a:p>
          <a:p>
            <a:r>
              <a:rPr lang="fi-FI" dirty="0"/>
              <a:t>Tämän kehittämistyön tavoitteena on kehittää opiskeluhuolto- ja lapsiperhepalveluiden sosiaalityön välistä yhteistyötä. Tavoitteena on luoda yhteistyön malli, jonka avulla saadaan karsittua työn päällekkäisyyttä, hyödynnettyä jo olemassa olevaa tietoa, toisten asiantuntijuutta ja vahvistaa asiakaslähtöisyyttä.</a:t>
            </a:r>
          </a:p>
          <a:p>
            <a:r>
              <a:rPr lang="fi-FI" dirty="0"/>
              <a:t>Kehittämistyön lähtökohtana olevat tarpeet ovat asiakaslähtöisiä: asiakaspolun selkeyttäminen sekä asiakkaan resurssien säästäminen. </a:t>
            </a:r>
          </a:p>
          <a:p>
            <a:r>
              <a:rPr lang="fi-FI" dirty="0"/>
              <a:t>Yhteiskunnallisesta ja organisaatioiden näkökulmasta tarpeet ovat resurssien sekä sitä kautta kustannusten säästäminen.</a:t>
            </a:r>
          </a:p>
          <a:p>
            <a:r>
              <a:rPr lang="fi-FI" dirty="0"/>
              <a:t>Päällekkäisen työn karsiminen ja yhteistyön tiivistäminen palveluiden rajapinnassa lisäävät palveluiden oikea-aikaisuutta ja vähentävät kustannuksia.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1E3783-655B-9A92-9C21-B7BB57F24B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652129" y="19745697"/>
            <a:ext cx="8970957" cy="17785975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AINEISTOT JA MENETELMÄT</a:t>
            </a:r>
          </a:p>
          <a:p>
            <a:r>
              <a:rPr lang="fi-FI" dirty="0"/>
              <a:t>Kehittämistehtävän aineistoa kerättiin kuraattoripalveluiden- ja lapsiperhepalveluiden sosiaalityön tiimeiltä, </a:t>
            </a:r>
            <a:r>
              <a:rPr lang="fi-FI" dirty="0" err="1"/>
              <a:t>Pikassoksen</a:t>
            </a:r>
            <a:r>
              <a:rPr lang="fi-FI" dirty="0"/>
              <a:t> kokemusasiantuntijalta ja asiakkaalta. </a:t>
            </a:r>
          </a:p>
          <a:p>
            <a:r>
              <a:rPr lang="fi-FI" dirty="0"/>
              <a:t>Menetelminä käytettiin lähtötilanteen asiakkuuspolun kuvaamista, työpajoja (hukka- ja ratkaisupajat), ryhmätöitä (ryhmätyö kumuloiden, Learning cafe), henkilöstökyselyä sekä asiakashaastatteluita.</a:t>
            </a:r>
          </a:p>
          <a:p>
            <a:r>
              <a:rPr lang="fi-FI" dirty="0"/>
              <a:t>Kehittämistehtävää on arvioitu prosessin edetessä yhdessä esihenkilöiden ja </a:t>
            </a:r>
            <a:r>
              <a:rPr lang="fi-FI" dirty="0" err="1"/>
              <a:t>Pikassoksen</a:t>
            </a:r>
            <a:r>
              <a:rPr lang="fi-FI" dirty="0"/>
              <a:t> kehittämispäällikön kanssa. 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9640CB-FD23-E744-847D-80444BE949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391619" y="19745698"/>
            <a:ext cx="8843811" cy="17785975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TULOKSET</a:t>
            </a:r>
          </a:p>
          <a:p>
            <a:r>
              <a:rPr lang="fi-FI" dirty="0"/>
              <a:t>Hyvinvointialueen organisaatiomuutosten takia kehittämistehtävää aikataulutettiin ja suunnattiin uudestaan keväällä 2025.</a:t>
            </a:r>
          </a:p>
          <a:p>
            <a:r>
              <a:rPr lang="fi-FI" dirty="0"/>
              <a:t>Organisaatiomuutoksista huolimatta yhteistyö ja yhteinen keskustelu on saatu aloitettua palveluyksiköiden välillä.</a:t>
            </a:r>
          </a:p>
          <a:p>
            <a:r>
              <a:rPr lang="fi-FI" dirty="0"/>
              <a:t>Tiivis yhteistyö on todettu merkitykselliseksi sekä palveluyksiköiden että asiakkaiden näkökulmasta. </a:t>
            </a:r>
          </a:p>
          <a:p>
            <a:r>
              <a:rPr lang="fi-FI" dirty="0"/>
              <a:t>Palveluyksiköiden väliset yhteistyön tiivistämisen tarpeet on tunnistettu esim. yhtenäisten toimintamallien tarve.</a:t>
            </a:r>
          </a:p>
          <a:p>
            <a:r>
              <a:rPr lang="fi-FI" dirty="0"/>
              <a:t>Jatkossa yhteiskehittämisessä otetaan huomioon tuleva asiakasjärjestelmämuutos, joka mahdollistaa tulevaisuudessa yhteisen tietojärjestelmän (SAGA). Yhteinen tietojärjestelmä tukee yhtenäisten toimintamallien käyttöönottoa. </a:t>
            </a:r>
          </a:p>
          <a:p>
            <a:pPr marL="0" indent="0">
              <a:buNone/>
            </a:pPr>
            <a:endParaRPr lang="fi-F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92EE8B-A86C-CF2C-143A-E43559D41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8487" y="6876683"/>
            <a:ext cx="28059794" cy="3096344"/>
          </a:xfrm>
        </p:spPr>
        <p:txBody>
          <a:bodyPr/>
          <a:lstStyle/>
          <a:p>
            <a:r>
              <a:rPr lang="fi-FI" sz="4400" dirty="0"/>
              <a:t>Pirkanmaan hyvinvointialueen strategian kärkiteemoja vuosille 2023-2025 ovat muun muassa: tärkeintä on ihminen sekä yhdenvertaiset, ennaltaehkäisevät ja vaikuttavat palvelut. Käytännössä tavoitteena on taata erinomainen asiakaskokemus ja saavutettavat palvelut sekä rakentaa sujuvia ja oikea-aikaisia palveluketjuja.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EB276A6-6714-4EAE-AE2A-FAA4D5D28F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375" y="37924946"/>
            <a:ext cx="20450943" cy="3251966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Sanna Jutila, koulukuraattori / </a:t>
            </a:r>
            <a:r>
              <a:rPr lang="fi-FI" dirty="0" err="1"/>
              <a:t>Pirha</a:t>
            </a:r>
            <a:r>
              <a:rPr lang="fi-FI" dirty="0"/>
              <a:t>, opiskeluhuoltopalvelut</a:t>
            </a:r>
          </a:p>
          <a:p>
            <a:r>
              <a:rPr lang="fi-FI" dirty="0"/>
              <a:t>Heli Mäntysaari, sosiaalityöntekijä / </a:t>
            </a:r>
            <a:r>
              <a:rPr lang="fi-FI" dirty="0" err="1"/>
              <a:t>Pirha</a:t>
            </a:r>
            <a:r>
              <a:rPr lang="fi-FI" dirty="0"/>
              <a:t>,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960" dirty="0">
                <a:effectLst/>
                <a:ea typeface="Calibri" panose="020F0502020204030204" pitchFamily="34" charset="0"/>
              </a:rPr>
              <a:t>palvelutarpeen arvioinnin vastuuyksikkö (alue 6)</a:t>
            </a:r>
            <a:r>
              <a:rPr lang="fi-FI" sz="3960" dirty="0"/>
              <a:t> 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A55085F-D0A9-D92C-BAAA-6B228EAF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24" y="1659033"/>
            <a:ext cx="28012906" cy="5406309"/>
          </a:xfrm>
        </p:spPr>
        <p:txBody>
          <a:bodyPr/>
          <a:lstStyle/>
          <a:p>
            <a:r>
              <a:rPr lang="en-US" sz="9600" dirty="0"/>
              <a:t>OPISKELUHUOLTOPALVELUIDEN JA LAPSIPERHEPALVELUIDEN SOSIAALITYÖN YHTEISTYÖN KEHITTÄMINEN</a:t>
            </a:r>
            <a:endParaRPr lang="fi-FI" sz="9600" dirty="0"/>
          </a:p>
        </p:txBody>
      </p:sp>
      <p:pic>
        <p:nvPicPr>
          <p:cNvPr id="12" name="Kuvan paikkamerkki 11" descr="Kuva, joka sisältää kohteen toimistotarvikkeet, sisä-, General supply, kirjoitusväline">
            <a:extLst>
              <a:ext uri="{FF2B5EF4-FFF2-40B4-BE49-F238E27FC236}">
                <a16:creationId xmlns:a16="http://schemas.microsoft.com/office/drawing/2014/main" id="{CE57DD57-1958-2080-78F3-64B4A0561953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10742613" y="10164763"/>
            <a:ext cx="8788400" cy="8788400"/>
          </a:xfrm>
        </p:spPr>
      </p:pic>
      <p:pic>
        <p:nvPicPr>
          <p:cNvPr id="15" name="Kuvan paikkamerkki 14" descr="Kuva, joka sisältää kohteen piirros, Lapsitaide, taide, luonnos&#10;&#10;Tekoälyn generoima sisältö voi olla virheellistä.">
            <a:extLst>
              <a:ext uri="{FF2B5EF4-FFF2-40B4-BE49-F238E27FC236}">
                <a16:creationId xmlns:a16="http://schemas.microsoft.com/office/drawing/2014/main" id="{80E19ADA-0E20-772A-8BC9-474E282DBF01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b="7231"/>
          <a:stretch>
            <a:fillRect/>
          </a:stretch>
        </p:blipFill>
        <p:spPr>
          <a:xfrm>
            <a:off x="20391438" y="10174636"/>
            <a:ext cx="8788400" cy="8788400"/>
          </a:xfrm>
        </p:spPr>
      </p:pic>
      <p:pic>
        <p:nvPicPr>
          <p:cNvPr id="10" name="Kuvan paikkamerkki 9" descr="Kuva, joka sisältää kohteen henkilö, vaate, teksti, jalkineet&#10;&#10;Tekoälyn generoima sisältö voi olla virheellistä.">
            <a:extLst>
              <a:ext uri="{FF2B5EF4-FFF2-40B4-BE49-F238E27FC236}">
                <a16:creationId xmlns:a16="http://schemas.microsoft.com/office/drawing/2014/main" id="{88304404-89A0-1E3F-AA45-BE0413F664D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r="4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3899594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i_A0_841x1189mm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i_A0_841x1189mm.potx" id="{CB7E6911-3B42-428E-880A-3E65EA5E77EB}" vid="{65D01059-2666-410C-BB08-45400F320E4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Posteri_A0_841x1189mm (1)</Template>
  <TotalTime>104</TotalTime>
  <Words>268</Words>
  <Application>Microsoft Office PowerPoint</Application>
  <PresentationFormat>Mukautettu</PresentationFormat>
  <Paragraphs>21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Posteri_A0_841x1189mm</vt:lpstr>
      <vt:lpstr>OPISKELUHUOLTOPALVELUIDEN JA LAPSIPERHEPALVELUIDEN SOSIAALITYÖN YHTEISTYÖN KEHITTÄMINEN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Jutila Sanna Sanna-Maaria</dc:creator>
  <cp:keywords/>
  <cp:lastModifiedBy>Jutila Sanna Sanna-Maaria</cp:lastModifiedBy>
  <cp:revision>1</cp:revision>
  <dcterms:created xsi:type="dcterms:W3CDTF">2025-02-24T10:41:42Z</dcterms:created>
  <dcterms:modified xsi:type="dcterms:W3CDTF">2025-04-01T05:44:00Z</dcterms:modified>
</cp:coreProperties>
</file>