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1.xml" ContentType="application/xml"/>
  <Override PartName="/customXml/itemProps1.xml" ContentType="application/vnd.openxmlformats-officedocument.customXmlProperties+xml"/>
  <Override PartName="/customXml/item2.xml" ContentType="application/xml"/>
  <Override PartName="/customXml/_rels/item1.xml.rels" ContentType="application/vnd.openxmlformats-package.relationships+xml"/>
  <Override PartName="/customXml/_rels/item2.xml.rels" ContentType="application/vnd.openxmlformats-package.relationships+xml"/>
  <Override PartName="/customXml/_rels/item3.xml.rels" ContentType="application/vnd.openxmlformats-package.relationships+xml"/>
  <Override PartName="/customXml/itemProps2.xml" ContentType="application/vnd.openxmlformats-officedocument.customXmlProperties+xml"/>
  <Override PartName="/customXml/item3.xml" ContentType="application/xml"/>
  <Override PartName="/customXml/itemProps3.xml" ContentType="application/vnd.openxmlformats-officedocument.customXmlProperties+xml"/>
  <Override PartName="/ppt/presentation.xml" ContentType="application/vnd.openxmlformats-officedocument.presentationml.presentation.main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26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7.xml" ContentType="application/vnd.openxmlformats-officedocument.presentationml.slideMaster+xml"/>
  <Override PartName="/ppt/slideMasters/slideMaster28.xml" ContentType="application/vnd.openxmlformats-officedocument.presentationml.slideMaster+xml"/>
  <Override PartName="/ppt/slideMasters/slideMaster29.xml" ContentType="application/vnd.openxmlformats-officedocument.presentationml.slideMaster+xml"/>
  <Override PartName="/ppt/slideMasters/slideMaster30.xml" ContentType="application/vnd.openxmlformats-officedocument.presentationml.slideMaster+xml"/>
  <Override PartName="/ppt/slideMasters/slideMaster31.xml" ContentType="application/vnd.openxmlformats-officedocument.presentationml.slideMaster+xml"/>
  <Override PartName="/ppt/slideMasters/slideMaster32.xml" ContentType="application/vnd.openxmlformats-officedocument.presentationml.slideMaster+xml"/>
  <Override PartName="/ppt/slideMasters/slideMaster33.xml" ContentType="application/vnd.openxmlformats-officedocument.presentationml.slideMaster+xml"/>
  <Override PartName="/ppt/slideMasters/slideMaster34.xml" ContentType="application/vnd.openxmlformats-officedocument.presentationml.slideMaster+xml"/>
  <Override PartName="/ppt/slideMasters/slideMaster35.xml" ContentType="application/vnd.openxmlformats-officedocument.presentationml.slideMaster+xml"/>
  <Override PartName="/ppt/slideMasters/slideMaster36.xml" ContentType="application/vnd.openxmlformats-officedocument.presentationml.slideMaster+xml"/>
  <Override PartName="/ppt/slideMasters/slideMaster37.xml" ContentType="application/vnd.openxmlformats-officedocument.presentationml.slideMaster+xml"/>
  <Override PartName="/ppt/slideMasters/slideMaster38.xml" ContentType="application/vnd.openxmlformats-officedocument.presentationml.slideMaster+xml"/>
  <Override PartName="/ppt/slideMasters/slideMaster39.xml" ContentType="application/vnd.openxmlformats-officedocument.presentationml.slideMaster+xml"/>
  <Override PartName="/ppt/slideMasters/slideMaster40.xml" ContentType="application/vnd.openxmlformats-officedocument.presentationml.slideMaster+xml"/>
  <Override PartName="/ppt/slideMasters/slideMaster41.xml" ContentType="application/vnd.openxmlformats-officedocument.presentationml.slideMaster+xml"/>
  <Override PartName="/ppt/slideMasters/slideMaster42.xml" ContentType="application/vnd.openxmlformats-officedocument.presentationml.slideMaster+xml"/>
  <Override PartName="/ppt/slideMasters/slideMaster43.xml" ContentType="application/vnd.openxmlformats-officedocument.presentationml.slideMaster+xml"/>
  <Override PartName="/ppt/slideMasters/slideMaster44.xml" ContentType="application/vnd.openxmlformats-officedocument.presentationml.slideMaster+xml"/>
  <Override PartName="/ppt/slideMasters/slideMaster45.xml" ContentType="application/vnd.openxmlformats-officedocument.presentationml.slideMaster+xml"/>
  <Override PartName="/ppt/slideMasters/slideMaster46.xml" ContentType="application/vnd.openxmlformats-officedocument.presentationml.slideMaster+xml"/>
  <Override PartName="/ppt/slideMasters/slideMaster47.xml" ContentType="application/vnd.openxmlformats-officedocument.presentationml.slideMaster+xml"/>
  <Override PartName="/ppt/slideMasters/slideMaster48.xml" ContentType="application/vnd.openxmlformats-officedocument.presentationml.slideMaster+xml"/>
  <Override PartName="/ppt/slideMasters/_rels/slideMaster40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22.xml.rels" ContentType="application/vnd.openxmlformats-package.relationships+xml"/>
  <Override PartName="/ppt/slideMasters/_rels/slideMaster4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20.xml.rels" ContentType="application/vnd.openxmlformats-package.relationships+xml"/>
  <Override PartName="/ppt/slideMasters/_rels/slideMaster4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1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43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44.xml.rels" ContentType="application/vnd.openxmlformats-package.relationships+xml"/>
  <Override PartName="/ppt/slideMasters/_rels/slideMaster23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45.xml.rels" ContentType="application/vnd.openxmlformats-package.relationships+xml"/>
  <Override PartName="/ppt/slideMasters/_rels/slideMaster24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46.xml.rels" ContentType="application/vnd.openxmlformats-package.relationships+xml"/>
  <Override PartName="/ppt/slideMasters/_rels/slideMaster25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47.xml.rels" ContentType="application/vnd.openxmlformats-package.relationships+xml"/>
  <Override PartName="/ppt/slideMasters/_rels/slideMaster26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48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12.xml.rels" ContentType="application/vnd.openxmlformats-package.relationships+xml"/>
  <Override PartName="/ppt/slideMasters/_rels/slideMaster13.xml.rels" ContentType="application/vnd.openxmlformats-package.relationships+xml"/>
  <Override PartName="/ppt/slideMasters/_rels/slideMaster14.xml.rels" ContentType="application/vnd.openxmlformats-package.relationships+xml"/>
  <Override PartName="/ppt/slideMasters/_rels/slideMaster15.xml.rels" ContentType="application/vnd.openxmlformats-package.relationships+xml"/>
  <Override PartName="/ppt/slideMasters/_rels/slideMaster16.xml.rels" ContentType="application/vnd.openxmlformats-package.relationships+xml"/>
  <Override PartName="/ppt/slideMasters/_rels/slideMaster17.xml.rels" ContentType="application/vnd.openxmlformats-package.relationships+xml"/>
  <Override PartName="/ppt/slideMasters/_rels/slideMaster18.xml.rels" ContentType="application/vnd.openxmlformats-package.relationships+xml"/>
  <Override PartName="/ppt/slideMasters/_rels/slideMaster19.xml.rels" ContentType="application/vnd.openxmlformats-package.relationships+xml"/>
  <Override PartName="/ppt/slideMasters/_rels/slideMaster27.xml.rels" ContentType="application/vnd.openxmlformats-package.relationships+xml"/>
  <Override PartName="/ppt/slideMasters/_rels/slideMaster28.xml.rels" ContentType="application/vnd.openxmlformats-package.relationships+xml"/>
  <Override PartName="/ppt/slideMasters/_rels/slideMaster29.xml.rels" ContentType="application/vnd.openxmlformats-package.relationships+xml"/>
  <Override PartName="/ppt/slideMasters/_rels/slideMaster30.xml.rels" ContentType="application/vnd.openxmlformats-package.relationships+xml"/>
  <Override PartName="/ppt/slideMasters/_rels/slideMaster31.xml.rels" ContentType="application/vnd.openxmlformats-package.relationships+xml"/>
  <Override PartName="/ppt/slideMasters/_rels/slideMaster32.xml.rels" ContentType="application/vnd.openxmlformats-package.relationships+xml"/>
  <Override PartName="/ppt/slideMasters/_rels/slideMaster33.xml.rels" ContentType="application/vnd.openxmlformats-package.relationships+xml"/>
  <Override PartName="/ppt/slideMasters/_rels/slideMaster34.xml.rels" ContentType="application/vnd.openxmlformats-package.relationships+xml"/>
  <Override PartName="/ppt/slideMasters/_rels/slideMaster35.xml.rels" ContentType="application/vnd.openxmlformats-package.relationships+xml"/>
  <Override PartName="/ppt/slideMasters/_rels/slideMaster36.xml.rels" ContentType="application/vnd.openxmlformats-package.relationships+xml"/>
  <Override PartName="/ppt/slideMasters/_rels/slideMaster37.xml.rels" ContentType="application/vnd.openxmlformats-package.relationships+xml"/>
  <Override PartName="/ppt/slideMasters/_rels/slideMaster38.xml.rels" ContentType="application/vnd.openxmlformats-package.relationships+xml"/>
  <Override PartName="/ppt/slideMasters/_rels/slideMaster39.xml.rels" ContentType="application/vnd.openxmlformats-package.relationships+xml"/>
  <Override PartName="/ppt/slideMasters/_rels/slideMaster49.xml.rels" ContentType="application/vnd.openxmlformats-package.relationships+xml"/>
  <Override PartName="/ppt/slideMasters/slideMaster49.xml" ContentType="application/vnd.openxmlformats-officedocument.presentationml.slideMaster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26.xml" ContentType="application/vnd.openxmlformats-officedocument.theme+xml"/>
  <Override PartName="/ppt/theme/theme1.xml" ContentType="application/vnd.openxmlformats-officedocument.theme+xml"/>
  <Override PartName="/ppt/theme/theme27.xml" ContentType="application/vnd.openxmlformats-officedocument.theme+xml"/>
  <Override PartName="/ppt/theme/theme2.xml" ContentType="application/vnd.openxmlformats-officedocument.theme+xml"/>
  <Override PartName="/ppt/theme/theme28.xml" ContentType="application/vnd.openxmlformats-officedocument.theme+xml"/>
  <Override PartName="/ppt/theme/theme3.xml" ContentType="application/vnd.openxmlformats-officedocument.theme+xml"/>
  <Override PartName="/ppt/theme/theme29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40.xml" ContentType="application/vnd.openxmlformats-officedocument.theme+xml"/>
  <Override PartName="/ppt/theme/theme6.xml" ContentType="application/vnd.openxmlformats-officedocument.theme+xml"/>
  <Override PartName="/ppt/theme/theme41.xml" ContentType="application/vnd.openxmlformats-officedocument.theme+xml"/>
  <Override PartName="/ppt/theme/theme7.xml" ContentType="application/vnd.openxmlformats-officedocument.theme+xml"/>
  <Override PartName="/ppt/theme/theme42.xml" ContentType="application/vnd.openxmlformats-officedocument.theme+xml"/>
  <Override PartName="/ppt/theme/theme8.xml" ContentType="application/vnd.openxmlformats-officedocument.theme+xml"/>
  <Override PartName="/ppt/theme/theme43.xml" ContentType="application/vnd.openxmlformats-officedocument.theme+xml"/>
  <Override PartName="/ppt/theme/theme9.xml" ContentType="application/vnd.openxmlformats-officedocument.theme+xml"/>
  <Override PartName="/ppt/theme/theme44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theme/theme21.xml" ContentType="application/vnd.openxmlformats-officedocument.theme+xml"/>
  <Override PartName="/ppt/theme/theme22.xml" ContentType="application/vnd.openxmlformats-officedocument.theme+xml"/>
  <Override PartName="/ppt/theme/theme23.xml" ContentType="application/vnd.openxmlformats-officedocument.theme+xml"/>
  <Override PartName="/ppt/theme/theme24.xml" ContentType="application/vnd.openxmlformats-officedocument.theme+xml"/>
  <Override PartName="/ppt/theme/theme25.xml" ContentType="application/vnd.openxmlformats-officedocument.theme+xml"/>
  <Override PartName="/ppt/theme/theme30.xml" ContentType="application/vnd.openxmlformats-officedocument.theme+xml"/>
  <Override PartName="/ppt/theme/theme31.xml" ContentType="application/vnd.openxmlformats-officedocument.theme+xml"/>
  <Override PartName="/ppt/theme/theme32.xml" ContentType="application/vnd.openxmlformats-officedocument.theme+xml"/>
  <Override PartName="/ppt/theme/theme33.xml" ContentType="application/vnd.openxmlformats-officedocument.theme+xml"/>
  <Override PartName="/ppt/theme/theme34.xml" ContentType="application/vnd.openxmlformats-officedocument.theme+xml"/>
  <Override PartName="/ppt/theme/theme35.xml" ContentType="application/vnd.openxmlformats-officedocument.theme+xml"/>
  <Override PartName="/ppt/theme/theme36.xml" ContentType="application/vnd.openxmlformats-officedocument.theme+xml"/>
  <Override PartName="/ppt/theme/theme37.xml" ContentType="application/vnd.openxmlformats-officedocument.theme+xml"/>
  <Override PartName="/ppt/theme/theme38.xml" ContentType="application/vnd.openxmlformats-officedocument.theme+xml"/>
  <Override PartName="/ppt/theme/theme39.xml" ContentType="application/vnd.openxmlformats-officedocument.theme+xml"/>
  <Override PartName="/ppt/theme/theme45.xml" ContentType="application/vnd.openxmlformats-officedocument.theme+xml"/>
  <Override PartName="/ppt/theme/theme46.xml" ContentType="application/vnd.openxmlformats-officedocument.theme+xml"/>
  <Override PartName="/ppt/theme/theme47.xml" ContentType="application/vnd.openxmlformats-officedocument.theme+xml"/>
  <Override PartName="/ppt/theme/theme48.xml" ContentType="application/vnd.openxmlformats-officedocument.theme+xml"/>
  <Override PartName="/ppt/theme/theme49.xml" ContentType="application/vnd.openxmlformats-officedocument.theme+xml"/>
  <Override PartName="/ppt/theme/theme50.xml" ContentType="application/vnd.openxmlformats-officedocument.them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notesSlides/notesSlide3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_rels/notesSlide11.xml.rels" ContentType="application/vnd.openxmlformats-package.relationships+xml"/>
  <Override PartName="/ppt/notesSlides/_rels/notesSlide7.xml.rels" ContentType="application/vnd.openxmlformats-package.relationships+xml"/>
  <Override PartName="/ppt/notesSlides/_rels/notesSlide3.xml.rels" ContentType="application/vnd.openxmlformats-package.relationships+xml"/>
  <Override PartName="/ppt/notesSlides/_rels/notesSlide6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8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9.xml.rels" ContentType="application/vnd.openxmlformats-package.relationships+xml"/>
  <Override PartName="/ppt/notesSlides/_rels/notesSlide13.xml.rels" ContentType="application/vnd.openxmlformats-package.relationships+xml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customXml" Target="../customXml/item1.xml"/><Relationship Id="rId5" Type="http://schemas.openxmlformats.org/officeDocument/2006/relationships/customXml" Target="../customXml/item2.xml"/><Relationship Id="rId6" Type="http://schemas.openxmlformats.org/officeDocument/2006/relationships/customXml" Target="../customXml/item3.xml"/><Relationship Id="rId7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  <p:sldMasterId id="2147483670" r:id="rId13"/>
    <p:sldMasterId id="2147483672" r:id="rId14"/>
    <p:sldMasterId id="2147483674" r:id="rId15"/>
    <p:sldMasterId id="2147483676" r:id="rId16"/>
    <p:sldMasterId id="2147483678" r:id="rId17"/>
    <p:sldMasterId id="2147483680" r:id="rId18"/>
    <p:sldMasterId id="2147483682" r:id="rId19"/>
    <p:sldMasterId id="2147483684" r:id="rId20"/>
    <p:sldMasterId id="2147483686" r:id="rId21"/>
    <p:sldMasterId id="2147483694" r:id="rId22"/>
    <p:sldMasterId id="2147483696" r:id="rId23"/>
    <p:sldMasterId id="2147483698" r:id="rId24"/>
    <p:sldMasterId id="2147483700" r:id="rId25"/>
    <p:sldMasterId id="2147483702" r:id="rId26"/>
    <p:sldMasterId id="2147483704" r:id="rId27"/>
    <p:sldMasterId id="2147483706" r:id="rId28"/>
    <p:sldMasterId id="2147483708" r:id="rId29"/>
    <p:sldMasterId id="2147483710" r:id="rId30"/>
    <p:sldMasterId id="2147483712" r:id="rId31"/>
    <p:sldMasterId id="2147483714" r:id="rId32"/>
    <p:sldMasterId id="2147483716" r:id="rId33"/>
    <p:sldMasterId id="2147483718" r:id="rId34"/>
    <p:sldMasterId id="2147483720" r:id="rId35"/>
    <p:sldMasterId id="2147483722" r:id="rId36"/>
    <p:sldMasterId id="2147483724" r:id="rId37"/>
    <p:sldMasterId id="2147483726" r:id="rId38"/>
    <p:sldMasterId id="2147483728" r:id="rId39"/>
    <p:sldMasterId id="2147483730" r:id="rId40"/>
    <p:sldMasterId id="2147483732" r:id="rId41"/>
    <p:sldMasterId id="2147483734" r:id="rId42"/>
    <p:sldMasterId id="2147483736" r:id="rId43"/>
    <p:sldMasterId id="2147483738" r:id="rId44"/>
    <p:sldMasterId id="2147483740" r:id="rId45"/>
    <p:sldMasterId id="2147483742" r:id="rId46"/>
    <p:sldMasterId id="2147483744" r:id="rId47"/>
    <p:sldMasterId id="2147483746" r:id="rId48"/>
    <p:sldMasterId id="2147483748" r:id="rId49"/>
    <p:sldMasterId id="2147483750" r:id="rId50"/>
  </p:sldMasterIdLst>
  <p:notesMasterIdLst>
    <p:notesMasterId r:id="rId51"/>
  </p:notesMasterIdLst>
  <p:sldIdLst>
    <p:sldId id="256" r:id="rId52"/>
    <p:sldId id="257" r:id="rId53"/>
    <p:sldId id="258" r:id="rId54"/>
    <p:sldId id="259" r:id="rId55"/>
    <p:sldId id="260" r:id="rId56"/>
    <p:sldId id="261" r:id="rId57"/>
    <p:sldId id="262" r:id="rId58"/>
    <p:sldId id="263" r:id="rId59"/>
    <p:sldId id="264" r:id="rId60"/>
    <p:sldId id="265" r:id="rId61"/>
    <p:sldId id="266" r:id="rId62"/>
    <p:sldId id="267" r:id="rId63"/>
    <p:sldId id="268" r:id="rId64"/>
    <p:sldId id="269" r:id="rId65"/>
    <p:sldId id="270" r:id="rId66"/>
    <p:sldId id="271" r:id="rId67"/>
  </p:sldIdLst>
  <p:sldSz cx="12192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Master" Target="slideMasters/slideMaster13.xml"/><Relationship Id="rId15" Type="http://schemas.openxmlformats.org/officeDocument/2006/relationships/slideMaster" Target="slideMasters/slideMaster14.xml"/><Relationship Id="rId16" Type="http://schemas.openxmlformats.org/officeDocument/2006/relationships/slideMaster" Target="slideMasters/slideMaster15.xml"/><Relationship Id="rId17" Type="http://schemas.openxmlformats.org/officeDocument/2006/relationships/slideMaster" Target="slideMasters/slideMaster16.xml"/><Relationship Id="rId18" Type="http://schemas.openxmlformats.org/officeDocument/2006/relationships/slideMaster" Target="slideMasters/slideMaster17.xml"/><Relationship Id="rId19" Type="http://schemas.openxmlformats.org/officeDocument/2006/relationships/slideMaster" Target="slideMasters/slideMaster18.xml"/><Relationship Id="rId20" Type="http://schemas.openxmlformats.org/officeDocument/2006/relationships/slideMaster" Target="slideMasters/slideMaster19.xml"/><Relationship Id="rId21" Type="http://schemas.openxmlformats.org/officeDocument/2006/relationships/slideMaster" Target="slideMasters/slideMaster20.xml"/><Relationship Id="rId22" Type="http://schemas.openxmlformats.org/officeDocument/2006/relationships/slideMaster" Target="slideMasters/slideMaster21.xml"/><Relationship Id="rId23" Type="http://schemas.openxmlformats.org/officeDocument/2006/relationships/slideMaster" Target="slideMasters/slideMaster22.xml"/><Relationship Id="rId24" Type="http://schemas.openxmlformats.org/officeDocument/2006/relationships/slideMaster" Target="slideMasters/slideMaster23.xml"/><Relationship Id="rId25" Type="http://schemas.openxmlformats.org/officeDocument/2006/relationships/slideMaster" Target="slideMasters/slideMaster24.xml"/><Relationship Id="rId26" Type="http://schemas.openxmlformats.org/officeDocument/2006/relationships/slideMaster" Target="slideMasters/slideMaster25.xml"/><Relationship Id="rId27" Type="http://schemas.openxmlformats.org/officeDocument/2006/relationships/slideMaster" Target="slideMasters/slideMaster26.xml"/><Relationship Id="rId28" Type="http://schemas.openxmlformats.org/officeDocument/2006/relationships/slideMaster" Target="slideMasters/slideMaster27.xml"/><Relationship Id="rId29" Type="http://schemas.openxmlformats.org/officeDocument/2006/relationships/slideMaster" Target="slideMasters/slideMaster28.xml"/><Relationship Id="rId30" Type="http://schemas.openxmlformats.org/officeDocument/2006/relationships/slideMaster" Target="slideMasters/slideMaster29.xml"/><Relationship Id="rId31" Type="http://schemas.openxmlformats.org/officeDocument/2006/relationships/slideMaster" Target="slideMasters/slideMaster30.xml"/><Relationship Id="rId32" Type="http://schemas.openxmlformats.org/officeDocument/2006/relationships/slideMaster" Target="slideMasters/slideMaster31.xml"/><Relationship Id="rId33" Type="http://schemas.openxmlformats.org/officeDocument/2006/relationships/slideMaster" Target="slideMasters/slideMaster32.xml"/><Relationship Id="rId34" Type="http://schemas.openxmlformats.org/officeDocument/2006/relationships/slideMaster" Target="slideMasters/slideMaster33.xml"/><Relationship Id="rId35" Type="http://schemas.openxmlformats.org/officeDocument/2006/relationships/slideMaster" Target="slideMasters/slideMaster34.xml"/><Relationship Id="rId36" Type="http://schemas.openxmlformats.org/officeDocument/2006/relationships/slideMaster" Target="slideMasters/slideMaster35.xml"/><Relationship Id="rId37" Type="http://schemas.openxmlformats.org/officeDocument/2006/relationships/slideMaster" Target="slideMasters/slideMaster36.xml"/><Relationship Id="rId38" Type="http://schemas.openxmlformats.org/officeDocument/2006/relationships/slideMaster" Target="slideMasters/slideMaster37.xml"/><Relationship Id="rId39" Type="http://schemas.openxmlformats.org/officeDocument/2006/relationships/slideMaster" Target="slideMasters/slideMaster38.xml"/><Relationship Id="rId40" Type="http://schemas.openxmlformats.org/officeDocument/2006/relationships/slideMaster" Target="slideMasters/slideMaster39.xml"/><Relationship Id="rId41" Type="http://schemas.openxmlformats.org/officeDocument/2006/relationships/slideMaster" Target="slideMasters/slideMaster40.xml"/><Relationship Id="rId42" Type="http://schemas.openxmlformats.org/officeDocument/2006/relationships/slideMaster" Target="slideMasters/slideMaster41.xml"/><Relationship Id="rId43" Type="http://schemas.openxmlformats.org/officeDocument/2006/relationships/slideMaster" Target="slideMasters/slideMaster42.xml"/><Relationship Id="rId44" Type="http://schemas.openxmlformats.org/officeDocument/2006/relationships/slideMaster" Target="slideMasters/slideMaster43.xml"/><Relationship Id="rId45" Type="http://schemas.openxmlformats.org/officeDocument/2006/relationships/slideMaster" Target="slideMasters/slideMaster44.xml"/><Relationship Id="rId46" Type="http://schemas.openxmlformats.org/officeDocument/2006/relationships/slideMaster" Target="slideMasters/slideMaster45.xml"/><Relationship Id="rId47" Type="http://schemas.openxmlformats.org/officeDocument/2006/relationships/slideMaster" Target="slideMasters/slideMaster46.xml"/><Relationship Id="rId48" Type="http://schemas.openxmlformats.org/officeDocument/2006/relationships/slideMaster" Target="slideMasters/slideMaster47.xml"/><Relationship Id="rId49" Type="http://schemas.openxmlformats.org/officeDocument/2006/relationships/slideMaster" Target="slideMasters/slideMaster48.xml"/><Relationship Id="rId50" Type="http://schemas.openxmlformats.org/officeDocument/2006/relationships/slideMaster" Target="slideMasters/slideMaster49.xml"/><Relationship Id="rId51" Type="http://schemas.openxmlformats.org/officeDocument/2006/relationships/notesMaster" Target="notesMasters/notesMaster1.xml"/><Relationship Id="rId52" Type="http://schemas.openxmlformats.org/officeDocument/2006/relationships/slide" Target="slides/slide1.xml"/><Relationship Id="rId53" Type="http://schemas.openxmlformats.org/officeDocument/2006/relationships/slide" Target="slides/slide2.xml"/><Relationship Id="rId54" Type="http://schemas.openxmlformats.org/officeDocument/2006/relationships/slide" Target="slides/slide3.xml"/><Relationship Id="rId55" Type="http://schemas.openxmlformats.org/officeDocument/2006/relationships/slide" Target="slides/slide4.xml"/><Relationship Id="rId56" Type="http://schemas.openxmlformats.org/officeDocument/2006/relationships/slide" Target="slides/slide5.xml"/><Relationship Id="rId57" Type="http://schemas.openxmlformats.org/officeDocument/2006/relationships/slide" Target="slides/slide6.xml"/><Relationship Id="rId58" Type="http://schemas.openxmlformats.org/officeDocument/2006/relationships/slide" Target="slides/slide7.xml"/><Relationship Id="rId59" Type="http://schemas.openxmlformats.org/officeDocument/2006/relationships/slide" Target="slides/slide8.xml"/><Relationship Id="rId60" Type="http://schemas.openxmlformats.org/officeDocument/2006/relationships/slide" Target="slides/slide9.xml"/><Relationship Id="rId61" Type="http://schemas.openxmlformats.org/officeDocument/2006/relationships/slide" Target="slides/slide10.xml"/><Relationship Id="rId62" Type="http://schemas.openxmlformats.org/officeDocument/2006/relationships/slide" Target="slides/slide11.xml"/><Relationship Id="rId63" Type="http://schemas.openxmlformats.org/officeDocument/2006/relationships/slide" Target="slides/slide12.xml"/><Relationship Id="rId64" Type="http://schemas.openxmlformats.org/officeDocument/2006/relationships/slide" Target="slides/slide13.xml"/><Relationship Id="rId65" Type="http://schemas.openxmlformats.org/officeDocument/2006/relationships/slide" Target="slides/slide14.xml"/><Relationship Id="rId66" Type="http://schemas.openxmlformats.org/officeDocument/2006/relationships/slide" Target="slides/slide15.xml"/><Relationship Id="rId67" Type="http://schemas.openxmlformats.org/officeDocument/2006/relationships/slide" Target="slides/slide16.xml"/><Relationship Id="rId68" Type="http://schemas.openxmlformats.org/officeDocument/2006/relationships/presProps" Target="presProps.xml"/>
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0" sz="1300" strike="noStrike" u="none">
                <a:solidFill>
                  <a:srgbClr val="000000"/>
                </a:solidFill>
                <a:uFillTx/>
                <a:latin typeface="Arial"/>
              </a:defRPr>
            </a:pPr>
            <a:r>
              <a:rPr b="0" lang="fi-FI" sz="1862" strike="noStrike" u="none">
                <a:solidFill>
                  <a:srgbClr val="003f71"/>
                </a:solidFill>
                <a:uFillTx/>
                <a:latin typeface="Calibri"/>
              </a:rPr>
              <a:t>Myynti</a:t>
            </a:r>
          </a:p>
        </c:rich>
      </c:tx>
      <c:overlay val="0"/>
      <c:spPr>
        <a:noFill/>
        <a:ln w="0">
          <a:noFill/>
        </a:ln>
      </c:spPr>
    </c:title>
    <c:autoTitleDeleted val="0"/>
    <c:plotArea>
      <c:barChart>
        <c:barDir val="col"/>
        <c:grouping val="clustered"/>
        <c:varyColors val="0"/>
        <c:axId val="58545624"/>
        <c:axId val="76142314"/>
      </c:barChart>
      <c:catAx>
        <c:axId val="58545624"/>
        <c:scaling>
          <c:orientation val="minMax"/>
        </c:scaling>
        <c:delete val="0"/>
        <c:axPos val="b"/>
        <c:numFmt formatCode="General" sourceLinked="1"/>
        <c:tickLblPos val="none"/>
        <c:spPr>
          <a:ln w="0">
            <a:noFill/>
          </a:ln>
        </c:spPr>
        <c:txPr>
          <a:bodyPr/>
          <a:lstStyle/>
          <a:p>
            <a:pPr>
              <a:defRPr b="0" sz="1800"/>
            </a:pPr>
          </a:p>
        </c:txPr>
        <c:crossAx val="76142314"/>
        <c:auto val="1"/>
        <c:lblAlgn val="ctr"/>
        <c:lblOffset val="100"/>
        <c:noMultiLvlLbl val="0"/>
      </c:catAx>
      <c:valAx>
        <c:axId val="76142314"/>
        <c:scaling>
          <c:orientation val="minMax"/>
        </c:scaling>
        <c:delete val="0"/>
        <c:axPos val="l"/>
        <c:numFmt formatCode="General" sourceLinked="1"/>
        <c:tickLblPos val="none"/>
        <c:spPr>
          <a:ln w="0">
            <a:noFill/>
          </a:ln>
        </c:spPr>
        <c:txPr>
          <a:bodyPr/>
          <a:lstStyle/>
          <a:p>
            <a:pPr>
              <a:defRPr b="0" sz="1800"/>
            </a:pPr>
          </a:p>
        </c:txPr>
        <c:crossAx val="58545624"/>
        <c:crossBetween val="midCat"/>
      </c:valAx>
      <c:spPr>
        <a:noFill/>
        <a:ln w="0">
          <a:noFill/>
        </a:ln>
      </c:spPr>
    </c:plotArea>
    <c:legend>
      <c:legendPos val="b"/>
      <c:overlay val="0"/>
      <c:spPr>
        <a:noFill/>
        <a:ln w="0">
          <a:noFill/>
        </a:ln>
      </c:spPr>
      <c:txPr>
        <a:bodyPr/>
        <a:lstStyle/>
        <a:p>
          <a:pPr>
            <a:defRPr b="0" sz="1197" strike="noStrike" u="none">
              <a:solidFill>
                <a:srgbClr val="008cfc"/>
              </a:solidFill>
              <a:uFillTx/>
              <a:latin typeface="Calibri"/>
            </a:defRPr>
          </a:pPr>
        </a:p>
      </c:txPr>
    </c:legend>
    <c:plotVisOnly val="1"/>
    <c:dispBlanksAs val="gap"/>
  </c:chart>
  <c:spPr>
    <a:noFill/>
    <a:ln w="0">
      <a:noFill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0" sz="1300" strike="noStrike" u="none">
                <a:solidFill>
                  <a:srgbClr val="000000"/>
                </a:solidFill>
                <a:uFillTx/>
                <a:latin typeface="Arial"/>
              </a:defRPr>
            </a:pPr>
            <a:r>
              <a:rPr b="0" lang="fi-FI" sz="1862" strike="noStrike" u="none">
                <a:solidFill>
                  <a:srgbClr val="003f71"/>
                </a:solidFill>
                <a:uFillTx/>
                <a:latin typeface="Calibri"/>
              </a:rPr>
              <a:t>Myynti</a:t>
            </a:r>
          </a:p>
        </c:rich>
      </c:tx>
      <c:overlay val="0"/>
      <c:spPr>
        <a:noFill/>
        <a:ln w="0">
          <a:noFill/>
        </a:ln>
      </c:spPr>
    </c:title>
    <c:autoTitleDeleted val="0"/>
    <c:plotArea>
      <c:barChart>
        <c:barDir val="col"/>
        <c:grouping val="clustered"/>
        <c:varyColors val="0"/>
        <c:axId val="97646058"/>
        <c:axId val="37851717"/>
      </c:barChart>
      <c:catAx>
        <c:axId val="97646058"/>
        <c:scaling>
          <c:orientation val="minMax"/>
        </c:scaling>
        <c:delete val="0"/>
        <c:axPos val="b"/>
        <c:numFmt formatCode="General" sourceLinked="1"/>
        <c:tickLblPos val="none"/>
        <c:spPr>
          <a:ln w="0">
            <a:noFill/>
          </a:ln>
        </c:spPr>
        <c:txPr>
          <a:bodyPr/>
          <a:lstStyle/>
          <a:p>
            <a:pPr>
              <a:defRPr b="0" sz="1800"/>
            </a:pPr>
          </a:p>
        </c:txPr>
        <c:crossAx val="37851717"/>
        <c:auto val="1"/>
        <c:lblAlgn val="ctr"/>
        <c:lblOffset val="100"/>
        <c:noMultiLvlLbl val="0"/>
      </c:catAx>
      <c:valAx>
        <c:axId val="37851717"/>
        <c:scaling>
          <c:orientation val="minMax"/>
        </c:scaling>
        <c:delete val="0"/>
        <c:axPos val="l"/>
        <c:numFmt formatCode="General" sourceLinked="1"/>
        <c:tickLblPos val="none"/>
        <c:spPr>
          <a:ln w="0">
            <a:noFill/>
          </a:ln>
        </c:spPr>
        <c:txPr>
          <a:bodyPr/>
          <a:lstStyle/>
          <a:p>
            <a:pPr>
              <a:defRPr b="0" sz="1800"/>
            </a:pPr>
          </a:p>
        </c:txPr>
        <c:crossAx val="97646058"/>
        <c:crossBetween val="midCat"/>
      </c:valAx>
      <c:spPr>
        <a:noFill/>
        <a:ln w="0">
          <a:noFill/>
        </a:ln>
      </c:spPr>
    </c:plotArea>
    <c:legend>
      <c:legendPos val="b"/>
      <c:overlay val="0"/>
      <c:spPr>
        <a:noFill/>
        <a:ln w="0">
          <a:noFill/>
        </a:ln>
      </c:spPr>
      <c:txPr>
        <a:bodyPr/>
        <a:lstStyle/>
        <a:p>
          <a:pPr>
            <a:defRPr b="0" sz="1197" strike="noStrike" u="none">
              <a:solidFill>
                <a:srgbClr val="008cfc"/>
              </a:solidFill>
              <a:uFillTx/>
              <a:latin typeface="Calibri"/>
            </a:defRPr>
          </a:pPr>
        </a:p>
      </c:txPr>
    </c:legend>
    <c:plotVisOnly val="1"/>
    <c:dispBlanksAs val="gap"/>
  </c:chart>
  <c:spPr>
    <a:noFill/>
    <a:ln w="0">
      <a:noFill/>
    </a:ln>
  </c:spPr>
</c:chartSpace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50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PlaceHolder 1"/>
          <p:cNvSpPr>
            <a:spLocks noGrp="1"/>
          </p:cNvSpPr>
          <p:nvPr>
            <p:ph type="sldImg"/>
          </p:nvPr>
        </p:nvSpPr>
        <p:spPr>
          <a:xfrm>
            <a:off x="0" y="81252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fi-FI" sz="1800" strike="noStrike" u="none">
                <a:solidFill>
                  <a:schemeClr val="dk1"/>
                </a:solidFill>
                <a:uFillTx/>
                <a:latin typeface="Calibri"/>
              </a:rPr>
              <a:t>Siirrä diaa napsauttamalla</a:t>
            </a:r>
            <a:endParaRPr b="0" lang="fi-FI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31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buNone/>
            </a:pPr>
            <a:r>
              <a:rPr b="0" lang="fi-FI" sz="2000" strike="noStrike" u="none">
                <a:solidFill>
                  <a:srgbClr val="000000"/>
                </a:solidFill>
                <a:uFillTx/>
                <a:latin typeface="Arial"/>
              </a:rPr>
              <a:t>Muokkaa muistiinpanojen muotoilua napsauttamalla</a:t>
            </a:r>
            <a:endParaRPr b="0" lang="fi-FI" sz="2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1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fi-FI" sz="1400" strike="noStrike" u="none">
                <a:solidFill>
                  <a:srgbClr val="000000"/>
                </a:solidFill>
                <a:uFillTx/>
                <a:latin typeface="Times New Roman"/>
              </a:rPr>
              <a:t>&lt;ylätunniste&gt;</a:t>
            </a:r>
            <a:endParaRPr b="0" lang="fi-FI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13" name="PlaceHolder 4"/>
          <p:cNvSpPr>
            <a:spLocks noGrp="1"/>
          </p:cNvSpPr>
          <p:nvPr>
            <p:ph type="dt" idx="68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fi-FI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fi-FI" sz="1400" strike="noStrike" u="none">
                <a:solidFill>
                  <a:srgbClr val="000000"/>
                </a:solidFill>
                <a:uFillTx/>
                <a:latin typeface="Times New Roman"/>
              </a:rPr>
              <a:t>&lt;päivämäärä/kellonaika&gt;</a:t>
            </a:r>
            <a:endParaRPr b="0" lang="fi-FI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14" name="PlaceHolder 5"/>
          <p:cNvSpPr>
            <a:spLocks noGrp="1"/>
          </p:cNvSpPr>
          <p:nvPr>
            <p:ph type="ftr" idx="69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fi-FI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fi-FI" sz="1400" strike="noStrike" u="none">
                <a:solidFill>
                  <a:srgbClr val="000000"/>
                </a:solidFill>
                <a:uFillTx/>
                <a:latin typeface="Times New Roman"/>
              </a:rPr>
              <a:t>&lt;alatunniste&gt;</a:t>
            </a:r>
            <a:endParaRPr b="0" lang="fi-FI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15" name="PlaceHolder 6"/>
          <p:cNvSpPr>
            <a:spLocks noGrp="1"/>
          </p:cNvSpPr>
          <p:nvPr>
            <p:ph type="sldNum" idx="70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fi-FI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r">
              <a:buNone/>
            </a:pPr>
            <a:fld id="{0997A808-4CFC-4DBA-AED7-555C78C3FF56}" type="slidenum">
              <a:rPr b="0" lang="fi-FI" sz="1400" strike="noStrike" u="none">
                <a:solidFill>
                  <a:srgbClr val="000000"/>
                </a:solidFill>
                <a:uFillTx/>
                <a:latin typeface="Times New Roman"/>
              </a:rPr>
              <a:t>&lt;numero&gt;</a:t>
            </a:fld>
            <a:endParaRPr b="0" lang="fi-FI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59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16000" indent="-216000">
              <a:buNone/>
            </a:pPr>
            <a:endParaRPr b="0" lang="fi-FI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00" name="PlaceHolder 3"/>
          <p:cNvSpPr>
            <a:spLocks noGrp="1"/>
          </p:cNvSpPr>
          <p:nvPr>
            <p:ph type="sldNum" idx="76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fi-FI" sz="1200" strike="noStrike" u="none">
                <a:solidFill>
                  <a:srgbClr val="000000"/>
                </a:solidFill>
                <a:uFillTx/>
                <a:latin typeface="Calibri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A506A84F-5777-4507-A20E-E7FE6FC167E4}" type="slidenum">
              <a:rPr b="0" lang="fi-FI" sz="1200" strike="noStrike" u="none">
                <a:solidFill>
                  <a:srgbClr val="000000"/>
                </a:solidFill>
                <a:uFillTx/>
                <a:latin typeface="Calibri"/>
                <a:ea typeface="+mn-ea"/>
              </a:rPr>
              <a:t>&lt;numero&gt;</a:t>
            </a:fld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60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16000" indent="-216000">
              <a:buNone/>
            </a:pPr>
            <a:endParaRPr b="0" lang="fi-FI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03" name="PlaceHolder 3"/>
          <p:cNvSpPr>
            <a:spLocks noGrp="1"/>
          </p:cNvSpPr>
          <p:nvPr>
            <p:ph type="sldNum" idx="77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fi-FI" sz="1200" strike="noStrike" u="none">
                <a:solidFill>
                  <a:srgbClr val="000000"/>
                </a:solidFill>
                <a:uFillTx/>
                <a:latin typeface="Calibri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7ABFBB37-0F71-4A2E-88E9-D20E3A0ECC1E}" type="slidenum">
              <a:rPr b="0" lang="fi-FI" sz="1200" strike="noStrike" u="none">
                <a:solidFill>
                  <a:srgbClr val="000000"/>
                </a:solidFill>
                <a:uFillTx/>
                <a:latin typeface="Calibri"/>
                <a:ea typeface="+mn-ea"/>
              </a:rPr>
              <a:t>&lt;numero&gt;</a:t>
            </a:fld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60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16000" indent="-216000">
              <a:buNone/>
            </a:pPr>
            <a:endParaRPr b="0" lang="fi-FI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06" name="PlaceHolder 3"/>
          <p:cNvSpPr>
            <a:spLocks noGrp="1"/>
          </p:cNvSpPr>
          <p:nvPr>
            <p:ph type="sldNum" idx="78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fi-FI" sz="1200" strike="noStrike" u="none">
                <a:solidFill>
                  <a:srgbClr val="000000"/>
                </a:solidFill>
                <a:uFillTx/>
                <a:latin typeface="Calibri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2FC700B5-5C5D-45D2-8B88-139DE8DA4E3D}" type="slidenum">
              <a:rPr b="0" lang="fi-FI" sz="1200" strike="noStrike" u="none">
                <a:solidFill>
                  <a:srgbClr val="000000"/>
                </a:solidFill>
                <a:uFillTx/>
                <a:latin typeface="Calibri"/>
                <a:ea typeface="+mn-ea"/>
              </a:rPr>
              <a:t>&lt;numero&gt;</a:t>
            </a:fld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60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16000" indent="-216000">
              <a:buNone/>
            </a:pPr>
            <a:endParaRPr b="0" lang="fi-FI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09" name="PlaceHolder 3"/>
          <p:cNvSpPr>
            <a:spLocks noGrp="1"/>
          </p:cNvSpPr>
          <p:nvPr>
            <p:ph type="sldNum" idx="79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fi-FI" sz="1200" strike="noStrike" u="none">
                <a:solidFill>
                  <a:srgbClr val="000000"/>
                </a:solidFill>
                <a:uFillTx/>
                <a:latin typeface="Calibri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3A0D3A10-2BD6-4BCA-A6B4-D59AF7A388AB}" type="slidenum">
              <a:rPr b="0" lang="fi-FI" sz="1200" strike="noStrike" u="none">
                <a:solidFill>
                  <a:srgbClr val="000000"/>
                </a:solidFill>
                <a:uFillTx/>
                <a:latin typeface="Calibri"/>
                <a:ea typeface="+mn-ea"/>
              </a:rPr>
              <a:t>&lt;numero&gt;</a:t>
            </a:fld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58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16000" indent="-216000">
              <a:buNone/>
            </a:pPr>
            <a:endParaRPr b="0" lang="fi-FI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85" name="PlaceHolder 3"/>
          <p:cNvSpPr>
            <a:spLocks noGrp="1"/>
          </p:cNvSpPr>
          <p:nvPr>
            <p:ph type="sldNum" idx="71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fi-FI" sz="1200" strike="noStrike" u="none">
                <a:solidFill>
                  <a:srgbClr val="000000"/>
                </a:solidFill>
                <a:uFillTx/>
                <a:latin typeface="Calibri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8461C1DD-D367-438B-9818-97014F2D22C3}" type="slidenum">
              <a:rPr b="0" lang="fi-FI" sz="1200" strike="noStrike" u="none">
                <a:solidFill>
                  <a:srgbClr val="000000"/>
                </a:solidFill>
                <a:uFillTx/>
                <a:latin typeface="Calibri"/>
                <a:ea typeface="+mn-ea"/>
              </a:rPr>
              <a:t>&lt;numero&gt;</a:t>
            </a:fld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58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16000" indent="-216000">
              <a:buNone/>
            </a:pPr>
            <a:endParaRPr b="0" lang="fi-FI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88" name="PlaceHolder 3"/>
          <p:cNvSpPr>
            <a:spLocks noGrp="1"/>
          </p:cNvSpPr>
          <p:nvPr>
            <p:ph type="sldNum" idx="72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fi-FI" sz="1200" strike="noStrike" u="none">
                <a:solidFill>
                  <a:srgbClr val="000000"/>
                </a:solidFill>
                <a:uFillTx/>
                <a:latin typeface="Calibri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F663D9A3-D477-43F3-9B90-DAE869318E1B}" type="slidenum">
              <a:rPr b="0" lang="fi-FI" sz="1200" strike="noStrike" u="none">
                <a:solidFill>
                  <a:srgbClr val="000000"/>
                </a:solidFill>
                <a:uFillTx/>
                <a:latin typeface="Calibri"/>
                <a:ea typeface="+mn-ea"/>
              </a:rPr>
              <a:t>&lt;numero&gt;</a:t>
            </a:fld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59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16000" indent="-216000">
              <a:buNone/>
            </a:pPr>
            <a:endParaRPr b="0" lang="fi-FI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91" name="PlaceHolder 3"/>
          <p:cNvSpPr>
            <a:spLocks noGrp="1"/>
          </p:cNvSpPr>
          <p:nvPr>
            <p:ph type="sldNum" idx="73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fi-FI" sz="1200" strike="noStrike" u="none">
                <a:solidFill>
                  <a:srgbClr val="000000"/>
                </a:solidFill>
                <a:uFillTx/>
                <a:latin typeface="Calibri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26079915-4BFF-4EF7-AC05-7A5B61ECE51D}" type="slidenum">
              <a:rPr b="0" lang="fi-FI" sz="1200" strike="noStrike" u="none">
                <a:solidFill>
                  <a:srgbClr val="000000"/>
                </a:solidFill>
                <a:uFillTx/>
                <a:latin typeface="Calibri"/>
                <a:ea typeface="+mn-ea"/>
              </a:rPr>
              <a:t>&lt;numero&gt;</a:t>
            </a:fld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59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16000" indent="-216000">
              <a:buNone/>
            </a:pPr>
            <a:endParaRPr b="0" lang="fi-FI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94" name="PlaceHolder 3"/>
          <p:cNvSpPr>
            <a:spLocks noGrp="1"/>
          </p:cNvSpPr>
          <p:nvPr>
            <p:ph type="sldNum" idx="74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fi-FI" sz="1200" strike="noStrike" u="none">
                <a:solidFill>
                  <a:srgbClr val="000000"/>
                </a:solidFill>
                <a:uFillTx/>
                <a:latin typeface="Calibri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04453C9C-1047-40EB-9B63-C806D9A80EB1}" type="slidenum">
              <a:rPr b="0" lang="fi-FI" sz="1200" strike="noStrike" u="none">
                <a:solidFill>
                  <a:srgbClr val="000000"/>
                </a:solidFill>
                <a:uFillTx/>
                <a:latin typeface="Calibri"/>
                <a:ea typeface="+mn-ea"/>
              </a:rPr>
              <a:t>&lt;numero&gt;</a:t>
            </a:fld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59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16000" indent="-216000">
              <a:buNone/>
            </a:pPr>
            <a:endParaRPr b="0" lang="fi-FI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97" name="PlaceHolder 3"/>
          <p:cNvSpPr>
            <a:spLocks noGrp="1"/>
          </p:cNvSpPr>
          <p:nvPr>
            <p:ph type="sldNum" idx="75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fi-FI" sz="1200" strike="noStrike" u="none">
                <a:solidFill>
                  <a:srgbClr val="000000"/>
                </a:solidFill>
                <a:uFillTx/>
                <a:latin typeface="Calibri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3776CDEB-7ED5-40B3-8397-9EFB167B9180}" type="slidenum">
              <a:rPr b="0" lang="fi-FI" sz="1200" strike="noStrike" u="none">
                <a:solidFill>
                  <a:srgbClr val="000000"/>
                </a:solidFill>
                <a:uFillTx/>
                <a:latin typeface="Calibri"/>
                <a:ea typeface="+mn-ea"/>
              </a:rPr>
              <a:t>&lt;numero&gt;</a:t>
            </a:fld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7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8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9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0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0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0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0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0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0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0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1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2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4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5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6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7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8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9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0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1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2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5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6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7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8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9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0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1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2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3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4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6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7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8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9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Kansidia animoi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Väliotsikkodia - hiek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uuri 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uuri kuva tai kaavio ja teksti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uolet tekstiä ja kuvaa tai kaavi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Ol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554040" y="1224360"/>
            <a:ext cx="11086560" cy="4086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i-FI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6692217C-AAE6-4687-ABE5-10B3CD0D02C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D23849B5-29FB-4F57-92AF-D45F20A4C34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0"/>
          </p:nvPr>
        </p:nvSpPr>
        <p:spPr/>
        <p:txBody>
          <a:bodyPr/>
          <a:p>
            <a:fld id="{4C6F0680-4A96-4E55-BE2E-F862B7B9C2B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8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Kans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Oletu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1A088968-8EF3-4017-9046-6F004E53FCB8}" type="slidenum">
              <a:t>&lt;#&gt;</a:t>
            </a:fld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Oletu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Oletu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554040" y="1224360"/>
            <a:ext cx="11086560" cy="4086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i-FI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i-FI" sz="28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Oletu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554040" y="1224360"/>
            <a:ext cx="11086560" cy="4086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i-FI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Oletu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54040" y="1224360"/>
            <a:ext cx="11086560" cy="4086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i-FI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i-FI" sz="28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i-FI" sz="28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Oletu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554040" y="1224360"/>
            <a:ext cx="11086560" cy="4086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i-FI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Oletu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Oletu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1_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Oletu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Oletus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Oletus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554040" y="1224360"/>
            <a:ext cx="11086560" cy="4086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i-FI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i-FI" sz="28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3"/>
          </p:nvPr>
        </p:nvSpPr>
        <p:spPr/>
        <p:txBody>
          <a:bodyPr/>
          <a:p>
            <a:fld id="{BA993E30-8FF1-4031-9289-E164D00C490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1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ABE64A81-0966-4E75-9DD0-D86267A0485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4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Oletus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554040" y="1224360"/>
            <a:ext cx="11086560" cy="4086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i-FI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i-FI" sz="28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i-FI" sz="28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9"/>
          </p:nvPr>
        </p:nvSpPr>
        <p:spPr/>
        <p:txBody>
          <a:bodyPr/>
          <a:p>
            <a:fld id="{245B686E-AA1B-4F34-A426-52E8955B062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7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2"/>
          </p:nvPr>
        </p:nvSpPr>
        <p:spPr/>
        <p:txBody>
          <a:bodyPr/>
          <a:p>
            <a:fld id="{9275D59E-7501-40C3-A65C-600B79F36C2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0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Oletus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554040" y="1224360"/>
            <a:ext cx="11086560" cy="4086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i-FI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5"/>
          </p:nvPr>
        </p:nvSpPr>
        <p:spPr/>
        <p:txBody>
          <a:bodyPr/>
          <a:p>
            <a:fld id="{368F7EFC-24C5-4E86-80E8-E78F591EAAA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3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8"/>
          </p:nvPr>
        </p:nvSpPr>
        <p:spPr/>
        <p:txBody>
          <a:bodyPr/>
          <a:p>
            <a:fld id="{B712CB45-0745-4F58-9CAA-EED8F2111EB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6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1"/>
          </p:nvPr>
        </p:nvSpPr>
        <p:spPr/>
        <p:txBody>
          <a:bodyPr/>
          <a:p>
            <a:fld id="{0465F93D-9169-4464-9607-B1F886EEE18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9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4"/>
          </p:nvPr>
        </p:nvSpPr>
        <p:spPr/>
        <p:txBody>
          <a:bodyPr/>
          <a:p>
            <a:fld id="{76DC18DD-A7B5-4C35-9547-F7EA230A755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2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Oletus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554040" y="1224360"/>
            <a:ext cx="11086560" cy="4086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i-FI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20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7"/>
          </p:nvPr>
        </p:nvSpPr>
        <p:spPr/>
        <p:txBody>
          <a:bodyPr/>
          <a:p>
            <a:fld id="{D5D36EF3-4494-4EEF-B42A-2A162304FB9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5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Oletus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40"/>
          </p:nvPr>
        </p:nvSpPr>
        <p:spPr/>
        <p:txBody>
          <a:bodyPr/>
          <a:p>
            <a:fld id="{F80BF076-047F-41AA-8309-FB7DF7123D7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8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Kuvakollaasi 2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Oletus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43"/>
          </p:nvPr>
        </p:nvSpPr>
        <p:spPr/>
        <p:txBody>
          <a:bodyPr/>
          <a:p>
            <a:fld id="{5C523822-8985-4094-A100-DC55A50226F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1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Oletus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Oletus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Oletus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Oletus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Oletus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Oletus 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er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Oletus 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PlaceHolder 1"/>
          <p:cNvSpPr>
            <a:spLocks noGrp="1"/>
          </p:cNvSpPr>
          <p:nvPr>
            <p:ph type="title"/>
          </p:nvPr>
        </p:nvSpPr>
        <p:spPr>
          <a:xfrm>
            <a:off x="554040" y="1224360"/>
            <a:ext cx="11086560" cy="4086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i-FI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25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i-FI" sz="28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46"/>
          </p:nvPr>
        </p:nvSpPr>
        <p:spPr/>
        <p:txBody>
          <a:bodyPr/>
          <a:p>
            <a:fld id="{F22513F5-2C2E-4147-ABCA-9EC11BF0E73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4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Oletus 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49"/>
          </p:nvPr>
        </p:nvSpPr>
        <p:spPr/>
        <p:txBody>
          <a:bodyPr/>
          <a:p>
            <a:fld id="{A109F53C-6E40-4332-811A-724B6002FF2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7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Kuvakollaasi 4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Oletus 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PlaceHolder 1"/>
          <p:cNvSpPr>
            <a:spLocks noGrp="1"/>
          </p:cNvSpPr>
          <p:nvPr>
            <p:ph type="title"/>
          </p:nvPr>
        </p:nvSpPr>
        <p:spPr>
          <a:xfrm>
            <a:off x="554040" y="1224360"/>
            <a:ext cx="11086560" cy="4086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i-FI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27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i-FI" sz="28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  <p:sp>
        <p:nvSpPr>
          <p:cNvPr id="27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i-FI" sz="28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2"/>
          </p:nvPr>
        </p:nvSpPr>
        <p:spPr/>
        <p:txBody>
          <a:bodyPr/>
          <a:p>
            <a:fld id="{D28234EF-32C1-4A2C-B320-3AEC496C915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50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Oletus 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5"/>
          </p:nvPr>
        </p:nvSpPr>
        <p:spPr/>
        <p:txBody>
          <a:bodyPr/>
          <a:p>
            <a:fld id="{FB961E4C-115A-464F-B063-0DD8AFE59C7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53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Oletus 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PlaceHolder 1"/>
          <p:cNvSpPr>
            <a:spLocks noGrp="1"/>
          </p:cNvSpPr>
          <p:nvPr>
            <p:ph type="title"/>
          </p:nvPr>
        </p:nvSpPr>
        <p:spPr>
          <a:xfrm>
            <a:off x="554040" y="1224360"/>
            <a:ext cx="11086560" cy="4086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i-FI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8"/>
          </p:nvPr>
        </p:nvSpPr>
        <p:spPr/>
        <p:txBody>
          <a:bodyPr/>
          <a:p>
            <a:fld id="{52B0FC3D-6B59-4531-9ACC-26D8320A25F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56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Oletus 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6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1"/>
          </p:nvPr>
        </p:nvSpPr>
        <p:spPr/>
        <p:txBody>
          <a:bodyPr/>
          <a:p>
            <a:fld id="{327F974A-6EA2-4069-B79E-196637C9E01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59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Oletus 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6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4"/>
          </p:nvPr>
        </p:nvSpPr>
        <p:spPr/>
        <p:txBody>
          <a:bodyPr/>
          <a:p>
            <a:fld id="{A0152A81-AE5F-4AA6-B76F-F75ADC3F590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2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Oletus 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6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7"/>
          </p:nvPr>
        </p:nvSpPr>
        <p:spPr/>
        <p:txBody>
          <a:bodyPr/>
          <a:p>
            <a:fld id="{4B7E5C62-FF46-41E5-9A23-480EA5C529A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5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Loppudia (kertaa tärkein pointt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54040" y="1224360"/>
            <a:ext cx="11086560" cy="4086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i-FI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54040" y="1224360"/>
            <a:ext cx="11086560" cy="4086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i-FI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i-FI" sz="28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Väliotsikkodia - turko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11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12.xml"/>
</Relationships>
</file>

<file path=ppt/slideMasters/_rels/slideMaster13.xml.rels><?xml version="1.0" encoding="UTF-8"?>
<Relationships xmlns="http://schemas.openxmlformats.org/package/2006/relationships"><Relationship Id="rId1" Type="http://schemas.openxmlformats.org/officeDocument/2006/relationships/theme" Target="../theme/theme13.xml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13.xml"/>
</Relationships>
</file>

<file path=ppt/slideMasters/_rels/slideMaster14.xml.rels><?xml version="1.0" encoding="UTF-8"?>
<Relationships xmlns="http://schemas.openxmlformats.org/package/2006/relationships"><Relationship Id="rId1" Type="http://schemas.openxmlformats.org/officeDocument/2006/relationships/theme" Target="../theme/theme14.xml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14.xml"/>
</Relationships>
</file>

<file path=ppt/slideMasters/_rels/slideMaster15.xml.rels><?xml version="1.0" encoding="UTF-8"?>
<Relationships xmlns="http://schemas.openxmlformats.org/package/2006/relationships"><Relationship Id="rId1" Type="http://schemas.openxmlformats.org/officeDocument/2006/relationships/theme" Target="../theme/theme15.xml"/><Relationship Id="rId2" Type="http://schemas.openxmlformats.org/officeDocument/2006/relationships/image" Target="../media/image1.png"/><Relationship Id="rId3" Type="http://schemas.openxmlformats.org/officeDocument/2006/relationships/image" Target="../media/image6.png"/><Relationship Id="rId4" Type="http://schemas.openxmlformats.org/officeDocument/2006/relationships/slideLayout" Target="../slideLayouts/slideLayout15.xml"/>
</Relationships>
</file>

<file path=ppt/slideMasters/_rels/slideMaster16.xml.rels><?xml version="1.0" encoding="UTF-8"?>
<Relationships xmlns="http://schemas.openxmlformats.org/package/2006/relationships"><Relationship Id="rId1" Type="http://schemas.openxmlformats.org/officeDocument/2006/relationships/theme" Target="../theme/theme16.xml"/><Relationship Id="rId2" Type="http://schemas.openxmlformats.org/officeDocument/2006/relationships/slideLayout" Target="../slideLayouts/slideLayout16.xml"/>
</Relationships>
</file>

<file path=ppt/slideMasters/_rels/slideMaster17.xml.rels><?xml version="1.0" encoding="UTF-8"?>
<Relationships xmlns="http://schemas.openxmlformats.org/package/2006/relationships"><Relationship Id="rId1" Type="http://schemas.openxmlformats.org/officeDocument/2006/relationships/theme" Target="../theme/theme17.xml"/><Relationship Id="rId2" Type="http://schemas.openxmlformats.org/officeDocument/2006/relationships/slideLayout" Target="../slideLayouts/slideLayout17.xml"/>
</Relationships>
</file>

<file path=ppt/slideMasters/_rels/slideMaster18.xml.rels><?xml version="1.0" encoding="UTF-8"?>
<Relationships xmlns="http://schemas.openxmlformats.org/package/2006/relationships"><Relationship Id="rId1" Type="http://schemas.openxmlformats.org/officeDocument/2006/relationships/theme" Target="../theme/theme18.xml"/><Relationship Id="rId2" Type="http://schemas.openxmlformats.org/officeDocument/2006/relationships/image" Target="../media/image1.png"/><Relationship Id="rId3" Type="http://schemas.openxmlformats.org/officeDocument/2006/relationships/image" Target="../media/image6.png"/><Relationship Id="rId4" Type="http://schemas.openxmlformats.org/officeDocument/2006/relationships/slideLayout" Target="../slideLayouts/slideLayout18.xml"/>
</Relationships>
</file>

<file path=ppt/slideMasters/_rels/slideMaster19.xml.rels><?xml version="1.0" encoding="UTF-8"?>
<Relationships xmlns="http://schemas.openxmlformats.org/package/2006/relationships"><Relationship Id="rId1" Type="http://schemas.openxmlformats.org/officeDocument/2006/relationships/theme" Target="../theme/theme19.xml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19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2.xml"/>
</Relationships>
</file>

<file path=ppt/slideMasters/_rels/slideMaster20.xml.rels><?xml version="1.0" encoding="UTF-8"?>
<Relationships xmlns="http://schemas.openxmlformats.org/package/2006/relationships"><Relationship Id="rId1" Type="http://schemas.openxmlformats.org/officeDocument/2006/relationships/theme" Target="../theme/theme20.xml"/><Relationship Id="rId2" Type="http://schemas.openxmlformats.org/officeDocument/2006/relationships/image" Target="../media/image1.png"/><Relationship Id="rId3" Type="http://schemas.openxmlformats.org/officeDocument/2006/relationships/image" Target="../media/image6.png"/><Relationship Id="rId4" Type="http://schemas.openxmlformats.org/officeDocument/2006/relationships/slideLayout" Target="../slideLayouts/slideLayout20.xml"/><Relationship Id="rId5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6.xml"/>
</Relationships>
</file>

<file path=ppt/slideMasters/_rels/slideMaster21.xml.rels><?xml version="1.0" encoding="UTF-8"?>
<Relationships xmlns="http://schemas.openxmlformats.org/package/2006/relationships"><Relationship Id="rId1" Type="http://schemas.openxmlformats.org/officeDocument/2006/relationships/theme" Target="../theme/theme21.xml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27.xml"/>
</Relationships>
</file>

<file path=ppt/slideMasters/_rels/slideMaster22.xml.rels><?xml version="1.0" encoding="UTF-8"?>
<Relationships xmlns="http://schemas.openxmlformats.org/package/2006/relationships"><Relationship Id="rId1" Type="http://schemas.openxmlformats.org/officeDocument/2006/relationships/theme" Target="../theme/theme22.xml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28.xml"/>
</Relationships>
</file>

<file path=ppt/slideMasters/_rels/slideMaster23.xml.rels><?xml version="1.0" encoding="UTF-8"?>
<Relationships xmlns="http://schemas.openxmlformats.org/package/2006/relationships"><Relationship Id="rId1" Type="http://schemas.openxmlformats.org/officeDocument/2006/relationships/theme" Target="../theme/theme23.xml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29.xml"/>
</Relationships>
</file>

<file path=ppt/slideMasters/_rels/slideMaster24.xml.rels><?xml version="1.0" encoding="UTF-8"?>
<Relationships xmlns="http://schemas.openxmlformats.org/package/2006/relationships"><Relationship Id="rId1" Type="http://schemas.openxmlformats.org/officeDocument/2006/relationships/theme" Target="../theme/theme24.xml"/><Relationship Id="rId2" Type="http://schemas.openxmlformats.org/officeDocument/2006/relationships/chart" Target="../charts/chart1.xml"/><Relationship Id="rId3" Type="http://schemas.openxmlformats.org/officeDocument/2006/relationships/image" Target="../media/image10.png"/><Relationship Id="rId4" Type="http://schemas.openxmlformats.org/officeDocument/2006/relationships/slideLayout" Target="../slideLayouts/slideLayout30.xml"/>
</Relationships>
</file>

<file path=ppt/slideMasters/_rels/slideMaster25.xml.rels><?xml version="1.0" encoding="UTF-8"?>
<Relationships xmlns="http://schemas.openxmlformats.org/package/2006/relationships"><Relationship Id="rId1" Type="http://schemas.openxmlformats.org/officeDocument/2006/relationships/theme" Target="../theme/theme25.xml"/><Relationship Id="rId2" Type="http://schemas.openxmlformats.org/officeDocument/2006/relationships/slideLayout" Target="../slideLayouts/slideLayout31.xml"/>
</Relationships>
</file>

<file path=ppt/slideMasters/_rels/slideMaster26.xml.rels><?xml version="1.0" encoding="UTF-8"?>
<Relationships xmlns="http://schemas.openxmlformats.org/package/2006/relationships"><Relationship Id="rId1" Type="http://schemas.openxmlformats.org/officeDocument/2006/relationships/theme" Target="../theme/theme26.xml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32.xml"/>
</Relationships>
</file>

<file path=ppt/slideMasters/_rels/slideMaster27.xml.rels><?xml version="1.0" encoding="UTF-8"?>
<Relationships xmlns="http://schemas.openxmlformats.org/package/2006/relationships"><Relationship Id="rId1" Type="http://schemas.openxmlformats.org/officeDocument/2006/relationships/theme" Target="../theme/theme27.xml"/><Relationship Id="rId2" Type="http://schemas.openxmlformats.org/officeDocument/2006/relationships/slideLayout" Target="../slideLayouts/slideLayout33.xml"/>
</Relationships>
</file>

<file path=ppt/slideMasters/_rels/slideMaster28.xml.rels><?xml version="1.0" encoding="UTF-8"?>
<Relationships xmlns="http://schemas.openxmlformats.org/package/2006/relationships"><Relationship Id="rId1" Type="http://schemas.openxmlformats.org/officeDocument/2006/relationships/theme" Target="../theme/theme28.xml"/><Relationship Id="rId2" Type="http://schemas.openxmlformats.org/officeDocument/2006/relationships/slideLayout" Target="../slideLayouts/slideLayout34.xml"/>
</Relationships>
</file>

<file path=ppt/slideMasters/_rels/slideMaster29.xml.rels><?xml version="1.0" encoding="UTF-8"?>
<Relationships xmlns="http://schemas.openxmlformats.org/package/2006/relationships"><Relationship Id="rId1" Type="http://schemas.openxmlformats.org/officeDocument/2006/relationships/theme" Target="../theme/theme29.xml"/><Relationship Id="rId2" Type="http://schemas.openxmlformats.org/officeDocument/2006/relationships/slideLayout" Target="../slideLayouts/slideLayout35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3.xml"/>
</Relationships>
</file>

<file path=ppt/slideMasters/_rels/slideMaster30.xml.rels><?xml version="1.0" encoding="UTF-8"?>
<Relationships xmlns="http://schemas.openxmlformats.org/package/2006/relationships"><Relationship Id="rId1" Type="http://schemas.openxmlformats.org/officeDocument/2006/relationships/theme" Target="../theme/theme30.xml"/><Relationship Id="rId2" Type="http://schemas.openxmlformats.org/officeDocument/2006/relationships/slideLayout" Target="../slideLayouts/slideLayout36.xml"/>
</Relationships>
</file>

<file path=ppt/slideMasters/_rels/slideMaster31.xml.rels><?xml version="1.0" encoding="UTF-8"?>
<Relationships xmlns="http://schemas.openxmlformats.org/package/2006/relationships"><Relationship Id="rId1" Type="http://schemas.openxmlformats.org/officeDocument/2006/relationships/theme" Target="../theme/theme31.xml"/><Relationship Id="rId2" Type="http://schemas.openxmlformats.org/officeDocument/2006/relationships/slideLayout" Target="../slideLayouts/slideLayout37.xml"/>
</Relationships>
</file>

<file path=ppt/slideMasters/_rels/slideMaster32.xml.rels><?xml version="1.0" encoding="UTF-8"?>
<Relationships xmlns="http://schemas.openxmlformats.org/package/2006/relationships"><Relationship Id="rId1" Type="http://schemas.openxmlformats.org/officeDocument/2006/relationships/theme" Target="../theme/theme32.xml"/><Relationship Id="rId2" Type="http://schemas.openxmlformats.org/officeDocument/2006/relationships/image" Target="../media/image1.png"/><Relationship Id="rId3" Type="http://schemas.openxmlformats.org/officeDocument/2006/relationships/image" Target="../media/image6.png"/><Relationship Id="rId4" Type="http://schemas.openxmlformats.org/officeDocument/2006/relationships/slideLayout" Target="../slideLayouts/slideLayout38.xml"/>
</Relationships>
</file>

<file path=ppt/slideMasters/_rels/slideMaster33.xml.rels><?xml version="1.0" encoding="UTF-8"?>
<Relationships xmlns="http://schemas.openxmlformats.org/package/2006/relationships"><Relationship Id="rId1" Type="http://schemas.openxmlformats.org/officeDocument/2006/relationships/theme" Target="../theme/theme33.xml"/><Relationship Id="rId2" Type="http://schemas.openxmlformats.org/officeDocument/2006/relationships/slideLayout" Target="../slideLayouts/slideLayout39.xml"/>
</Relationships>
</file>

<file path=ppt/slideMasters/_rels/slideMaster34.xml.rels><?xml version="1.0" encoding="UTF-8"?>
<Relationships xmlns="http://schemas.openxmlformats.org/package/2006/relationships"><Relationship Id="rId1" Type="http://schemas.openxmlformats.org/officeDocument/2006/relationships/theme" Target="../theme/theme34.xml"/><Relationship Id="rId2" Type="http://schemas.openxmlformats.org/officeDocument/2006/relationships/slideLayout" Target="../slideLayouts/slideLayout40.xml"/>
</Relationships>
</file>

<file path=ppt/slideMasters/_rels/slideMaster35.xml.rels><?xml version="1.0" encoding="UTF-8"?>
<Relationships xmlns="http://schemas.openxmlformats.org/package/2006/relationships"><Relationship Id="rId1" Type="http://schemas.openxmlformats.org/officeDocument/2006/relationships/theme" Target="../theme/theme35.xml"/><Relationship Id="rId2" Type="http://schemas.openxmlformats.org/officeDocument/2006/relationships/image" Target="../media/image1.png"/><Relationship Id="rId3" Type="http://schemas.openxmlformats.org/officeDocument/2006/relationships/image" Target="../media/image6.png"/><Relationship Id="rId4" Type="http://schemas.openxmlformats.org/officeDocument/2006/relationships/slideLayout" Target="../slideLayouts/slideLayout41.xml"/>
</Relationships>
</file>

<file path=ppt/slideMasters/_rels/slideMaster36.xml.rels><?xml version="1.0" encoding="UTF-8"?>
<Relationships xmlns="http://schemas.openxmlformats.org/package/2006/relationships"><Relationship Id="rId1" Type="http://schemas.openxmlformats.org/officeDocument/2006/relationships/theme" Target="../theme/theme36.xml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42.xml"/>
</Relationships>
</file>

<file path=ppt/slideMasters/_rels/slideMaster37.xml.rels><?xml version="1.0" encoding="UTF-8"?>
<Relationships xmlns="http://schemas.openxmlformats.org/package/2006/relationships"><Relationship Id="rId1" Type="http://schemas.openxmlformats.org/officeDocument/2006/relationships/theme" Target="../theme/theme37.xml"/><Relationship Id="rId2" Type="http://schemas.openxmlformats.org/officeDocument/2006/relationships/image" Target="../media/image1.png"/><Relationship Id="rId3" Type="http://schemas.openxmlformats.org/officeDocument/2006/relationships/image" Target="../media/image6.png"/><Relationship Id="rId4" Type="http://schemas.openxmlformats.org/officeDocument/2006/relationships/slideLayout" Target="../slideLayouts/slideLayout43.xml"/>
</Relationships>
</file>

<file path=ppt/slideMasters/_rels/slideMaster38.xml.rels><?xml version="1.0" encoding="UTF-8"?>
<Relationships xmlns="http://schemas.openxmlformats.org/package/2006/relationships"><Relationship Id="rId1" Type="http://schemas.openxmlformats.org/officeDocument/2006/relationships/theme" Target="../theme/theme38.xml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44.xml"/>
</Relationships>
</file>

<file path=ppt/slideMasters/_rels/slideMaster39.xml.rels><?xml version="1.0" encoding="UTF-8"?>
<Relationships xmlns="http://schemas.openxmlformats.org/package/2006/relationships"><Relationship Id="rId1" Type="http://schemas.openxmlformats.org/officeDocument/2006/relationships/theme" Target="../theme/theme39.xml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45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40.xml.rels><?xml version="1.0" encoding="UTF-8"?>
<Relationships xmlns="http://schemas.openxmlformats.org/package/2006/relationships"><Relationship Id="rId1" Type="http://schemas.openxmlformats.org/officeDocument/2006/relationships/theme" Target="../theme/theme40.xml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46.xml"/>
</Relationships>
</file>

<file path=ppt/slideMasters/_rels/slideMaster41.xml.rels><?xml version="1.0" encoding="UTF-8"?>
<Relationships xmlns="http://schemas.openxmlformats.org/package/2006/relationships"><Relationship Id="rId1" Type="http://schemas.openxmlformats.org/officeDocument/2006/relationships/theme" Target="../theme/theme41.xml"/><Relationship Id="rId2" Type="http://schemas.openxmlformats.org/officeDocument/2006/relationships/slideLayout" Target="../slideLayouts/slideLayout47.xml"/>
</Relationships>
</file>

<file path=ppt/slideMasters/_rels/slideMaster42.xml.rels><?xml version="1.0" encoding="UTF-8"?>
<Relationships xmlns="http://schemas.openxmlformats.org/package/2006/relationships"><Relationship Id="rId1" Type="http://schemas.openxmlformats.org/officeDocument/2006/relationships/theme" Target="../theme/theme42.xml"/><Relationship Id="rId2" Type="http://schemas.openxmlformats.org/officeDocument/2006/relationships/chart" Target="../charts/chart2.xml"/><Relationship Id="rId3" Type="http://schemas.openxmlformats.org/officeDocument/2006/relationships/image" Target="../media/image10.png"/><Relationship Id="rId4" Type="http://schemas.openxmlformats.org/officeDocument/2006/relationships/slideLayout" Target="../slideLayouts/slideLayout48.xml"/>
</Relationships>
</file>

<file path=ppt/slideMasters/_rels/slideMaster43.xml.rels><?xml version="1.0" encoding="UTF-8"?>
<Relationships xmlns="http://schemas.openxmlformats.org/package/2006/relationships"><Relationship Id="rId1" Type="http://schemas.openxmlformats.org/officeDocument/2006/relationships/theme" Target="../theme/theme43.xml"/><Relationship Id="rId2" Type="http://schemas.openxmlformats.org/officeDocument/2006/relationships/slideLayout" Target="../slideLayouts/slideLayout49.xml"/>
</Relationships>
</file>

<file path=ppt/slideMasters/_rels/slideMaster44.xml.rels><?xml version="1.0" encoding="UTF-8"?>
<Relationships xmlns="http://schemas.openxmlformats.org/package/2006/relationships"><Relationship Id="rId1" Type="http://schemas.openxmlformats.org/officeDocument/2006/relationships/theme" Target="../theme/theme44.xml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50.xml"/>
</Relationships>
</file>

<file path=ppt/slideMasters/_rels/slideMaster45.xml.rels><?xml version="1.0" encoding="UTF-8"?>
<Relationships xmlns="http://schemas.openxmlformats.org/package/2006/relationships"><Relationship Id="rId1" Type="http://schemas.openxmlformats.org/officeDocument/2006/relationships/theme" Target="../theme/theme45.xml"/><Relationship Id="rId2" Type="http://schemas.openxmlformats.org/officeDocument/2006/relationships/slideLayout" Target="../slideLayouts/slideLayout51.xml"/>
</Relationships>
</file>

<file path=ppt/slideMasters/_rels/slideMaster46.xml.rels><?xml version="1.0" encoding="UTF-8"?>
<Relationships xmlns="http://schemas.openxmlformats.org/package/2006/relationships"><Relationship Id="rId1" Type="http://schemas.openxmlformats.org/officeDocument/2006/relationships/theme" Target="../theme/theme46.xml"/><Relationship Id="rId2" Type="http://schemas.openxmlformats.org/officeDocument/2006/relationships/slideLayout" Target="../slideLayouts/slideLayout52.xml"/>
</Relationships>
</file>

<file path=ppt/slideMasters/_rels/slideMaster47.xml.rels><?xml version="1.0" encoding="UTF-8"?>
<Relationships xmlns="http://schemas.openxmlformats.org/package/2006/relationships"><Relationship Id="rId1" Type="http://schemas.openxmlformats.org/officeDocument/2006/relationships/theme" Target="../theme/theme47.xml"/><Relationship Id="rId2" Type="http://schemas.openxmlformats.org/officeDocument/2006/relationships/slideLayout" Target="../slideLayouts/slideLayout53.xml"/>
</Relationships>
</file>

<file path=ppt/slideMasters/_rels/slideMaster48.xml.rels><?xml version="1.0" encoding="UTF-8"?>
<Relationships xmlns="http://schemas.openxmlformats.org/package/2006/relationships"><Relationship Id="rId1" Type="http://schemas.openxmlformats.org/officeDocument/2006/relationships/theme" Target="../theme/theme48.xml"/><Relationship Id="rId2" Type="http://schemas.openxmlformats.org/officeDocument/2006/relationships/slideLayout" Target="../slideLayouts/slideLayout54.xml"/>
</Relationships>
</file>

<file path=ppt/slideMasters/_rels/slideMaster49.xml.rels><?xml version="1.0" encoding="UTF-8"?>
<Relationships xmlns="http://schemas.openxmlformats.org/package/2006/relationships"><Relationship Id="rId1" Type="http://schemas.openxmlformats.org/officeDocument/2006/relationships/theme" Target="../theme/theme49.xml"/><Relationship Id="rId2" Type="http://schemas.openxmlformats.org/officeDocument/2006/relationships/slideLayout" Target="../slideLayouts/slideLayout55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1.png"/><Relationship Id="rId3" Type="http://schemas.openxmlformats.org/officeDocument/2006/relationships/image" Target="../media/image6.png"/><Relationship Id="rId4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image" Target="../media/image1.png"/><Relationship Id="rId3" Type="http://schemas.openxmlformats.org/officeDocument/2006/relationships/image" Target="../media/image6.png"/><Relationship Id="rId4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Tekstiruutu 7" hidden="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dk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dk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pic>
        <p:nvPicPr>
          <p:cNvPr id="1" name="Kuva 1" descr="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/>
          <a:srcRect l="483" t="1158" r="12689" b="1158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2" name="Picture 6" descr="Siun_sote-1_väri_tummalle.png"/>
          <p:cNvPicPr/>
          <p:nvPr/>
        </p:nvPicPr>
        <p:blipFill>
          <a:blip r:embed="rId3"/>
          <a:stretch/>
        </p:blipFill>
        <p:spPr>
          <a:xfrm>
            <a:off x="3102480" y="1454400"/>
            <a:ext cx="5997960" cy="326340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3" name="Picture 7" descr=""/>
          <p:cNvPicPr/>
          <p:nvPr/>
        </p:nvPicPr>
        <p:blipFill>
          <a:blip r:embed="rId4"/>
          <a:stretch/>
        </p:blipFill>
        <p:spPr>
          <a:xfrm>
            <a:off x="3408480" y="1539720"/>
            <a:ext cx="5691960" cy="31780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4" name="Picture 9" descr="Siun_sote-3_väri_tummalle.png"/>
          <p:cNvPicPr/>
          <p:nvPr/>
        </p:nvPicPr>
        <p:blipFill>
          <a:blip r:embed="rId5"/>
          <a:stretch/>
        </p:blipFill>
        <p:spPr>
          <a:xfrm>
            <a:off x="3104280" y="1756080"/>
            <a:ext cx="5996160" cy="296172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5" name="Picture 10" descr="Siun_sote-4_väri_tummalle.png"/>
          <p:cNvPicPr/>
          <p:nvPr/>
        </p:nvPicPr>
        <p:blipFill>
          <a:blip r:embed="rId6"/>
          <a:stretch/>
        </p:blipFill>
        <p:spPr>
          <a:xfrm>
            <a:off x="3416760" y="1684080"/>
            <a:ext cx="5684040" cy="30340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6" name="Picture 11" descr="Siun_sote-5_väri_tummalle.png"/>
          <p:cNvPicPr/>
          <p:nvPr/>
        </p:nvPicPr>
        <p:blipFill>
          <a:blip r:embed="rId7"/>
          <a:stretch/>
        </p:blipFill>
        <p:spPr>
          <a:xfrm>
            <a:off x="2864160" y="1179720"/>
            <a:ext cx="6236280" cy="353844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7" name="Picture 12" descr="Siun_sote-6_väri_tummalle.png"/>
          <p:cNvPicPr/>
          <p:nvPr/>
        </p:nvPicPr>
        <p:blipFill>
          <a:blip r:embed="rId8"/>
          <a:stretch/>
        </p:blipFill>
        <p:spPr>
          <a:xfrm>
            <a:off x="2391840" y="1523880"/>
            <a:ext cx="6708600" cy="319392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8" name="Picture 13" descr="Siun_sote-7_väri_tummalle.png"/>
          <p:cNvPicPr/>
          <p:nvPr/>
        </p:nvPicPr>
        <p:blipFill>
          <a:blip r:embed="rId9"/>
          <a:stretch/>
        </p:blipFill>
        <p:spPr>
          <a:xfrm>
            <a:off x="3256560" y="1355760"/>
            <a:ext cx="5844240" cy="336204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9" name="Picture 14" descr="Logo&#10;&#10;Siun soten logo - vaihtuva kuva"/>
          <p:cNvPicPr/>
          <p:nvPr/>
        </p:nvPicPr>
        <p:blipFill>
          <a:blip r:embed="rId10"/>
          <a:stretch/>
        </p:blipFill>
        <p:spPr>
          <a:xfrm>
            <a:off x="3144600" y="1571760"/>
            <a:ext cx="5956200" cy="314604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10" name="Tekstiruutu 2"/>
          <p:cNvSpPr/>
          <p:nvPr/>
        </p:nvSpPr>
        <p:spPr>
          <a:xfrm>
            <a:off x="4420800" y="6093720"/>
            <a:ext cx="335016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lt1"/>
                </a:solidFill>
                <a:uFillTx/>
                <a:latin typeface="Calibri"/>
              </a:rPr>
              <a:t>Pohjois-Karjalan hyvinvointialue</a:t>
            </a:r>
            <a:endParaRPr b="0" lang="fi-FI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1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kstiruutu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dk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dk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9040" y="1709640"/>
            <a:ext cx="11223720" cy="2852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defTabSz="914400">
              <a:lnSpc>
                <a:spcPct val="90000"/>
              </a:lnSpc>
              <a:buNone/>
            </a:pPr>
            <a:r>
              <a:rPr b="1" lang="fi-FI" sz="6000" strike="noStrike" u="none">
                <a:solidFill>
                  <a:schemeClr val="dk2"/>
                </a:solidFill>
                <a:uFillTx/>
                <a:latin typeface="Calibri"/>
              </a:rPr>
              <a:t>Muokkaa ots. perustyyl. napsautt.</a:t>
            </a:r>
            <a:endParaRPr b="0" lang="fi-FI" sz="60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pic>
        <p:nvPicPr>
          <p:cNvPr id="55" name="Kuva 9" descr="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450360" y="6200640"/>
            <a:ext cx="763560" cy="40320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9040" y="4858200"/>
            <a:ext cx="11223720" cy="1231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i-FI" sz="2400" strike="noStrike" u="none">
                <a:solidFill>
                  <a:schemeClr val="dk2"/>
                </a:solidFill>
                <a:uFillTx/>
                <a:latin typeface="Calibri"/>
              </a:rPr>
              <a:t>Muokkaa tekstin perustyylejä napsauttamalla</a:t>
            </a:r>
            <a:endParaRPr b="0" lang="fi-FI" sz="2400" strike="noStrike" u="none">
              <a:solidFill>
                <a:schemeClr val="lt2">
                  <a:lumMod val="10000"/>
                </a:schemeClr>
              </a:solidFill>
              <a:uFillTx/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3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kstiruutu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dk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dk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8" name="PlaceHolder 1"/>
          <p:cNvSpPr>
            <a:spLocks noGrp="1"/>
          </p:cNvSpPr>
          <p:nvPr>
            <p:ph type="body"/>
          </p:nvPr>
        </p:nvSpPr>
        <p:spPr>
          <a:xfrm>
            <a:off x="453240" y="2051280"/>
            <a:ext cx="5566320" cy="3967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1d1a12"/>
              </a:buClr>
              <a:buFont typeface="Arial"/>
              <a:buChar char="•"/>
            </a:pPr>
            <a:r>
              <a:rPr b="0" lang="fi-FI" sz="2800" strike="noStrike" u="none">
                <a:solidFill>
                  <a:schemeClr val="lt2">
                    <a:lumMod val="10000"/>
                  </a:schemeClr>
                </a:solidFill>
                <a:uFillTx/>
                <a:latin typeface="Calibri"/>
              </a:rPr>
              <a:t>Muokkaa tekstin perustyylejä napsauttamalla</a:t>
            </a:r>
            <a:endParaRPr b="0" lang="fi-FI" sz="2800" strike="noStrike" u="none">
              <a:solidFill>
                <a:schemeClr val="lt2">
                  <a:lumMod val="10000"/>
                </a:schemeClr>
              </a:solidFill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1d1a12"/>
              </a:buClr>
              <a:buFont typeface="Arial"/>
              <a:buChar char="•"/>
            </a:pPr>
            <a:r>
              <a:rPr b="0" lang="fi-FI" sz="2400" strike="noStrike" u="none">
                <a:solidFill>
                  <a:schemeClr val="lt2">
                    <a:lumMod val="10000"/>
                  </a:schemeClr>
                </a:solidFill>
                <a:uFillTx/>
                <a:latin typeface="Calibri"/>
              </a:rPr>
              <a:t>toinen taso</a:t>
            </a:r>
            <a:endParaRPr b="0" lang="fi-FI" sz="2400" strike="noStrike" u="none">
              <a:solidFill>
                <a:schemeClr val="lt2">
                  <a:lumMod val="10000"/>
                </a:schemeClr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1d1a12"/>
              </a:buClr>
              <a:buFont typeface="Arial"/>
              <a:buChar char="•"/>
            </a:pPr>
            <a:r>
              <a:rPr b="0" lang="fi-FI" sz="2000" strike="noStrike" u="none">
                <a:solidFill>
                  <a:schemeClr val="lt2">
                    <a:lumMod val="10000"/>
                  </a:schemeClr>
                </a:solidFill>
                <a:uFillTx/>
                <a:latin typeface="Calibri"/>
              </a:rPr>
              <a:t>kolmas taso</a:t>
            </a:r>
            <a:endParaRPr b="0" lang="fi-FI" sz="2000" strike="noStrike" u="none">
              <a:solidFill>
                <a:schemeClr val="lt2">
                  <a:lumMod val="10000"/>
                </a:schemeClr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1d1a12"/>
              </a:buClr>
              <a:buFont typeface="Arial"/>
              <a:buChar char="•"/>
            </a:pPr>
            <a:r>
              <a:rPr b="0" lang="fi-FI" sz="1800" strike="noStrike" u="none">
                <a:solidFill>
                  <a:schemeClr val="lt2">
                    <a:lumMod val="10000"/>
                  </a:schemeClr>
                </a:solidFill>
                <a:uFillTx/>
                <a:latin typeface="Calibri"/>
              </a:rPr>
              <a:t>neljäs taso</a:t>
            </a:r>
            <a:endParaRPr b="0" lang="fi-FI" sz="1800" strike="noStrike" u="none">
              <a:solidFill>
                <a:schemeClr val="lt2">
                  <a:lumMod val="10000"/>
                </a:schemeClr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1d1a12"/>
              </a:buClr>
              <a:buFont typeface="Arial"/>
              <a:buChar char="•"/>
            </a:pPr>
            <a:r>
              <a:rPr b="0" lang="fi-FI" sz="1800" strike="noStrike" u="none">
                <a:solidFill>
                  <a:schemeClr val="lt2">
                    <a:lumMod val="10000"/>
                  </a:schemeClr>
                </a:solidFill>
                <a:uFillTx/>
                <a:latin typeface="Calibri"/>
              </a:rPr>
              <a:t>viides taso</a:t>
            </a:r>
            <a:endParaRPr b="0" lang="fi-FI" sz="1800" strike="noStrike" u="none">
              <a:solidFill>
                <a:schemeClr val="lt2">
                  <a:lumMod val="10000"/>
                </a:schemeClr>
              </a:solidFill>
              <a:uFillTx/>
              <a:latin typeface="Calibri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172200" y="2051280"/>
            <a:ext cx="5492160" cy="3967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1d1a12"/>
              </a:buClr>
              <a:buFont typeface="Arial"/>
              <a:buChar char="•"/>
            </a:pPr>
            <a:r>
              <a:rPr b="0" lang="fi-FI" sz="2800" strike="noStrike" u="none">
                <a:solidFill>
                  <a:schemeClr val="lt2">
                    <a:lumMod val="10000"/>
                  </a:schemeClr>
                </a:solidFill>
                <a:uFillTx/>
                <a:latin typeface="Calibri"/>
              </a:rPr>
              <a:t>Muokkaa tekstin perustyylejä napsauttamalla</a:t>
            </a:r>
            <a:endParaRPr b="0" lang="fi-FI" sz="2800" strike="noStrike" u="none">
              <a:solidFill>
                <a:schemeClr val="lt2">
                  <a:lumMod val="10000"/>
                </a:schemeClr>
              </a:solidFill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1d1a12"/>
              </a:buClr>
              <a:buFont typeface="Arial"/>
              <a:buChar char="•"/>
            </a:pPr>
            <a:r>
              <a:rPr b="0" lang="fi-FI" sz="2400" strike="noStrike" u="none">
                <a:solidFill>
                  <a:schemeClr val="lt2">
                    <a:lumMod val="10000"/>
                  </a:schemeClr>
                </a:solidFill>
                <a:uFillTx/>
                <a:latin typeface="Calibri"/>
              </a:rPr>
              <a:t>toinen taso</a:t>
            </a:r>
            <a:endParaRPr b="0" lang="fi-FI" sz="2400" strike="noStrike" u="none">
              <a:solidFill>
                <a:schemeClr val="lt2">
                  <a:lumMod val="10000"/>
                </a:schemeClr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1d1a12"/>
              </a:buClr>
              <a:buFont typeface="Arial"/>
              <a:buChar char="•"/>
            </a:pPr>
            <a:r>
              <a:rPr b="0" lang="fi-FI" sz="2000" strike="noStrike" u="none">
                <a:solidFill>
                  <a:schemeClr val="lt2">
                    <a:lumMod val="10000"/>
                  </a:schemeClr>
                </a:solidFill>
                <a:uFillTx/>
                <a:latin typeface="Calibri"/>
              </a:rPr>
              <a:t>kolmas taso</a:t>
            </a:r>
            <a:endParaRPr b="0" lang="fi-FI" sz="2000" strike="noStrike" u="none">
              <a:solidFill>
                <a:schemeClr val="lt2">
                  <a:lumMod val="10000"/>
                </a:schemeClr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1d1a12"/>
              </a:buClr>
              <a:buFont typeface="Arial"/>
              <a:buChar char="•"/>
            </a:pPr>
            <a:r>
              <a:rPr b="0" lang="fi-FI" sz="1800" strike="noStrike" u="none">
                <a:solidFill>
                  <a:schemeClr val="lt2">
                    <a:lumMod val="10000"/>
                  </a:schemeClr>
                </a:solidFill>
                <a:uFillTx/>
                <a:latin typeface="Calibri"/>
              </a:rPr>
              <a:t>neljäs taso</a:t>
            </a:r>
            <a:endParaRPr b="0" lang="fi-FI" sz="1800" strike="noStrike" u="none">
              <a:solidFill>
                <a:schemeClr val="lt2">
                  <a:lumMod val="10000"/>
                </a:schemeClr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1d1a12"/>
              </a:buClr>
              <a:buFont typeface="Arial"/>
              <a:buChar char="•"/>
            </a:pPr>
            <a:r>
              <a:rPr b="0" lang="fi-FI" sz="1800" strike="noStrike" u="none">
                <a:solidFill>
                  <a:schemeClr val="lt2">
                    <a:lumMod val="10000"/>
                  </a:schemeClr>
                </a:solidFill>
                <a:uFillTx/>
                <a:latin typeface="Calibri"/>
              </a:rPr>
              <a:t>viides taso</a:t>
            </a:r>
            <a:endParaRPr b="0" lang="fi-FI" sz="1800" strike="noStrike" u="none">
              <a:solidFill>
                <a:schemeClr val="lt2">
                  <a:lumMod val="10000"/>
                </a:schemeClr>
              </a:solidFill>
              <a:uFillTx/>
              <a:latin typeface="Calibri"/>
            </a:endParaRPr>
          </a:p>
        </p:txBody>
      </p:sp>
      <p:pic>
        <p:nvPicPr>
          <p:cNvPr id="60" name="Kuva 10" descr="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450360" y="6200640"/>
            <a:ext cx="763560" cy="40320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61" name="PlaceHolder 3"/>
          <p:cNvSpPr>
            <a:spLocks noGrp="1"/>
          </p:cNvSpPr>
          <p:nvPr>
            <p:ph type="title"/>
          </p:nvPr>
        </p:nvSpPr>
        <p:spPr>
          <a:xfrm>
            <a:off x="453240" y="480960"/>
            <a:ext cx="1121112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defTabSz="914400">
              <a:lnSpc>
                <a:spcPct val="90000"/>
              </a:lnSpc>
              <a:buNone/>
            </a:pPr>
            <a:r>
              <a:rPr b="1" lang="fi-FI" sz="5400" strike="noStrike" u="none">
                <a:solidFill>
                  <a:schemeClr val="dk2"/>
                </a:solidFill>
                <a:uFillTx/>
                <a:latin typeface="Calibri"/>
              </a:rPr>
              <a:t>Muokkaa ots. perustyyl. napsautt.</a:t>
            </a:r>
            <a:endParaRPr b="0" lang="fi-FI" sz="5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3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kstiruutu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dk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dk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270360" y="6310440"/>
            <a:ext cx="607428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fi-FI" sz="1600" strike="noStrike" u="none">
                <a:solidFill>
                  <a:schemeClr val="dk2"/>
                </a:solidFill>
                <a:uFillTx/>
                <a:latin typeface="Calibri"/>
              </a:rPr>
              <a:t>Muokkaa ots. perustyyl. napsautt.</a:t>
            </a:r>
            <a:endParaRPr b="0" lang="fi-FI" sz="16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12191760" cy="6114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i-FI" sz="2000" strike="noStrike" u="none">
                <a:solidFill>
                  <a:schemeClr val="dk1"/>
                </a:solidFill>
                <a:uFillTx/>
                <a:latin typeface="Calibri"/>
              </a:rPr>
              <a:t>Kuvapaikka </a:t>
            </a:r>
            <a:br>
              <a:rPr sz="2000"/>
            </a:br>
            <a:r>
              <a:rPr b="0" lang="fi-FI" sz="2000" strike="noStrike" u="none">
                <a:solidFill>
                  <a:schemeClr val="dk1"/>
                </a:solidFill>
                <a:uFillTx/>
                <a:latin typeface="Calibri"/>
              </a:rPr>
              <a:t>(jos esitys verkkoympäristöön, lisää vaihtoehtoinen teksti)</a:t>
            </a:r>
            <a:endParaRPr b="0" lang="fi-FI" sz="2000" strike="noStrike" u="none">
              <a:solidFill>
                <a:schemeClr val="lt2">
                  <a:lumMod val="10000"/>
                </a:schemeClr>
              </a:solidFill>
              <a:uFillTx/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2"/>
  </p:sldLayoutIdLst>
</p:sldMaster>
</file>

<file path=ppt/slideMasters/slideMaster1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kstiruutu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dk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dk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0760" y="457200"/>
            <a:ext cx="2655360" cy="1599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defTabSz="914400">
              <a:lnSpc>
                <a:spcPct val="90000"/>
              </a:lnSpc>
              <a:buNone/>
            </a:pPr>
            <a:r>
              <a:rPr b="1" lang="fi-FI" sz="3200" strike="noStrike" u="none">
                <a:solidFill>
                  <a:schemeClr val="dk2"/>
                </a:solidFill>
                <a:uFillTx/>
                <a:latin typeface="Calibri"/>
              </a:rPr>
              <a:t>Muokkaa ots. perustyyl. napsautt.</a:t>
            </a:r>
            <a:endParaRPr b="0" lang="fi-FI" sz="32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0760" y="2202480"/>
            <a:ext cx="2655360" cy="3871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285840" indent="-285840" defTabSz="914400">
              <a:lnSpc>
                <a:spcPct val="90000"/>
              </a:lnSpc>
              <a:spcBef>
                <a:spcPts val="1001"/>
              </a:spcBef>
              <a:buClr>
                <a:srgbClr val="1d1a12"/>
              </a:buClr>
              <a:buFont typeface="Arial"/>
              <a:buChar char="•"/>
            </a:pPr>
            <a:r>
              <a:rPr b="0" lang="fi-FI" sz="1600" strike="noStrike" u="none">
                <a:solidFill>
                  <a:schemeClr val="lt2">
                    <a:lumMod val="10000"/>
                  </a:schemeClr>
                </a:solidFill>
                <a:uFillTx/>
                <a:latin typeface="Calibri"/>
              </a:rPr>
              <a:t>Muokkaa tekstin perustyylejä napsauttamalla</a:t>
            </a:r>
            <a:endParaRPr b="0" lang="fi-FI" sz="1600" strike="noStrike" u="none">
              <a:solidFill>
                <a:schemeClr val="lt2">
                  <a:lumMod val="10000"/>
                </a:schemeClr>
              </a:solidFill>
              <a:uFillTx/>
              <a:latin typeface="Calibri"/>
            </a:endParaRPr>
          </a:p>
        </p:txBody>
      </p:sp>
      <p:pic>
        <p:nvPicPr>
          <p:cNvPr id="68" name="Kuva 10" descr="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450360" y="6200640"/>
            <a:ext cx="763560" cy="40320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3665160" y="0"/>
            <a:ext cx="8526600" cy="6857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i-FI" sz="2000" strike="noStrike" u="none">
                <a:solidFill>
                  <a:schemeClr val="lt2">
                    <a:lumMod val="10000"/>
                  </a:schemeClr>
                </a:solidFill>
                <a:uFillTx/>
                <a:latin typeface="Calibri"/>
              </a:rPr>
              <a:t>Kuva, kaavio, taulukko, video yms </a:t>
            </a:r>
            <a:br>
              <a:rPr sz="2000"/>
            </a:br>
            <a:r>
              <a:rPr b="0" lang="fi-FI" sz="2000" strike="noStrike" u="none">
                <a:solidFill>
                  <a:schemeClr val="lt2">
                    <a:lumMod val="10000"/>
                  </a:schemeClr>
                </a:solidFill>
                <a:uFillTx/>
                <a:latin typeface="Calibri"/>
              </a:rPr>
              <a:t>(muista tarvittaessa saavutettavuus)</a:t>
            </a:r>
            <a:endParaRPr b="0" lang="fi-FI" sz="2000" strike="noStrike" u="none">
              <a:solidFill>
                <a:schemeClr val="lt2">
                  <a:lumMod val="10000"/>
                </a:schemeClr>
              </a:solidFill>
              <a:uFillTx/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3"/>
  </p:sldLayoutIdLst>
</p:sldMaster>
</file>

<file path=ppt/slideMasters/slideMaster1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kstiruutu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dk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dk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0760" y="457200"/>
            <a:ext cx="4814640" cy="1599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defTabSz="914400">
              <a:lnSpc>
                <a:spcPct val="90000"/>
              </a:lnSpc>
              <a:buNone/>
            </a:pPr>
            <a:r>
              <a:rPr b="1" lang="fi-FI" sz="3600" strike="noStrike" u="none">
                <a:solidFill>
                  <a:schemeClr val="dk2"/>
                </a:solidFill>
                <a:uFillTx/>
                <a:latin typeface="Calibri"/>
              </a:rPr>
              <a:t>Muokkaa ots. perustyyl. napsautt.</a:t>
            </a:r>
            <a:endParaRPr b="0" lang="fi-FI" sz="36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0760" y="2202480"/>
            <a:ext cx="4814640" cy="3871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285840" indent="-285840" defTabSz="914400">
              <a:lnSpc>
                <a:spcPct val="90000"/>
              </a:lnSpc>
              <a:spcBef>
                <a:spcPts val="1001"/>
              </a:spcBef>
              <a:buClr>
                <a:srgbClr val="1d1a12"/>
              </a:buClr>
              <a:buFont typeface="Arial"/>
              <a:buChar char="•"/>
            </a:pPr>
            <a:r>
              <a:rPr b="0" lang="fi-FI" sz="2800" strike="noStrike" u="none">
                <a:solidFill>
                  <a:schemeClr val="lt2">
                    <a:lumMod val="10000"/>
                  </a:schemeClr>
                </a:solidFill>
                <a:uFillTx/>
                <a:latin typeface="Calibri"/>
              </a:rPr>
              <a:t>Muokkaa tekstin perustyylejä napsauttamalla</a:t>
            </a:r>
            <a:endParaRPr b="0" lang="fi-FI" sz="2800" strike="noStrike" u="none">
              <a:solidFill>
                <a:schemeClr val="lt2">
                  <a:lumMod val="10000"/>
                </a:schemeClr>
              </a:solidFill>
              <a:uFillTx/>
              <a:latin typeface="Calibri"/>
            </a:endParaRPr>
          </a:p>
        </p:txBody>
      </p:sp>
      <p:pic>
        <p:nvPicPr>
          <p:cNvPr id="73" name="Kuva 10" descr="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450360" y="6200640"/>
            <a:ext cx="763560" cy="40320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5895720" y="0"/>
            <a:ext cx="6295680" cy="6857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i-FI" sz="2000" strike="noStrike" u="none">
                <a:solidFill>
                  <a:schemeClr val="lt2">
                    <a:lumMod val="10000"/>
                  </a:schemeClr>
                </a:solidFill>
                <a:uFillTx/>
                <a:latin typeface="Calibri"/>
              </a:rPr>
              <a:t>Kaavio, taulukko, video yms </a:t>
            </a:r>
            <a:br>
              <a:rPr sz="2000"/>
            </a:br>
            <a:r>
              <a:rPr b="0" lang="fi-FI" sz="2000" strike="noStrike" u="none">
                <a:solidFill>
                  <a:schemeClr val="lt2">
                    <a:lumMod val="10000"/>
                  </a:schemeClr>
                </a:solidFill>
                <a:uFillTx/>
                <a:latin typeface="Calibri"/>
              </a:rPr>
              <a:t>(muista tarvittaessa saavutettavuus)</a:t>
            </a:r>
            <a:endParaRPr b="0" lang="fi-FI" sz="2000" strike="noStrike" u="none">
              <a:solidFill>
                <a:schemeClr val="lt2">
                  <a:lumMod val="10000"/>
                </a:schemeClr>
              </a:solidFill>
              <a:uFillTx/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3"/>
  </p:sldLayoutIdLst>
</p:sldMaster>
</file>

<file path=ppt/slideMasters/slideMaster1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kstiruutu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dk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dk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algn="ctr" defTabSz="914400">
              <a:lnSpc>
                <a:spcPct val="90000"/>
              </a:lnSpc>
              <a:buNone/>
            </a:pPr>
            <a:r>
              <a:rPr b="1" lang="fi-FI" sz="6000" strike="noStrike" u="none">
                <a:solidFill>
                  <a:srgbClr val="50c9b5"/>
                </a:solidFill>
                <a:uFillTx/>
                <a:latin typeface="Calibri"/>
              </a:rPr>
              <a:t>Muokkaa ots. perustyyl. napsautt.</a:t>
            </a:r>
            <a:endParaRPr b="0" lang="fi-FI" sz="60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dt" idx="2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fi-FI" sz="1200" strike="noStrike" u="none">
                <a:solidFill>
                  <a:schemeClr val="dk2"/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fi-FI" sz="1200" strike="noStrike" u="none">
                <a:solidFill>
                  <a:schemeClr val="dk2"/>
                </a:solidFill>
                <a:uFillTx/>
                <a:latin typeface="Calibri"/>
              </a:rPr>
              <a:t> </a:t>
            </a:r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ftr" idx="3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fi-FI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fi-FI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fi-FI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sldNum" idx="4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fi-FI" sz="1200" strike="noStrike" u="none">
                <a:solidFill>
                  <a:schemeClr val="dk2"/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60B64C4C-C54F-4CD0-AFF9-5CB405F2CF30}" type="slidenum">
              <a:rPr b="0" lang="fi-FI" sz="1200" strike="noStrike" u="none">
                <a:solidFill>
                  <a:schemeClr val="dk2"/>
                </a:solidFill>
                <a:uFillTx/>
                <a:latin typeface="Calibri"/>
              </a:rPr>
              <a:t>1</a:t>
            </a:fld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pic>
        <p:nvPicPr>
          <p:cNvPr id="80" name="Kuva 6" descr="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/>
          <a:srcRect l="483" t="1158" r="12689" b="1158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81" name="Kuva 7" descr="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382680" y="5735520"/>
            <a:ext cx="1389960" cy="79200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82" name="Tekstiruutu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lt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lt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800" strike="noStrike" u="none">
                <a:solidFill>
                  <a:schemeClr val="dk2"/>
                </a:solidFill>
                <a:uFillTx/>
                <a:latin typeface="Calibri"/>
              </a:rPr>
              <a:t>Click to edit the outline text format</a:t>
            </a:r>
            <a:endParaRPr b="0" lang="fi-FI" sz="28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2000" strike="noStrike" u="none">
                <a:solidFill>
                  <a:schemeClr val="dk2"/>
                </a:solidFill>
                <a:uFillTx/>
                <a:latin typeface="Calibri"/>
              </a:rPr>
              <a:t>Toinen jäsennystaso</a:t>
            </a:r>
            <a:endParaRPr b="0" lang="fi-FI" sz="20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1800" strike="noStrike" u="none">
                <a:solidFill>
                  <a:schemeClr val="dk2"/>
                </a:solidFill>
                <a:uFillTx/>
                <a:latin typeface="Calibri"/>
              </a:rPr>
              <a:t>Kolmas jäsennystaso</a:t>
            </a:r>
            <a:endParaRPr b="0" lang="fi-FI" sz="18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1800" strike="noStrike" u="none">
                <a:solidFill>
                  <a:schemeClr val="dk2"/>
                </a:solidFill>
                <a:uFillTx/>
                <a:latin typeface="Calibri"/>
              </a:rPr>
              <a:t>Neljäs jäsennystaso</a:t>
            </a:r>
            <a:endParaRPr b="0" lang="fi-FI" sz="18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000" strike="noStrike" u="none">
                <a:solidFill>
                  <a:schemeClr val="dk2"/>
                </a:solidFill>
                <a:uFillTx/>
                <a:latin typeface="Calibri"/>
              </a:rPr>
              <a:t>Viides jäsennystaso</a:t>
            </a:r>
            <a:endParaRPr b="0" lang="fi-FI" sz="20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000" strike="noStrike" u="none">
                <a:solidFill>
                  <a:schemeClr val="dk2"/>
                </a:solidFill>
                <a:uFillTx/>
                <a:latin typeface="Calibri"/>
              </a:rPr>
              <a:t>Kuudes jäsennystaso</a:t>
            </a:r>
            <a:endParaRPr b="0" lang="fi-FI" sz="20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000" strike="noStrike" u="none">
                <a:solidFill>
                  <a:schemeClr val="dk2"/>
                </a:solidFill>
                <a:uFillTx/>
                <a:latin typeface="Calibri"/>
              </a:rPr>
              <a:t>Seitsemäs jäsennystaso</a:t>
            </a:r>
            <a:endParaRPr b="0" lang="fi-FI" sz="20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4"/>
  </p:sldLayoutIdLst>
</p:sldMaster>
</file>

<file path=ppt/slideMasters/slideMaster1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kstiruutu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dk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dk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1" lang="fi-FI" sz="4400" strike="noStrike" u="none">
                <a:solidFill>
                  <a:schemeClr val="dk2"/>
                </a:solidFill>
                <a:uFillTx/>
                <a:latin typeface="Calibri"/>
              </a:rPr>
              <a:t>Muokkaa ots. perustyyl. napsautt.</a:t>
            </a:r>
            <a:endParaRPr b="0" lang="fi-FI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800" strike="noStrike" u="none">
                <a:solidFill>
                  <a:schemeClr val="dk2"/>
                </a:solidFill>
                <a:uFillTx/>
                <a:latin typeface="Calibri"/>
              </a:rPr>
              <a:t>Muokkaa tekstin perustyylejä napsauttamalla</a:t>
            </a:r>
            <a:endParaRPr b="0" lang="fi-FI" sz="28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400" strike="noStrike" u="none">
                <a:solidFill>
                  <a:schemeClr val="dk2"/>
                </a:solidFill>
                <a:uFillTx/>
                <a:latin typeface="Calibri"/>
              </a:rPr>
              <a:t>toinen taso</a:t>
            </a:r>
            <a:endParaRPr b="0" lang="fi-FI" sz="24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000" strike="noStrike" u="none">
                <a:solidFill>
                  <a:schemeClr val="dk2"/>
                </a:solidFill>
                <a:uFillTx/>
                <a:latin typeface="Calibri"/>
              </a:rPr>
              <a:t>kolmas taso</a:t>
            </a:r>
            <a:endParaRPr b="0" lang="fi-FI" sz="20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1800" strike="noStrike" u="none">
                <a:solidFill>
                  <a:schemeClr val="dk2"/>
                </a:solidFill>
                <a:uFillTx/>
                <a:latin typeface="Calibri"/>
              </a:rPr>
              <a:t>neljäs taso</a:t>
            </a:r>
            <a:endParaRPr b="0" lang="fi-FI" sz="18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1800" strike="noStrike" u="none">
                <a:solidFill>
                  <a:schemeClr val="dk2"/>
                </a:solidFill>
                <a:uFillTx/>
                <a:latin typeface="Calibri"/>
              </a:rPr>
              <a:t>viides taso</a:t>
            </a:r>
            <a:endParaRPr b="0" lang="fi-FI" sz="18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dt" idx="5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fi-FI" sz="1200" strike="noStrike" u="none">
                <a:solidFill>
                  <a:schemeClr val="dk2"/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fi-FI" sz="1200" strike="noStrike" u="none">
                <a:solidFill>
                  <a:schemeClr val="dk2"/>
                </a:solidFill>
                <a:uFillTx/>
                <a:latin typeface="Calibri"/>
              </a:rPr>
              <a:t> </a:t>
            </a:r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ftr" idx="6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fi-FI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fi-FI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fi-FI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91" name="PlaceHolder 5"/>
          <p:cNvSpPr>
            <a:spLocks noGrp="1"/>
          </p:cNvSpPr>
          <p:nvPr>
            <p:ph type="sldNum" idx="7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fi-FI" sz="1200" strike="noStrike" u="none">
                <a:solidFill>
                  <a:schemeClr val="dk2"/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7EAE3918-CDF6-4774-A8EE-17564143F061}" type="slidenum">
              <a:rPr b="0" lang="fi-FI" sz="1200" strike="noStrike" u="none">
                <a:solidFill>
                  <a:schemeClr val="dk2"/>
                </a:solidFill>
                <a:uFillTx/>
                <a:latin typeface="Calibri"/>
              </a:rPr>
              <a:t>1</a:t>
            </a:fld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2"/>
  </p:sldLayoutIdLst>
</p:sldMaster>
</file>

<file path=ppt/slideMasters/slideMaster1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kstiruutu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dk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dk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8724960" y="365040"/>
            <a:ext cx="2628720" cy="5811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 vert="eaVert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1" lang="fi-FI" sz="4400" strike="noStrike" u="none">
                <a:solidFill>
                  <a:schemeClr val="dk2"/>
                </a:solidFill>
                <a:uFillTx/>
                <a:latin typeface="Calibri"/>
              </a:rPr>
              <a:t>Muokkaa ots. perustyyl. napsautt.</a:t>
            </a:r>
            <a:endParaRPr b="0" lang="fi-FI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838080" y="365040"/>
            <a:ext cx="7733880" cy="5811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800" strike="noStrike" u="none">
                <a:solidFill>
                  <a:schemeClr val="dk2"/>
                </a:solidFill>
                <a:uFillTx/>
                <a:latin typeface="Calibri"/>
              </a:rPr>
              <a:t>Muokkaa tekstin perustyylejä napsauttamalla</a:t>
            </a:r>
            <a:endParaRPr b="0" lang="fi-FI" sz="28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400" strike="noStrike" u="none">
                <a:solidFill>
                  <a:schemeClr val="dk2"/>
                </a:solidFill>
                <a:uFillTx/>
                <a:latin typeface="Calibri"/>
              </a:rPr>
              <a:t>toinen taso</a:t>
            </a:r>
            <a:endParaRPr b="0" lang="fi-FI" sz="24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000" strike="noStrike" u="none">
                <a:solidFill>
                  <a:schemeClr val="dk2"/>
                </a:solidFill>
                <a:uFillTx/>
                <a:latin typeface="Calibri"/>
              </a:rPr>
              <a:t>kolmas taso</a:t>
            </a:r>
            <a:endParaRPr b="0" lang="fi-FI" sz="20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1800" strike="noStrike" u="none">
                <a:solidFill>
                  <a:schemeClr val="dk2"/>
                </a:solidFill>
                <a:uFillTx/>
                <a:latin typeface="Calibri"/>
              </a:rPr>
              <a:t>neljäs taso</a:t>
            </a:r>
            <a:endParaRPr b="0" lang="fi-FI" sz="18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1800" strike="noStrike" u="none">
                <a:solidFill>
                  <a:schemeClr val="dk2"/>
                </a:solidFill>
                <a:uFillTx/>
                <a:latin typeface="Calibri"/>
              </a:rPr>
              <a:t>viides taso</a:t>
            </a:r>
            <a:endParaRPr b="0" lang="fi-FI" sz="18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dt" idx="8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fi-FI" sz="1200" strike="noStrike" u="none">
                <a:solidFill>
                  <a:schemeClr val="dk2"/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fi-FI" sz="1200" strike="noStrike" u="none">
                <a:solidFill>
                  <a:schemeClr val="dk2"/>
                </a:solidFill>
                <a:uFillTx/>
                <a:latin typeface="Calibri"/>
              </a:rPr>
              <a:t> </a:t>
            </a:r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 type="ftr" idx="9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fi-FI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fi-FI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fi-FI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97" name="PlaceHolder 5"/>
          <p:cNvSpPr>
            <a:spLocks noGrp="1"/>
          </p:cNvSpPr>
          <p:nvPr>
            <p:ph type="sldNum" idx="10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fi-FI" sz="1200" strike="noStrike" u="none">
                <a:solidFill>
                  <a:schemeClr val="dk2"/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AE18D5A9-9C2A-4019-B7F8-1C3F9F5212A8}" type="slidenum">
              <a:rPr b="0" lang="fi-FI" sz="1200" strike="noStrike" u="none">
                <a:solidFill>
                  <a:schemeClr val="dk2"/>
                </a:solidFill>
                <a:uFillTx/>
                <a:latin typeface="Calibri"/>
              </a:rPr>
              <a:t>1</a:t>
            </a:fld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2"/>
  </p:sldLayoutIdLst>
</p:sldMaster>
</file>

<file path=ppt/slideMasters/slideMaster1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kstiruutu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dk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dk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pic>
        <p:nvPicPr>
          <p:cNvPr id="99" name="Kuva 10" descr="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/>
          <a:srcRect l="483" t="1158" r="12689" b="1158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100" name="Kuva 12" descr="Siun sote"/>
          <p:cNvPicPr/>
          <p:nvPr/>
        </p:nvPicPr>
        <p:blipFill>
          <a:blip r:embed="rId3"/>
          <a:stretch/>
        </p:blipFill>
        <p:spPr>
          <a:xfrm>
            <a:off x="3316680" y="1757160"/>
            <a:ext cx="4909320" cy="279756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101" name="Tekstiruutu 1"/>
          <p:cNvSpPr/>
          <p:nvPr/>
        </p:nvSpPr>
        <p:spPr>
          <a:xfrm>
            <a:off x="4420800" y="6093720"/>
            <a:ext cx="335016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lt1"/>
                </a:solidFill>
                <a:uFillTx/>
                <a:latin typeface="Calibri"/>
              </a:rPr>
              <a:t>Pohjois-Karjalan hyvinvointialue</a:t>
            </a:r>
            <a:endParaRPr b="0" lang="fi-FI" sz="1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fi-FI" sz="1800" strike="noStrike" u="none">
                <a:solidFill>
                  <a:schemeClr val="dk1"/>
                </a:solidFill>
                <a:uFillTx/>
                <a:latin typeface="Calibri"/>
              </a:rPr>
              <a:t>Click to edit the title text format</a:t>
            </a:r>
            <a:endParaRPr b="0" lang="fi-FI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i-FI" sz="2800" strike="noStrike" u="none">
                <a:solidFill>
                  <a:schemeClr val="dk2"/>
                </a:solidFill>
                <a:uFillTx/>
                <a:latin typeface="Calibri"/>
              </a:rPr>
              <a:t>Click to edit the outline text format</a:t>
            </a:r>
            <a:endParaRPr b="0" lang="fi-FI" sz="28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i-FI" sz="2000" strike="noStrike" u="none">
                <a:solidFill>
                  <a:schemeClr val="dk2"/>
                </a:solidFill>
                <a:uFillTx/>
                <a:latin typeface="Calibri"/>
              </a:rPr>
              <a:t>Toinen jäsennystaso</a:t>
            </a:r>
            <a:endParaRPr b="0" lang="fi-FI" sz="20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i-FI" sz="1800" strike="noStrike" u="none">
                <a:solidFill>
                  <a:schemeClr val="dk2"/>
                </a:solidFill>
                <a:uFillTx/>
                <a:latin typeface="Calibri"/>
              </a:rPr>
              <a:t>Kolmas jäsennystaso</a:t>
            </a:r>
            <a:endParaRPr b="0" lang="fi-FI" sz="18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i-FI" sz="1800" strike="noStrike" u="none">
                <a:solidFill>
                  <a:schemeClr val="dk2"/>
                </a:solidFill>
                <a:uFillTx/>
                <a:latin typeface="Calibri"/>
              </a:rPr>
              <a:t>Neljäs jäsennystaso</a:t>
            </a:r>
            <a:endParaRPr b="0" lang="fi-FI" sz="18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i-FI" sz="2000" strike="noStrike" u="none">
                <a:solidFill>
                  <a:schemeClr val="dk2"/>
                </a:solidFill>
                <a:uFillTx/>
                <a:latin typeface="Calibri"/>
              </a:rPr>
              <a:t>Viides jäsennystaso</a:t>
            </a:r>
            <a:endParaRPr b="0" lang="fi-FI" sz="20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i-FI" sz="2000" strike="noStrike" u="none">
                <a:solidFill>
                  <a:schemeClr val="dk2"/>
                </a:solidFill>
                <a:uFillTx/>
                <a:latin typeface="Calibri"/>
              </a:rPr>
              <a:t>Kuudes jäsennystaso</a:t>
            </a:r>
            <a:endParaRPr b="0" lang="fi-FI" sz="20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i-FI" sz="2000" strike="noStrike" u="none">
                <a:solidFill>
                  <a:schemeClr val="dk2"/>
                </a:solidFill>
                <a:uFillTx/>
                <a:latin typeface="Calibri"/>
              </a:rPr>
              <a:t>Seitsemäs jäsennystaso</a:t>
            </a:r>
            <a:endParaRPr b="0" lang="fi-FI" sz="20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4"/>
  </p:sldLayoutIdLst>
</p:sldMaster>
</file>

<file path=ppt/slideMasters/slideMaster1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50c9b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kstiruutu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dk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dk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509040" y="1709640"/>
            <a:ext cx="11223720" cy="2852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defTabSz="914400">
              <a:lnSpc>
                <a:spcPct val="90000"/>
              </a:lnSpc>
              <a:buNone/>
            </a:pPr>
            <a:r>
              <a:rPr b="1" lang="fi-FI" sz="6000" strike="noStrike" u="none">
                <a:solidFill>
                  <a:schemeClr val="dk2"/>
                </a:solidFill>
                <a:uFillTx/>
                <a:latin typeface="Calibri"/>
              </a:rPr>
              <a:t>Muokkaa ots. perustyyl. napsautt.</a:t>
            </a:r>
            <a:endParaRPr b="0" lang="fi-FI" sz="60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pic>
        <p:nvPicPr>
          <p:cNvPr id="106" name="Kuva 9" descr="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450360" y="6200640"/>
            <a:ext cx="763560" cy="40320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509040" y="4858200"/>
            <a:ext cx="11223720" cy="1231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i-FI" sz="2400" strike="noStrike" u="none">
                <a:solidFill>
                  <a:schemeClr val="dk2"/>
                </a:solidFill>
                <a:uFillTx/>
                <a:latin typeface="Calibri"/>
              </a:rPr>
              <a:t>Muokkaa tekstin perustyylejä napsauttamalla</a:t>
            </a:r>
            <a:endParaRPr b="0" lang="fi-FI" sz="24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iruutu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dk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dk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2" name="PlaceHolder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idx="1"/>
          </p:nvPr>
        </p:nvSpPr>
        <p:spPr>
          <a:xfrm>
            <a:off x="6406200" y="6310440"/>
            <a:ext cx="532620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fi-FI" sz="1200" strike="noStrike" u="none">
                <a:solidFill>
                  <a:schemeClr val="dk2"/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r>
              <a:rPr b="0" lang="fi-FI" sz="1200" strike="noStrike" u="none">
                <a:solidFill>
                  <a:schemeClr val="dk2"/>
                </a:solidFill>
                <a:uFillTx/>
                <a:latin typeface="Calibri"/>
              </a:rPr>
              <a:t>      </a:t>
            </a:r>
            <a:r>
              <a:rPr b="0" lang="fi-FI" sz="1200" strike="noStrike" u="none">
                <a:solidFill>
                  <a:schemeClr val="dk2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dk2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pic>
        <p:nvPicPr>
          <p:cNvPr id="13" name="Kuva 8" descr="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450360" y="6200640"/>
            <a:ext cx="763560" cy="40320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14" name="PlaceHolder 2"/>
          <p:cNvSpPr>
            <a:spLocks noGrp="1"/>
          </p:cNvSpPr>
          <p:nvPr>
            <p:ph type="title"/>
          </p:nvPr>
        </p:nvSpPr>
        <p:spPr>
          <a:xfrm>
            <a:off x="453240" y="480960"/>
            <a:ext cx="1121112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defTabSz="914400">
              <a:lnSpc>
                <a:spcPct val="90000"/>
              </a:lnSpc>
              <a:buNone/>
            </a:pPr>
            <a:r>
              <a:rPr b="1" lang="fi-FI" sz="5400" strike="noStrike" u="none">
                <a:solidFill>
                  <a:schemeClr val="dk2"/>
                </a:solidFill>
                <a:uFillTx/>
                <a:latin typeface="Calibri"/>
              </a:rPr>
              <a:t>Muokkaa ots. perustyyl. napsautt.</a:t>
            </a:r>
            <a:endParaRPr b="0" lang="fi-FI" sz="5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3"/>
  </p:sldLayoutIdLst>
</p:sldMaster>
</file>

<file path=ppt/slideMasters/slideMaster2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kstiruutu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dk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dk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pic>
        <p:nvPicPr>
          <p:cNvPr id="109" name="Kuva 10" descr="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/>
          <a:srcRect l="483" t="1158" r="12689" b="1158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554040" y="1224360"/>
            <a:ext cx="11086560" cy="4086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90000"/>
              </a:lnSpc>
              <a:buNone/>
            </a:pPr>
            <a:r>
              <a:rPr b="1" lang="fi-FI" sz="7200" strike="noStrike" u="none">
                <a:solidFill>
                  <a:srgbClr val="50c9b5"/>
                </a:solidFill>
                <a:uFillTx/>
                <a:latin typeface="Calibri"/>
              </a:rPr>
              <a:t>Viimeiseen diaan esityksen tärkein pointti kertauksena</a:t>
            </a:r>
            <a:endParaRPr b="0" lang="fi-FI" sz="72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pic>
        <p:nvPicPr>
          <p:cNvPr id="111" name="Kuva 12" descr="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406440" y="6145920"/>
            <a:ext cx="809640" cy="46116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112" name="Tekstiruutu 6"/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lt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lt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i-FI" sz="2800" strike="noStrike" u="none">
                <a:solidFill>
                  <a:schemeClr val="dk2"/>
                </a:solidFill>
                <a:uFillTx/>
                <a:latin typeface="Calibri"/>
              </a:rPr>
              <a:t>Click to edit the outline text format</a:t>
            </a:r>
            <a:endParaRPr b="0" lang="fi-FI" sz="28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i-FI" sz="2000" strike="noStrike" u="none">
                <a:solidFill>
                  <a:schemeClr val="dk2"/>
                </a:solidFill>
                <a:uFillTx/>
                <a:latin typeface="Calibri"/>
              </a:rPr>
              <a:t>Toinen jäsennystaso</a:t>
            </a:r>
            <a:endParaRPr b="0" lang="fi-FI" sz="20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i-FI" sz="1800" strike="noStrike" u="none">
                <a:solidFill>
                  <a:schemeClr val="dk2"/>
                </a:solidFill>
                <a:uFillTx/>
                <a:latin typeface="Calibri"/>
              </a:rPr>
              <a:t>Kolmas jäsennystaso</a:t>
            </a:r>
            <a:endParaRPr b="0" lang="fi-FI" sz="18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i-FI" sz="1800" strike="noStrike" u="none">
                <a:solidFill>
                  <a:schemeClr val="dk2"/>
                </a:solidFill>
                <a:uFillTx/>
                <a:latin typeface="Calibri"/>
              </a:rPr>
              <a:t>Neljäs jäsennystaso</a:t>
            </a:r>
            <a:endParaRPr b="0" lang="fi-FI" sz="18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i-FI" sz="2000" strike="noStrike" u="none">
                <a:solidFill>
                  <a:schemeClr val="dk2"/>
                </a:solidFill>
                <a:uFillTx/>
                <a:latin typeface="Calibri"/>
              </a:rPr>
              <a:t>Viides jäsennystaso</a:t>
            </a:r>
            <a:endParaRPr b="0" lang="fi-FI" sz="20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i-FI" sz="2000" strike="noStrike" u="none">
                <a:solidFill>
                  <a:schemeClr val="dk2"/>
                </a:solidFill>
                <a:uFillTx/>
                <a:latin typeface="Calibri"/>
              </a:rPr>
              <a:t>Kuudes jäsennystaso</a:t>
            </a:r>
            <a:endParaRPr b="0" lang="fi-FI" sz="20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i-FI" sz="2000" strike="noStrike" u="none">
                <a:solidFill>
                  <a:schemeClr val="dk2"/>
                </a:solidFill>
                <a:uFillTx/>
                <a:latin typeface="Calibri"/>
              </a:rPr>
              <a:t>Seitsemäs jäsennystaso</a:t>
            </a:r>
            <a:endParaRPr b="0" lang="fi-FI" sz="20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</p:sldLayoutIdLst>
</p:sldMaster>
</file>

<file path=ppt/slideMasters/slideMaster2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kstiruutu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dk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dk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23" name="PlaceHolder 1"/>
          <p:cNvSpPr>
            <a:spLocks noGrp="1"/>
          </p:cNvSpPr>
          <p:nvPr>
            <p:ph type="body"/>
          </p:nvPr>
        </p:nvSpPr>
        <p:spPr>
          <a:xfrm>
            <a:off x="453240" y="2051280"/>
            <a:ext cx="5566320" cy="3967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800" strike="noStrike" u="none">
                <a:solidFill>
                  <a:schemeClr val="dk2"/>
                </a:solidFill>
                <a:uFillTx/>
                <a:latin typeface="Calibri"/>
              </a:rPr>
              <a:t>Muokkaa tekstin perustyylejä napsauttamalla</a:t>
            </a:r>
            <a:endParaRPr b="0" lang="fi-FI" sz="28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400" strike="noStrike" u="none">
                <a:solidFill>
                  <a:schemeClr val="dk2"/>
                </a:solidFill>
                <a:uFillTx/>
                <a:latin typeface="Calibri"/>
              </a:rPr>
              <a:t>toinen taso</a:t>
            </a:r>
            <a:endParaRPr b="0" lang="fi-FI" sz="24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000" strike="noStrike" u="none">
                <a:solidFill>
                  <a:schemeClr val="dk2"/>
                </a:solidFill>
                <a:uFillTx/>
                <a:latin typeface="Calibri"/>
              </a:rPr>
              <a:t>kolmas taso</a:t>
            </a:r>
            <a:endParaRPr b="0" lang="fi-FI" sz="20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1800" strike="noStrike" u="none">
                <a:solidFill>
                  <a:schemeClr val="dk2"/>
                </a:solidFill>
                <a:uFillTx/>
                <a:latin typeface="Calibri"/>
              </a:rPr>
              <a:t>neljäs taso</a:t>
            </a:r>
            <a:endParaRPr b="0" lang="fi-FI" sz="18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1800" strike="noStrike" u="none">
                <a:solidFill>
                  <a:schemeClr val="dk2"/>
                </a:solidFill>
                <a:uFillTx/>
                <a:latin typeface="Calibri"/>
              </a:rPr>
              <a:t>viides taso</a:t>
            </a:r>
            <a:endParaRPr b="0" lang="fi-FI" sz="18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6172200" y="2051280"/>
            <a:ext cx="5492160" cy="3967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800" strike="noStrike" u="none">
                <a:solidFill>
                  <a:schemeClr val="dk2"/>
                </a:solidFill>
                <a:uFillTx/>
                <a:latin typeface="Calibri"/>
              </a:rPr>
              <a:t>Muokkaa tekstin perustyylejä napsauttamalla</a:t>
            </a:r>
            <a:endParaRPr b="0" lang="fi-FI" sz="28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400" strike="noStrike" u="none">
                <a:solidFill>
                  <a:schemeClr val="dk2"/>
                </a:solidFill>
                <a:uFillTx/>
                <a:latin typeface="Calibri"/>
              </a:rPr>
              <a:t>toinen taso</a:t>
            </a:r>
            <a:endParaRPr b="0" lang="fi-FI" sz="24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000" strike="noStrike" u="none">
                <a:solidFill>
                  <a:schemeClr val="dk2"/>
                </a:solidFill>
                <a:uFillTx/>
                <a:latin typeface="Calibri"/>
              </a:rPr>
              <a:t>kolmas taso</a:t>
            </a:r>
            <a:endParaRPr b="0" lang="fi-FI" sz="20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1800" strike="noStrike" u="none">
                <a:solidFill>
                  <a:schemeClr val="dk2"/>
                </a:solidFill>
                <a:uFillTx/>
                <a:latin typeface="Calibri"/>
              </a:rPr>
              <a:t>neljäs taso</a:t>
            </a:r>
            <a:endParaRPr b="0" lang="fi-FI" sz="18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1800" strike="noStrike" u="none">
                <a:solidFill>
                  <a:schemeClr val="dk2"/>
                </a:solidFill>
                <a:uFillTx/>
                <a:latin typeface="Calibri"/>
              </a:rPr>
              <a:t>viides taso</a:t>
            </a:r>
            <a:endParaRPr b="0" lang="fi-FI" sz="18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  <p:pic>
        <p:nvPicPr>
          <p:cNvPr id="125" name="Kuva 10" descr="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450360" y="6200640"/>
            <a:ext cx="763560" cy="40320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126" name="PlaceHolder 3"/>
          <p:cNvSpPr>
            <a:spLocks noGrp="1"/>
          </p:cNvSpPr>
          <p:nvPr>
            <p:ph type="title"/>
          </p:nvPr>
        </p:nvSpPr>
        <p:spPr>
          <a:xfrm>
            <a:off x="453240" y="480960"/>
            <a:ext cx="1121112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defTabSz="914400">
              <a:lnSpc>
                <a:spcPct val="90000"/>
              </a:lnSpc>
              <a:buNone/>
            </a:pPr>
            <a:r>
              <a:rPr b="1" lang="fi-FI" sz="4400" strike="noStrike" u="none">
                <a:solidFill>
                  <a:schemeClr val="dk2"/>
                </a:solidFill>
                <a:uFillTx/>
                <a:latin typeface="Calibri"/>
              </a:rPr>
              <a:t>Muokkaa ots. perustyyl. napsautt.</a:t>
            </a:r>
            <a:endParaRPr b="0" lang="fi-FI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3"/>
  </p:sldLayoutIdLst>
</p:sldMaster>
</file>

<file path=ppt/slideMasters/slideMaster2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kstiruutu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dk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dk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500760" y="457200"/>
            <a:ext cx="2655360" cy="1599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defTabSz="914400">
              <a:lnSpc>
                <a:spcPct val="90000"/>
              </a:lnSpc>
              <a:buNone/>
            </a:pPr>
            <a:r>
              <a:rPr b="1" lang="fi-FI" sz="3200" strike="noStrike" u="none">
                <a:solidFill>
                  <a:schemeClr val="dk2"/>
                </a:solidFill>
                <a:uFillTx/>
                <a:latin typeface="Calibri"/>
              </a:rPr>
              <a:t>Muokkaa ots. perustyyl. napsautt.</a:t>
            </a:r>
            <a:endParaRPr b="0" lang="fi-FI" sz="32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500760" y="2202480"/>
            <a:ext cx="2655360" cy="3871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285840" indent="-285840" defTabSz="914400">
              <a:lnSpc>
                <a:spcPct val="90000"/>
              </a:lnSpc>
              <a:spcBef>
                <a:spcPts val="1001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1600" strike="noStrike" u="none">
                <a:solidFill>
                  <a:schemeClr val="dk2"/>
                </a:solidFill>
                <a:uFillTx/>
                <a:latin typeface="Calibri"/>
              </a:rPr>
              <a:t>Muokkaa tekstin perustyylejä napsauttamalla</a:t>
            </a:r>
            <a:endParaRPr b="0" lang="fi-FI" sz="16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  <p:pic>
        <p:nvPicPr>
          <p:cNvPr id="130" name="Kuva 10" descr="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450360" y="6200640"/>
            <a:ext cx="763560" cy="40320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3665160" y="0"/>
            <a:ext cx="8526600" cy="6857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i-FI" sz="2000" strike="noStrike" u="none">
                <a:solidFill>
                  <a:schemeClr val="dk2"/>
                </a:solidFill>
                <a:uFillTx/>
                <a:latin typeface="Calibri"/>
              </a:rPr>
              <a:t>Kuva, kaavio, taulukko, video yms </a:t>
            </a:r>
            <a:br>
              <a:rPr sz="2000"/>
            </a:br>
            <a:r>
              <a:rPr b="0" lang="fi-FI" sz="2000" strike="noStrike" u="none">
                <a:solidFill>
                  <a:schemeClr val="dk2"/>
                </a:solidFill>
                <a:uFillTx/>
                <a:latin typeface="Calibri"/>
              </a:rPr>
              <a:t>(muista tarvittaessa saavutettavuus)</a:t>
            </a:r>
            <a:endParaRPr b="0" lang="fi-FI" sz="20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3"/>
  </p:sldLayoutIdLst>
</p:sldMaster>
</file>

<file path=ppt/slideMasters/slideMaster2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kstiruutu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dk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dk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500760" y="457200"/>
            <a:ext cx="4814640" cy="1599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defTabSz="914400">
              <a:lnSpc>
                <a:spcPct val="90000"/>
              </a:lnSpc>
              <a:buNone/>
            </a:pPr>
            <a:r>
              <a:rPr b="1" lang="fi-FI" sz="3600" strike="noStrike" u="none">
                <a:solidFill>
                  <a:schemeClr val="dk2"/>
                </a:solidFill>
                <a:uFillTx/>
                <a:latin typeface="Calibri"/>
              </a:rPr>
              <a:t>Muokkaa ots. perustyyl. napsautt.</a:t>
            </a:r>
            <a:endParaRPr b="0" lang="fi-FI" sz="36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500760" y="2202480"/>
            <a:ext cx="4814640" cy="3871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285840" indent="-285840" defTabSz="914400">
              <a:lnSpc>
                <a:spcPct val="90000"/>
              </a:lnSpc>
              <a:spcBef>
                <a:spcPts val="1001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800" strike="noStrike" u="none">
                <a:solidFill>
                  <a:schemeClr val="dk2"/>
                </a:solidFill>
                <a:uFillTx/>
                <a:latin typeface="Calibri"/>
              </a:rPr>
              <a:t>Muokkaa tekstin perustyylejä napsauttamalla</a:t>
            </a:r>
            <a:endParaRPr b="0" lang="fi-FI" sz="28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  <p:pic>
        <p:nvPicPr>
          <p:cNvPr id="135" name="Kuva 10" descr="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450360" y="6200640"/>
            <a:ext cx="763560" cy="40320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5895720" y="0"/>
            <a:ext cx="6295680" cy="6857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i-FI" sz="2000" strike="noStrike" u="none">
                <a:solidFill>
                  <a:schemeClr val="dk2"/>
                </a:solidFill>
                <a:uFillTx/>
                <a:latin typeface="Calibri"/>
              </a:rPr>
              <a:t>Kaavio, taulukko, video yms </a:t>
            </a:r>
            <a:br>
              <a:rPr sz="2000"/>
            </a:br>
            <a:r>
              <a:rPr b="0" lang="fi-FI" sz="2000" strike="noStrike" u="none">
                <a:solidFill>
                  <a:schemeClr val="dk2"/>
                </a:solidFill>
                <a:uFillTx/>
                <a:latin typeface="Calibri"/>
              </a:rPr>
              <a:t>(muista tarvittaessa saavutettavuus)</a:t>
            </a:r>
            <a:endParaRPr b="0" lang="fi-FI" sz="20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3"/>
  </p:sldLayoutIdLst>
</p:sldMaster>
</file>

<file path=ppt/slideMasters/slideMaster2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kstiruutu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dk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dk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1" lang="fi-FI" sz="4400" strike="noStrike" u="none">
                <a:solidFill>
                  <a:schemeClr val="dk2"/>
                </a:solidFill>
                <a:uFillTx/>
                <a:latin typeface="Calibri"/>
              </a:rPr>
              <a:t>Muokkaa ots. perustyyl. napsautt.</a:t>
            </a:r>
            <a:endParaRPr b="0" lang="fi-FI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800" strike="noStrike" u="none">
                <a:solidFill>
                  <a:schemeClr val="dk2"/>
                </a:solidFill>
                <a:uFillTx/>
                <a:latin typeface="Calibri"/>
              </a:rPr>
              <a:t>Muokkaa tekstin perustyylejä napsauttamalla</a:t>
            </a:r>
            <a:endParaRPr b="0" lang="fi-FI" sz="28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400" strike="noStrike" u="none">
                <a:solidFill>
                  <a:schemeClr val="dk2"/>
                </a:solidFill>
                <a:uFillTx/>
                <a:latin typeface="Calibri"/>
              </a:rPr>
              <a:t>toinen taso</a:t>
            </a:r>
            <a:endParaRPr b="0" lang="fi-FI" sz="24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000" strike="noStrike" u="none">
                <a:solidFill>
                  <a:schemeClr val="dk2"/>
                </a:solidFill>
                <a:uFillTx/>
                <a:latin typeface="Calibri"/>
              </a:rPr>
              <a:t>kolmas taso</a:t>
            </a:r>
            <a:endParaRPr b="0" lang="fi-FI" sz="20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1800" strike="noStrike" u="none">
                <a:solidFill>
                  <a:schemeClr val="dk2"/>
                </a:solidFill>
                <a:uFillTx/>
                <a:latin typeface="Calibri"/>
              </a:rPr>
              <a:t>neljäs taso</a:t>
            </a:r>
            <a:endParaRPr b="0" lang="fi-FI" sz="18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1800" strike="noStrike" u="none">
                <a:solidFill>
                  <a:schemeClr val="dk2"/>
                </a:solidFill>
                <a:uFillTx/>
                <a:latin typeface="Calibri"/>
              </a:rPr>
              <a:t>viides taso</a:t>
            </a:r>
            <a:endParaRPr b="0" lang="fi-FI" sz="18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dt" idx="1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fi-FI" sz="1200" strike="noStrike" u="none">
                <a:solidFill>
                  <a:schemeClr val="dk2"/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fi-FI" sz="1200" strike="noStrike" u="none">
                <a:solidFill>
                  <a:schemeClr val="dk2"/>
                </a:solidFill>
                <a:uFillTx/>
                <a:latin typeface="Calibri"/>
              </a:rPr>
              <a:t> </a:t>
            </a:r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41" name="PlaceHolder 4"/>
          <p:cNvSpPr>
            <a:spLocks noGrp="1"/>
          </p:cNvSpPr>
          <p:nvPr>
            <p:ph type="ftr" idx="1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fi-FI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fi-FI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fi-FI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42" name="PlaceHolder 5"/>
          <p:cNvSpPr>
            <a:spLocks noGrp="1"/>
          </p:cNvSpPr>
          <p:nvPr>
            <p:ph type="sldNum" idx="1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fi-FI" sz="1200" strike="noStrike" u="none">
                <a:solidFill>
                  <a:schemeClr val="dk2"/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C24174C4-5CE4-4813-A0ED-72430AC2A22E}" type="slidenum">
              <a:rPr b="0" lang="fi-FI" sz="1200" strike="noStrike" u="none">
                <a:solidFill>
                  <a:schemeClr val="dk2"/>
                </a:solidFill>
                <a:uFillTx/>
                <a:latin typeface="Calibri"/>
              </a:rPr>
              <a:t>1</a:t>
            </a:fld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graphicFrame>
        <p:nvGraphicFramePr>
          <p:cNvPr id="143" name="Sisällön paikkamerkki 3"/>
          <p:cNvGraphicFramePr/>
          <p:nvPr/>
        </p:nvGraphicFramePr>
        <p:xfrm>
          <a:off x="990720" y="1978200"/>
          <a:ext cx="10515240" cy="4350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44" name="Kuva 7" descr="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450360" y="6200640"/>
            <a:ext cx="763560" cy="403200"/>
          </a:xfrm>
          <a:prstGeom prst="rect">
            <a:avLst/>
          </a:prstGeom>
          <a:noFill/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4"/>
  </p:sldLayoutIdLst>
</p:sldMaster>
</file>

<file path=ppt/slideMasters/slideMaster2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kstiruutu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dk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dk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1" lang="fi-FI" sz="6000" strike="noStrike" u="none">
                <a:solidFill>
                  <a:schemeClr val="dk2"/>
                </a:solidFill>
                <a:uFillTx/>
                <a:latin typeface="Calibri"/>
              </a:rPr>
              <a:t>Muokkaa ots. perustyyl. napsautt.</a:t>
            </a:r>
            <a:endParaRPr b="0" lang="fi-FI" sz="60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i-FI" sz="2400" strike="noStrike" u="none">
                <a:solidFill>
                  <a:schemeClr val="dk2"/>
                </a:solidFill>
                <a:uFillTx/>
                <a:latin typeface="Calibri"/>
              </a:rPr>
              <a:t>Muokkaa tekstin perustyylejä napsauttamalla</a:t>
            </a:r>
            <a:endParaRPr b="0" lang="fi-FI" sz="24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 type="dt" idx="14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fi-FI" sz="1200" strike="noStrike" u="none">
                <a:solidFill>
                  <a:schemeClr val="dk2"/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fi-FI" sz="1200" strike="noStrike" u="none">
                <a:solidFill>
                  <a:schemeClr val="dk2"/>
                </a:solidFill>
                <a:uFillTx/>
                <a:latin typeface="Calibri"/>
              </a:rPr>
              <a:t> </a:t>
            </a:r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51" name="PlaceHolder 4"/>
          <p:cNvSpPr>
            <a:spLocks noGrp="1"/>
          </p:cNvSpPr>
          <p:nvPr>
            <p:ph type="ftr" idx="15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fi-FI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fi-FI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fi-FI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52" name="PlaceHolder 5"/>
          <p:cNvSpPr>
            <a:spLocks noGrp="1"/>
          </p:cNvSpPr>
          <p:nvPr>
            <p:ph type="sldNum" idx="16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fi-FI" sz="1200" strike="noStrike" u="none">
                <a:solidFill>
                  <a:schemeClr val="dk2"/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D13073AD-60C1-4F9F-B837-C0FA5219A0F4}" type="slidenum">
              <a:rPr b="0" lang="fi-FI" sz="1200" strike="noStrike" u="none">
                <a:solidFill>
                  <a:schemeClr val="dk2"/>
                </a:solidFill>
                <a:uFillTx/>
                <a:latin typeface="Calibri"/>
              </a:rPr>
              <a:t>1</a:t>
            </a:fld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2"/>
  </p:sldLayoutIdLst>
</p:sldMaster>
</file>

<file path=ppt/slideMasters/slideMaster2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kstiruutu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dk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dk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1" lang="fi-FI" sz="4400" strike="noStrike" u="none">
                <a:solidFill>
                  <a:schemeClr val="dk2"/>
                </a:solidFill>
                <a:uFillTx/>
                <a:latin typeface="Calibri"/>
              </a:rPr>
              <a:t>Muokkaa ots. perustyyl. napsautt.</a:t>
            </a:r>
            <a:endParaRPr b="0" lang="fi-FI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800" strike="noStrike" u="none">
                <a:solidFill>
                  <a:schemeClr val="dk2"/>
                </a:solidFill>
                <a:uFillTx/>
                <a:latin typeface="Calibri"/>
              </a:rPr>
              <a:t>Muokkaa tekstin perustyylejä napsauttamalla</a:t>
            </a:r>
            <a:endParaRPr b="0" lang="fi-FI" sz="28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400" strike="noStrike" u="none">
                <a:solidFill>
                  <a:schemeClr val="dk2"/>
                </a:solidFill>
                <a:uFillTx/>
                <a:latin typeface="Calibri"/>
              </a:rPr>
              <a:t>toinen taso</a:t>
            </a:r>
            <a:endParaRPr b="0" lang="fi-FI" sz="24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000" strike="noStrike" u="none">
                <a:solidFill>
                  <a:schemeClr val="dk2"/>
                </a:solidFill>
                <a:uFillTx/>
                <a:latin typeface="Calibri"/>
              </a:rPr>
              <a:t>kolmas taso</a:t>
            </a:r>
            <a:endParaRPr b="0" lang="fi-FI" sz="20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1800" strike="noStrike" u="none">
                <a:solidFill>
                  <a:schemeClr val="dk2"/>
                </a:solidFill>
                <a:uFillTx/>
                <a:latin typeface="Calibri"/>
              </a:rPr>
              <a:t>neljäs taso</a:t>
            </a:r>
            <a:endParaRPr b="0" lang="fi-FI" sz="18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1800" strike="noStrike" u="none">
                <a:solidFill>
                  <a:schemeClr val="dk2"/>
                </a:solidFill>
                <a:uFillTx/>
                <a:latin typeface="Calibri"/>
              </a:rPr>
              <a:t>viides taso</a:t>
            </a:r>
            <a:endParaRPr b="0" lang="fi-FI" sz="18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 type="body"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800" strike="noStrike" u="none">
                <a:solidFill>
                  <a:schemeClr val="dk2"/>
                </a:solidFill>
                <a:uFillTx/>
                <a:latin typeface="Calibri"/>
              </a:rPr>
              <a:t>Muokkaa tekstin perustyylejä napsauttamalla</a:t>
            </a:r>
            <a:endParaRPr b="0" lang="fi-FI" sz="28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400" strike="noStrike" u="none">
                <a:solidFill>
                  <a:schemeClr val="dk2"/>
                </a:solidFill>
                <a:uFillTx/>
                <a:latin typeface="Calibri"/>
              </a:rPr>
              <a:t>toinen taso</a:t>
            </a:r>
            <a:endParaRPr b="0" lang="fi-FI" sz="24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000" strike="noStrike" u="none">
                <a:solidFill>
                  <a:schemeClr val="dk2"/>
                </a:solidFill>
                <a:uFillTx/>
                <a:latin typeface="Calibri"/>
              </a:rPr>
              <a:t>kolmas taso</a:t>
            </a:r>
            <a:endParaRPr b="0" lang="fi-FI" sz="20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1800" strike="noStrike" u="none">
                <a:solidFill>
                  <a:schemeClr val="dk2"/>
                </a:solidFill>
                <a:uFillTx/>
                <a:latin typeface="Calibri"/>
              </a:rPr>
              <a:t>neljäs taso</a:t>
            </a:r>
            <a:endParaRPr b="0" lang="fi-FI" sz="18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1800" strike="noStrike" u="none">
                <a:solidFill>
                  <a:schemeClr val="dk2"/>
                </a:solidFill>
                <a:uFillTx/>
                <a:latin typeface="Calibri"/>
              </a:rPr>
              <a:t>viides taso</a:t>
            </a:r>
            <a:endParaRPr b="0" lang="fi-FI" sz="18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  <p:sp>
        <p:nvSpPr>
          <p:cNvPr id="157" name="PlaceHolder 4"/>
          <p:cNvSpPr>
            <a:spLocks noGrp="1"/>
          </p:cNvSpPr>
          <p:nvPr>
            <p:ph type="dt" idx="17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fi-FI" sz="1200" strike="noStrike" u="none">
                <a:solidFill>
                  <a:schemeClr val="dk2"/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fi-FI" sz="1200" strike="noStrike" u="none">
                <a:solidFill>
                  <a:schemeClr val="dk2"/>
                </a:solidFill>
                <a:uFillTx/>
                <a:latin typeface="Calibri"/>
              </a:rPr>
              <a:t> </a:t>
            </a:r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58" name="PlaceHolder 5"/>
          <p:cNvSpPr>
            <a:spLocks noGrp="1"/>
          </p:cNvSpPr>
          <p:nvPr>
            <p:ph type="ftr" idx="18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fi-FI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fi-FI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fi-FI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59" name="PlaceHolder 6"/>
          <p:cNvSpPr>
            <a:spLocks noGrp="1"/>
          </p:cNvSpPr>
          <p:nvPr>
            <p:ph type="sldNum" idx="19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fi-FI" sz="1200" strike="noStrike" u="none">
                <a:solidFill>
                  <a:schemeClr val="dk2"/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BEC4C429-0022-464C-A308-FFE53AEE8EA7}" type="slidenum">
              <a:rPr b="0" lang="fi-FI" sz="1200" strike="noStrike" u="none">
                <a:solidFill>
                  <a:schemeClr val="dk2"/>
                </a:solidFill>
                <a:uFillTx/>
                <a:latin typeface="Calibri"/>
              </a:rPr>
              <a:t>1</a:t>
            </a:fld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pic>
        <p:nvPicPr>
          <p:cNvPr id="160" name="Kuva 7" descr="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450360" y="6200640"/>
            <a:ext cx="763560" cy="403200"/>
          </a:xfrm>
          <a:prstGeom prst="rect">
            <a:avLst/>
          </a:prstGeom>
          <a:noFill/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3"/>
  </p:sldLayoutIdLst>
</p:sldMaster>
</file>

<file path=ppt/slideMasters/slideMaster2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kstiruutu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dk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dk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1" lang="fi-FI" sz="4400" strike="noStrike" u="none">
                <a:solidFill>
                  <a:schemeClr val="dk2"/>
                </a:solidFill>
                <a:uFillTx/>
                <a:latin typeface="Calibri"/>
              </a:rPr>
              <a:t>Muokkaa ots. perustyyl. napsautt.</a:t>
            </a:r>
            <a:endParaRPr b="0" lang="fi-FI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839880" y="168120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fi-FI" sz="2400" strike="noStrike" u="none">
                <a:solidFill>
                  <a:schemeClr val="dk2"/>
                </a:solidFill>
                <a:uFillTx/>
                <a:latin typeface="Calibri"/>
              </a:rPr>
              <a:t>Muokkaa tekstin perustyylejä napsauttamalla</a:t>
            </a:r>
            <a:endParaRPr b="0" lang="fi-FI" sz="24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  <p:sp>
        <p:nvSpPr>
          <p:cNvPr id="167" name="PlaceHolder 3"/>
          <p:cNvSpPr>
            <a:spLocks noGrp="1"/>
          </p:cNvSpPr>
          <p:nvPr>
            <p:ph type="body"/>
          </p:nvPr>
        </p:nvSpPr>
        <p:spPr>
          <a:xfrm>
            <a:off x="839880" y="2505240"/>
            <a:ext cx="5157360" cy="36842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800" strike="noStrike" u="none">
                <a:solidFill>
                  <a:schemeClr val="dk2"/>
                </a:solidFill>
                <a:uFillTx/>
                <a:latin typeface="Calibri"/>
              </a:rPr>
              <a:t>Muokkaa tekstin perustyylejä napsauttamalla</a:t>
            </a:r>
            <a:endParaRPr b="0" lang="fi-FI" sz="28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400" strike="noStrike" u="none">
                <a:solidFill>
                  <a:schemeClr val="dk2"/>
                </a:solidFill>
                <a:uFillTx/>
                <a:latin typeface="Calibri"/>
              </a:rPr>
              <a:t>toinen taso</a:t>
            </a:r>
            <a:endParaRPr b="0" lang="fi-FI" sz="24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000" strike="noStrike" u="none">
                <a:solidFill>
                  <a:schemeClr val="dk2"/>
                </a:solidFill>
                <a:uFillTx/>
                <a:latin typeface="Calibri"/>
              </a:rPr>
              <a:t>kolmas taso</a:t>
            </a:r>
            <a:endParaRPr b="0" lang="fi-FI" sz="20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1800" strike="noStrike" u="none">
                <a:solidFill>
                  <a:schemeClr val="dk2"/>
                </a:solidFill>
                <a:uFillTx/>
                <a:latin typeface="Calibri"/>
              </a:rPr>
              <a:t>neljäs taso</a:t>
            </a:r>
            <a:endParaRPr b="0" lang="fi-FI" sz="18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1800" strike="noStrike" u="none">
                <a:solidFill>
                  <a:schemeClr val="dk2"/>
                </a:solidFill>
                <a:uFillTx/>
                <a:latin typeface="Calibri"/>
              </a:rPr>
              <a:t>viides taso</a:t>
            </a:r>
            <a:endParaRPr b="0" lang="fi-FI" sz="18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  <p:sp>
        <p:nvSpPr>
          <p:cNvPr id="168" name="PlaceHolder 4"/>
          <p:cNvSpPr>
            <a:spLocks noGrp="1"/>
          </p:cNvSpPr>
          <p:nvPr>
            <p:ph type="body"/>
          </p:nvPr>
        </p:nvSpPr>
        <p:spPr>
          <a:xfrm>
            <a:off x="6172200" y="1681200"/>
            <a:ext cx="5182920" cy="823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fi-FI" sz="2400" strike="noStrike" u="none">
                <a:solidFill>
                  <a:schemeClr val="dk2"/>
                </a:solidFill>
                <a:uFillTx/>
                <a:latin typeface="Calibri"/>
              </a:rPr>
              <a:t>Muokkaa tekstin perustyylejä napsauttamalla</a:t>
            </a:r>
            <a:endParaRPr b="0" lang="fi-FI" sz="24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  <p:sp>
        <p:nvSpPr>
          <p:cNvPr id="169" name="PlaceHolder 5"/>
          <p:cNvSpPr>
            <a:spLocks noGrp="1"/>
          </p:cNvSpPr>
          <p:nvPr>
            <p:ph type="body"/>
          </p:nvPr>
        </p:nvSpPr>
        <p:spPr>
          <a:xfrm>
            <a:off x="6172200" y="2505240"/>
            <a:ext cx="5182920" cy="36842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800" strike="noStrike" u="none">
                <a:solidFill>
                  <a:schemeClr val="dk2"/>
                </a:solidFill>
                <a:uFillTx/>
                <a:latin typeface="Calibri"/>
              </a:rPr>
              <a:t>Muokkaa tekstin perustyylejä napsauttamalla</a:t>
            </a:r>
            <a:endParaRPr b="0" lang="fi-FI" sz="28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400" strike="noStrike" u="none">
                <a:solidFill>
                  <a:schemeClr val="dk2"/>
                </a:solidFill>
                <a:uFillTx/>
                <a:latin typeface="Calibri"/>
              </a:rPr>
              <a:t>toinen taso</a:t>
            </a:r>
            <a:endParaRPr b="0" lang="fi-FI" sz="24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000" strike="noStrike" u="none">
                <a:solidFill>
                  <a:schemeClr val="dk2"/>
                </a:solidFill>
                <a:uFillTx/>
                <a:latin typeface="Calibri"/>
              </a:rPr>
              <a:t>kolmas taso</a:t>
            </a:r>
            <a:endParaRPr b="0" lang="fi-FI" sz="20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1800" strike="noStrike" u="none">
                <a:solidFill>
                  <a:schemeClr val="dk2"/>
                </a:solidFill>
                <a:uFillTx/>
                <a:latin typeface="Calibri"/>
              </a:rPr>
              <a:t>neljäs taso</a:t>
            </a:r>
            <a:endParaRPr b="0" lang="fi-FI" sz="18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1800" strike="noStrike" u="none">
                <a:solidFill>
                  <a:schemeClr val="dk2"/>
                </a:solidFill>
                <a:uFillTx/>
                <a:latin typeface="Calibri"/>
              </a:rPr>
              <a:t>viides taso</a:t>
            </a:r>
            <a:endParaRPr b="0" lang="fi-FI" sz="18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  <p:sp>
        <p:nvSpPr>
          <p:cNvPr id="170" name="PlaceHolder 6"/>
          <p:cNvSpPr>
            <a:spLocks noGrp="1"/>
          </p:cNvSpPr>
          <p:nvPr>
            <p:ph type="dt" idx="20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fi-FI" sz="1200" strike="noStrike" u="none">
                <a:solidFill>
                  <a:schemeClr val="dk2"/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fi-FI" sz="1200" strike="noStrike" u="none">
                <a:solidFill>
                  <a:schemeClr val="dk2"/>
                </a:solidFill>
                <a:uFillTx/>
                <a:latin typeface="Calibri"/>
              </a:rPr>
              <a:t> </a:t>
            </a:r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71" name="PlaceHolder 7"/>
          <p:cNvSpPr>
            <a:spLocks noGrp="1"/>
          </p:cNvSpPr>
          <p:nvPr>
            <p:ph type="ftr" idx="21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fi-FI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fi-FI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fi-FI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72" name="PlaceHolder 8"/>
          <p:cNvSpPr>
            <a:spLocks noGrp="1"/>
          </p:cNvSpPr>
          <p:nvPr>
            <p:ph type="sldNum" idx="22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fi-FI" sz="1200" strike="noStrike" u="none">
                <a:solidFill>
                  <a:schemeClr val="dk2"/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CE5EBE16-B9D4-4E9B-BC1A-A2E3AA47E481}" type="slidenum">
              <a:rPr b="0" lang="fi-FI" sz="1200" strike="noStrike" u="none">
                <a:solidFill>
                  <a:schemeClr val="dk2"/>
                </a:solidFill>
                <a:uFillTx/>
                <a:latin typeface="Calibri"/>
              </a:rPr>
              <a:t>1</a:t>
            </a:fld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2"/>
  </p:sldLayoutIdLst>
</p:sldMaster>
</file>

<file path=ppt/slideMasters/slideMaster2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kstiruutu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dk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dk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1" lang="fi-FI" sz="4400" strike="noStrike" u="none">
                <a:solidFill>
                  <a:schemeClr val="dk2"/>
                </a:solidFill>
                <a:uFillTx/>
                <a:latin typeface="Calibri"/>
              </a:rPr>
              <a:t>Muokkaa ots. perustyyl. napsautt.</a:t>
            </a:r>
            <a:endParaRPr b="0" lang="fi-FI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 type="dt" idx="23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fi-FI" sz="1200" strike="noStrike" u="none">
                <a:solidFill>
                  <a:schemeClr val="dk2"/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fi-FI" sz="1200" strike="noStrike" u="none">
                <a:solidFill>
                  <a:schemeClr val="dk2"/>
                </a:solidFill>
                <a:uFillTx/>
                <a:latin typeface="Calibri"/>
              </a:rPr>
              <a:t> </a:t>
            </a:r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76" name="PlaceHolder 3"/>
          <p:cNvSpPr>
            <a:spLocks noGrp="1"/>
          </p:cNvSpPr>
          <p:nvPr>
            <p:ph type="ftr" idx="24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fi-FI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fi-FI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fi-FI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77" name="PlaceHolder 4"/>
          <p:cNvSpPr>
            <a:spLocks noGrp="1"/>
          </p:cNvSpPr>
          <p:nvPr>
            <p:ph type="sldNum" idx="25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fi-FI" sz="1200" strike="noStrike" u="none">
                <a:solidFill>
                  <a:schemeClr val="dk2"/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389F52AD-27EC-4B02-922B-D0229396C10E}" type="slidenum">
              <a:rPr b="0" lang="fi-FI" sz="1200" strike="noStrike" u="none">
                <a:solidFill>
                  <a:schemeClr val="dk2"/>
                </a:solidFill>
                <a:uFillTx/>
                <a:latin typeface="Calibri"/>
              </a:rPr>
              <a:t>1</a:t>
            </a:fld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2"/>
  </p:sldLayoutIdLst>
</p:sldMaster>
</file>

<file path=ppt/slideMasters/slideMaster2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kstiruutu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dk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dk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80" name="PlaceHolder 1"/>
          <p:cNvSpPr>
            <a:spLocks noGrp="1"/>
          </p:cNvSpPr>
          <p:nvPr>
            <p:ph type="dt" idx="26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fi-FI" sz="1200" strike="noStrike" u="none">
                <a:solidFill>
                  <a:schemeClr val="dk2"/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fi-FI" sz="1200" strike="noStrike" u="none">
                <a:solidFill>
                  <a:schemeClr val="dk2"/>
                </a:solidFill>
                <a:uFillTx/>
                <a:latin typeface="Calibri"/>
              </a:rPr>
              <a:t> </a:t>
            </a:r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81" name="PlaceHolder 2"/>
          <p:cNvSpPr>
            <a:spLocks noGrp="1"/>
          </p:cNvSpPr>
          <p:nvPr>
            <p:ph type="ftr" idx="27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fi-FI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fi-FI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fi-FI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82" name="PlaceHolder 3"/>
          <p:cNvSpPr>
            <a:spLocks noGrp="1"/>
          </p:cNvSpPr>
          <p:nvPr>
            <p:ph type="sldNum" idx="28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fi-FI" sz="1200" strike="noStrike" u="none">
                <a:solidFill>
                  <a:schemeClr val="dk2"/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7A7E96B1-490D-4333-843B-AB79C4F3F72B}" type="slidenum">
              <a:rPr b="0" lang="fi-FI" sz="1200" strike="noStrike" u="none">
                <a:solidFill>
                  <a:schemeClr val="dk2"/>
                </a:solidFill>
                <a:uFillTx/>
                <a:latin typeface="Calibri"/>
              </a:rPr>
              <a:t>1</a:t>
            </a:fld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iruutu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dk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dk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pic>
        <p:nvPicPr>
          <p:cNvPr id="16" name="Kuva 7" descr="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450360" y="6200640"/>
            <a:ext cx="763560" cy="403200"/>
          </a:xfrm>
          <a:prstGeom prst="rect">
            <a:avLst/>
          </a:prstGeom>
          <a:noFill/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3"/>
  </p:sldLayoutIdLst>
</p:sldMaster>
</file>

<file path=ppt/slideMasters/slideMaster3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ekstiruutu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dk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dk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1" lang="fi-FI" sz="3200" strike="noStrike" u="none">
                <a:solidFill>
                  <a:schemeClr val="dk2"/>
                </a:solidFill>
                <a:uFillTx/>
                <a:latin typeface="Calibri"/>
              </a:rPr>
              <a:t>Muokkaa ots. perustyyl. napsautt.</a:t>
            </a:r>
            <a:endParaRPr b="0" lang="fi-FI" sz="32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3200" strike="noStrike" u="none">
                <a:solidFill>
                  <a:schemeClr val="dk2"/>
                </a:solidFill>
                <a:uFillTx/>
                <a:latin typeface="Calibri"/>
              </a:rPr>
              <a:t>Muokkaa tekstin perustyylejä napsauttamalla</a:t>
            </a:r>
            <a:endParaRPr b="0" lang="fi-FI" sz="32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800" strike="noStrike" u="none">
                <a:solidFill>
                  <a:schemeClr val="dk2"/>
                </a:solidFill>
                <a:uFillTx/>
                <a:latin typeface="Calibri"/>
              </a:rPr>
              <a:t>toinen taso</a:t>
            </a:r>
            <a:endParaRPr b="0" lang="fi-FI" sz="28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400" strike="noStrike" u="none">
                <a:solidFill>
                  <a:schemeClr val="dk2"/>
                </a:solidFill>
                <a:uFillTx/>
                <a:latin typeface="Calibri"/>
              </a:rPr>
              <a:t>kolmas taso</a:t>
            </a:r>
            <a:endParaRPr b="0" lang="fi-FI" sz="24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000" strike="noStrike" u="none">
                <a:solidFill>
                  <a:schemeClr val="dk2"/>
                </a:solidFill>
                <a:uFillTx/>
                <a:latin typeface="Calibri"/>
              </a:rPr>
              <a:t>neljäs taso</a:t>
            </a:r>
            <a:endParaRPr b="0" lang="fi-FI" sz="20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000" strike="noStrike" u="none">
                <a:solidFill>
                  <a:schemeClr val="dk2"/>
                </a:solidFill>
                <a:uFillTx/>
                <a:latin typeface="Calibri"/>
              </a:rPr>
              <a:t>viides taso</a:t>
            </a:r>
            <a:endParaRPr b="0" lang="fi-FI" sz="20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 type="body"/>
          </p:nvPr>
        </p:nvSpPr>
        <p:spPr>
          <a:xfrm>
            <a:off x="839880" y="2057400"/>
            <a:ext cx="3931920" cy="3811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i-FI" sz="1600" strike="noStrike" u="none">
                <a:solidFill>
                  <a:schemeClr val="dk2"/>
                </a:solidFill>
                <a:uFillTx/>
                <a:latin typeface="Calibri"/>
              </a:rPr>
              <a:t>Muokkaa tekstin perustyylejä napsauttamalla</a:t>
            </a:r>
            <a:endParaRPr b="0" lang="fi-FI" sz="16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  <p:sp>
        <p:nvSpPr>
          <p:cNvPr id="187" name="PlaceHolder 4"/>
          <p:cNvSpPr>
            <a:spLocks noGrp="1"/>
          </p:cNvSpPr>
          <p:nvPr>
            <p:ph type="dt" idx="29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fi-FI" sz="1200" strike="noStrike" u="none">
                <a:solidFill>
                  <a:schemeClr val="dk2"/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fi-FI" sz="1200" strike="noStrike" u="none">
                <a:solidFill>
                  <a:schemeClr val="dk2"/>
                </a:solidFill>
                <a:uFillTx/>
                <a:latin typeface="Calibri"/>
              </a:rPr>
              <a:t> </a:t>
            </a:r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88" name="PlaceHolder 5"/>
          <p:cNvSpPr>
            <a:spLocks noGrp="1"/>
          </p:cNvSpPr>
          <p:nvPr>
            <p:ph type="ftr" idx="30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fi-FI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fi-FI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fi-FI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89" name="PlaceHolder 6"/>
          <p:cNvSpPr>
            <a:spLocks noGrp="1"/>
          </p:cNvSpPr>
          <p:nvPr>
            <p:ph type="sldNum" idx="31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fi-FI" sz="1200" strike="noStrike" u="none">
                <a:solidFill>
                  <a:schemeClr val="dk2"/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7D006C12-0FA4-4753-A71D-9B687F205595}" type="slidenum">
              <a:rPr b="0" lang="fi-FI" sz="1200" strike="noStrike" u="none">
                <a:solidFill>
                  <a:schemeClr val="dk2"/>
                </a:solidFill>
                <a:uFillTx/>
                <a:latin typeface="Calibri"/>
              </a:rPr>
              <a:t>1</a:t>
            </a:fld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2"/>
  </p:sldLayoutIdLst>
</p:sldMaster>
</file>

<file path=ppt/slideMasters/slideMaster3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ekstiruutu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dk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dk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1" lang="fi-FI" sz="3200" strike="noStrike" u="none">
                <a:solidFill>
                  <a:schemeClr val="dk2"/>
                </a:solidFill>
                <a:uFillTx/>
                <a:latin typeface="Calibri"/>
              </a:rPr>
              <a:t>Muokkaa ots. perustyyl. napsautt.</a:t>
            </a:r>
            <a:endParaRPr b="0" lang="fi-FI" sz="32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i-FI" sz="3200" strike="noStrike" u="none">
                <a:solidFill>
                  <a:schemeClr val="dk1"/>
                </a:solidFill>
                <a:uFillTx/>
                <a:latin typeface="Calibri"/>
              </a:rPr>
              <a:t>Lisää kuva napsauttamalla kuvaketta</a:t>
            </a:r>
            <a:endParaRPr b="0" lang="fi-FI" sz="32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  <p:sp>
        <p:nvSpPr>
          <p:cNvPr id="193" name="PlaceHolder 3"/>
          <p:cNvSpPr>
            <a:spLocks noGrp="1"/>
          </p:cNvSpPr>
          <p:nvPr>
            <p:ph type="body"/>
          </p:nvPr>
        </p:nvSpPr>
        <p:spPr>
          <a:xfrm>
            <a:off x="839880" y="2057400"/>
            <a:ext cx="3931920" cy="3811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i-FI" sz="1600" strike="noStrike" u="none">
                <a:solidFill>
                  <a:schemeClr val="dk2"/>
                </a:solidFill>
                <a:uFillTx/>
                <a:latin typeface="Calibri"/>
              </a:rPr>
              <a:t>Muokkaa tekstin perustyylejä napsauttamalla</a:t>
            </a:r>
            <a:endParaRPr b="0" lang="fi-FI" sz="16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  <p:sp>
        <p:nvSpPr>
          <p:cNvPr id="194" name="PlaceHolder 4"/>
          <p:cNvSpPr>
            <a:spLocks noGrp="1"/>
          </p:cNvSpPr>
          <p:nvPr>
            <p:ph type="dt" idx="32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fi-FI" sz="1200" strike="noStrike" u="none">
                <a:solidFill>
                  <a:schemeClr val="dk2"/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fi-FI" sz="1200" strike="noStrike" u="none">
                <a:solidFill>
                  <a:schemeClr val="dk2"/>
                </a:solidFill>
                <a:uFillTx/>
                <a:latin typeface="Calibri"/>
              </a:rPr>
              <a:t> </a:t>
            </a:r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95" name="PlaceHolder 5"/>
          <p:cNvSpPr>
            <a:spLocks noGrp="1"/>
          </p:cNvSpPr>
          <p:nvPr>
            <p:ph type="ftr" idx="33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fi-FI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fi-FI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fi-FI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96" name="PlaceHolder 6"/>
          <p:cNvSpPr>
            <a:spLocks noGrp="1"/>
          </p:cNvSpPr>
          <p:nvPr>
            <p:ph type="sldNum" idx="34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fi-FI" sz="1200" strike="noStrike" u="none">
                <a:solidFill>
                  <a:schemeClr val="dk2"/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5511BEB4-4BC6-409C-92B3-335D6BD5E952}" type="slidenum">
              <a:rPr b="0" lang="fi-FI" sz="1200" strike="noStrike" u="none">
                <a:solidFill>
                  <a:schemeClr val="dk2"/>
                </a:solidFill>
                <a:uFillTx/>
                <a:latin typeface="Calibri"/>
              </a:rPr>
              <a:t>1</a:t>
            </a:fld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2"/>
  </p:sldLayoutIdLst>
</p:sldMaster>
</file>

<file path=ppt/slideMasters/slideMaster3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kstiruutu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dk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dk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algn="ctr" defTabSz="914400">
              <a:lnSpc>
                <a:spcPct val="90000"/>
              </a:lnSpc>
              <a:buNone/>
            </a:pPr>
            <a:r>
              <a:rPr b="1" lang="fi-FI" sz="6000" strike="noStrike" u="none">
                <a:solidFill>
                  <a:srgbClr val="50c9b5"/>
                </a:solidFill>
                <a:uFillTx/>
                <a:latin typeface="Calibri"/>
              </a:rPr>
              <a:t>Muokkaa ots. perustyyl. napsautt.</a:t>
            </a:r>
            <a:endParaRPr b="0" lang="fi-FI" sz="60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99" name="PlaceHolder 2"/>
          <p:cNvSpPr>
            <a:spLocks noGrp="1"/>
          </p:cNvSpPr>
          <p:nvPr>
            <p:ph type="dt" idx="35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fi-FI" sz="1200" strike="noStrike" u="none">
                <a:solidFill>
                  <a:schemeClr val="dk2"/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fi-FI" sz="1200" strike="noStrike" u="none">
                <a:solidFill>
                  <a:schemeClr val="dk2"/>
                </a:solidFill>
                <a:uFillTx/>
                <a:latin typeface="Calibri"/>
              </a:rPr>
              <a:t> </a:t>
            </a:r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00" name="PlaceHolder 3"/>
          <p:cNvSpPr>
            <a:spLocks noGrp="1"/>
          </p:cNvSpPr>
          <p:nvPr>
            <p:ph type="ftr" idx="36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fi-FI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fi-FI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fi-FI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01" name="PlaceHolder 4"/>
          <p:cNvSpPr>
            <a:spLocks noGrp="1"/>
          </p:cNvSpPr>
          <p:nvPr>
            <p:ph type="sldNum" idx="37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fi-FI" sz="1200" strike="noStrike" u="none">
                <a:solidFill>
                  <a:schemeClr val="dk2"/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011273E9-0B54-45BB-8F76-766DA1908C59}" type="slidenum">
              <a:rPr b="0" lang="fi-FI" sz="1200" strike="noStrike" u="none">
                <a:solidFill>
                  <a:schemeClr val="dk2"/>
                </a:solidFill>
                <a:uFillTx/>
                <a:latin typeface="Calibri"/>
              </a:rPr>
              <a:t>1</a:t>
            </a:fld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pic>
        <p:nvPicPr>
          <p:cNvPr id="202" name="Kuva 6" descr="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/>
          <a:srcRect l="483" t="1158" r="12689" b="1158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203" name="Kuva 7" descr="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382680" y="5735520"/>
            <a:ext cx="1389960" cy="79200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204" name="Tekstiruutu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lt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lt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4"/>
  </p:sldLayoutIdLst>
</p:sldMaster>
</file>

<file path=ppt/slideMasters/slideMaster3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Tekstiruutu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dk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dk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1" lang="fi-FI" sz="4400" strike="noStrike" u="none">
                <a:solidFill>
                  <a:schemeClr val="dk2"/>
                </a:solidFill>
                <a:uFillTx/>
                <a:latin typeface="Calibri"/>
              </a:rPr>
              <a:t>Muokkaa ots. perustyyl. napsautt.</a:t>
            </a:r>
            <a:endParaRPr b="0" lang="fi-FI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20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800" strike="noStrike" u="none">
                <a:solidFill>
                  <a:schemeClr val="dk2"/>
                </a:solidFill>
                <a:uFillTx/>
                <a:latin typeface="Calibri"/>
              </a:rPr>
              <a:t>Muokkaa tekstin perustyylejä napsauttamalla</a:t>
            </a:r>
            <a:endParaRPr b="0" lang="fi-FI" sz="28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400" strike="noStrike" u="none">
                <a:solidFill>
                  <a:schemeClr val="dk2"/>
                </a:solidFill>
                <a:uFillTx/>
                <a:latin typeface="Calibri"/>
              </a:rPr>
              <a:t>toinen taso</a:t>
            </a:r>
            <a:endParaRPr b="0" lang="fi-FI" sz="24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000" strike="noStrike" u="none">
                <a:solidFill>
                  <a:schemeClr val="dk2"/>
                </a:solidFill>
                <a:uFillTx/>
                <a:latin typeface="Calibri"/>
              </a:rPr>
              <a:t>kolmas taso</a:t>
            </a:r>
            <a:endParaRPr b="0" lang="fi-FI" sz="20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1800" strike="noStrike" u="none">
                <a:solidFill>
                  <a:schemeClr val="dk2"/>
                </a:solidFill>
                <a:uFillTx/>
                <a:latin typeface="Calibri"/>
              </a:rPr>
              <a:t>neljäs taso</a:t>
            </a:r>
            <a:endParaRPr b="0" lang="fi-FI" sz="18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1800" strike="noStrike" u="none">
                <a:solidFill>
                  <a:schemeClr val="dk2"/>
                </a:solidFill>
                <a:uFillTx/>
                <a:latin typeface="Calibri"/>
              </a:rPr>
              <a:t>viides taso</a:t>
            </a:r>
            <a:endParaRPr b="0" lang="fi-FI" sz="18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  <p:sp>
        <p:nvSpPr>
          <p:cNvPr id="210" name="PlaceHolder 3"/>
          <p:cNvSpPr>
            <a:spLocks noGrp="1"/>
          </p:cNvSpPr>
          <p:nvPr>
            <p:ph type="dt" idx="38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fi-FI" sz="1200" strike="noStrike" u="none">
                <a:solidFill>
                  <a:schemeClr val="dk2"/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fi-FI" sz="1200" strike="noStrike" u="none">
                <a:solidFill>
                  <a:schemeClr val="dk2"/>
                </a:solidFill>
                <a:uFillTx/>
                <a:latin typeface="Calibri"/>
              </a:rPr>
              <a:t> </a:t>
            </a:r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11" name="PlaceHolder 4"/>
          <p:cNvSpPr>
            <a:spLocks noGrp="1"/>
          </p:cNvSpPr>
          <p:nvPr>
            <p:ph type="ftr" idx="39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fi-FI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fi-FI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fi-FI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12" name="PlaceHolder 5"/>
          <p:cNvSpPr>
            <a:spLocks noGrp="1"/>
          </p:cNvSpPr>
          <p:nvPr>
            <p:ph type="sldNum" idx="40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fi-FI" sz="1200" strike="noStrike" u="none">
                <a:solidFill>
                  <a:schemeClr val="dk2"/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AA73E01B-555F-4902-A9FA-D7E62467DEEC}" type="slidenum">
              <a:rPr b="0" lang="fi-FI" sz="1200" strike="noStrike" u="none">
                <a:solidFill>
                  <a:schemeClr val="dk2"/>
                </a:solidFill>
                <a:uFillTx/>
                <a:latin typeface="Calibri"/>
              </a:rPr>
              <a:t>1</a:t>
            </a:fld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2"/>
  </p:sldLayoutIdLst>
</p:sldMaster>
</file>

<file path=ppt/slideMasters/slideMaster3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Tekstiruutu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dk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dk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8724960" y="365040"/>
            <a:ext cx="2628720" cy="5811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 vert="eaVert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1" lang="fi-FI" sz="4400" strike="noStrike" u="none">
                <a:solidFill>
                  <a:schemeClr val="dk2"/>
                </a:solidFill>
                <a:uFillTx/>
                <a:latin typeface="Calibri"/>
              </a:rPr>
              <a:t>Muokkaa ots. perustyyl. napsautt.</a:t>
            </a:r>
            <a:endParaRPr b="0" lang="fi-FI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215" name="PlaceHolder 2"/>
          <p:cNvSpPr>
            <a:spLocks noGrp="1"/>
          </p:cNvSpPr>
          <p:nvPr>
            <p:ph type="body"/>
          </p:nvPr>
        </p:nvSpPr>
        <p:spPr>
          <a:xfrm>
            <a:off x="838080" y="365040"/>
            <a:ext cx="7733880" cy="5811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800" strike="noStrike" u="none">
                <a:solidFill>
                  <a:schemeClr val="dk2"/>
                </a:solidFill>
                <a:uFillTx/>
                <a:latin typeface="Calibri"/>
              </a:rPr>
              <a:t>Muokkaa tekstin perustyylejä napsauttamalla</a:t>
            </a:r>
            <a:endParaRPr b="0" lang="fi-FI" sz="28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400" strike="noStrike" u="none">
                <a:solidFill>
                  <a:schemeClr val="dk2"/>
                </a:solidFill>
                <a:uFillTx/>
                <a:latin typeface="Calibri"/>
              </a:rPr>
              <a:t>toinen taso</a:t>
            </a:r>
            <a:endParaRPr b="0" lang="fi-FI" sz="24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000" strike="noStrike" u="none">
                <a:solidFill>
                  <a:schemeClr val="dk2"/>
                </a:solidFill>
                <a:uFillTx/>
                <a:latin typeface="Calibri"/>
              </a:rPr>
              <a:t>kolmas taso</a:t>
            </a:r>
            <a:endParaRPr b="0" lang="fi-FI" sz="20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1800" strike="noStrike" u="none">
                <a:solidFill>
                  <a:schemeClr val="dk2"/>
                </a:solidFill>
                <a:uFillTx/>
                <a:latin typeface="Calibri"/>
              </a:rPr>
              <a:t>neljäs taso</a:t>
            </a:r>
            <a:endParaRPr b="0" lang="fi-FI" sz="18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1800" strike="noStrike" u="none">
                <a:solidFill>
                  <a:schemeClr val="dk2"/>
                </a:solidFill>
                <a:uFillTx/>
                <a:latin typeface="Calibri"/>
              </a:rPr>
              <a:t>viides taso</a:t>
            </a:r>
            <a:endParaRPr b="0" lang="fi-FI" sz="18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  <p:sp>
        <p:nvSpPr>
          <p:cNvPr id="216" name="PlaceHolder 3"/>
          <p:cNvSpPr>
            <a:spLocks noGrp="1"/>
          </p:cNvSpPr>
          <p:nvPr>
            <p:ph type="dt" idx="4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fi-FI" sz="1200" strike="noStrike" u="none">
                <a:solidFill>
                  <a:schemeClr val="dk2"/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fi-FI" sz="1200" strike="noStrike" u="none">
                <a:solidFill>
                  <a:schemeClr val="dk2"/>
                </a:solidFill>
                <a:uFillTx/>
                <a:latin typeface="Calibri"/>
              </a:rPr>
              <a:t> </a:t>
            </a:r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17" name="PlaceHolder 4"/>
          <p:cNvSpPr>
            <a:spLocks noGrp="1"/>
          </p:cNvSpPr>
          <p:nvPr>
            <p:ph type="ftr" idx="4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fi-FI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fi-FI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fi-FI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18" name="PlaceHolder 5"/>
          <p:cNvSpPr>
            <a:spLocks noGrp="1"/>
          </p:cNvSpPr>
          <p:nvPr>
            <p:ph type="sldNum" idx="4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fi-FI" sz="1200" strike="noStrike" u="none">
                <a:solidFill>
                  <a:schemeClr val="dk2"/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28F5F53E-E961-4DA2-8911-0B8323020273}" type="slidenum">
              <a:rPr b="0" lang="fi-FI" sz="1200" strike="noStrike" u="none">
                <a:solidFill>
                  <a:schemeClr val="dk2"/>
                </a:solidFill>
                <a:uFillTx/>
                <a:latin typeface="Calibri"/>
              </a:rPr>
              <a:t>1</a:t>
            </a:fld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2"/>
  </p:sldLayoutIdLst>
</p:sldMaster>
</file>

<file path=ppt/slideMasters/slideMaster3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Tekstiruutu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dk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dk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pic>
        <p:nvPicPr>
          <p:cNvPr id="220" name="Kuva 10" descr="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/>
          <a:srcRect l="483" t="1158" r="12689" b="1158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221" name="Kuva 12" descr="Siun sote"/>
          <p:cNvPicPr/>
          <p:nvPr/>
        </p:nvPicPr>
        <p:blipFill>
          <a:blip r:embed="rId3"/>
          <a:stretch/>
        </p:blipFill>
        <p:spPr>
          <a:xfrm>
            <a:off x="3316680" y="1757160"/>
            <a:ext cx="4909320" cy="279756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222" name="Tekstiruutu 1"/>
          <p:cNvSpPr/>
          <p:nvPr/>
        </p:nvSpPr>
        <p:spPr>
          <a:xfrm>
            <a:off x="4420800" y="6093720"/>
            <a:ext cx="335016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lt1"/>
                </a:solidFill>
                <a:uFillTx/>
                <a:latin typeface="Calibri"/>
              </a:rPr>
              <a:t>Pohjois-Karjalan hyvinvointialue</a:t>
            </a:r>
            <a:endParaRPr b="0" lang="fi-FI" sz="1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4"/>
  </p:sldLayoutIdLst>
</p:sldMaster>
</file>

<file path=ppt/slideMasters/slideMaster3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50c9b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Tekstiruutu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dk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dk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24" name="PlaceHolder 1"/>
          <p:cNvSpPr>
            <a:spLocks noGrp="1"/>
          </p:cNvSpPr>
          <p:nvPr>
            <p:ph type="title"/>
          </p:nvPr>
        </p:nvSpPr>
        <p:spPr>
          <a:xfrm>
            <a:off x="509040" y="1709640"/>
            <a:ext cx="11223720" cy="2852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defTabSz="914400">
              <a:lnSpc>
                <a:spcPct val="90000"/>
              </a:lnSpc>
              <a:buNone/>
            </a:pPr>
            <a:r>
              <a:rPr b="1" lang="fi-FI" sz="6000" strike="noStrike" u="none">
                <a:solidFill>
                  <a:schemeClr val="dk2"/>
                </a:solidFill>
                <a:uFillTx/>
                <a:latin typeface="Calibri"/>
              </a:rPr>
              <a:t>Muokkaa ots. perustyyl. napsautt.</a:t>
            </a:r>
            <a:endParaRPr b="0" lang="fi-FI" sz="60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pic>
        <p:nvPicPr>
          <p:cNvPr id="225" name="Kuva 9" descr="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450360" y="6200640"/>
            <a:ext cx="763560" cy="40320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226" name="PlaceHolder 2"/>
          <p:cNvSpPr>
            <a:spLocks noGrp="1"/>
          </p:cNvSpPr>
          <p:nvPr>
            <p:ph type="body"/>
          </p:nvPr>
        </p:nvSpPr>
        <p:spPr>
          <a:xfrm>
            <a:off x="509040" y="4858200"/>
            <a:ext cx="11223720" cy="1231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i-FI" sz="2400" strike="noStrike" u="none">
                <a:solidFill>
                  <a:schemeClr val="dk2"/>
                </a:solidFill>
                <a:uFillTx/>
                <a:latin typeface="Calibri"/>
              </a:rPr>
              <a:t>Muokkaa tekstin perustyylejä napsauttamalla</a:t>
            </a:r>
            <a:endParaRPr b="0" lang="fi-FI" sz="24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3"/>
  </p:sldLayoutIdLst>
</p:sldMaster>
</file>

<file path=ppt/slideMasters/slideMaster3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Tekstiruutu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dk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dk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pic>
        <p:nvPicPr>
          <p:cNvPr id="228" name="Kuva 10" descr="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/>
          <a:srcRect l="483" t="1158" r="12689" b="1158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554040" y="1224360"/>
            <a:ext cx="11086560" cy="4086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90000"/>
              </a:lnSpc>
              <a:buNone/>
            </a:pPr>
            <a:r>
              <a:rPr b="1" lang="fi-FI" sz="7200" strike="noStrike" u="none">
                <a:solidFill>
                  <a:srgbClr val="50c9b5"/>
                </a:solidFill>
                <a:uFillTx/>
                <a:latin typeface="Calibri"/>
              </a:rPr>
              <a:t>Viimeiseen diaan esityksen tärkein pointti kertauksena</a:t>
            </a:r>
            <a:endParaRPr b="0" lang="fi-FI" sz="72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pic>
        <p:nvPicPr>
          <p:cNvPr id="230" name="Kuva 12" descr="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406440" y="6145920"/>
            <a:ext cx="809640" cy="46116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231" name="Tekstiruutu 6"/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lt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lt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4"/>
  </p:sldLayoutIdLst>
</p:sldMaster>
</file>

<file path=ppt/slideMasters/slideMaster3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Tekstiruutu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dk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dk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33" name="PlaceHolder 1"/>
          <p:cNvSpPr>
            <a:spLocks noGrp="1"/>
          </p:cNvSpPr>
          <p:nvPr>
            <p:ph type="body"/>
          </p:nvPr>
        </p:nvSpPr>
        <p:spPr>
          <a:xfrm>
            <a:off x="453240" y="2051280"/>
            <a:ext cx="5566320" cy="3967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800" strike="noStrike" u="none">
                <a:solidFill>
                  <a:schemeClr val="dk2"/>
                </a:solidFill>
                <a:uFillTx/>
                <a:latin typeface="Calibri"/>
              </a:rPr>
              <a:t>Muokkaa tekstin perustyylejä napsauttamalla</a:t>
            </a:r>
            <a:endParaRPr b="0" lang="fi-FI" sz="28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400" strike="noStrike" u="none">
                <a:solidFill>
                  <a:schemeClr val="dk2"/>
                </a:solidFill>
                <a:uFillTx/>
                <a:latin typeface="Calibri"/>
              </a:rPr>
              <a:t>toinen taso</a:t>
            </a:r>
            <a:endParaRPr b="0" lang="fi-FI" sz="24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000" strike="noStrike" u="none">
                <a:solidFill>
                  <a:schemeClr val="dk2"/>
                </a:solidFill>
                <a:uFillTx/>
                <a:latin typeface="Calibri"/>
              </a:rPr>
              <a:t>kolmas taso</a:t>
            </a:r>
            <a:endParaRPr b="0" lang="fi-FI" sz="20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1800" strike="noStrike" u="none">
                <a:solidFill>
                  <a:schemeClr val="dk2"/>
                </a:solidFill>
                <a:uFillTx/>
                <a:latin typeface="Calibri"/>
              </a:rPr>
              <a:t>neljäs taso</a:t>
            </a:r>
            <a:endParaRPr b="0" lang="fi-FI" sz="18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1800" strike="noStrike" u="none">
                <a:solidFill>
                  <a:schemeClr val="dk2"/>
                </a:solidFill>
                <a:uFillTx/>
                <a:latin typeface="Calibri"/>
              </a:rPr>
              <a:t>viides taso</a:t>
            </a:r>
            <a:endParaRPr b="0" lang="fi-FI" sz="18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  <p:sp>
        <p:nvSpPr>
          <p:cNvPr id="234" name="PlaceHolder 2"/>
          <p:cNvSpPr>
            <a:spLocks noGrp="1"/>
          </p:cNvSpPr>
          <p:nvPr>
            <p:ph type="body"/>
          </p:nvPr>
        </p:nvSpPr>
        <p:spPr>
          <a:xfrm>
            <a:off x="6172200" y="2051280"/>
            <a:ext cx="5492160" cy="3967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800" strike="noStrike" u="none">
                <a:solidFill>
                  <a:schemeClr val="dk2"/>
                </a:solidFill>
                <a:uFillTx/>
                <a:latin typeface="Calibri"/>
              </a:rPr>
              <a:t>Muokkaa tekstin perustyylejä napsauttamalla</a:t>
            </a:r>
            <a:endParaRPr b="0" lang="fi-FI" sz="28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400" strike="noStrike" u="none">
                <a:solidFill>
                  <a:schemeClr val="dk2"/>
                </a:solidFill>
                <a:uFillTx/>
                <a:latin typeface="Calibri"/>
              </a:rPr>
              <a:t>toinen taso</a:t>
            </a:r>
            <a:endParaRPr b="0" lang="fi-FI" sz="24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000" strike="noStrike" u="none">
                <a:solidFill>
                  <a:schemeClr val="dk2"/>
                </a:solidFill>
                <a:uFillTx/>
                <a:latin typeface="Calibri"/>
              </a:rPr>
              <a:t>kolmas taso</a:t>
            </a:r>
            <a:endParaRPr b="0" lang="fi-FI" sz="20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1800" strike="noStrike" u="none">
                <a:solidFill>
                  <a:schemeClr val="dk2"/>
                </a:solidFill>
                <a:uFillTx/>
                <a:latin typeface="Calibri"/>
              </a:rPr>
              <a:t>neljäs taso</a:t>
            </a:r>
            <a:endParaRPr b="0" lang="fi-FI" sz="18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1800" strike="noStrike" u="none">
                <a:solidFill>
                  <a:schemeClr val="dk2"/>
                </a:solidFill>
                <a:uFillTx/>
                <a:latin typeface="Calibri"/>
              </a:rPr>
              <a:t>viides taso</a:t>
            </a:r>
            <a:endParaRPr b="0" lang="fi-FI" sz="18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  <p:pic>
        <p:nvPicPr>
          <p:cNvPr id="235" name="Kuva 10" descr="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450360" y="6200640"/>
            <a:ext cx="763560" cy="40320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236" name="PlaceHolder 3"/>
          <p:cNvSpPr>
            <a:spLocks noGrp="1"/>
          </p:cNvSpPr>
          <p:nvPr>
            <p:ph type="title"/>
          </p:nvPr>
        </p:nvSpPr>
        <p:spPr>
          <a:xfrm>
            <a:off x="453240" y="480960"/>
            <a:ext cx="1121112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defTabSz="914400">
              <a:lnSpc>
                <a:spcPct val="90000"/>
              </a:lnSpc>
              <a:buNone/>
            </a:pPr>
            <a:r>
              <a:rPr b="1" lang="fi-FI" sz="4400" strike="noStrike" u="none">
                <a:solidFill>
                  <a:schemeClr val="dk2"/>
                </a:solidFill>
                <a:uFillTx/>
                <a:latin typeface="Calibri"/>
              </a:rPr>
              <a:t>Muokkaa ots. perustyyl. napsautt.</a:t>
            </a:r>
            <a:endParaRPr b="0" lang="fi-FI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3"/>
  </p:sldLayoutIdLst>
</p:sldMaster>
</file>

<file path=ppt/slideMasters/slideMaster3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Tekstiruutu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dk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dk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38" name="PlaceHolder 1"/>
          <p:cNvSpPr>
            <a:spLocks noGrp="1"/>
          </p:cNvSpPr>
          <p:nvPr>
            <p:ph type="title"/>
          </p:nvPr>
        </p:nvSpPr>
        <p:spPr>
          <a:xfrm>
            <a:off x="500760" y="457200"/>
            <a:ext cx="2655360" cy="1599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defTabSz="914400">
              <a:lnSpc>
                <a:spcPct val="90000"/>
              </a:lnSpc>
              <a:buNone/>
            </a:pPr>
            <a:r>
              <a:rPr b="1" lang="fi-FI" sz="3200" strike="noStrike" u="none">
                <a:solidFill>
                  <a:schemeClr val="dk2"/>
                </a:solidFill>
                <a:uFillTx/>
                <a:latin typeface="Calibri"/>
              </a:rPr>
              <a:t>Muokkaa ots. perustyyl. napsautt.</a:t>
            </a:r>
            <a:endParaRPr b="0" lang="fi-FI" sz="32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239" name="PlaceHolder 2"/>
          <p:cNvSpPr>
            <a:spLocks noGrp="1"/>
          </p:cNvSpPr>
          <p:nvPr>
            <p:ph type="body"/>
          </p:nvPr>
        </p:nvSpPr>
        <p:spPr>
          <a:xfrm>
            <a:off x="500760" y="2202480"/>
            <a:ext cx="2655360" cy="3871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285840" indent="-285840" defTabSz="914400">
              <a:lnSpc>
                <a:spcPct val="90000"/>
              </a:lnSpc>
              <a:spcBef>
                <a:spcPts val="1001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1600" strike="noStrike" u="none">
                <a:solidFill>
                  <a:schemeClr val="dk2"/>
                </a:solidFill>
                <a:uFillTx/>
                <a:latin typeface="Calibri"/>
              </a:rPr>
              <a:t>Muokkaa tekstin perustyylejä napsauttamalla</a:t>
            </a:r>
            <a:endParaRPr b="0" lang="fi-FI" sz="16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  <p:pic>
        <p:nvPicPr>
          <p:cNvPr id="240" name="Kuva 10" descr="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450360" y="6200640"/>
            <a:ext cx="763560" cy="40320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241" name="PlaceHolder 3"/>
          <p:cNvSpPr>
            <a:spLocks noGrp="1"/>
          </p:cNvSpPr>
          <p:nvPr>
            <p:ph type="body"/>
          </p:nvPr>
        </p:nvSpPr>
        <p:spPr>
          <a:xfrm>
            <a:off x="3665160" y="0"/>
            <a:ext cx="8526600" cy="6857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i-FI" sz="2000" strike="noStrike" u="none">
                <a:solidFill>
                  <a:schemeClr val="dk2"/>
                </a:solidFill>
                <a:uFillTx/>
                <a:latin typeface="Calibri"/>
              </a:rPr>
              <a:t>Kuva, kaavio, taulukko, video yms </a:t>
            </a:r>
            <a:br>
              <a:rPr sz="2000"/>
            </a:br>
            <a:r>
              <a:rPr b="0" lang="fi-FI" sz="2000" strike="noStrike" u="none">
                <a:solidFill>
                  <a:schemeClr val="dk2"/>
                </a:solidFill>
                <a:uFillTx/>
                <a:latin typeface="Calibri"/>
              </a:rPr>
              <a:t>(muista tarvittaessa saavutettavuus)</a:t>
            </a:r>
            <a:endParaRPr b="0" lang="fi-FI" sz="20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kstiruutu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dk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dk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8" name="Suorakulmio 2"/>
          <p:cNvSpPr/>
          <p:nvPr/>
        </p:nvSpPr>
        <p:spPr>
          <a:xfrm>
            <a:off x="6345000" y="4587840"/>
            <a:ext cx="5846400" cy="2269800"/>
          </a:xfrm>
          <a:prstGeom prst="rect">
            <a:avLst/>
          </a:prstGeom>
          <a:solidFill>
            <a:srgbClr val="003f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fi-FI" sz="1800" strike="noStrike" u="none">
              <a:solidFill>
                <a:schemeClr val="lt1"/>
              </a:solidFill>
              <a:uFillTx/>
              <a:latin typeface="Calibri"/>
            </a:endParaRPr>
          </a:p>
        </p:txBody>
      </p:sp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806160" y="4921920"/>
            <a:ext cx="4926240" cy="12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914400">
              <a:lnSpc>
                <a:spcPct val="90000"/>
              </a:lnSpc>
              <a:buNone/>
            </a:pPr>
            <a:r>
              <a:rPr b="0" i="1" lang="fi-FI" sz="1800" strike="noStrike" u="none">
                <a:solidFill>
                  <a:schemeClr val="lt1"/>
                </a:solidFill>
                <a:uFillTx/>
                <a:latin typeface="Calibri"/>
              </a:rPr>
              <a:t>Muokkaa ots. perustyyl. napsautt.</a:t>
            </a:r>
            <a:endParaRPr b="0" lang="fi-FI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6344640" cy="6857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 algn="ctr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i-FI" sz="2000" strike="noStrike" u="none">
                <a:solidFill>
                  <a:schemeClr val="dk1"/>
                </a:solidFill>
                <a:uFillTx/>
                <a:latin typeface="Calibri"/>
              </a:rPr>
              <a:t>Kuvapaikka </a:t>
            </a:r>
            <a:br>
              <a:rPr sz="2000"/>
            </a:br>
            <a:r>
              <a:rPr b="0" lang="fi-FI" sz="2000" strike="noStrike" u="none">
                <a:solidFill>
                  <a:schemeClr val="dk1"/>
                </a:solidFill>
                <a:uFillTx/>
                <a:latin typeface="Calibri"/>
              </a:rPr>
              <a:t>(jos esitys verkkoympäristöön, </a:t>
            </a:r>
            <a:br>
              <a:rPr sz="2000"/>
            </a:br>
            <a:r>
              <a:rPr b="0" lang="fi-FI" sz="2000" strike="noStrike" u="none">
                <a:solidFill>
                  <a:schemeClr val="dk1"/>
                </a:solidFill>
                <a:uFillTx/>
                <a:latin typeface="Calibri"/>
              </a:rPr>
              <a:t>lisää vaihtoehtoinen teksti)</a:t>
            </a:r>
            <a:endParaRPr b="0" lang="fi-FI" sz="2000" strike="noStrike" u="none">
              <a:solidFill>
                <a:schemeClr val="lt2">
                  <a:lumMod val="10000"/>
                </a:schemeClr>
              </a:solidFill>
              <a:uFillTx/>
              <a:latin typeface="Calibri"/>
            </a:endParaRPr>
          </a:p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endParaRPr b="0" lang="fi-FI" sz="2000" strike="noStrike" u="none">
              <a:solidFill>
                <a:schemeClr val="lt2">
                  <a:lumMod val="10000"/>
                </a:schemeClr>
              </a:solidFill>
              <a:uFillTx/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345000" y="0"/>
            <a:ext cx="5846400" cy="4587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 algn="ctr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i-FI" sz="2000" strike="noStrike" u="none">
                <a:solidFill>
                  <a:schemeClr val="dk1"/>
                </a:solidFill>
                <a:uFillTx/>
                <a:latin typeface="Calibri"/>
              </a:rPr>
              <a:t>Kuvapaikka </a:t>
            </a:r>
            <a:br>
              <a:rPr sz="2000"/>
            </a:br>
            <a:r>
              <a:rPr b="0" lang="fi-FI" sz="2000" strike="noStrike" u="none">
                <a:solidFill>
                  <a:schemeClr val="dk1"/>
                </a:solidFill>
                <a:uFillTx/>
                <a:latin typeface="Calibri"/>
              </a:rPr>
              <a:t>(jos esitys verkkoympäristöön, </a:t>
            </a:r>
            <a:br>
              <a:rPr sz="2000"/>
            </a:br>
            <a:r>
              <a:rPr b="0" lang="fi-FI" sz="2000" strike="noStrike" u="none">
                <a:solidFill>
                  <a:schemeClr val="dk1"/>
                </a:solidFill>
                <a:uFillTx/>
                <a:latin typeface="Calibri"/>
              </a:rPr>
              <a:t>lisää vaihtoehtoinen teksti)</a:t>
            </a:r>
            <a:endParaRPr b="0" lang="fi-FI" sz="2000" strike="noStrike" u="none">
              <a:solidFill>
                <a:schemeClr val="lt2">
                  <a:lumMod val="10000"/>
                </a:schemeClr>
              </a:solidFill>
              <a:uFillTx/>
              <a:latin typeface="Calibri"/>
            </a:endParaRPr>
          </a:p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endParaRPr b="0" lang="fi-FI" sz="2000" strike="noStrike" u="none">
              <a:solidFill>
                <a:schemeClr val="lt2">
                  <a:lumMod val="10000"/>
                </a:schemeClr>
              </a:solidFill>
              <a:uFillTx/>
              <a:latin typeface="Calibri"/>
            </a:endParaRPr>
          </a:p>
        </p:txBody>
      </p:sp>
      <p:sp>
        <p:nvSpPr>
          <p:cNvPr id="22" name="Tekstiruutu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lt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lt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4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Tekstiruutu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dk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dk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43" name="PlaceHolder 1"/>
          <p:cNvSpPr>
            <a:spLocks noGrp="1"/>
          </p:cNvSpPr>
          <p:nvPr>
            <p:ph type="title"/>
          </p:nvPr>
        </p:nvSpPr>
        <p:spPr>
          <a:xfrm>
            <a:off x="500760" y="457200"/>
            <a:ext cx="4814640" cy="1599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defTabSz="914400">
              <a:lnSpc>
                <a:spcPct val="90000"/>
              </a:lnSpc>
              <a:buNone/>
            </a:pPr>
            <a:r>
              <a:rPr b="1" lang="fi-FI" sz="3600" strike="noStrike" u="none">
                <a:solidFill>
                  <a:schemeClr val="dk2"/>
                </a:solidFill>
                <a:uFillTx/>
                <a:latin typeface="Calibri"/>
              </a:rPr>
              <a:t>Muokkaa ots. perustyyl. napsautt.</a:t>
            </a:r>
            <a:endParaRPr b="0" lang="fi-FI" sz="36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244" name="PlaceHolder 2"/>
          <p:cNvSpPr>
            <a:spLocks noGrp="1"/>
          </p:cNvSpPr>
          <p:nvPr>
            <p:ph type="body"/>
          </p:nvPr>
        </p:nvSpPr>
        <p:spPr>
          <a:xfrm>
            <a:off x="500760" y="2202480"/>
            <a:ext cx="4814640" cy="3871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285840" indent="-285840" defTabSz="914400">
              <a:lnSpc>
                <a:spcPct val="90000"/>
              </a:lnSpc>
              <a:spcBef>
                <a:spcPts val="1001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800" strike="noStrike" u="none">
                <a:solidFill>
                  <a:schemeClr val="dk2"/>
                </a:solidFill>
                <a:uFillTx/>
                <a:latin typeface="Calibri"/>
              </a:rPr>
              <a:t>Muokkaa tekstin perustyylejä napsauttamalla</a:t>
            </a:r>
            <a:endParaRPr b="0" lang="fi-FI" sz="28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  <p:pic>
        <p:nvPicPr>
          <p:cNvPr id="245" name="Kuva 10" descr="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450360" y="6200640"/>
            <a:ext cx="763560" cy="40320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246" name="PlaceHolder 3"/>
          <p:cNvSpPr>
            <a:spLocks noGrp="1"/>
          </p:cNvSpPr>
          <p:nvPr>
            <p:ph type="body"/>
          </p:nvPr>
        </p:nvSpPr>
        <p:spPr>
          <a:xfrm>
            <a:off x="5895720" y="0"/>
            <a:ext cx="6295680" cy="6857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i-FI" sz="2000" strike="noStrike" u="none">
                <a:solidFill>
                  <a:schemeClr val="dk2"/>
                </a:solidFill>
                <a:uFillTx/>
                <a:latin typeface="Calibri"/>
              </a:rPr>
              <a:t>Kaavio, taulukko, video yms </a:t>
            </a:r>
            <a:br>
              <a:rPr sz="2000"/>
            </a:br>
            <a:r>
              <a:rPr b="0" lang="fi-FI" sz="2000" strike="noStrike" u="none">
                <a:solidFill>
                  <a:schemeClr val="dk2"/>
                </a:solidFill>
                <a:uFillTx/>
                <a:latin typeface="Calibri"/>
              </a:rPr>
              <a:t>(muista tarvittaessa saavutettavuus)</a:t>
            </a:r>
            <a:endParaRPr b="0" lang="fi-FI" sz="20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3"/>
  </p:sldLayoutIdLst>
</p:sldMaster>
</file>

<file path=ppt/slideMasters/slideMaster4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Tekstiruutu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dk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dk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1" lang="fi-FI" sz="4400" strike="noStrike" u="none">
                <a:solidFill>
                  <a:srgbClr val="32a491"/>
                </a:solidFill>
                <a:uFillTx/>
                <a:latin typeface="Calibri"/>
              </a:rPr>
              <a:t>Muokkaa otsikkoa</a:t>
            </a:r>
            <a:endParaRPr b="0" lang="fi-FI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249" name="PlaceHolder 2"/>
          <p:cNvSpPr>
            <a:spLocks noGrp="1"/>
          </p:cNvSpPr>
          <p:nvPr>
            <p:ph type="body"/>
          </p:nvPr>
        </p:nvSpPr>
        <p:spPr>
          <a:xfrm>
            <a:off x="967320" y="1727280"/>
            <a:ext cx="10885680" cy="4331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800" strike="noStrike" u="none">
                <a:solidFill>
                  <a:schemeClr val="dk2"/>
                </a:solidFill>
                <a:uFillTx/>
                <a:latin typeface="Calibri"/>
              </a:rPr>
              <a:t>Muokkaa tekstin perustyylejä napsauttamalla</a:t>
            </a:r>
            <a:endParaRPr b="0" lang="fi-FI" sz="28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400" strike="noStrike" u="none">
                <a:solidFill>
                  <a:schemeClr val="dk2"/>
                </a:solidFill>
                <a:uFillTx/>
                <a:latin typeface="Calibri"/>
              </a:rPr>
              <a:t>toinen taso</a:t>
            </a:r>
            <a:endParaRPr b="0" lang="fi-FI" sz="24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000" strike="noStrike" u="none">
                <a:solidFill>
                  <a:schemeClr val="dk2"/>
                </a:solidFill>
                <a:uFillTx/>
                <a:latin typeface="Calibri"/>
              </a:rPr>
              <a:t>kolmas taso</a:t>
            </a:r>
            <a:endParaRPr b="0" lang="fi-FI" sz="20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1800" strike="noStrike" u="none">
                <a:solidFill>
                  <a:schemeClr val="dk2"/>
                </a:solidFill>
                <a:uFillTx/>
                <a:latin typeface="Calibri"/>
              </a:rPr>
              <a:t>neljäs taso</a:t>
            </a:r>
            <a:endParaRPr b="0" lang="fi-FI" sz="18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1800" strike="noStrike" u="none">
                <a:solidFill>
                  <a:schemeClr val="dk2"/>
                </a:solidFill>
                <a:uFillTx/>
                <a:latin typeface="Calibri"/>
              </a:rPr>
              <a:t>viides taso</a:t>
            </a:r>
            <a:endParaRPr b="0" lang="fi-FI" sz="18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2"/>
  </p:sldLayoutIdLst>
</p:sldMaster>
</file>

<file path=ppt/slideMasters/slideMaster4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Tekstiruutu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dk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dk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5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1" lang="fi-FI" sz="4400" strike="noStrike" u="none">
                <a:solidFill>
                  <a:schemeClr val="dk2"/>
                </a:solidFill>
                <a:uFillTx/>
                <a:latin typeface="Calibri"/>
              </a:rPr>
              <a:t>Muokkaa ots. perustyyl. napsautt.</a:t>
            </a:r>
            <a:endParaRPr b="0" lang="fi-FI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25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800" strike="noStrike" u="none">
                <a:solidFill>
                  <a:schemeClr val="dk2"/>
                </a:solidFill>
                <a:uFillTx/>
                <a:latin typeface="Calibri"/>
              </a:rPr>
              <a:t>Muokkaa tekstin perustyylejä napsauttamalla</a:t>
            </a:r>
            <a:endParaRPr b="0" lang="fi-FI" sz="28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400" strike="noStrike" u="none">
                <a:solidFill>
                  <a:schemeClr val="dk2"/>
                </a:solidFill>
                <a:uFillTx/>
                <a:latin typeface="Calibri"/>
              </a:rPr>
              <a:t>toinen taso</a:t>
            </a:r>
            <a:endParaRPr b="0" lang="fi-FI" sz="24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000" strike="noStrike" u="none">
                <a:solidFill>
                  <a:schemeClr val="dk2"/>
                </a:solidFill>
                <a:uFillTx/>
                <a:latin typeface="Calibri"/>
              </a:rPr>
              <a:t>kolmas taso</a:t>
            </a:r>
            <a:endParaRPr b="0" lang="fi-FI" sz="20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1800" strike="noStrike" u="none">
                <a:solidFill>
                  <a:schemeClr val="dk2"/>
                </a:solidFill>
                <a:uFillTx/>
                <a:latin typeface="Calibri"/>
              </a:rPr>
              <a:t>neljäs taso</a:t>
            </a:r>
            <a:endParaRPr b="0" lang="fi-FI" sz="18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1800" strike="noStrike" u="none">
                <a:solidFill>
                  <a:schemeClr val="dk2"/>
                </a:solidFill>
                <a:uFillTx/>
                <a:latin typeface="Calibri"/>
              </a:rPr>
              <a:t>viides taso</a:t>
            </a:r>
            <a:endParaRPr b="0" lang="fi-FI" sz="18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  <p:sp>
        <p:nvSpPr>
          <p:cNvPr id="253" name="PlaceHolder 3"/>
          <p:cNvSpPr>
            <a:spLocks noGrp="1"/>
          </p:cNvSpPr>
          <p:nvPr>
            <p:ph type="dt" idx="44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fi-FI" sz="1200" strike="noStrike" u="none">
                <a:solidFill>
                  <a:schemeClr val="dk2"/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fi-FI" sz="1200" strike="noStrike" u="none">
                <a:solidFill>
                  <a:schemeClr val="dk2"/>
                </a:solidFill>
                <a:uFillTx/>
                <a:latin typeface="Calibri"/>
              </a:rPr>
              <a:t> </a:t>
            </a:r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54" name="PlaceHolder 4"/>
          <p:cNvSpPr>
            <a:spLocks noGrp="1"/>
          </p:cNvSpPr>
          <p:nvPr>
            <p:ph type="ftr" idx="45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fi-FI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fi-FI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fi-FI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55" name="PlaceHolder 5"/>
          <p:cNvSpPr>
            <a:spLocks noGrp="1"/>
          </p:cNvSpPr>
          <p:nvPr>
            <p:ph type="sldNum" idx="46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fi-FI" sz="1200" strike="noStrike" u="none">
                <a:solidFill>
                  <a:schemeClr val="dk2"/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D2642BC4-4DA0-46A0-BC78-FF6B2703D4C2}" type="slidenum">
              <a:rPr b="0" lang="fi-FI" sz="1200" strike="noStrike" u="none">
                <a:solidFill>
                  <a:schemeClr val="dk2"/>
                </a:solidFill>
                <a:uFillTx/>
                <a:latin typeface="Calibri"/>
              </a:rPr>
              <a:t>1</a:t>
            </a:fld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graphicFrame>
        <p:nvGraphicFramePr>
          <p:cNvPr id="256" name="Sisällön paikkamerkki 3"/>
          <p:cNvGraphicFramePr/>
          <p:nvPr/>
        </p:nvGraphicFramePr>
        <p:xfrm>
          <a:off x="990720" y="1978200"/>
          <a:ext cx="10515240" cy="4350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57" name="Kuva 7" descr="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450360" y="6200640"/>
            <a:ext cx="763560" cy="403200"/>
          </a:xfrm>
          <a:prstGeom prst="rect">
            <a:avLst/>
          </a:prstGeom>
          <a:noFill/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4"/>
  </p:sldLayoutIdLst>
</p:sldMaster>
</file>

<file path=ppt/slideMasters/slideMaster4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Tekstiruutu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dk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dk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1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1" lang="fi-FI" sz="6000" strike="noStrike" u="none">
                <a:solidFill>
                  <a:schemeClr val="dk2"/>
                </a:solidFill>
                <a:uFillTx/>
                <a:latin typeface="Calibri"/>
              </a:rPr>
              <a:t>Muokkaa ots. perustyyl. napsautt.</a:t>
            </a:r>
            <a:endParaRPr b="0" lang="fi-FI" sz="60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262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i-FI" sz="2400" strike="noStrike" u="none">
                <a:solidFill>
                  <a:schemeClr val="dk2"/>
                </a:solidFill>
                <a:uFillTx/>
                <a:latin typeface="Calibri"/>
              </a:rPr>
              <a:t>Muokkaa tekstin perustyylejä napsauttamalla</a:t>
            </a:r>
            <a:endParaRPr b="0" lang="fi-FI" sz="24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  <p:sp>
        <p:nvSpPr>
          <p:cNvPr id="263" name="PlaceHolder 3"/>
          <p:cNvSpPr>
            <a:spLocks noGrp="1"/>
          </p:cNvSpPr>
          <p:nvPr>
            <p:ph type="dt" idx="47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fi-FI" sz="1200" strike="noStrike" u="none">
                <a:solidFill>
                  <a:schemeClr val="dk2"/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fi-FI" sz="1200" strike="noStrike" u="none">
                <a:solidFill>
                  <a:schemeClr val="dk2"/>
                </a:solidFill>
                <a:uFillTx/>
                <a:latin typeface="Calibri"/>
              </a:rPr>
              <a:t> </a:t>
            </a:r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64" name="PlaceHolder 4"/>
          <p:cNvSpPr>
            <a:spLocks noGrp="1"/>
          </p:cNvSpPr>
          <p:nvPr>
            <p:ph type="ftr" idx="48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fi-FI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fi-FI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fi-FI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65" name="PlaceHolder 5"/>
          <p:cNvSpPr>
            <a:spLocks noGrp="1"/>
          </p:cNvSpPr>
          <p:nvPr>
            <p:ph type="sldNum" idx="49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fi-FI" sz="1200" strike="noStrike" u="none">
                <a:solidFill>
                  <a:schemeClr val="dk2"/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5F5FD64D-339A-473E-B2D8-B37F65D71C22}" type="slidenum">
              <a:rPr b="0" lang="fi-FI" sz="1200" strike="noStrike" u="none">
                <a:solidFill>
                  <a:schemeClr val="dk2"/>
                </a:solidFill>
                <a:uFillTx/>
                <a:latin typeface="Calibri"/>
              </a:rPr>
              <a:t>1</a:t>
            </a:fld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2"/>
  </p:sldLayoutIdLst>
</p:sldMaster>
</file>

<file path=ppt/slideMasters/slideMaster4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Tekstiruutu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dk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dk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1" lang="fi-FI" sz="4400" strike="noStrike" u="none">
                <a:solidFill>
                  <a:schemeClr val="dk2"/>
                </a:solidFill>
                <a:uFillTx/>
                <a:latin typeface="Calibri"/>
              </a:rPr>
              <a:t>Muokkaa ots. perustyyl. napsautt.</a:t>
            </a:r>
            <a:endParaRPr b="0" lang="fi-FI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2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800" strike="noStrike" u="none">
                <a:solidFill>
                  <a:schemeClr val="dk2"/>
                </a:solidFill>
                <a:uFillTx/>
                <a:latin typeface="Calibri"/>
              </a:rPr>
              <a:t>Muokkaa tekstin perustyylejä napsauttamalla</a:t>
            </a:r>
            <a:endParaRPr b="0" lang="fi-FI" sz="28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400" strike="noStrike" u="none">
                <a:solidFill>
                  <a:schemeClr val="dk2"/>
                </a:solidFill>
                <a:uFillTx/>
                <a:latin typeface="Calibri"/>
              </a:rPr>
              <a:t>toinen taso</a:t>
            </a:r>
            <a:endParaRPr b="0" lang="fi-FI" sz="24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000" strike="noStrike" u="none">
                <a:solidFill>
                  <a:schemeClr val="dk2"/>
                </a:solidFill>
                <a:uFillTx/>
                <a:latin typeface="Calibri"/>
              </a:rPr>
              <a:t>kolmas taso</a:t>
            </a:r>
            <a:endParaRPr b="0" lang="fi-FI" sz="20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1800" strike="noStrike" u="none">
                <a:solidFill>
                  <a:schemeClr val="dk2"/>
                </a:solidFill>
                <a:uFillTx/>
                <a:latin typeface="Calibri"/>
              </a:rPr>
              <a:t>neljäs taso</a:t>
            </a:r>
            <a:endParaRPr b="0" lang="fi-FI" sz="18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1800" strike="noStrike" u="none">
                <a:solidFill>
                  <a:schemeClr val="dk2"/>
                </a:solidFill>
                <a:uFillTx/>
                <a:latin typeface="Calibri"/>
              </a:rPr>
              <a:t>viides taso</a:t>
            </a:r>
            <a:endParaRPr b="0" lang="fi-FI" sz="18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  <p:sp>
        <p:nvSpPr>
          <p:cNvPr id="269" name="PlaceHolder 3"/>
          <p:cNvSpPr>
            <a:spLocks noGrp="1"/>
          </p:cNvSpPr>
          <p:nvPr>
            <p:ph type="body"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800" strike="noStrike" u="none">
                <a:solidFill>
                  <a:schemeClr val="dk2"/>
                </a:solidFill>
                <a:uFillTx/>
                <a:latin typeface="Calibri"/>
              </a:rPr>
              <a:t>Muokkaa tekstin perustyylejä napsauttamalla</a:t>
            </a:r>
            <a:endParaRPr b="0" lang="fi-FI" sz="28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400" strike="noStrike" u="none">
                <a:solidFill>
                  <a:schemeClr val="dk2"/>
                </a:solidFill>
                <a:uFillTx/>
                <a:latin typeface="Calibri"/>
              </a:rPr>
              <a:t>toinen taso</a:t>
            </a:r>
            <a:endParaRPr b="0" lang="fi-FI" sz="24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000" strike="noStrike" u="none">
                <a:solidFill>
                  <a:schemeClr val="dk2"/>
                </a:solidFill>
                <a:uFillTx/>
                <a:latin typeface="Calibri"/>
              </a:rPr>
              <a:t>kolmas taso</a:t>
            </a:r>
            <a:endParaRPr b="0" lang="fi-FI" sz="20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1800" strike="noStrike" u="none">
                <a:solidFill>
                  <a:schemeClr val="dk2"/>
                </a:solidFill>
                <a:uFillTx/>
                <a:latin typeface="Calibri"/>
              </a:rPr>
              <a:t>neljäs taso</a:t>
            </a:r>
            <a:endParaRPr b="0" lang="fi-FI" sz="18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1800" strike="noStrike" u="none">
                <a:solidFill>
                  <a:schemeClr val="dk2"/>
                </a:solidFill>
                <a:uFillTx/>
                <a:latin typeface="Calibri"/>
              </a:rPr>
              <a:t>viides taso</a:t>
            </a:r>
            <a:endParaRPr b="0" lang="fi-FI" sz="18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  <p:sp>
        <p:nvSpPr>
          <p:cNvPr id="270" name="PlaceHolder 4"/>
          <p:cNvSpPr>
            <a:spLocks noGrp="1"/>
          </p:cNvSpPr>
          <p:nvPr>
            <p:ph type="dt" idx="50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fi-FI" sz="1200" strike="noStrike" u="none">
                <a:solidFill>
                  <a:schemeClr val="dk2"/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fi-FI" sz="1200" strike="noStrike" u="none">
                <a:solidFill>
                  <a:schemeClr val="dk2"/>
                </a:solidFill>
                <a:uFillTx/>
                <a:latin typeface="Calibri"/>
              </a:rPr>
              <a:t> </a:t>
            </a:r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71" name="PlaceHolder 5"/>
          <p:cNvSpPr>
            <a:spLocks noGrp="1"/>
          </p:cNvSpPr>
          <p:nvPr>
            <p:ph type="ftr" idx="51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fi-FI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fi-FI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fi-FI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72" name="PlaceHolder 6"/>
          <p:cNvSpPr>
            <a:spLocks noGrp="1"/>
          </p:cNvSpPr>
          <p:nvPr>
            <p:ph type="sldNum" idx="52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fi-FI" sz="1200" strike="noStrike" u="none">
                <a:solidFill>
                  <a:schemeClr val="dk2"/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6866473D-110D-4202-9EB6-103D46C3666D}" type="slidenum">
              <a:rPr b="0" lang="fi-FI" sz="1200" strike="noStrike" u="none">
                <a:solidFill>
                  <a:schemeClr val="dk2"/>
                </a:solidFill>
                <a:uFillTx/>
                <a:latin typeface="Calibri"/>
              </a:rPr>
              <a:t>1</a:t>
            </a:fld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pic>
        <p:nvPicPr>
          <p:cNvPr id="273" name="Kuva 7" descr="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450360" y="6200640"/>
            <a:ext cx="763560" cy="403200"/>
          </a:xfrm>
          <a:prstGeom prst="rect">
            <a:avLst/>
          </a:prstGeom>
          <a:noFill/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3"/>
  </p:sldLayoutIdLst>
</p:sldMaster>
</file>

<file path=ppt/slideMasters/slideMaster4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Tekstiruutu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dk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dk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78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1" lang="fi-FI" sz="4400" strike="noStrike" u="none">
                <a:solidFill>
                  <a:schemeClr val="dk2"/>
                </a:solidFill>
                <a:uFillTx/>
                <a:latin typeface="Calibri"/>
              </a:rPr>
              <a:t>Muokkaa ots. perustyyl. napsautt.</a:t>
            </a:r>
            <a:endParaRPr b="0" lang="fi-FI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279" name="PlaceHolder 2"/>
          <p:cNvSpPr>
            <a:spLocks noGrp="1"/>
          </p:cNvSpPr>
          <p:nvPr>
            <p:ph type="body"/>
          </p:nvPr>
        </p:nvSpPr>
        <p:spPr>
          <a:xfrm>
            <a:off x="839880" y="168120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fi-FI" sz="2400" strike="noStrike" u="none">
                <a:solidFill>
                  <a:schemeClr val="dk2"/>
                </a:solidFill>
                <a:uFillTx/>
                <a:latin typeface="Calibri"/>
              </a:rPr>
              <a:t>Muokkaa tekstin perustyylejä napsauttamalla</a:t>
            </a:r>
            <a:endParaRPr b="0" lang="fi-FI" sz="24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  <p:sp>
        <p:nvSpPr>
          <p:cNvPr id="280" name="PlaceHolder 3"/>
          <p:cNvSpPr>
            <a:spLocks noGrp="1"/>
          </p:cNvSpPr>
          <p:nvPr>
            <p:ph type="body"/>
          </p:nvPr>
        </p:nvSpPr>
        <p:spPr>
          <a:xfrm>
            <a:off x="839880" y="2505240"/>
            <a:ext cx="5157360" cy="36842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800" strike="noStrike" u="none">
                <a:solidFill>
                  <a:schemeClr val="dk2"/>
                </a:solidFill>
                <a:uFillTx/>
                <a:latin typeface="Calibri"/>
              </a:rPr>
              <a:t>Muokkaa tekstin perustyylejä napsauttamalla</a:t>
            </a:r>
            <a:endParaRPr b="0" lang="fi-FI" sz="28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400" strike="noStrike" u="none">
                <a:solidFill>
                  <a:schemeClr val="dk2"/>
                </a:solidFill>
                <a:uFillTx/>
                <a:latin typeface="Calibri"/>
              </a:rPr>
              <a:t>toinen taso</a:t>
            </a:r>
            <a:endParaRPr b="0" lang="fi-FI" sz="24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000" strike="noStrike" u="none">
                <a:solidFill>
                  <a:schemeClr val="dk2"/>
                </a:solidFill>
                <a:uFillTx/>
                <a:latin typeface="Calibri"/>
              </a:rPr>
              <a:t>kolmas taso</a:t>
            </a:r>
            <a:endParaRPr b="0" lang="fi-FI" sz="20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1800" strike="noStrike" u="none">
                <a:solidFill>
                  <a:schemeClr val="dk2"/>
                </a:solidFill>
                <a:uFillTx/>
                <a:latin typeface="Calibri"/>
              </a:rPr>
              <a:t>neljäs taso</a:t>
            </a:r>
            <a:endParaRPr b="0" lang="fi-FI" sz="18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1800" strike="noStrike" u="none">
                <a:solidFill>
                  <a:schemeClr val="dk2"/>
                </a:solidFill>
                <a:uFillTx/>
                <a:latin typeface="Calibri"/>
              </a:rPr>
              <a:t>viides taso</a:t>
            </a:r>
            <a:endParaRPr b="0" lang="fi-FI" sz="18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  <p:sp>
        <p:nvSpPr>
          <p:cNvPr id="281" name="PlaceHolder 4"/>
          <p:cNvSpPr>
            <a:spLocks noGrp="1"/>
          </p:cNvSpPr>
          <p:nvPr>
            <p:ph type="body"/>
          </p:nvPr>
        </p:nvSpPr>
        <p:spPr>
          <a:xfrm>
            <a:off x="6172200" y="1681200"/>
            <a:ext cx="5182920" cy="823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fi-FI" sz="2400" strike="noStrike" u="none">
                <a:solidFill>
                  <a:schemeClr val="dk2"/>
                </a:solidFill>
                <a:uFillTx/>
                <a:latin typeface="Calibri"/>
              </a:rPr>
              <a:t>Muokkaa tekstin perustyylejä napsauttamalla</a:t>
            </a:r>
            <a:endParaRPr b="0" lang="fi-FI" sz="24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  <p:sp>
        <p:nvSpPr>
          <p:cNvPr id="282" name="PlaceHolder 5"/>
          <p:cNvSpPr>
            <a:spLocks noGrp="1"/>
          </p:cNvSpPr>
          <p:nvPr>
            <p:ph type="body"/>
          </p:nvPr>
        </p:nvSpPr>
        <p:spPr>
          <a:xfrm>
            <a:off x="6172200" y="2505240"/>
            <a:ext cx="5182920" cy="36842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800" strike="noStrike" u="none">
                <a:solidFill>
                  <a:schemeClr val="dk2"/>
                </a:solidFill>
                <a:uFillTx/>
                <a:latin typeface="Calibri"/>
              </a:rPr>
              <a:t>Muokkaa tekstin perustyylejä napsauttamalla</a:t>
            </a:r>
            <a:endParaRPr b="0" lang="fi-FI" sz="28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400" strike="noStrike" u="none">
                <a:solidFill>
                  <a:schemeClr val="dk2"/>
                </a:solidFill>
                <a:uFillTx/>
                <a:latin typeface="Calibri"/>
              </a:rPr>
              <a:t>toinen taso</a:t>
            </a:r>
            <a:endParaRPr b="0" lang="fi-FI" sz="24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000" strike="noStrike" u="none">
                <a:solidFill>
                  <a:schemeClr val="dk2"/>
                </a:solidFill>
                <a:uFillTx/>
                <a:latin typeface="Calibri"/>
              </a:rPr>
              <a:t>kolmas taso</a:t>
            </a:r>
            <a:endParaRPr b="0" lang="fi-FI" sz="20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1800" strike="noStrike" u="none">
                <a:solidFill>
                  <a:schemeClr val="dk2"/>
                </a:solidFill>
                <a:uFillTx/>
                <a:latin typeface="Calibri"/>
              </a:rPr>
              <a:t>neljäs taso</a:t>
            </a:r>
            <a:endParaRPr b="0" lang="fi-FI" sz="18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1800" strike="noStrike" u="none">
                <a:solidFill>
                  <a:schemeClr val="dk2"/>
                </a:solidFill>
                <a:uFillTx/>
                <a:latin typeface="Calibri"/>
              </a:rPr>
              <a:t>viides taso</a:t>
            </a:r>
            <a:endParaRPr b="0" lang="fi-FI" sz="18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  <p:sp>
        <p:nvSpPr>
          <p:cNvPr id="283" name="PlaceHolder 6"/>
          <p:cNvSpPr>
            <a:spLocks noGrp="1"/>
          </p:cNvSpPr>
          <p:nvPr>
            <p:ph type="dt" idx="53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fi-FI" sz="1200" strike="noStrike" u="none">
                <a:solidFill>
                  <a:schemeClr val="dk2"/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fi-FI" sz="1200" strike="noStrike" u="none">
                <a:solidFill>
                  <a:schemeClr val="dk2"/>
                </a:solidFill>
                <a:uFillTx/>
                <a:latin typeface="Calibri"/>
              </a:rPr>
              <a:t> </a:t>
            </a:r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84" name="PlaceHolder 7"/>
          <p:cNvSpPr>
            <a:spLocks noGrp="1"/>
          </p:cNvSpPr>
          <p:nvPr>
            <p:ph type="ftr" idx="54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fi-FI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fi-FI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fi-FI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85" name="PlaceHolder 8"/>
          <p:cNvSpPr>
            <a:spLocks noGrp="1"/>
          </p:cNvSpPr>
          <p:nvPr>
            <p:ph type="sldNum" idx="55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fi-FI" sz="1200" strike="noStrike" u="none">
                <a:solidFill>
                  <a:schemeClr val="dk2"/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A1BD2B37-0BA4-4221-B146-0A0FCC302926}" type="slidenum">
              <a:rPr b="0" lang="fi-FI" sz="1200" strike="noStrike" u="none">
                <a:solidFill>
                  <a:schemeClr val="dk2"/>
                </a:solidFill>
                <a:uFillTx/>
                <a:latin typeface="Calibri"/>
              </a:rPr>
              <a:t>1</a:t>
            </a:fld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2"/>
  </p:sldLayoutIdLst>
</p:sldMaster>
</file>

<file path=ppt/slideMasters/slideMaster4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Tekstiruutu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dk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dk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8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1" lang="fi-FI" sz="4400" strike="noStrike" u="none">
                <a:solidFill>
                  <a:schemeClr val="dk2"/>
                </a:solidFill>
                <a:uFillTx/>
                <a:latin typeface="Calibri"/>
              </a:rPr>
              <a:t>Muokkaa ots. perustyyl. napsautt.</a:t>
            </a:r>
            <a:endParaRPr b="0" lang="fi-FI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288" name="PlaceHolder 2"/>
          <p:cNvSpPr>
            <a:spLocks noGrp="1"/>
          </p:cNvSpPr>
          <p:nvPr>
            <p:ph type="dt" idx="56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fi-FI" sz="1200" strike="noStrike" u="none">
                <a:solidFill>
                  <a:schemeClr val="dk2"/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fi-FI" sz="1200" strike="noStrike" u="none">
                <a:solidFill>
                  <a:schemeClr val="dk2"/>
                </a:solidFill>
                <a:uFillTx/>
                <a:latin typeface="Calibri"/>
              </a:rPr>
              <a:t> </a:t>
            </a:r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89" name="PlaceHolder 3"/>
          <p:cNvSpPr>
            <a:spLocks noGrp="1"/>
          </p:cNvSpPr>
          <p:nvPr>
            <p:ph type="ftr" idx="57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fi-FI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fi-FI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fi-FI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90" name="PlaceHolder 4"/>
          <p:cNvSpPr>
            <a:spLocks noGrp="1"/>
          </p:cNvSpPr>
          <p:nvPr>
            <p:ph type="sldNum" idx="58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fi-FI" sz="1200" strike="noStrike" u="none">
                <a:solidFill>
                  <a:schemeClr val="dk2"/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EBDD1457-A0E6-4352-8778-6F053E1E0FFA}" type="slidenum">
              <a:rPr b="0" lang="fi-FI" sz="1200" strike="noStrike" u="none">
                <a:solidFill>
                  <a:schemeClr val="dk2"/>
                </a:solidFill>
                <a:uFillTx/>
                <a:latin typeface="Calibri"/>
              </a:rPr>
              <a:t>1</a:t>
            </a:fld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2"/>
  </p:sldLayoutIdLst>
</p:sldMaster>
</file>

<file path=ppt/slideMasters/slideMaster4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Tekstiruutu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dk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dk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93" name="PlaceHolder 1"/>
          <p:cNvSpPr>
            <a:spLocks noGrp="1"/>
          </p:cNvSpPr>
          <p:nvPr>
            <p:ph type="dt" idx="59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fi-FI" sz="1200" strike="noStrike" u="none">
                <a:solidFill>
                  <a:schemeClr val="dk2"/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fi-FI" sz="1200" strike="noStrike" u="none">
                <a:solidFill>
                  <a:schemeClr val="dk2"/>
                </a:solidFill>
                <a:uFillTx/>
                <a:latin typeface="Calibri"/>
              </a:rPr>
              <a:t> </a:t>
            </a:r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94" name="PlaceHolder 2"/>
          <p:cNvSpPr>
            <a:spLocks noGrp="1"/>
          </p:cNvSpPr>
          <p:nvPr>
            <p:ph type="ftr" idx="60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fi-FI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fi-FI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fi-FI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95" name="PlaceHolder 3"/>
          <p:cNvSpPr>
            <a:spLocks noGrp="1"/>
          </p:cNvSpPr>
          <p:nvPr>
            <p:ph type="sldNum" idx="61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fi-FI" sz="1200" strike="noStrike" u="none">
                <a:solidFill>
                  <a:schemeClr val="dk2"/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EB91B5F3-50A6-4C3D-98B2-27E273828116}" type="slidenum">
              <a:rPr b="0" lang="fi-FI" sz="1200" strike="noStrike" u="none">
                <a:solidFill>
                  <a:schemeClr val="dk2"/>
                </a:solidFill>
                <a:uFillTx/>
                <a:latin typeface="Calibri"/>
              </a:rPr>
              <a:t>1</a:t>
            </a:fld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2"/>
  </p:sldLayoutIdLst>
</p:sldMaster>
</file>

<file path=ppt/slideMasters/slideMaster4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Tekstiruutu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dk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dk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97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1" lang="fi-FI" sz="3200" strike="noStrike" u="none">
                <a:solidFill>
                  <a:schemeClr val="dk2"/>
                </a:solidFill>
                <a:uFillTx/>
                <a:latin typeface="Calibri"/>
              </a:rPr>
              <a:t>Muokkaa ots. perustyyl. napsautt.</a:t>
            </a:r>
            <a:endParaRPr b="0" lang="fi-FI" sz="32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298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3200" strike="noStrike" u="none">
                <a:solidFill>
                  <a:schemeClr val="dk2"/>
                </a:solidFill>
                <a:uFillTx/>
                <a:latin typeface="Calibri"/>
              </a:rPr>
              <a:t>Muokkaa tekstin perustyylejä napsauttamalla</a:t>
            </a:r>
            <a:endParaRPr b="0" lang="fi-FI" sz="32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800" strike="noStrike" u="none">
                <a:solidFill>
                  <a:schemeClr val="dk2"/>
                </a:solidFill>
                <a:uFillTx/>
                <a:latin typeface="Calibri"/>
              </a:rPr>
              <a:t>toinen taso</a:t>
            </a:r>
            <a:endParaRPr b="0" lang="fi-FI" sz="28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400" strike="noStrike" u="none">
                <a:solidFill>
                  <a:schemeClr val="dk2"/>
                </a:solidFill>
                <a:uFillTx/>
                <a:latin typeface="Calibri"/>
              </a:rPr>
              <a:t>kolmas taso</a:t>
            </a:r>
            <a:endParaRPr b="0" lang="fi-FI" sz="24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000" strike="noStrike" u="none">
                <a:solidFill>
                  <a:schemeClr val="dk2"/>
                </a:solidFill>
                <a:uFillTx/>
                <a:latin typeface="Calibri"/>
              </a:rPr>
              <a:t>neljäs taso</a:t>
            </a:r>
            <a:endParaRPr b="0" lang="fi-FI" sz="20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000" strike="noStrike" u="none">
                <a:solidFill>
                  <a:schemeClr val="dk2"/>
                </a:solidFill>
                <a:uFillTx/>
                <a:latin typeface="Calibri"/>
              </a:rPr>
              <a:t>viides taso</a:t>
            </a:r>
            <a:endParaRPr b="0" lang="fi-FI" sz="20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  <p:sp>
        <p:nvSpPr>
          <p:cNvPr id="299" name="PlaceHolder 3"/>
          <p:cNvSpPr>
            <a:spLocks noGrp="1"/>
          </p:cNvSpPr>
          <p:nvPr>
            <p:ph type="body"/>
          </p:nvPr>
        </p:nvSpPr>
        <p:spPr>
          <a:xfrm>
            <a:off x="839880" y="2057400"/>
            <a:ext cx="3931920" cy="3811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i-FI" sz="1600" strike="noStrike" u="none">
                <a:solidFill>
                  <a:schemeClr val="dk2"/>
                </a:solidFill>
                <a:uFillTx/>
                <a:latin typeface="Calibri"/>
              </a:rPr>
              <a:t>Muokkaa tekstin perustyylejä napsauttamalla</a:t>
            </a:r>
            <a:endParaRPr b="0" lang="fi-FI" sz="16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  <p:sp>
        <p:nvSpPr>
          <p:cNvPr id="300" name="PlaceHolder 4"/>
          <p:cNvSpPr>
            <a:spLocks noGrp="1"/>
          </p:cNvSpPr>
          <p:nvPr>
            <p:ph type="dt" idx="62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fi-FI" sz="1200" strike="noStrike" u="none">
                <a:solidFill>
                  <a:schemeClr val="dk2"/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fi-FI" sz="1200" strike="noStrike" u="none">
                <a:solidFill>
                  <a:schemeClr val="dk2"/>
                </a:solidFill>
                <a:uFillTx/>
                <a:latin typeface="Calibri"/>
              </a:rPr>
              <a:t> </a:t>
            </a:r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01" name="PlaceHolder 5"/>
          <p:cNvSpPr>
            <a:spLocks noGrp="1"/>
          </p:cNvSpPr>
          <p:nvPr>
            <p:ph type="ftr" idx="63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fi-FI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fi-FI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fi-FI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02" name="PlaceHolder 6"/>
          <p:cNvSpPr>
            <a:spLocks noGrp="1"/>
          </p:cNvSpPr>
          <p:nvPr>
            <p:ph type="sldNum" idx="64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fi-FI" sz="1200" strike="noStrike" u="none">
                <a:solidFill>
                  <a:schemeClr val="dk2"/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D350C9BD-C337-4D18-B13A-E4642A198D86}" type="slidenum">
              <a:rPr b="0" lang="fi-FI" sz="1200" strike="noStrike" u="none">
                <a:solidFill>
                  <a:schemeClr val="dk2"/>
                </a:solidFill>
                <a:uFillTx/>
                <a:latin typeface="Calibri"/>
              </a:rPr>
              <a:t>1</a:t>
            </a:fld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2"/>
  </p:sldLayoutIdLst>
</p:sldMaster>
</file>

<file path=ppt/slideMasters/slideMaster4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Tekstiruutu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dk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dk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04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1" lang="fi-FI" sz="3200" strike="noStrike" u="none">
                <a:solidFill>
                  <a:schemeClr val="dk2"/>
                </a:solidFill>
                <a:uFillTx/>
                <a:latin typeface="Calibri"/>
              </a:rPr>
              <a:t>Muokkaa ots. perustyyl. napsautt.</a:t>
            </a:r>
            <a:endParaRPr b="0" lang="fi-FI" sz="32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305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i-FI" sz="3200" strike="noStrike" u="none">
                <a:solidFill>
                  <a:schemeClr val="dk1"/>
                </a:solidFill>
                <a:uFillTx/>
                <a:latin typeface="Calibri"/>
              </a:rPr>
              <a:t>Lisää kuva napsauttamalla kuvaketta</a:t>
            </a:r>
            <a:endParaRPr b="0" lang="fi-FI" sz="32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  <p:sp>
        <p:nvSpPr>
          <p:cNvPr id="306" name="PlaceHolder 3"/>
          <p:cNvSpPr>
            <a:spLocks noGrp="1"/>
          </p:cNvSpPr>
          <p:nvPr>
            <p:ph type="body"/>
          </p:nvPr>
        </p:nvSpPr>
        <p:spPr>
          <a:xfrm>
            <a:off x="839880" y="2057400"/>
            <a:ext cx="3931920" cy="3811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i-FI" sz="1600" strike="noStrike" u="none">
                <a:solidFill>
                  <a:schemeClr val="dk2"/>
                </a:solidFill>
                <a:uFillTx/>
                <a:latin typeface="Calibri"/>
              </a:rPr>
              <a:t>Muokkaa tekstin perustyylejä napsauttamalla</a:t>
            </a:r>
            <a:endParaRPr b="0" lang="fi-FI" sz="16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  <p:sp>
        <p:nvSpPr>
          <p:cNvPr id="307" name="PlaceHolder 4"/>
          <p:cNvSpPr>
            <a:spLocks noGrp="1"/>
          </p:cNvSpPr>
          <p:nvPr>
            <p:ph type="dt" idx="65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fi-FI" sz="1200" strike="noStrike" u="none">
                <a:solidFill>
                  <a:schemeClr val="dk2"/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fi-FI" sz="1200" strike="noStrike" u="none">
                <a:solidFill>
                  <a:schemeClr val="dk2"/>
                </a:solidFill>
                <a:uFillTx/>
                <a:latin typeface="Calibri"/>
              </a:rPr>
              <a:t> </a:t>
            </a:r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08" name="PlaceHolder 5"/>
          <p:cNvSpPr>
            <a:spLocks noGrp="1"/>
          </p:cNvSpPr>
          <p:nvPr>
            <p:ph type="ftr" idx="66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fi-FI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fi-FI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fi-FI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09" name="PlaceHolder 6"/>
          <p:cNvSpPr>
            <a:spLocks noGrp="1"/>
          </p:cNvSpPr>
          <p:nvPr>
            <p:ph type="sldNum" idx="67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fi-FI" sz="1200" strike="noStrike" u="none">
                <a:solidFill>
                  <a:schemeClr val="dk2"/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17B139B0-3464-40ED-9087-A5234765C1EA}" type="slidenum">
              <a:rPr b="0" lang="fi-FI" sz="1200" strike="noStrike" u="none">
                <a:solidFill>
                  <a:schemeClr val="dk2"/>
                </a:solidFill>
                <a:uFillTx/>
                <a:latin typeface="Calibri"/>
              </a:rPr>
              <a:t>1</a:t>
            </a:fld>
            <a:endParaRPr b="0" lang="fi-FI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kstiruutu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dk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dk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4" name="Suorakulmio 2"/>
          <p:cNvSpPr/>
          <p:nvPr/>
        </p:nvSpPr>
        <p:spPr>
          <a:xfrm>
            <a:off x="0" y="4587840"/>
            <a:ext cx="5846400" cy="2269800"/>
          </a:xfrm>
          <a:prstGeom prst="rect">
            <a:avLst/>
          </a:prstGeom>
          <a:solidFill>
            <a:srgbClr val="003f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fi-FI" sz="1800" strike="noStrike" u="none">
              <a:solidFill>
                <a:schemeClr val="lt1"/>
              </a:solidFill>
              <a:uFillTx/>
              <a:latin typeface="Calibri"/>
            </a:endParaRPr>
          </a:p>
        </p:txBody>
      </p:sp>
      <p:sp>
        <p:nvSpPr>
          <p:cNvPr id="25" name="PlaceHolder 1"/>
          <p:cNvSpPr>
            <a:spLocks noGrp="1"/>
          </p:cNvSpPr>
          <p:nvPr>
            <p:ph type="body"/>
          </p:nvPr>
        </p:nvSpPr>
        <p:spPr>
          <a:xfrm>
            <a:off x="5846760" y="4587840"/>
            <a:ext cx="6344640" cy="2269800"/>
          </a:xfrm>
          <a:prstGeom prst="rect">
            <a:avLst/>
          </a:prstGeom>
          <a:solidFill>
            <a:schemeClr val="lt1"/>
          </a:solidFill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 algn="ctr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i-FI" sz="2000" strike="noStrike" u="none">
                <a:solidFill>
                  <a:schemeClr val="dk1"/>
                </a:solidFill>
                <a:uFillTx/>
                <a:latin typeface="Calibri"/>
              </a:rPr>
              <a:t>Kuvapaikka </a:t>
            </a:r>
            <a:br>
              <a:rPr sz="2000"/>
            </a:br>
            <a:r>
              <a:rPr b="0" lang="fi-FI" sz="2000" strike="noStrike" u="none">
                <a:solidFill>
                  <a:schemeClr val="dk1"/>
                </a:solidFill>
                <a:uFillTx/>
                <a:latin typeface="Calibri"/>
              </a:rPr>
              <a:t>(jos esitys verkkoympäristöön, </a:t>
            </a:r>
            <a:br>
              <a:rPr sz="2000"/>
            </a:br>
            <a:r>
              <a:rPr b="0" lang="fi-FI" sz="2000" strike="noStrike" u="none">
                <a:solidFill>
                  <a:schemeClr val="dk1"/>
                </a:solidFill>
                <a:uFillTx/>
                <a:latin typeface="Calibri"/>
              </a:rPr>
              <a:t>lisää vaihtoehtoinen teksti)</a:t>
            </a:r>
            <a:endParaRPr b="0" lang="fi-FI" sz="2000" strike="noStrike" u="none">
              <a:solidFill>
                <a:schemeClr val="lt2">
                  <a:lumMod val="10000"/>
                </a:schemeClr>
              </a:solidFill>
              <a:uFillTx/>
              <a:latin typeface="Calibri"/>
            </a:endParaRPr>
          </a:p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endParaRPr b="0" lang="fi-FI" sz="2000" strike="noStrike" u="none">
              <a:solidFill>
                <a:schemeClr val="lt2">
                  <a:lumMod val="10000"/>
                </a:schemeClr>
              </a:solidFill>
              <a:uFillTx/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4094640" cy="4587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 algn="ctr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i-FI" sz="2000" strike="noStrike" u="none">
                <a:solidFill>
                  <a:schemeClr val="dk1"/>
                </a:solidFill>
                <a:uFillTx/>
                <a:latin typeface="Calibri"/>
              </a:rPr>
              <a:t>Kuvapaikka </a:t>
            </a:r>
            <a:br>
              <a:rPr sz="2000"/>
            </a:br>
            <a:r>
              <a:rPr b="0" lang="fi-FI" sz="2000" strike="noStrike" u="none">
                <a:solidFill>
                  <a:schemeClr val="dk1"/>
                </a:solidFill>
                <a:uFillTx/>
                <a:latin typeface="Calibri"/>
              </a:rPr>
              <a:t>(jos esitys verkkoympäristöön, </a:t>
            </a:r>
            <a:br>
              <a:rPr sz="2000"/>
            </a:br>
            <a:r>
              <a:rPr b="0" lang="fi-FI" sz="2000" strike="noStrike" u="none">
                <a:solidFill>
                  <a:schemeClr val="dk1"/>
                </a:solidFill>
                <a:uFillTx/>
                <a:latin typeface="Calibri"/>
              </a:rPr>
              <a:t>lisää vaihtoehtoinen teksti)</a:t>
            </a:r>
            <a:endParaRPr b="0" lang="fi-FI" sz="2000" strike="noStrike" u="none">
              <a:solidFill>
                <a:schemeClr val="lt2">
                  <a:lumMod val="10000"/>
                </a:schemeClr>
              </a:solidFill>
              <a:uFillTx/>
              <a:latin typeface="Calibri"/>
            </a:endParaRPr>
          </a:p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endParaRPr b="0" lang="fi-FI" sz="2000" strike="noStrike" u="none">
              <a:solidFill>
                <a:schemeClr val="lt2">
                  <a:lumMod val="10000"/>
                </a:schemeClr>
              </a:solidFill>
              <a:uFillTx/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095000" y="0"/>
            <a:ext cx="4001760" cy="4587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 algn="ctr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i-FI" sz="2000" strike="noStrike" u="none">
                <a:solidFill>
                  <a:schemeClr val="dk1"/>
                </a:solidFill>
                <a:uFillTx/>
                <a:latin typeface="Calibri"/>
              </a:rPr>
              <a:t>Kuvapaikka </a:t>
            </a:r>
            <a:br>
              <a:rPr sz="2000"/>
            </a:br>
            <a:r>
              <a:rPr b="0" lang="fi-FI" sz="2000" strike="noStrike" u="none">
                <a:solidFill>
                  <a:schemeClr val="dk1"/>
                </a:solidFill>
                <a:uFillTx/>
                <a:latin typeface="Calibri"/>
              </a:rPr>
              <a:t>(jos esitys verkkoympäristöön, </a:t>
            </a:r>
            <a:br>
              <a:rPr sz="2000"/>
            </a:br>
            <a:r>
              <a:rPr b="0" lang="fi-FI" sz="2000" strike="noStrike" u="none">
                <a:solidFill>
                  <a:schemeClr val="dk1"/>
                </a:solidFill>
                <a:uFillTx/>
                <a:latin typeface="Calibri"/>
              </a:rPr>
              <a:t>lisää vaihtoehtoinen teksti)</a:t>
            </a:r>
            <a:endParaRPr b="0" lang="fi-FI" sz="2000" strike="noStrike" u="none">
              <a:solidFill>
                <a:schemeClr val="lt2">
                  <a:lumMod val="10000"/>
                </a:schemeClr>
              </a:solidFill>
              <a:uFillTx/>
              <a:latin typeface="Calibri"/>
            </a:endParaRPr>
          </a:p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endParaRPr b="0" lang="fi-FI" sz="2000" strike="noStrike" u="none">
              <a:solidFill>
                <a:schemeClr val="lt2">
                  <a:lumMod val="10000"/>
                </a:schemeClr>
              </a:solidFill>
              <a:uFillTx/>
              <a:latin typeface="Calibri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8097120" y="0"/>
            <a:ext cx="4094640" cy="4587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 algn="ctr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i-FI" sz="2000" strike="noStrike" u="none">
                <a:solidFill>
                  <a:schemeClr val="dk1"/>
                </a:solidFill>
                <a:uFillTx/>
                <a:latin typeface="Calibri"/>
              </a:rPr>
              <a:t>Kuvapaikka </a:t>
            </a:r>
            <a:br>
              <a:rPr sz="2000"/>
            </a:br>
            <a:r>
              <a:rPr b="0" lang="fi-FI" sz="2000" strike="noStrike" u="none">
                <a:solidFill>
                  <a:schemeClr val="dk1"/>
                </a:solidFill>
                <a:uFillTx/>
                <a:latin typeface="Calibri"/>
              </a:rPr>
              <a:t>(jos esitys verkkoympäristöön, </a:t>
            </a:r>
            <a:br>
              <a:rPr sz="2000"/>
            </a:br>
            <a:r>
              <a:rPr b="0" lang="fi-FI" sz="2000" strike="noStrike" u="none">
                <a:solidFill>
                  <a:schemeClr val="dk1"/>
                </a:solidFill>
                <a:uFillTx/>
                <a:latin typeface="Calibri"/>
              </a:rPr>
              <a:t>lisää vaihtoehtoinen teksti)</a:t>
            </a:r>
            <a:endParaRPr b="0" lang="fi-FI" sz="2000" strike="noStrike" u="none">
              <a:solidFill>
                <a:schemeClr val="lt2">
                  <a:lumMod val="10000"/>
                </a:schemeClr>
              </a:solidFill>
              <a:uFillTx/>
              <a:latin typeface="Calibri"/>
            </a:endParaRPr>
          </a:p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endParaRPr b="0" lang="fi-FI" sz="2000" strike="noStrike" u="none">
              <a:solidFill>
                <a:schemeClr val="lt2">
                  <a:lumMod val="10000"/>
                </a:schemeClr>
              </a:solidFill>
              <a:uFillTx/>
              <a:latin typeface="Calibri"/>
            </a:endParaRPr>
          </a:p>
        </p:txBody>
      </p:sp>
      <p:sp>
        <p:nvSpPr>
          <p:cNvPr id="29" name="Tekstiruutu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324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lt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lt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title"/>
          </p:nvPr>
        </p:nvSpPr>
        <p:spPr>
          <a:xfrm>
            <a:off x="461160" y="4921920"/>
            <a:ext cx="4926240" cy="12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914400">
              <a:lnSpc>
                <a:spcPct val="90000"/>
              </a:lnSpc>
              <a:buNone/>
            </a:pPr>
            <a:r>
              <a:rPr b="0" i="1" lang="fi-FI" sz="1800" strike="noStrike" u="none">
                <a:solidFill>
                  <a:schemeClr val="lt1"/>
                </a:solidFill>
                <a:uFillTx/>
                <a:latin typeface="Calibri"/>
              </a:rPr>
              <a:t>Muokkaa ots. perustyyl. napsautt.</a:t>
            </a:r>
            <a:endParaRPr b="0" lang="fi-FI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2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kstiruutu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dk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dk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pic>
        <p:nvPicPr>
          <p:cNvPr id="32" name="Kuva 10" descr="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/>
          <a:srcRect l="483" t="1158" r="12689" b="1158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54040" y="1224360"/>
            <a:ext cx="11086560" cy="4086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90000"/>
              </a:lnSpc>
              <a:buNone/>
            </a:pPr>
            <a:r>
              <a:rPr b="1" lang="fi-FI" sz="7200" strike="noStrike" u="none">
                <a:solidFill>
                  <a:srgbClr val="50c9b5"/>
                </a:solidFill>
                <a:uFillTx/>
                <a:latin typeface="Calibri"/>
              </a:rPr>
              <a:t>Viimeiseen diaan esityksen tärkein pointti kertauksena</a:t>
            </a:r>
            <a:endParaRPr b="0" lang="fi-FI" sz="72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pic>
        <p:nvPicPr>
          <p:cNvPr id="34" name="Kuva 12" descr="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406440" y="6145920"/>
            <a:ext cx="809640" cy="46116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35" name="Tekstiruutu 6"/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lt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lt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4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dk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kstiruutu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dk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dk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pic>
        <p:nvPicPr>
          <p:cNvPr id="37" name="Kuva 10" descr="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/>
          <a:srcRect l="483" t="1158" r="12689" b="1158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54040" y="1674000"/>
            <a:ext cx="11086560" cy="2387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defTabSz="914400">
              <a:lnSpc>
                <a:spcPct val="90000"/>
              </a:lnSpc>
              <a:buNone/>
            </a:pPr>
            <a:r>
              <a:rPr b="1" lang="fi-FI" sz="7200" strike="noStrike" u="none">
                <a:solidFill>
                  <a:srgbClr val="50c9b5"/>
                </a:solidFill>
                <a:uFillTx/>
                <a:latin typeface="Calibri"/>
              </a:rPr>
              <a:t>Muokkaa ots. perustyyl. napsautt.</a:t>
            </a:r>
            <a:endParaRPr b="0" lang="fi-FI" sz="72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pic>
        <p:nvPicPr>
          <p:cNvPr id="39" name="Kuva 12" descr="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382680" y="5735520"/>
            <a:ext cx="1389960" cy="79200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40" name="Tekstiruutu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lt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lt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4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kstiruutu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dk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dk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3240" y="480960"/>
            <a:ext cx="1121112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defTabSz="914400">
              <a:lnSpc>
                <a:spcPct val="90000"/>
              </a:lnSpc>
              <a:buNone/>
            </a:pPr>
            <a:r>
              <a:rPr b="1" lang="fi-FI" sz="5400" strike="noStrike" u="none">
                <a:solidFill>
                  <a:schemeClr val="dk2"/>
                </a:solidFill>
                <a:uFillTx/>
                <a:latin typeface="Calibri"/>
              </a:rPr>
              <a:t>Muokkaa ots. perustyyl. napsautt.</a:t>
            </a:r>
            <a:endParaRPr b="0" lang="fi-FI" sz="5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3240" y="2043360"/>
            <a:ext cx="11211120" cy="39992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1d1a12"/>
              </a:buClr>
              <a:buFont typeface="Arial"/>
              <a:buChar char="•"/>
            </a:pPr>
            <a:r>
              <a:rPr b="0" lang="fi-FI" sz="2800" strike="noStrike" u="none">
                <a:solidFill>
                  <a:schemeClr val="lt2">
                    <a:lumMod val="10000"/>
                  </a:schemeClr>
                </a:solidFill>
                <a:uFillTx/>
                <a:latin typeface="Calibri"/>
              </a:rPr>
              <a:t>Muokkaa tekstin perustyylejä napsauttamalla</a:t>
            </a:r>
            <a:endParaRPr b="0" lang="fi-FI" sz="2800" strike="noStrike" u="none">
              <a:solidFill>
                <a:schemeClr val="lt2">
                  <a:lumMod val="10000"/>
                </a:schemeClr>
              </a:solidFill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1d1a12"/>
              </a:buClr>
              <a:buFont typeface="Arial"/>
              <a:buChar char="•"/>
            </a:pPr>
            <a:r>
              <a:rPr b="0" lang="fi-FI" sz="2400" strike="noStrike" u="none">
                <a:solidFill>
                  <a:schemeClr val="lt2">
                    <a:lumMod val="10000"/>
                  </a:schemeClr>
                </a:solidFill>
                <a:uFillTx/>
                <a:latin typeface="Calibri"/>
              </a:rPr>
              <a:t>toinen taso</a:t>
            </a:r>
            <a:endParaRPr b="0" lang="fi-FI" sz="2400" strike="noStrike" u="none">
              <a:solidFill>
                <a:schemeClr val="lt2">
                  <a:lumMod val="10000"/>
                </a:schemeClr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1d1a12"/>
              </a:buClr>
              <a:buFont typeface="Arial"/>
              <a:buChar char="•"/>
            </a:pPr>
            <a:r>
              <a:rPr b="0" lang="fi-FI" sz="2000" strike="noStrike" u="none">
                <a:solidFill>
                  <a:schemeClr val="lt2">
                    <a:lumMod val="10000"/>
                  </a:schemeClr>
                </a:solidFill>
                <a:uFillTx/>
                <a:latin typeface="Calibri"/>
              </a:rPr>
              <a:t>kolmas taso</a:t>
            </a:r>
            <a:endParaRPr b="0" lang="fi-FI" sz="2000" strike="noStrike" u="none">
              <a:solidFill>
                <a:schemeClr val="lt2">
                  <a:lumMod val="10000"/>
                </a:schemeClr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1d1a12"/>
              </a:buClr>
              <a:buFont typeface="Arial"/>
              <a:buChar char="•"/>
            </a:pPr>
            <a:r>
              <a:rPr b="0" lang="fi-FI" sz="1800" strike="noStrike" u="none">
                <a:solidFill>
                  <a:schemeClr val="lt2">
                    <a:lumMod val="10000"/>
                  </a:schemeClr>
                </a:solidFill>
                <a:uFillTx/>
                <a:latin typeface="Calibri"/>
              </a:rPr>
              <a:t>neljäs taso</a:t>
            </a:r>
            <a:endParaRPr b="0" lang="fi-FI" sz="1800" strike="noStrike" u="none">
              <a:solidFill>
                <a:schemeClr val="lt2">
                  <a:lumMod val="10000"/>
                </a:schemeClr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1d1a12"/>
              </a:buClr>
              <a:buFont typeface="Arial"/>
              <a:buChar char="•"/>
            </a:pPr>
            <a:r>
              <a:rPr b="0" lang="fi-FI" sz="1800" strike="noStrike" u="none">
                <a:solidFill>
                  <a:schemeClr val="lt2">
                    <a:lumMod val="10000"/>
                  </a:schemeClr>
                </a:solidFill>
                <a:uFillTx/>
                <a:latin typeface="Calibri"/>
              </a:rPr>
              <a:t>viides taso</a:t>
            </a:r>
            <a:endParaRPr b="0" lang="fi-FI" sz="1800" strike="noStrike" u="none">
              <a:solidFill>
                <a:schemeClr val="lt2">
                  <a:lumMod val="10000"/>
                </a:schemeClr>
              </a:solidFill>
              <a:uFillTx/>
              <a:latin typeface="Calibri"/>
            </a:endParaRPr>
          </a:p>
        </p:txBody>
      </p:sp>
      <p:pic>
        <p:nvPicPr>
          <p:cNvPr id="46" name="Kuva 9" descr="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450360" y="6200640"/>
            <a:ext cx="763560" cy="403200"/>
          </a:xfrm>
          <a:prstGeom prst="rect">
            <a:avLst/>
          </a:prstGeom>
          <a:noFill/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3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50c9b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kstiruutu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11400" y="6354360"/>
            <a:ext cx="4269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914400">
              <a:lnSpc>
                <a:spcPct val="100000"/>
              </a:lnSpc>
            </a:pPr>
            <a:r>
              <a:rPr b="0" lang="fi-FI" sz="1200" strike="noStrike" u="none">
                <a:solidFill>
                  <a:schemeClr val="dk1"/>
                </a:solidFill>
                <a:uFillTx/>
                <a:latin typeface="Calibri"/>
              </a:rPr>
              <a:t>Pohjois-Karjalan hyvinvointialue   |   </a:t>
            </a:r>
            <a:r>
              <a:rPr b="1" lang="fi-FI" sz="1200" strike="noStrike" u="none">
                <a:solidFill>
                  <a:schemeClr val="dk1"/>
                </a:solidFill>
                <a:uFillTx/>
                <a:latin typeface="Calibri"/>
              </a:rPr>
              <a:t>www.siunsote.fi</a:t>
            </a:r>
            <a:endParaRPr b="0" lang="fi-FI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9040" y="1709640"/>
            <a:ext cx="11223720" cy="2852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defTabSz="914400">
              <a:lnSpc>
                <a:spcPct val="90000"/>
              </a:lnSpc>
              <a:buNone/>
            </a:pPr>
            <a:r>
              <a:rPr b="1" lang="fi-FI" sz="6000" strike="noStrike" u="none">
                <a:solidFill>
                  <a:schemeClr val="dk2"/>
                </a:solidFill>
                <a:uFillTx/>
                <a:latin typeface="Calibri"/>
              </a:rPr>
              <a:t>Muokkaa ots. perustyyl. napsautt.</a:t>
            </a:r>
            <a:endParaRPr b="0" lang="fi-FI" sz="60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pic>
        <p:nvPicPr>
          <p:cNvPr id="51" name="Kuva 9" descr="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450360" y="6200640"/>
            <a:ext cx="763560" cy="40320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9040" y="4858200"/>
            <a:ext cx="11223720" cy="1231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i-FI" sz="2400" strike="noStrike" u="none">
                <a:solidFill>
                  <a:schemeClr val="dk2"/>
                </a:solidFill>
                <a:uFillTx/>
                <a:latin typeface="Calibri"/>
              </a:rPr>
              <a:t>Muokkaa tekstin perustyylejä napsauttamalla</a:t>
            </a:r>
            <a:endParaRPr b="0" lang="fi-FI" sz="2400" strike="noStrike" u="none">
              <a:solidFill>
                <a:schemeClr val="lt2">
                  <a:lumMod val="10000"/>
                </a:schemeClr>
              </a:solidFill>
              <a:uFillTx/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3.png"/><Relationship Id="rId3" Type="http://schemas.openxmlformats.org/officeDocument/2006/relationships/slideLayout" Target="../slideLayouts/slideLayout47.xml"/><Relationship Id="rId4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4.png"/><Relationship Id="rId3" Type="http://schemas.openxmlformats.org/officeDocument/2006/relationships/slideLayout" Target="../slideLayouts/slideLayout47.xml"/><Relationship Id="rId4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4.png"/><Relationship Id="rId3" Type="http://schemas.openxmlformats.org/officeDocument/2006/relationships/slideLayout" Target="../slideLayouts/slideLayout47.xml"/><Relationship Id="rId4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5.png"/><Relationship Id="rId3" Type="http://schemas.openxmlformats.org/officeDocument/2006/relationships/slideLayout" Target="../slideLayouts/slideLayout47.xml"/><Relationship Id="rId4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0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9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0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47.xml"/><Relationship Id="rId3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4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4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47.xml"/><Relationship Id="rId3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47.xml"/><Relationship Id="rId3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47.xml"/><Relationship Id="rId3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png"/><Relationship Id="rId3" Type="http://schemas.openxmlformats.org/officeDocument/2006/relationships/slideLayout" Target="../slideLayouts/slideLayout47.xml"/><Relationship Id="rId4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8" name="Ryhmä 1"/>
          <p:cNvGrpSpPr/>
          <p:nvPr/>
        </p:nvGrpSpPr>
        <p:grpSpPr>
          <a:xfrm>
            <a:off x="177480" y="209880"/>
            <a:ext cx="11992680" cy="6656760"/>
            <a:chOff x="177480" y="209880"/>
            <a:chExt cx="11992680" cy="6656760"/>
          </a:xfrm>
        </p:grpSpPr>
        <p:sp>
          <p:nvSpPr>
            <p:cNvPr id="489" name="Freeform 178"/>
            <p:cNvSpPr/>
            <p:nvPr/>
          </p:nvSpPr>
          <p:spPr>
            <a:xfrm>
              <a:off x="209520" y="1566360"/>
              <a:ext cx="2166120" cy="1276200"/>
            </a:xfrm>
            <a:custGeom>
              <a:avLst/>
              <a:gdLst>
                <a:gd name="textAreaLeft" fmla="*/ 0 w 2166120"/>
                <a:gd name="textAreaRight" fmla="*/ 2166480 w 2166120"/>
                <a:gd name="textAreaTop" fmla="*/ 0 h 1276200"/>
                <a:gd name="textAreaBottom" fmla="*/ 1276560 h 1276200"/>
              </a:gdLst>
              <a:ahLst/>
              <a:rect l="textAreaLeft" t="textAreaTop" r="textAreaRight" b="textAreaBottom"/>
              <a:pathLst>
                <a:path w="2672" h="1126">
                  <a:moveTo>
                    <a:pt x="2365" y="1125"/>
                  </a:moveTo>
                  <a:lnTo>
                    <a:pt x="0" y="1125"/>
                  </a:lnTo>
                  <a:lnTo>
                    <a:pt x="0" y="0"/>
                  </a:lnTo>
                  <a:lnTo>
                    <a:pt x="2365" y="0"/>
                  </a:lnTo>
                  <a:lnTo>
                    <a:pt x="2671" y="558"/>
                  </a:lnTo>
                  <a:lnTo>
                    <a:pt x="2365" y="1125"/>
                  </a:lnTo>
                </a:path>
              </a:pathLst>
            </a:custGeom>
            <a:solidFill>
              <a:srgbClr val="7ad7e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Asiakas-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Koordinaattori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-toimintamalli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90" name="TextBox 69"/>
            <p:cNvSpPr/>
            <p:nvPr/>
          </p:nvSpPr>
          <p:spPr>
            <a:xfrm>
              <a:off x="2456640" y="1315080"/>
              <a:ext cx="9705240" cy="14720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28b8ce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91" name="Tekstiruutu 177"/>
            <p:cNvSpPr/>
            <p:nvPr/>
          </p:nvSpPr>
          <p:spPr>
            <a:xfrm>
              <a:off x="2572200" y="963720"/>
              <a:ext cx="1017000" cy="3740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1" lang="fi-FI" sz="1870" strike="noStrike" u="none">
                  <a:solidFill>
                    <a:srgbClr val="000000"/>
                  </a:solidFill>
                  <a:uFillTx/>
                  <a:latin typeface="Open Sans"/>
                  <a:ea typeface="Open Sans"/>
                </a:rPr>
                <a:t>09/23</a:t>
              </a: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92" name="TextBox 69"/>
            <p:cNvSpPr/>
            <p:nvPr/>
          </p:nvSpPr>
          <p:spPr>
            <a:xfrm>
              <a:off x="2456640" y="3188160"/>
              <a:ext cx="9703800" cy="18176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93" name="TextBox 69"/>
            <p:cNvSpPr/>
            <p:nvPr/>
          </p:nvSpPr>
          <p:spPr>
            <a:xfrm>
              <a:off x="2456640" y="4931640"/>
              <a:ext cx="9703800" cy="18176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94" name="Tekstiruutu 185"/>
            <p:cNvSpPr/>
            <p:nvPr/>
          </p:nvSpPr>
          <p:spPr>
            <a:xfrm>
              <a:off x="177480" y="209880"/>
              <a:ext cx="5562360" cy="3740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1" lang="fi-FI" sz="1870" strike="noStrike" u="none">
                  <a:solidFill>
                    <a:srgbClr val="000000"/>
                  </a:solidFill>
                  <a:uFillTx/>
                  <a:latin typeface="Open Sans"/>
                  <a:ea typeface="Open Sans"/>
                </a:rPr>
                <a:t>2023 Investointi 1/Nuorten mielenterveys</a:t>
              </a: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95" name="Freeform 178"/>
            <p:cNvSpPr/>
            <p:nvPr/>
          </p:nvSpPr>
          <p:spPr>
            <a:xfrm>
              <a:off x="209520" y="3315600"/>
              <a:ext cx="2166120" cy="1276200"/>
            </a:xfrm>
            <a:custGeom>
              <a:avLst/>
              <a:gdLst>
                <a:gd name="textAreaLeft" fmla="*/ 0 w 2166120"/>
                <a:gd name="textAreaRight" fmla="*/ 2166480 w 2166120"/>
                <a:gd name="textAreaTop" fmla="*/ 0 h 1276200"/>
                <a:gd name="textAreaBottom" fmla="*/ 1276560 h 1276200"/>
              </a:gdLst>
              <a:ahLst/>
              <a:rect l="textAreaLeft" t="textAreaTop" r="textAreaRight" b="textAreaBottom"/>
              <a:pathLst>
                <a:path w="2672" h="1126">
                  <a:moveTo>
                    <a:pt x="2365" y="1125"/>
                  </a:moveTo>
                  <a:lnTo>
                    <a:pt x="0" y="1125"/>
                  </a:lnTo>
                  <a:lnTo>
                    <a:pt x="0" y="0"/>
                  </a:lnTo>
                  <a:lnTo>
                    <a:pt x="2365" y="0"/>
                  </a:lnTo>
                  <a:lnTo>
                    <a:pt x="2671" y="558"/>
                  </a:lnTo>
                  <a:lnTo>
                    <a:pt x="2365" y="1125"/>
                  </a:lnTo>
                </a:path>
              </a:pathLst>
            </a:custGeom>
            <a:solidFill>
              <a:srgbClr val="7ad7e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Psykosos.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menetelmien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tukeminen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96" name="Freeform 178"/>
            <p:cNvSpPr/>
            <p:nvPr/>
          </p:nvSpPr>
          <p:spPr>
            <a:xfrm>
              <a:off x="209520" y="5059080"/>
              <a:ext cx="2166120" cy="1276200"/>
            </a:xfrm>
            <a:custGeom>
              <a:avLst/>
              <a:gdLst>
                <a:gd name="textAreaLeft" fmla="*/ 0 w 2166120"/>
                <a:gd name="textAreaRight" fmla="*/ 2166480 w 2166120"/>
                <a:gd name="textAreaTop" fmla="*/ 0 h 1276200"/>
                <a:gd name="textAreaBottom" fmla="*/ 1276560 h 1276200"/>
              </a:gdLst>
              <a:ahLst/>
              <a:rect l="textAreaLeft" t="textAreaTop" r="textAreaRight" b="textAreaBottom"/>
              <a:pathLst>
                <a:path w="2672" h="1126">
                  <a:moveTo>
                    <a:pt x="2365" y="1125"/>
                  </a:moveTo>
                  <a:lnTo>
                    <a:pt x="0" y="1125"/>
                  </a:lnTo>
                  <a:lnTo>
                    <a:pt x="0" y="0"/>
                  </a:lnTo>
                  <a:lnTo>
                    <a:pt x="2365" y="0"/>
                  </a:lnTo>
                  <a:lnTo>
                    <a:pt x="2671" y="558"/>
                  </a:lnTo>
                  <a:lnTo>
                    <a:pt x="2365" y="1125"/>
                  </a:lnTo>
                </a:path>
              </a:pathLst>
            </a:custGeom>
            <a:solidFill>
              <a:srgbClr val="7ad7e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Kuntoutuksen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toimintamalli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97" name="TextBox 69"/>
            <p:cNvSpPr/>
            <p:nvPr/>
          </p:nvSpPr>
          <p:spPr>
            <a:xfrm>
              <a:off x="2459520" y="3203640"/>
              <a:ext cx="9703800" cy="18176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28b8ce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98" name="TextBox 69"/>
            <p:cNvSpPr/>
            <p:nvPr/>
          </p:nvSpPr>
          <p:spPr>
            <a:xfrm>
              <a:off x="2466360" y="5049000"/>
              <a:ext cx="9703800" cy="18176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28b8ce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99" name="Suorakulmio 192"/>
            <p:cNvSpPr/>
            <p:nvPr/>
          </p:nvSpPr>
          <p:spPr>
            <a:xfrm>
              <a:off x="4623120" y="3308040"/>
              <a:ext cx="2565000" cy="333000"/>
            </a:xfrm>
            <a:prstGeom prst="rect">
              <a:avLst/>
            </a:prstGeom>
            <a:gradFill rotWithShape="0">
              <a:gsLst>
                <a:gs pos="0">
                  <a:srgbClr val="a6ecff"/>
                </a:gs>
                <a:gs pos="35000">
                  <a:srgbClr val="c0f2ff"/>
                </a:gs>
                <a:gs pos="100000">
                  <a:srgbClr val="e6faff"/>
                </a:gs>
              </a:gsLst>
              <a:lin ang="16200000"/>
            </a:gradFill>
            <a:ln w="9525">
              <a:solidFill>
                <a:srgbClr val="23b6cd"/>
              </a:solidFill>
              <a:round/>
            </a:ln>
            <a:effectLst>
              <a:outerShdw blurRad="39960" dir="5400000" dist="20160" rotWithShape="0">
                <a:srgbClr val="000000">
                  <a:alpha val="38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600" strike="noStrike" u="none">
                  <a:solidFill>
                    <a:srgbClr val="000000"/>
                  </a:solidFill>
                  <a:uFillTx/>
                  <a:latin typeface="Open Sans"/>
                </a:rPr>
                <a:t>IPC-koulutukset jatkuu</a:t>
              </a:r>
              <a:endParaRPr b="0" lang="fi-FI" sz="160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500" name="Suorakulmio: Pyöristetyt kulmat 195"/>
            <p:cNvSpPr/>
            <p:nvPr/>
          </p:nvSpPr>
          <p:spPr>
            <a:xfrm>
              <a:off x="6352920" y="3915000"/>
              <a:ext cx="2385720" cy="74268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  <a:ea typeface="Open Sans"/>
                </a:rPr>
                <a:t>IPC-/IPTN –menetelmien käytön ohjauksen jatkosuunnitelma Tulsotelta Hyke:lle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501" name="Suorakulmio: Pyöristetyt kulmat 196"/>
            <p:cNvSpPr/>
            <p:nvPr/>
          </p:nvSpPr>
          <p:spPr>
            <a:xfrm>
              <a:off x="8237160" y="1444680"/>
              <a:ext cx="2975760" cy="31320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340" strike="noStrike" u="none">
                  <a:solidFill>
                    <a:srgbClr val="ffffff"/>
                  </a:solidFill>
                  <a:uFillTx/>
                  <a:latin typeface="Open Sans"/>
                  <a:ea typeface="Open Sans"/>
                </a:rPr>
                <a:t>Sujuvat palvelut-valmennus alkaa</a:t>
              </a:r>
              <a:endParaRPr b="0" lang="fi-FI" sz="134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502" name="Suorakulmio: Pyöristetyt kulmat 199"/>
            <p:cNvSpPr/>
            <p:nvPr/>
          </p:nvSpPr>
          <p:spPr>
            <a:xfrm>
              <a:off x="9964440" y="3950280"/>
              <a:ext cx="2064240" cy="63180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340" strike="noStrike" u="none">
                  <a:solidFill>
                    <a:srgbClr val="ffffff"/>
                  </a:solidFill>
                  <a:uFillTx/>
                  <a:latin typeface="Open Sans"/>
                  <a:ea typeface="Open Sans"/>
                </a:rPr>
                <a:t>Tuloskatsaus; menetelmien käyttö</a:t>
              </a:r>
              <a:endParaRPr b="0" lang="fi-FI" sz="134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503" name="Suorakulmio: Pyöristetyt kulmat 200"/>
            <p:cNvSpPr/>
            <p:nvPr/>
          </p:nvSpPr>
          <p:spPr>
            <a:xfrm>
              <a:off x="5637960" y="5492880"/>
              <a:ext cx="2064240" cy="63180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340" strike="noStrike" u="none">
                  <a:solidFill>
                    <a:srgbClr val="ffffff"/>
                  </a:solidFill>
                  <a:uFillTx/>
                  <a:latin typeface="Open Sans"/>
                  <a:ea typeface="Open Sans"/>
                </a:rPr>
                <a:t>Kuntoutusohjaaja -&gt; suunnitelman toimenpiteet</a:t>
              </a:r>
              <a:endParaRPr b="0" lang="fi-FI" sz="134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504" name="Suorakulmio: Pyöristetyt kulmat 205"/>
            <p:cNvSpPr/>
            <p:nvPr/>
          </p:nvSpPr>
          <p:spPr>
            <a:xfrm>
              <a:off x="6320520" y="2349720"/>
              <a:ext cx="1468440" cy="48888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</a:rPr>
                <a:t>Palvelukanavien suunnittelu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505" name="Suorakulmio: Pyöristetyt kulmat 206"/>
            <p:cNvSpPr/>
            <p:nvPr/>
          </p:nvSpPr>
          <p:spPr>
            <a:xfrm>
              <a:off x="2466360" y="1428840"/>
              <a:ext cx="3398400" cy="27468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</a:rPr>
                <a:t>Sähköinen ajanvaraus auki asiakkaille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</p:grpSp>
      <p:pic>
        <p:nvPicPr>
          <p:cNvPr id="506" name="Kuva 209" descr="Kuva, joka sisältää kohteen teksti&#10;&#10;Kuvaus luotu automaattisesti"/>
          <p:cNvPicPr/>
          <p:nvPr/>
        </p:nvPicPr>
        <p:blipFill>
          <a:blip r:embed="rId1"/>
          <a:stretch/>
        </p:blipFill>
        <p:spPr>
          <a:xfrm>
            <a:off x="10317960" y="6337080"/>
            <a:ext cx="1873800" cy="47052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507" name="Kuva 3" descr="Kuva, joka sisältää kohteen teksti, piha-, kuvakaappaus, merkki&#10;&#10;Kuvaus luotu automaattisesti"/>
          <p:cNvPicPr/>
          <p:nvPr/>
        </p:nvPicPr>
        <p:blipFill>
          <a:blip r:embed="rId2"/>
          <a:stretch/>
        </p:blipFill>
        <p:spPr>
          <a:xfrm>
            <a:off x="8834760" y="1803240"/>
            <a:ext cx="1780200" cy="99396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508" name="Suorakulmio: Pyöristetyt kulmat 2"/>
          <p:cNvSpPr/>
          <p:nvPr/>
        </p:nvSpPr>
        <p:spPr>
          <a:xfrm>
            <a:off x="4462200" y="2132280"/>
            <a:ext cx="1812600" cy="275400"/>
          </a:xfrm>
          <a:prstGeom prst="roundRect">
            <a:avLst>
              <a:gd name="adj" fmla="val 16667"/>
            </a:avLst>
          </a:prstGeom>
          <a:solidFill>
            <a:srgbClr val="077e9e"/>
          </a:solidFill>
          <a:ln w="25400">
            <a:solidFill>
              <a:srgbClr val="055d7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1219320">
              <a:lnSpc>
                <a:spcPct val="100000"/>
              </a:lnSpc>
              <a:tabLst>
                <a:tab algn="l" pos="0"/>
              </a:tabLst>
            </a:pPr>
            <a:r>
              <a:rPr b="0" lang="fi-FI" sz="1200" strike="noStrike" u="none">
                <a:solidFill>
                  <a:srgbClr val="ffffff"/>
                </a:solidFill>
                <a:uFillTx/>
                <a:latin typeface="Open Sans"/>
              </a:rPr>
              <a:t>Viestintäsuunnitelma</a:t>
            </a:r>
            <a:endParaRPr b="0" lang="fi-FI" sz="1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09" name="Suorakulmio: Pyöristetyt kulmat 4"/>
          <p:cNvSpPr/>
          <p:nvPr/>
        </p:nvSpPr>
        <p:spPr>
          <a:xfrm>
            <a:off x="10275480" y="5660640"/>
            <a:ext cx="1291680" cy="3492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25400">
            <a:solidFill>
              <a:srgbClr val="055d7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 defTabSz="1219320">
              <a:lnSpc>
                <a:spcPct val="100000"/>
              </a:lnSpc>
            </a:pPr>
            <a:r>
              <a:rPr b="0" lang="fi-FI" sz="1200" strike="noStrike" u="none">
                <a:solidFill>
                  <a:srgbClr val="ffffff"/>
                </a:solidFill>
                <a:uFillTx/>
                <a:latin typeface="Open Sans"/>
                <a:ea typeface="Open Sans"/>
              </a:rPr>
              <a:t>Rekry suunnitelma</a:t>
            </a:r>
            <a:endParaRPr b="0" lang="fi-FI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10" name="Suorakulmio: Pyöristetyt kulmat 5"/>
          <p:cNvSpPr/>
          <p:nvPr/>
        </p:nvSpPr>
        <p:spPr>
          <a:xfrm>
            <a:off x="5889600" y="1804320"/>
            <a:ext cx="1812600" cy="275400"/>
          </a:xfrm>
          <a:prstGeom prst="roundRect">
            <a:avLst>
              <a:gd name="adj" fmla="val 16667"/>
            </a:avLst>
          </a:prstGeom>
          <a:solidFill>
            <a:srgbClr val="077e9e"/>
          </a:solidFill>
          <a:ln w="25400">
            <a:solidFill>
              <a:srgbClr val="055d7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1219320">
              <a:lnSpc>
                <a:spcPct val="100000"/>
              </a:lnSpc>
              <a:tabLst>
                <a:tab algn="l" pos="0"/>
              </a:tabLst>
            </a:pPr>
            <a:r>
              <a:rPr b="0" lang="fi-FI" sz="1200" strike="noStrike" u="none">
                <a:solidFill>
                  <a:srgbClr val="ffffff"/>
                </a:solidFill>
                <a:uFillTx/>
                <a:latin typeface="Open Sans"/>
              </a:rPr>
              <a:t>Walk in</a:t>
            </a:r>
            <a:endParaRPr b="0" lang="fi-FI" sz="1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11" name="Suorakulmio: Pyöristetyt kulmat 6"/>
          <p:cNvSpPr/>
          <p:nvPr/>
        </p:nvSpPr>
        <p:spPr>
          <a:xfrm>
            <a:off x="3430080" y="5564520"/>
            <a:ext cx="1614240" cy="889200"/>
          </a:xfrm>
          <a:prstGeom prst="roundRect">
            <a:avLst>
              <a:gd name="adj" fmla="val 16667"/>
            </a:avLst>
          </a:prstGeom>
          <a:solidFill>
            <a:srgbClr val="077e9e"/>
          </a:solidFill>
          <a:ln w="25400">
            <a:solidFill>
              <a:srgbClr val="055d7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1219320">
              <a:lnSpc>
                <a:spcPct val="100000"/>
              </a:lnSpc>
              <a:tabLst>
                <a:tab algn="l" pos="0"/>
              </a:tabLst>
            </a:pPr>
            <a:r>
              <a:rPr b="0" lang="fi-FI" sz="1200" strike="noStrike" u="none">
                <a:solidFill>
                  <a:srgbClr val="ffffff"/>
                </a:solidFill>
                <a:uFillTx/>
                <a:latin typeface="Open Sans"/>
              </a:rPr>
              <a:t>Kuntoutusohjaaja neuvottelut toimialueen kanssa</a:t>
            </a:r>
            <a:endParaRPr b="0" lang="fi-FI" sz="1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12" name="Suorakulmio: Pyöristetyt kulmat 7"/>
          <p:cNvSpPr/>
          <p:nvPr/>
        </p:nvSpPr>
        <p:spPr>
          <a:xfrm>
            <a:off x="4540680" y="2512440"/>
            <a:ext cx="1468440" cy="488880"/>
          </a:xfrm>
          <a:prstGeom prst="roundRect">
            <a:avLst>
              <a:gd name="adj" fmla="val 16667"/>
            </a:avLst>
          </a:prstGeom>
          <a:solidFill>
            <a:srgbClr val="077e9e"/>
          </a:solidFill>
          <a:ln w="25400">
            <a:solidFill>
              <a:srgbClr val="055d7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1219320">
              <a:lnSpc>
                <a:spcPct val="100000"/>
              </a:lnSpc>
              <a:tabLst>
                <a:tab algn="l" pos="0"/>
              </a:tabLst>
            </a:pPr>
            <a:r>
              <a:rPr b="0" lang="fi-FI" sz="1200" strike="noStrike" u="none">
                <a:solidFill>
                  <a:srgbClr val="ffffff"/>
                </a:solidFill>
                <a:uFillTx/>
                <a:latin typeface="Open Sans"/>
              </a:rPr>
              <a:t>Chat valmistelu</a:t>
            </a:r>
            <a:endParaRPr b="0" lang="fi-FI" sz="1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3" name="Ryhmä 1"/>
          <p:cNvGrpSpPr/>
          <p:nvPr/>
        </p:nvGrpSpPr>
        <p:grpSpPr>
          <a:xfrm>
            <a:off x="177480" y="254520"/>
            <a:ext cx="12014280" cy="6666840"/>
            <a:chOff x="177480" y="254520"/>
            <a:chExt cx="12014280" cy="6666840"/>
          </a:xfrm>
        </p:grpSpPr>
        <p:sp>
          <p:nvSpPr>
            <p:cNvPr id="514" name="Freeform 178"/>
            <p:cNvSpPr/>
            <p:nvPr/>
          </p:nvSpPr>
          <p:spPr>
            <a:xfrm>
              <a:off x="209520" y="1611000"/>
              <a:ext cx="2166120" cy="1276200"/>
            </a:xfrm>
            <a:custGeom>
              <a:avLst/>
              <a:gdLst>
                <a:gd name="textAreaLeft" fmla="*/ 0 w 2166120"/>
                <a:gd name="textAreaRight" fmla="*/ 2166480 w 2166120"/>
                <a:gd name="textAreaTop" fmla="*/ 0 h 1276200"/>
                <a:gd name="textAreaBottom" fmla="*/ 1276560 h 1276200"/>
              </a:gdLst>
              <a:ahLst/>
              <a:rect l="textAreaLeft" t="textAreaTop" r="textAreaRight" b="textAreaBottom"/>
              <a:pathLst>
                <a:path w="2672" h="1126">
                  <a:moveTo>
                    <a:pt x="2365" y="1125"/>
                  </a:moveTo>
                  <a:lnTo>
                    <a:pt x="0" y="1125"/>
                  </a:lnTo>
                  <a:lnTo>
                    <a:pt x="0" y="0"/>
                  </a:lnTo>
                  <a:lnTo>
                    <a:pt x="2365" y="0"/>
                  </a:lnTo>
                  <a:lnTo>
                    <a:pt x="2671" y="558"/>
                  </a:lnTo>
                  <a:lnTo>
                    <a:pt x="2365" y="1125"/>
                  </a:lnTo>
                </a:path>
              </a:pathLst>
            </a:custGeom>
            <a:solidFill>
              <a:srgbClr val="7ad7e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Asiakas-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Koordinaattori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-toimintamalli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515" name="TextBox 69"/>
            <p:cNvSpPr/>
            <p:nvPr/>
          </p:nvSpPr>
          <p:spPr>
            <a:xfrm>
              <a:off x="2466720" y="1377360"/>
              <a:ext cx="9705240" cy="14720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28b8ce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516" name="Tekstiruutu 177"/>
            <p:cNvSpPr/>
            <p:nvPr/>
          </p:nvSpPr>
          <p:spPr>
            <a:xfrm>
              <a:off x="2572200" y="1008360"/>
              <a:ext cx="1017000" cy="3740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1" lang="fi-FI" sz="1870" strike="noStrike" u="none">
                  <a:solidFill>
                    <a:srgbClr val="000000"/>
                  </a:solidFill>
                  <a:uFillTx/>
                  <a:latin typeface="Open Sans"/>
                  <a:ea typeface="Open Sans"/>
                </a:rPr>
                <a:t>10/23</a:t>
              </a: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517" name="TextBox 69"/>
            <p:cNvSpPr/>
            <p:nvPr/>
          </p:nvSpPr>
          <p:spPr>
            <a:xfrm>
              <a:off x="2456640" y="3232800"/>
              <a:ext cx="9703800" cy="18176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518" name="TextBox 69"/>
            <p:cNvSpPr/>
            <p:nvPr/>
          </p:nvSpPr>
          <p:spPr>
            <a:xfrm>
              <a:off x="2456640" y="4976280"/>
              <a:ext cx="9703800" cy="18176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519" name="Tekstiruutu 185"/>
            <p:cNvSpPr/>
            <p:nvPr/>
          </p:nvSpPr>
          <p:spPr>
            <a:xfrm>
              <a:off x="177480" y="254520"/>
              <a:ext cx="5562360" cy="3740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1" lang="fi-FI" sz="1870" strike="noStrike" u="none">
                  <a:solidFill>
                    <a:srgbClr val="000000"/>
                  </a:solidFill>
                  <a:uFillTx/>
                  <a:latin typeface="Open Sans"/>
                  <a:ea typeface="Open Sans"/>
                </a:rPr>
                <a:t>2023 Investointi 1/Nuorten mielenterveys</a:t>
              </a: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520" name="Freeform 178"/>
            <p:cNvSpPr/>
            <p:nvPr/>
          </p:nvSpPr>
          <p:spPr>
            <a:xfrm>
              <a:off x="209520" y="3360240"/>
              <a:ext cx="2166120" cy="1276200"/>
            </a:xfrm>
            <a:custGeom>
              <a:avLst/>
              <a:gdLst>
                <a:gd name="textAreaLeft" fmla="*/ 0 w 2166120"/>
                <a:gd name="textAreaRight" fmla="*/ 2166480 w 2166120"/>
                <a:gd name="textAreaTop" fmla="*/ 0 h 1276200"/>
                <a:gd name="textAreaBottom" fmla="*/ 1276560 h 1276200"/>
              </a:gdLst>
              <a:ahLst/>
              <a:rect l="textAreaLeft" t="textAreaTop" r="textAreaRight" b="textAreaBottom"/>
              <a:pathLst>
                <a:path w="2672" h="1126">
                  <a:moveTo>
                    <a:pt x="2365" y="1125"/>
                  </a:moveTo>
                  <a:lnTo>
                    <a:pt x="0" y="1125"/>
                  </a:lnTo>
                  <a:lnTo>
                    <a:pt x="0" y="0"/>
                  </a:lnTo>
                  <a:lnTo>
                    <a:pt x="2365" y="0"/>
                  </a:lnTo>
                  <a:lnTo>
                    <a:pt x="2671" y="558"/>
                  </a:lnTo>
                  <a:lnTo>
                    <a:pt x="2365" y="1125"/>
                  </a:lnTo>
                </a:path>
              </a:pathLst>
            </a:custGeom>
            <a:solidFill>
              <a:srgbClr val="7ad7e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Psykosos.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menetelmien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tukeminen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521" name="Freeform 178"/>
            <p:cNvSpPr/>
            <p:nvPr/>
          </p:nvSpPr>
          <p:spPr>
            <a:xfrm>
              <a:off x="209520" y="5103720"/>
              <a:ext cx="2166120" cy="1276200"/>
            </a:xfrm>
            <a:custGeom>
              <a:avLst/>
              <a:gdLst>
                <a:gd name="textAreaLeft" fmla="*/ 0 w 2166120"/>
                <a:gd name="textAreaRight" fmla="*/ 2166480 w 2166120"/>
                <a:gd name="textAreaTop" fmla="*/ 0 h 1276200"/>
                <a:gd name="textAreaBottom" fmla="*/ 1276560 h 1276200"/>
              </a:gdLst>
              <a:ahLst/>
              <a:rect l="textAreaLeft" t="textAreaTop" r="textAreaRight" b="textAreaBottom"/>
              <a:pathLst>
                <a:path w="2672" h="1126">
                  <a:moveTo>
                    <a:pt x="2365" y="1125"/>
                  </a:moveTo>
                  <a:lnTo>
                    <a:pt x="0" y="1125"/>
                  </a:lnTo>
                  <a:lnTo>
                    <a:pt x="0" y="0"/>
                  </a:lnTo>
                  <a:lnTo>
                    <a:pt x="2365" y="0"/>
                  </a:lnTo>
                  <a:lnTo>
                    <a:pt x="2671" y="558"/>
                  </a:lnTo>
                  <a:lnTo>
                    <a:pt x="2365" y="1125"/>
                  </a:lnTo>
                </a:path>
              </a:pathLst>
            </a:custGeom>
            <a:solidFill>
              <a:srgbClr val="7ad7e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Kuntoutuksen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toimintamalli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522" name="TextBox 69"/>
            <p:cNvSpPr/>
            <p:nvPr/>
          </p:nvSpPr>
          <p:spPr>
            <a:xfrm>
              <a:off x="2487960" y="3273480"/>
              <a:ext cx="9703800" cy="18176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28b8ce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523" name="TextBox 69"/>
            <p:cNvSpPr/>
            <p:nvPr/>
          </p:nvSpPr>
          <p:spPr>
            <a:xfrm>
              <a:off x="2487960" y="5103720"/>
              <a:ext cx="9703800" cy="18176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28b8ce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524" name="Suorakulmio: Pyöristetyt kulmat 195"/>
            <p:cNvSpPr/>
            <p:nvPr/>
          </p:nvSpPr>
          <p:spPr>
            <a:xfrm>
              <a:off x="6352920" y="3959640"/>
              <a:ext cx="2385720" cy="74268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  <a:ea typeface="Open Sans"/>
                </a:rPr>
                <a:t>IPC-/IPTN –menetelmien käytön ohjauksen jatkosuunnitelman toimeenpano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525" name="Suorakulmio: Pyöristetyt kulmat 196"/>
            <p:cNvSpPr/>
            <p:nvPr/>
          </p:nvSpPr>
          <p:spPr>
            <a:xfrm>
              <a:off x="6688800" y="1549440"/>
              <a:ext cx="3344040" cy="35460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340" strike="noStrike" u="none">
                  <a:solidFill>
                    <a:srgbClr val="ffffff"/>
                  </a:solidFill>
                  <a:uFillTx/>
                  <a:latin typeface="Open Sans"/>
                  <a:ea typeface="Open Sans"/>
                </a:rPr>
                <a:t>Sujuvat palvelut-valmennus välityöstö</a:t>
              </a:r>
              <a:endParaRPr b="0" lang="fi-FI" sz="134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526" name="Suorakulmio: Pyöristetyt kulmat 201"/>
            <p:cNvSpPr/>
            <p:nvPr/>
          </p:nvSpPr>
          <p:spPr>
            <a:xfrm>
              <a:off x="8264520" y="5598360"/>
              <a:ext cx="1517760" cy="70884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</a:rPr>
                <a:t>Kuntoutusohjaaja aloittaa?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527" name="Suorakulmio: Pyöristetyt kulmat 207"/>
            <p:cNvSpPr/>
            <p:nvPr/>
          </p:nvSpPr>
          <p:spPr>
            <a:xfrm>
              <a:off x="4737240" y="1587960"/>
              <a:ext cx="1354680" cy="40140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</a:rPr>
                <a:t>Tiedottaminen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528" name="Suorakulmio: Pyöristetyt kulmat 208"/>
            <p:cNvSpPr/>
            <p:nvPr/>
          </p:nvSpPr>
          <p:spPr>
            <a:xfrm>
              <a:off x="10157400" y="2047680"/>
              <a:ext cx="1606680" cy="31320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</a:rPr>
                <a:t>Implementointi suunnitelma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</p:grpSp>
      <p:pic>
        <p:nvPicPr>
          <p:cNvPr id="529" name="Kuva 209" descr="Kuva, joka sisältää kohteen teksti&#10;&#10;Kuvaus luotu automaattisesti"/>
          <p:cNvPicPr/>
          <p:nvPr/>
        </p:nvPicPr>
        <p:blipFill>
          <a:blip r:embed="rId1"/>
          <a:stretch/>
        </p:blipFill>
        <p:spPr>
          <a:xfrm>
            <a:off x="10317960" y="6337080"/>
            <a:ext cx="1873800" cy="47052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530" name="Suorakulmio 21"/>
          <p:cNvSpPr/>
          <p:nvPr/>
        </p:nvSpPr>
        <p:spPr>
          <a:xfrm>
            <a:off x="4590000" y="3420720"/>
            <a:ext cx="2590200" cy="227160"/>
          </a:xfrm>
          <a:prstGeom prst="rect">
            <a:avLst/>
          </a:prstGeom>
          <a:gradFill rotWithShape="0">
            <a:gsLst>
              <a:gs pos="0">
                <a:srgbClr val="a6ecff"/>
              </a:gs>
              <a:gs pos="35000">
                <a:srgbClr val="c0f2ff"/>
              </a:gs>
              <a:gs pos="100000">
                <a:srgbClr val="e6faff"/>
              </a:gs>
            </a:gsLst>
            <a:lin ang="16200000"/>
          </a:gradFill>
          <a:ln w="9525">
            <a:solidFill>
              <a:srgbClr val="23b6cd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1219320">
              <a:lnSpc>
                <a:spcPct val="100000"/>
              </a:lnSpc>
              <a:tabLst>
                <a:tab algn="l" pos="0"/>
              </a:tabLst>
            </a:pPr>
            <a:r>
              <a:rPr b="0" lang="fi-FI" sz="1600" strike="noStrike" u="none">
                <a:solidFill>
                  <a:srgbClr val="000000"/>
                </a:solidFill>
                <a:uFillTx/>
                <a:latin typeface="Open Sans"/>
              </a:rPr>
              <a:t>IPC-koulutukset jatkuu</a:t>
            </a:r>
            <a:endParaRPr b="0" lang="fi-FI" sz="16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pic>
        <p:nvPicPr>
          <p:cNvPr id="531" name="Kuva 3" descr="Kuva, joka sisältää kohteen teksti, merkki, vihreä, piha-&#10;&#10;Kuvaus luotu automaattisesti"/>
          <p:cNvPicPr/>
          <p:nvPr/>
        </p:nvPicPr>
        <p:blipFill>
          <a:blip r:embed="rId2"/>
          <a:stretch/>
        </p:blipFill>
        <p:spPr>
          <a:xfrm>
            <a:off x="7545960" y="1928160"/>
            <a:ext cx="1447200" cy="109116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532" name="Suorakulmio: Pyöristetyt kulmat 2"/>
          <p:cNvSpPr/>
          <p:nvPr/>
        </p:nvSpPr>
        <p:spPr>
          <a:xfrm>
            <a:off x="4786560" y="2311560"/>
            <a:ext cx="1566360" cy="421200"/>
          </a:xfrm>
          <a:prstGeom prst="roundRect">
            <a:avLst>
              <a:gd name="adj" fmla="val 16667"/>
            </a:avLst>
          </a:prstGeom>
          <a:solidFill>
            <a:srgbClr val="077e9e"/>
          </a:solidFill>
          <a:ln w="25400">
            <a:solidFill>
              <a:srgbClr val="055d7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1219320">
              <a:lnSpc>
                <a:spcPct val="100000"/>
              </a:lnSpc>
              <a:tabLst>
                <a:tab algn="l" pos="0"/>
              </a:tabLst>
            </a:pPr>
            <a:r>
              <a:rPr b="0" lang="fi-FI" sz="1200" strike="noStrike" u="none">
                <a:solidFill>
                  <a:srgbClr val="ffffff"/>
                </a:solidFill>
                <a:uFillTx/>
                <a:latin typeface="Open Sans"/>
              </a:rPr>
              <a:t>Eloisa benchmarking</a:t>
            </a:r>
            <a:endParaRPr b="0" lang="fi-FI" sz="1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33" name="Suorakulmio: Pyöristetyt kulmat 4"/>
          <p:cNvSpPr/>
          <p:nvPr/>
        </p:nvSpPr>
        <p:spPr>
          <a:xfrm>
            <a:off x="3121200" y="2229480"/>
            <a:ext cx="1468440" cy="488880"/>
          </a:xfrm>
          <a:prstGeom prst="roundRect">
            <a:avLst>
              <a:gd name="adj" fmla="val 16667"/>
            </a:avLst>
          </a:prstGeom>
          <a:solidFill>
            <a:srgbClr val="077e9e"/>
          </a:solidFill>
          <a:ln w="25400">
            <a:solidFill>
              <a:srgbClr val="055d7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1219320">
              <a:lnSpc>
                <a:spcPct val="100000"/>
              </a:lnSpc>
              <a:tabLst>
                <a:tab algn="l" pos="0"/>
              </a:tabLst>
            </a:pPr>
            <a:r>
              <a:rPr b="0" lang="fi-FI" sz="1200" strike="noStrike" u="none">
                <a:solidFill>
                  <a:srgbClr val="ffffff"/>
                </a:solidFill>
                <a:uFillTx/>
                <a:latin typeface="Open Sans"/>
              </a:rPr>
              <a:t>Chat valmistelu</a:t>
            </a:r>
            <a:endParaRPr b="0" lang="fi-FI" sz="1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4" name="Ryhmä 1"/>
          <p:cNvGrpSpPr/>
          <p:nvPr/>
        </p:nvGrpSpPr>
        <p:grpSpPr>
          <a:xfrm>
            <a:off x="177480" y="160200"/>
            <a:ext cx="12014280" cy="6666840"/>
            <a:chOff x="177480" y="160200"/>
            <a:chExt cx="12014280" cy="6666840"/>
          </a:xfrm>
        </p:grpSpPr>
        <p:sp>
          <p:nvSpPr>
            <p:cNvPr id="535" name="Freeform 178"/>
            <p:cNvSpPr/>
            <p:nvPr/>
          </p:nvSpPr>
          <p:spPr>
            <a:xfrm>
              <a:off x="209520" y="1516680"/>
              <a:ext cx="2166120" cy="1276200"/>
            </a:xfrm>
            <a:custGeom>
              <a:avLst/>
              <a:gdLst>
                <a:gd name="textAreaLeft" fmla="*/ 0 w 2166120"/>
                <a:gd name="textAreaRight" fmla="*/ 2166480 w 2166120"/>
                <a:gd name="textAreaTop" fmla="*/ 0 h 1276200"/>
                <a:gd name="textAreaBottom" fmla="*/ 1276560 h 1276200"/>
              </a:gdLst>
              <a:ahLst/>
              <a:rect l="textAreaLeft" t="textAreaTop" r="textAreaRight" b="textAreaBottom"/>
              <a:pathLst>
                <a:path w="2672" h="1126">
                  <a:moveTo>
                    <a:pt x="2365" y="1125"/>
                  </a:moveTo>
                  <a:lnTo>
                    <a:pt x="0" y="1125"/>
                  </a:lnTo>
                  <a:lnTo>
                    <a:pt x="0" y="0"/>
                  </a:lnTo>
                  <a:lnTo>
                    <a:pt x="2365" y="0"/>
                  </a:lnTo>
                  <a:lnTo>
                    <a:pt x="2671" y="558"/>
                  </a:lnTo>
                  <a:lnTo>
                    <a:pt x="2365" y="1125"/>
                  </a:lnTo>
                </a:path>
              </a:pathLst>
            </a:custGeom>
            <a:solidFill>
              <a:srgbClr val="7ad7e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Asiakas-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Koordinaattori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-toimintamalli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536" name="TextBox 69"/>
            <p:cNvSpPr/>
            <p:nvPr/>
          </p:nvSpPr>
          <p:spPr>
            <a:xfrm>
              <a:off x="2466720" y="1283040"/>
              <a:ext cx="9705240" cy="14720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28b8ce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537" name="Tekstiruutu 177"/>
            <p:cNvSpPr/>
            <p:nvPr/>
          </p:nvSpPr>
          <p:spPr>
            <a:xfrm>
              <a:off x="2572200" y="914040"/>
              <a:ext cx="1017000" cy="3740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1" lang="fi-FI" sz="1870" strike="noStrike" u="none">
                  <a:solidFill>
                    <a:srgbClr val="000000"/>
                  </a:solidFill>
                  <a:uFillTx/>
                  <a:latin typeface="Open Sans"/>
                  <a:ea typeface="Open Sans"/>
                </a:rPr>
                <a:t>11/23</a:t>
              </a: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538" name="TextBox 69"/>
            <p:cNvSpPr/>
            <p:nvPr/>
          </p:nvSpPr>
          <p:spPr>
            <a:xfrm>
              <a:off x="2456640" y="3138480"/>
              <a:ext cx="9703800" cy="18176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539" name="TextBox 69"/>
            <p:cNvSpPr/>
            <p:nvPr/>
          </p:nvSpPr>
          <p:spPr>
            <a:xfrm>
              <a:off x="2456640" y="4881960"/>
              <a:ext cx="9703800" cy="18176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540" name="Tekstiruutu 185"/>
            <p:cNvSpPr/>
            <p:nvPr/>
          </p:nvSpPr>
          <p:spPr>
            <a:xfrm>
              <a:off x="177480" y="160200"/>
              <a:ext cx="5562360" cy="3740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1" lang="fi-FI" sz="1870" strike="noStrike" u="none">
                  <a:solidFill>
                    <a:srgbClr val="000000"/>
                  </a:solidFill>
                  <a:uFillTx/>
                  <a:latin typeface="Open Sans"/>
                  <a:ea typeface="Open Sans"/>
                </a:rPr>
                <a:t>2023 Investointi 1/Nuorten mielenterveys</a:t>
              </a: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541" name="Freeform 178"/>
            <p:cNvSpPr/>
            <p:nvPr/>
          </p:nvSpPr>
          <p:spPr>
            <a:xfrm>
              <a:off x="209520" y="3265920"/>
              <a:ext cx="2166120" cy="1276200"/>
            </a:xfrm>
            <a:custGeom>
              <a:avLst/>
              <a:gdLst>
                <a:gd name="textAreaLeft" fmla="*/ 0 w 2166120"/>
                <a:gd name="textAreaRight" fmla="*/ 2166480 w 2166120"/>
                <a:gd name="textAreaTop" fmla="*/ 0 h 1276200"/>
                <a:gd name="textAreaBottom" fmla="*/ 1276560 h 1276200"/>
              </a:gdLst>
              <a:ahLst/>
              <a:rect l="textAreaLeft" t="textAreaTop" r="textAreaRight" b="textAreaBottom"/>
              <a:pathLst>
                <a:path w="2672" h="1126">
                  <a:moveTo>
                    <a:pt x="2365" y="1125"/>
                  </a:moveTo>
                  <a:lnTo>
                    <a:pt x="0" y="1125"/>
                  </a:lnTo>
                  <a:lnTo>
                    <a:pt x="0" y="0"/>
                  </a:lnTo>
                  <a:lnTo>
                    <a:pt x="2365" y="0"/>
                  </a:lnTo>
                  <a:lnTo>
                    <a:pt x="2671" y="558"/>
                  </a:lnTo>
                  <a:lnTo>
                    <a:pt x="2365" y="1125"/>
                  </a:lnTo>
                </a:path>
              </a:pathLst>
            </a:custGeom>
            <a:solidFill>
              <a:srgbClr val="7ad7e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Psykosos.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menetelmien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tukeminen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542" name="Freeform 178"/>
            <p:cNvSpPr/>
            <p:nvPr/>
          </p:nvSpPr>
          <p:spPr>
            <a:xfrm>
              <a:off x="209520" y="5009400"/>
              <a:ext cx="2166120" cy="1276200"/>
            </a:xfrm>
            <a:custGeom>
              <a:avLst/>
              <a:gdLst>
                <a:gd name="textAreaLeft" fmla="*/ 0 w 2166120"/>
                <a:gd name="textAreaRight" fmla="*/ 2166480 w 2166120"/>
                <a:gd name="textAreaTop" fmla="*/ 0 h 1276200"/>
                <a:gd name="textAreaBottom" fmla="*/ 1276560 h 1276200"/>
              </a:gdLst>
              <a:ahLst/>
              <a:rect l="textAreaLeft" t="textAreaTop" r="textAreaRight" b="textAreaBottom"/>
              <a:pathLst>
                <a:path w="2672" h="1126">
                  <a:moveTo>
                    <a:pt x="2365" y="1125"/>
                  </a:moveTo>
                  <a:lnTo>
                    <a:pt x="0" y="1125"/>
                  </a:lnTo>
                  <a:lnTo>
                    <a:pt x="0" y="0"/>
                  </a:lnTo>
                  <a:lnTo>
                    <a:pt x="2365" y="0"/>
                  </a:lnTo>
                  <a:lnTo>
                    <a:pt x="2671" y="558"/>
                  </a:lnTo>
                  <a:lnTo>
                    <a:pt x="2365" y="1125"/>
                  </a:lnTo>
                </a:path>
              </a:pathLst>
            </a:custGeom>
            <a:solidFill>
              <a:srgbClr val="7ad7e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Kuntoutuksen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toimintamalli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543" name="TextBox 69"/>
            <p:cNvSpPr/>
            <p:nvPr/>
          </p:nvSpPr>
          <p:spPr>
            <a:xfrm>
              <a:off x="2459520" y="3153960"/>
              <a:ext cx="9703800" cy="18176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28b8ce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544" name="TextBox 69"/>
            <p:cNvSpPr/>
            <p:nvPr/>
          </p:nvSpPr>
          <p:spPr>
            <a:xfrm>
              <a:off x="2487960" y="5009400"/>
              <a:ext cx="9703800" cy="18176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28b8ce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545" name="Suorakulmio: Pyöristetyt kulmat 198"/>
            <p:cNvSpPr/>
            <p:nvPr/>
          </p:nvSpPr>
          <p:spPr>
            <a:xfrm>
              <a:off x="10408680" y="2424960"/>
              <a:ext cx="1468440" cy="39852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a6ecff"/>
                </a:gs>
                <a:gs pos="35000">
                  <a:srgbClr val="c0f2ff"/>
                </a:gs>
                <a:gs pos="100000">
                  <a:srgbClr val="e6faff"/>
                </a:gs>
              </a:gsLst>
              <a:lin ang="16200000"/>
            </a:gradFill>
            <a:ln w="9525">
              <a:solidFill>
                <a:srgbClr val="23b6cd"/>
              </a:solidFill>
              <a:round/>
            </a:ln>
            <a:effectLst>
              <a:outerShdw blurRad="39960" dir="5400000" dist="20160" rotWithShape="0">
                <a:srgbClr val="000000">
                  <a:alpha val="38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000000"/>
                  </a:solidFill>
                  <a:uFillTx/>
                  <a:latin typeface="Open Sans"/>
                </a:rPr>
                <a:t>Työsopimusten jatkot</a:t>
              </a:r>
              <a:endParaRPr b="0" lang="fi-FI" sz="120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546" name="Suorakulmio: Pyöristetyt kulmat 207"/>
            <p:cNvSpPr/>
            <p:nvPr/>
          </p:nvSpPr>
          <p:spPr>
            <a:xfrm>
              <a:off x="8891640" y="2267280"/>
              <a:ext cx="1354680" cy="40140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</a:rPr>
                <a:t>Tiedottaminen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547" name="Suorakulmio: Pyöristetyt kulmat 208"/>
            <p:cNvSpPr/>
            <p:nvPr/>
          </p:nvSpPr>
          <p:spPr>
            <a:xfrm>
              <a:off x="7967520" y="1648800"/>
              <a:ext cx="2440800" cy="35928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</a:rPr>
                <a:t>Ensi vuoden toimintasuunnitelma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</p:grpSp>
      <p:pic>
        <p:nvPicPr>
          <p:cNvPr id="548" name="Kuva 209" descr="Kuva, joka sisältää kohteen teksti&#10;&#10;Kuvaus luotu automaattisesti"/>
          <p:cNvPicPr/>
          <p:nvPr/>
        </p:nvPicPr>
        <p:blipFill>
          <a:blip r:embed="rId1"/>
          <a:stretch/>
        </p:blipFill>
        <p:spPr>
          <a:xfrm>
            <a:off x="10317960" y="6337080"/>
            <a:ext cx="1873800" cy="47052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549" name="Suorakulmio: Pyöristetyt kulmat 32"/>
          <p:cNvSpPr/>
          <p:nvPr/>
        </p:nvSpPr>
        <p:spPr>
          <a:xfrm>
            <a:off x="3104640" y="1528200"/>
            <a:ext cx="1636200" cy="55512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a6ecff"/>
              </a:gs>
              <a:gs pos="35000">
                <a:srgbClr val="c0f2ff"/>
              </a:gs>
              <a:gs pos="100000">
                <a:srgbClr val="e6faff"/>
              </a:gs>
            </a:gsLst>
            <a:lin ang="16200000"/>
          </a:gradFill>
          <a:ln w="9525">
            <a:solidFill>
              <a:srgbClr val="23b6cd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1219320">
              <a:lnSpc>
                <a:spcPct val="100000"/>
              </a:lnSpc>
              <a:tabLst>
                <a:tab algn="l" pos="0"/>
              </a:tabLst>
            </a:pPr>
            <a:r>
              <a:rPr b="0" lang="fi-FI" sz="1200" strike="noStrike" u="none">
                <a:solidFill>
                  <a:srgbClr val="000000"/>
                </a:solidFill>
                <a:uFillTx/>
                <a:latin typeface="Open Sans"/>
              </a:rPr>
              <a:t>AK-työn arviointi ja jatkosuunnitelma</a:t>
            </a:r>
            <a:endParaRPr b="0" lang="fi-FI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50" name="Suorakulmio: Pyöristetyt kulmat 18"/>
          <p:cNvSpPr/>
          <p:nvPr/>
        </p:nvSpPr>
        <p:spPr>
          <a:xfrm>
            <a:off x="6352920" y="3864960"/>
            <a:ext cx="2385720" cy="742680"/>
          </a:xfrm>
          <a:prstGeom prst="roundRect">
            <a:avLst>
              <a:gd name="adj" fmla="val 16667"/>
            </a:avLst>
          </a:prstGeom>
          <a:solidFill>
            <a:srgbClr val="077e9e"/>
          </a:solidFill>
          <a:ln w="25400">
            <a:solidFill>
              <a:srgbClr val="055d7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defTabSz="1219320">
              <a:lnSpc>
                <a:spcPct val="100000"/>
              </a:lnSpc>
              <a:tabLst>
                <a:tab algn="l" pos="0"/>
              </a:tabLst>
            </a:pPr>
            <a:r>
              <a:rPr b="0" lang="fi-FI" sz="1200" strike="noStrike" u="none">
                <a:solidFill>
                  <a:srgbClr val="ffffff"/>
                </a:solidFill>
                <a:uFillTx/>
                <a:latin typeface="Open Sans"/>
                <a:ea typeface="Open Sans"/>
              </a:rPr>
              <a:t>IPC-/IPTN –menetelmien käytön ohjauksen jatkosuunnitelma toteutus</a:t>
            </a:r>
            <a:endParaRPr b="0" lang="fi-FI" sz="1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51" name="Suorakulmio 19"/>
          <p:cNvSpPr/>
          <p:nvPr/>
        </p:nvSpPr>
        <p:spPr>
          <a:xfrm>
            <a:off x="4648320" y="3429000"/>
            <a:ext cx="2590200" cy="227160"/>
          </a:xfrm>
          <a:prstGeom prst="rect">
            <a:avLst/>
          </a:prstGeom>
          <a:gradFill rotWithShape="0">
            <a:gsLst>
              <a:gs pos="0">
                <a:srgbClr val="a6ecff"/>
              </a:gs>
              <a:gs pos="35000">
                <a:srgbClr val="c0f2ff"/>
              </a:gs>
              <a:gs pos="100000">
                <a:srgbClr val="e6faff"/>
              </a:gs>
            </a:gsLst>
            <a:lin ang="16200000"/>
          </a:gradFill>
          <a:ln w="9525">
            <a:solidFill>
              <a:srgbClr val="23b6cd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1219320">
              <a:lnSpc>
                <a:spcPct val="100000"/>
              </a:lnSpc>
              <a:tabLst>
                <a:tab algn="l" pos="0"/>
              </a:tabLst>
            </a:pPr>
            <a:r>
              <a:rPr b="0" lang="fi-FI" sz="1600" strike="noStrike" u="none">
                <a:solidFill>
                  <a:srgbClr val="000000"/>
                </a:solidFill>
                <a:uFillTx/>
                <a:latin typeface="Open Sans"/>
              </a:rPr>
              <a:t>IPC-koulutukset jatkuu</a:t>
            </a:r>
            <a:endParaRPr b="0" lang="fi-FI" sz="16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52" name="Suorakulmio: Pyöristetyt kulmat 20"/>
          <p:cNvSpPr/>
          <p:nvPr/>
        </p:nvSpPr>
        <p:spPr>
          <a:xfrm>
            <a:off x="8229960" y="5468040"/>
            <a:ext cx="2440800" cy="359280"/>
          </a:xfrm>
          <a:prstGeom prst="roundRect">
            <a:avLst>
              <a:gd name="adj" fmla="val 16667"/>
            </a:avLst>
          </a:prstGeom>
          <a:solidFill>
            <a:srgbClr val="077e9e"/>
          </a:solidFill>
          <a:ln w="25400">
            <a:solidFill>
              <a:srgbClr val="055d7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1219320">
              <a:lnSpc>
                <a:spcPct val="100000"/>
              </a:lnSpc>
              <a:tabLst>
                <a:tab algn="l" pos="0"/>
              </a:tabLst>
            </a:pPr>
            <a:r>
              <a:rPr b="0" lang="fi-FI" sz="1200" strike="noStrike" u="none">
                <a:solidFill>
                  <a:srgbClr val="ffffff"/>
                </a:solidFill>
                <a:uFillTx/>
                <a:latin typeface="Open Sans"/>
              </a:rPr>
              <a:t>Ensi vuoden toimintasuunnitelma</a:t>
            </a:r>
            <a:endParaRPr b="0" lang="fi-FI" sz="1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53" name="Suorakulmio: Pyöristetyt kulmat 21"/>
          <p:cNvSpPr/>
          <p:nvPr/>
        </p:nvSpPr>
        <p:spPr>
          <a:xfrm>
            <a:off x="4878720" y="1590120"/>
            <a:ext cx="2975760" cy="313200"/>
          </a:xfrm>
          <a:prstGeom prst="roundRect">
            <a:avLst>
              <a:gd name="adj" fmla="val 16667"/>
            </a:avLst>
          </a:prstGeom>
          <a:solidFill>
            <a:srgbClr val="077e9e"/>
          </a:solidFill>
          <a:ln w="25400">
            <a:solidFill>
              <a:srgbClr val="055d7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defTabSz="1219320">
              <a:lnSpc>
                <a:spcPct val="100000"/>
              </a:lnSpc>
              <a:tabLst>
                <a:tab algn="l" pos="0"/>
              </a:tabLst>
            </a:pPr>
            <a:r>
              <a:rPr b="0" lang="fi-FI" sz="1340" strike="noStrike" u="none">
                <a:solidFill>
                  <a:srgbClr val="ffffff"/>
                </a:solidFill>
                <a:uFillTx/>
                <a:latin typeface="Open Sans"/>
                <a:ea typeface="Open Sans"/>
              </a:rPr>
              <a:t>Sujuvat palvelut -välivalmennus</a:t>
            </a:r>
            <a:endParaRPr b="0" lang="fi-FI" sz="134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pic>
        <p:nvPicPr>
          <p:cNvPr id="554" name="Kuva 22" descr="Kuva, joka sisältää kohteen teksti, merkki, vihreä, piha-&#10;&#10;Kuvaus luotu automaattisesti"/>
          <p:cNvPicPr/>
          <p:nvPr/>
        </p:nvPicPr>
        <p:blipFill>
          <a:blip r:embed="rId2"/>
          <a:stretch/>
        </p:blipFill>
        <p:spPr>
          <a:xfrm>
            <a:off x="5713920" y="1853640"/>
            <a:ext cx="1447200" cy="109116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555" name="Suorakulmio: Pyöristetyt kulmat 2"/>
          <p:cNvSpPr/>
          <p:nvPr/>
        </p:nvSpPr>
        <p:spPr>
          <a:xfrm>
            <a:off x="3827520" y="2338560"/>
            <a:ext cx="1468440" cy="488880"/>
          </a:xfrm>
          <a:prstGeom prst="roundRect">
            <a:avLst>
              <a:gd name="adj" fmla="val 16667"/>
            </a:avLst>
          </a:prstGeom>
          <a:solidFill>
            <a:srgbClr val="077e9e"/>
          </a:solidFill>
          <a:ln w="25400">
            <a:solidFill>
              <a:srgbClr val="055d7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1219320">
              <a:lnSpc>
                <a:spcPct val="100000"/>
              </a:lnSpc>
              <a:tabLst>
                <a:tab algn="l" pos="0"/>
              </a:tabLst>
            </a:pPr>
            <a:r>
              <a:rPr b="0" lang="fi-FI" sz="1200" strike="noStrike" u="none">
                <a:solidFill>
                  <a:srgbClr val="ffffff"/>
                </a:solidFill>
                <a:uFillTx/>
                <a:latin typeface="Open Sans"/>
              </a:rPr>
              <a:t>Chat valmistelu</a:t>
            </a:r>
            <a:endParaRPr b="0" lang="fi-FI" sz="1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6" name="Ryhmä 1"/>
          <p:cNvGrpSpPr/>
          <p:nvPr/>
        </p:nvGrpSpPr>
        <p:grpSpPr>
          <a:xfrm>
            <a:off x="177480" y="160200"/>
            <a:ext cx="12014280" cy="6666840"/>
            <a:chOff x="177480" y="160200"/>
            <a:chExt cx="12014280" cy="6666840"/>
          </a:xfrm>
        </p:grpSpPr>
        <p:sp>
          <p:nvSpPr>
            <p:cNvPr id="557" name="Freeform 178"/>
            <p:cNvSpPr/>
            <p:nvPr/>
          </p:nvSpPr>
          <p:spPr>
            <a:xfrm>
              <a:off x="209520" y="1516680"/>
              <a:ext cx="2166120" cy="1276200"/>
            </a:xfrm>
            <a:custGeom>
              <a:avLst/>
              <a:gdLst>
                <a:gd name="textAreaLeft" fmla="*/ 0 w 2166120"/>
                <a:gd name="textAreaRight" fmla="*/ 2166480 w 2166120"/>
                <a:gd name="textAreaTop" fmla="*/ 0 h 1276200"/>
                <a:gd name="textAreaBottom" fmla="*/ 1276560 h 1276200"/>
              </a:gdLst>
              <a:ahLst/>
              <a:rect l="textAreaLeft" t="textAreaTop" r="textAreaRight" b="textAreaBottom"/>
              <a:pathLst>
                <a:path w="2672" h="1126">
                  <a:moveTo>
                    <a:pt x="2365" y="1125"/>
                  </a:moveTo>
                  <a:lnTo>
                    <a:pt x="0" y="1125"/>
                  </a:lnTo>
                  <a:lnTo>
                    <a:pt x="0" y="0"/>
                  </a:lnTo>
                  <a:lnTo>
                    <a:pt x="2365" y="0"/>
                  </a:lnTo>
                  <a:lnTo>
                    <a:pt x="2671" y="558"/>
                  </a:lnTo>
                  <a:lnTo>
                    <a:pt x="2365" y="1125"/>
                  </a:lnTo>
                </a:path>
              </a:pathLst>
            </a:custGeom>
            <a:solidFill>
              <a:srgbClr val="7ad7e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Asiakas-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Koordinaattori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-toimintamalli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558" name="TextBox 69"/>
            <p:cNvSpPr/>
            <p:nvPr/>
          </p:nvSpPr>
          <p:spPr>
            <a:xfrm>
              <a:off x="2466720" y="1283040"/>
              <a:ext cx="9705240" cy="14720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28b8ce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559" name="Tekstiruutu 177"/>
            <p:cNvSpPr/>
            <p:nvPr/>
          </p:nvSpPr>
          <p:spPr>
            <a:xfrm>
              <a:off x="2572200" y="914040"/>
              <a:ext cx="1017000" cy="3740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1" lang="fi-FI" sz="1870" strike="noStrike" u="none">
                  <a:solidFill>
                    <a:srgbClr val="000000"/>
                  </a:solidFill>
                  <a:uFillTx/>
                  <a:latin typeface="Open Sans"/>
                  <a:ea typeface="Open Sans"/>
                </a:rPr>
                <a:t>12/23</a:t>
              </a: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560" name="TextBox 69"/>
            <p:cNvSpPr/>
            <p:nvPr/>
          </p:nvSpPr>
          <p:spPr>
            <a:xfrm>
              <a:off x="2456640" y="3138480"/>
              <a:ext cx="9703800" cy="18176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561" name="TextBox 69"/>
            <p:cNvSpPr/>
            <p:nvPr/>
          </p:nvSpPr>
          <p:spPr>
            <a:xfrm>
              <a:off x="2456640" y="4881960"/>
              <a:ext cx="9703800" cy="18176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562" name="Tekstiruutu 185"/>
            <p:cNvSpPr/>
            <p:nvPr/>
          </p:nvSpPr>
          <p:spPr>
            <a:xfrm>
              <a:off x="177480" y="160200"/>
              <a:ext cx="5562360" cy="3740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1" lang="fi-FI" sz="1870" strike="noStrike" u="none">
                  <a:solidFill>
                    <a:srgbClr val="000000"/>
                  </a:solidFill>
                  <a:uFillTx/>
                  <a:latin typeface="Open Sans"/>
                  <a:ea typeface="Open Sans"/>
                </a:rPr>
                <a:t>2023 Investointi 1/Nuorten mielenterveys</a:t>
              </a: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563" name="Freeform 178"/>
            <p:cNvSpPr/>
            <p:nvPr/>
          </p:nvSpPr>
          <p:spPr>
            <a:xfrm>
              <a:off x="209520" y="3265920"/>
              <a:ext cx="2166120" cy="1276200"/>
            </a:xfrm>
            <a:custGeom>
              <a:avLst/>
              <a:gdLst>
                <a:gd name="textAreaLeft" fmla="*/ 0 w 2166120"/>
                <a:gd name="textAreaRight" fmla="*/ 2166480 w 2166120"/>
                <a:gd name="textAreaTop" fmla="*/ 0 h 1276200"/>
                <a:gd name="textAreaBottom" fmla="*/ 1276560 h 1276200"/>
              </a:gdLst>
              <a:ahLst/>
              <a:rect l="textAreaLeft" t="textAreaTop" r="textAreaRight" b="textAreaBottom"/>
              <a:pathLst>
                <a:path w="2672" h="1126">
                  <a:moveTo>
                    <a:pt x="2365" y="1125"/>
                  </a:moveTo>
                  <a:lnTo>
                    <a:pt x="0" y="1125"/>
                  </a:lnTo>
                  <a:lnTo>
                    <a:pt x="0" y="0"/>
                  </a:lnTo>
                  <a:lnTo>
                    <a:pt x="2365" y="0"/>
                  </a:lnTo>
                  <a:lnTo>
                    <a:pt x="2671" y="558"/>
                  </a:lnTo>
                  <a:lnTo>
                    <a:pt x="2365" y="1125"/>
                  </a:lnTo>
                </a:path>
              </a:pathLst>
            </a:custGeom>
            <a:solidFill>
              <a:srgbClr val="7ad7e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Psykosos.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menetelmien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tukeminen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564" name="Freeform 178"/>
            <p:cNvSpPr/>
            <p:nvPr/>
          </p:nvSpPr>
          <p:spPr>
            <a:xfrm>
              <a:off x="209520" y="5009400"/>
              <a:ext cx="2166120" cy="1276200"/>
            </a:xfrm>
            <a:custGeom>
              <a:avLst/>
              <a:gdLst>
                <a:gd name="textAreaLeft" fmla="*/ 0 w 2166120"/>
                <a:gd name="textAreaRight" fmla="*/ 2166480 w 2166120"/>
                <a:gd name="textAreaTop" fmla="*/ 0 h 1276200"/>
                <a:gd name="textAreaBottom" fmla="*/ 1276560 h 1276200"/>
              </a:gdLst>
              <a:ahLst/>
              <a:rect l="textAreaLeft" t="textAreaTop" r="textAreaRight" b="textAreaBottom"/>
              <a:pathLst>
                <a:path w="2672" h="1126">
                  <a:moveTo>
                    <a:pt x="2365" y="1125"/>
                  </a:moveTo>
                  <a:lnTo>
                    <a:pt x="0" y="1125"/>
                  </a:lnTo>
                  <a:lnTo>
                    <a:pt x="0" y="0"/>
                  </a:lnTo>
                  <a:lnTo>
                    <a:pt x="2365" y="0"/>
                  </a:lnTo>
                  <a:lnTo>
                    <a:pt x="2671" y="558"/>
                  </a:lnTo>
                  <a:lnTo>
                    <a:pt x="2365" y="1125"/>
                  </a:lnTo>
                </a:path>
              </a:pathLst>
            </a:custGeom>
            <a:solidFill>
              <a:srgbClr val="7ad7e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Kuntoutuksen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toimintamalli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565" name="TextBox 69"/>
            <p:cNvSpPr/>
            <p:nvPr/>
          </p:nvSpPr>
          <p:spPr>
            <a:xfrm>
              <a:off x="2459520" y="3153960"/>
              <a:ext cx="9703800" cy="18176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28b8ce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566" name="TextBox 69"/>
            <p:cNvSpPr/>
            <p:nvPr/>
          </p:nvSpPr>
          <p:spPr>
            <a:xfrm>
              <a:off x="2487960" y="5009400"/>
              <a:ext cx="9703800" cy="18176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28b8ce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567" name="Suorakulmio 192"/>
            <p:cNvSpPr/>
            <p:nvPr/>
          </p:nvSpPr>
          <p:spPr>
            <a:xfrm>
              <a:off x="4623120" y="3258360"/>
              <a:ext cx="2590200" cy="227160"/>
            </a:xfrm>
            <a:prstGeom prst="rect">
              <a:avLst/>
            </a:prstGeom>
            <a:gradFill rotWithShape="0">
              <a:gsLst>
                <a:gs pos="0">
                  <a:srgbClr val="a6ecff"/>
                </a:gs>
                <a:gs pos="35000">
                  <a:srgbClr val="c0f2ff"/>
                </a:gs>
                <a:gs pos="100000">
                  <a:srgbClr val="e6faff"/>
                </a:gs>
              </a:gsLst>
              <a:lin ang="16200000"/>
            </a:gradFill>
            <a:ln w="9525">
              <a:solidFill>
                <a:srgbClr val="23b6cd"/>
              </a:solidFill>
              <a:round/>
            </a:ln>
            <a:effectLst>
              <a:outerShdw blurRad="39960" dir="5400000" dist="20160" rotWithShape="0">
                <a:srgbClr val="000000">
                  <a:alpha val="38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600" strike="noStrike" u="none">
                  <a:solidFill>
                    <a:srgbClr val="000000"/>
                  </a:solidFill>
                  <a:uFillTx/>
                  <a:latin typeface="Open Sans"/>
                </a:rPr>
                <a:t>IPC-koulutukset jatkuu</a:t>
              </a:r>
              <a:endParaRPr b="0" lang="fi-FI" sz="160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568" name="Suorakulmio: Pyöristetyt kulmat 195"/>
            <p:cNvSpPr/>
            <p:nvPr/>
          </p:nvSpPr>
          <p:spPr>
            <a:xfrm>
              <a:off x="6352920" y="3864960"/>
              <a:ext cx="2385720" cy="74268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  <a:ea typeface="Open Sans"/>
                </a:rPr>
                <a:t>IPC-/IPTN –menetelmien käytön ohjauksen jatkosuunnitelma toteutus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569" name="Suorakulmio: Pyöristetyt kulmat 196"/>
            <p:cNvSpPr/>
            <p:nvPr/>
          </p:nvSpPr>
          <p:spPr>
            <a:xfrm>
              <a:off x="4149720" y="1443960"/>
              <a:ext cx="2975760" cy="31320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340" strike="noStrike" u="none">
                  <a:solidFill>
                    <a:srgbClr val="ffffff"/>
                  </a:solidFill>
                  <a:uFillTx/>
                  <a:latin typeface="Open Sans"/>
                  <a:ea typeface="Open Sans"/>
                </a:rPr>
                <a:t>Sujuvat palvelut-valmennuspäivät</a:t>
              </a:r>
              <a:endParaRPr b="0" lang="fi-FI" sz="134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570" name="Suorakulmio: Pyöristetyt kulmat 197"/>
            <p:cNvSpPr/>
            <p:nvPr/>
          </p:nvSpPr>
          <p:spPr>
            <a:xfrm>
              <a:off x="10179000" y="1766520"/>
              <a:ext cx="1850040" cy="62856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340" strike="noStrike" u="none">
                  <a:solidFill>
                    <a:srgbClr val="ffffff"/>
                  </a:solidFill>
                  <a:uFillTx/>
                  <a:latin typeface="Open Sans"/>
                  <a:ea typeface="Open Sans"/>
                </a:rPr>
                <a:t>Tuloskatsaus; mittaustulokset ja tuotokset</a:t>
              </a:r>
              <a:endParaRPr b="0" lang="fi-FI" sz="134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571" name="Suorakulmio: Pyöristetyt kulmat 199"/>
            <p:cNvSpPr/>
            <p:nvPr/>
          </p:nvSpPr>
          <p:spPr>
            <a:xfrm>
              <a:off x="9964440" y="3900600"/>
              <a:ext cx="2064240" cy="63180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340" strike="noStrike" u="none">
                  <a:solidFill>
                    <a:srgbClr val="ffffff"/>
                  </a:solidFill>
                  <a:uFillTx/>
                  <a:latin typeface="Open Sans"/>
                  <a:ea typeface="Open Sans"/>
                </a:rPr>
                <a:t>Tuloskatsaus; menetelmien käyttö</a:t>
              </a:r>
              <a:endParaRPr b="0" lang="fi-FI" sz="134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572" name="Suorakulmio: Pyöristetyt kulmat 208"/>
            <p:cNvSpPr/>
            <p:nvPr/>
          </p:nvSpPr>
          <p:spPr>
            <a:xfrm>
              <a:off x="7545960" y="2001240"/>
              <a:ext cx="1606680" cy="31320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</a:rPr>
                <a:t>Implementointi suunnitelma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</p:grpSp>
      <p:pic>
        <p:nvPicPr>
          <p:cNvPr id="573" name="Kuva 209" descr="Kuva, joka sisältää kohteen teksti&#10;&#10;Kuvaus luotu automaattisesti"/>
          <p:cNvPicPr/>
          <p:nvPr/>
        </p:nvPicPr>
        <p:blipFill>
          <a:blip r:embed="rId1"/>
          <a:stretch/>
        </p:blipFill>
        <p:spPr>
          <a:xfrm>
            <a:off x="10317960" y="6337080"/>
            <a:ext cx="1873800" cy="47052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574" name="Suorakulmio: Pyöristetyt kulmat 32"/>
          <p:cNvSpPr/>
          <p:nvPr/>
        </p:nvSpPr>
        <p:spPr>
          <a:xfrm>
            <a:off x="10159920" y="5300280"/>
            <a:ext cx="1850040" cy="628560"/>
          </a:xfrm>
          <a:prstGeom prst="roundRect">
            <a:avLst>
              <a:gd name="adj" fmla="val 16667"/>
            </a:avLst>
          </a:prstGeom>
          <a:solidFill>
            <a:srgbClr val="077e9e"/>
          </a:solidFill>
          <a:ln w="25400">
            <a:solidFill>
              <a:srgbClr val="055d7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defTabSz="1219320">
              <a:lnSpc>
                <a:spcPct val="100000"/>
              </a:lnSpc>
              <a:tabLst>
                <a:tab algn="l" pos="0"/>
              </a:tabLst>
            </a:pPr>
            <a:r>
              <a:rPr b="0" lang="fi-FI" sz="1340" strike="noStrike" u="none">
                <a:solidFill>
                  <a:srgbClr val="ffffff"/>
                </a:solidFill>
                <a:uFillTx/>
                <a:latin typeface="Open Sans"/>
                <a:ea typeface="Open Sans"/>
              </a:rPr>
              <a:t>Tuloskatsaus; mittaustulokset ja tuotokset</a:t>
            </a:r>
            <a:endParaRPr b="0" lang="fi-FI" sz="134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pic>
        <p:nvPicPr>
          <p:cNvPr id="575" name="Kuva 3" descr="Kuva, joka sisältää kohteen teksti, piha-, merkki, kuvakaappaus&#10;&#10;Kuvaus luotu automaattisesti"/>
          <p:cNvPicPr/>
          <p:nvPr/>
        </p:nvPicPr>
        <p:blipFill>
          <a:blip r:embed="rId2"/>
          <a:stretch/>
        </p:blipFill>
        <p:spPr>
          <a:xfrm>
            <a:off x="4842720" y="1700640"/>
            <a:ext cx="1414080" cy="98100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576" name="Suorakulmio: Pyöristetyt kulmat 2"/>
          <p:cNvSpPr/>
          <p:nvPr/>
        </p:nvSpPr>
        <p:spPr>
          <a:xfrm>
            <a:off x="6266520" y="5375880"/>
            <a:ext cx="2146320" cy="1033920"/>
          </a:xfrm>
          <a:prstGeom prst="roundRect">
            <a:avLst>
              <a:gd name="adj" fmla="val 16667"/>
            </a:avLst>
          </a:prstGeom>
          <a:solidFill>
            <a:srgbClr val="077e9e"/>
          </a:solidFill>
          <a:ln w="25400">
            <a:solidFill>
              <a:srgbClr val="055d7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defTabSz="1219320">
              <a:lnSpc>
                <a:spcPct val="100000"/>
              </a:lnSpc>
              <a:tabLst>
                <a:tab algn="l" pos="0"/>
              </a:tabLst>
            </a:pPr>
            <a:r>
              <a:rPr b="0" lang="fi-FI" sz="1340" strike="noStrike" u="none">
                <a:solidFill>
                  <a:srgbClr val="ffffff"/>
                </a:solidFill>
                <a:uFillTx/>
                <a:latin typeface="Open Sans"/>
                <a:ea typeface="Open Sans"/>
              </a:rPr>
              <a:t>Kuntoutuksen toimintamallin käynnistäminen nuoruusikäisillä</a:t>
            </a:r>
            <a:endParaRPr b="0" lang="fi-FI" sz="134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77" name="Suorakulmio: Pyöristetyt kulmat 4"/>
          <p:cNvSpPr/>
          <p:nvPr/>
        </p:nvSpPr>
        <p:spPr>
          <a:xfrm>
            <a:off x="3230640" y="2221560"/>
            <a:ext cx="1468440" cy="488880"/>
          </a:xfrm>
          <a:prstGeom prst="roundRect">
            <a:avLst>
              <a:gd name="adj" fmla="val 16667"/>
            </a:avLst>
          </a:prstGeom>
          <a:solidFill>
            <a:srgbClr val="077e9e"/>
          </a:solidFill>
          <a:ln w="25400">
            <a:solidFill>
              <a:srgbClr val="055d7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1219320">
              <a:lnSpc>
                <a:spcPct val="100000"/>
              </a:lnSpc>
              <a:tabLst>
                <a:tab algn="l" pos="0"/>
              </a:tabLst>
            </a:pPr>
            <a:r>
              <a:rPr b="0" lang="fi-FI" sz="1200" strike="noStrike" u="none">
                <a:solidFill>
                  <a:srgbClr val="ffffff"/>
                </a:solidFill>
                <a:uFillTx/>
                <a:latin typeface="Open Sans"/>
              </a:rPr>
              <a:t>Chat valmistelu</a:t>
            </a:r>
            <a:endParaRPr b="0" lang="fi-FI" sz="1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1" lang="fi-FI" sz="4400" strike="noStrike" u="none">
                <a:solidFill>
                  <a:schemeClr val="dk2"/>
                </a:solidFill>
                <a:uFillTx/>
                <a:latin typeface="Calibri"/>
              </a:rPr>
              <a:t>Malliotsikko</a:t>
            </a:r>
            <a:endParaRPr b="0" lang="fi-FI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57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800" strike="noStrike" u="none">
                <a:solidFill>
                  <a:schemeClr val="dk2"/>
                </a:solidFill>
                <a:uFillTx/>
                <a:latin typeface="Calibri"/>
              </a:rPr>
              <a:t>Asettelumalleissa on kaksi valikoimaa</a:t>
            </a:r>
            <a:endParaRPr b="0" lang="fi-FI" sz="28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400" strike="noStrike" u="none">
                <a:solidFill>
                  <a:schemeClr val="dk2"/>
                </a:solidFill>
                <a:uFillTx/>
                <a:latin typeface="Calibri"/>
              </a:rPr>
              <a:t>Peruskäytön pohjat ovat karsitummat</a:t>
            </a:r>
            <a:endParaRPr b="0" lang="fi-FI" sz="24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400" strike="noStrike" u="none">
                <a:solidFill>
                  <a:schemeClr val="dk2"/>
                </a:solidFill>
                <a:uFillTx/>
                <a:latin typeface="Calibri"/>
              </a:rPr>
              <a:t>Edistyneen käytön pohjista löytyy lisää vaihtoehtoja</a:t>
            </a:r>
            <a:endParaRPr b="0" lang="fi-FI" sz="24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800" strike="noStrike" u="none">
                <a:solidFill>
                  <a:schemeClr val="dk2"/>
                </a:solidFill>
                <a:uFillTx/>
                <a:latin typeface="Calibri"/>
              </a:rPr>
              <a:t>Esityksissä on hyvä muistaa saavutettavuus, mikäli materiaali on menossa verkkoon. Pohjassa on huomioitu saavutettavuus mahdollisimman pitkälle, mutta kuviin, taulukoihin ja kaavioihin tulee tekijän kiinnittää erityistä huomiota. Muista seuraavat:</a:t>
            </a:r>
            <a:endParaRPr b="0" lang="fi-FI" sz="28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400" strike="noStrike" u="none">
                <a:solidFill>
                  <a:schemeClr val="dk2"/>
                </a:solidFill>
                <a:uFillTx/>
                <a:latin typeface="Calibri"/>
              </a:rPr>
              <a:t>Vaihtoehtoinen teksti</a:t>
            </a:r>
            <a:endParaRPr b="0" lang="fi-FI" sz="24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400" strike="noStrike" u="none">
                <a:solidFill>
                  <a:schemeClr val="dk2"/>
                </a:solidFill>
                <a:uFillTx/>
                <a:latin typeface="Calibri"/>
              </a:rPr>
              <a:t>Värien käyttö saavutettavasti</a:t>
            </a:r>
            <a:endParaRPr b="0" lang="fi-FI" sz="2400" strike="noStrike" u="none">
              <a:solidFill>
                <a:schemeClr val="dk2"/>
              </a:solidFill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3359"/>
              </a:buClr>
              <a:buFont typeface="Arial"/>
              <a:buChar char="•"/>
            </a:pPr>
            <a:r>
              <a:rPr b="0" lang="fi-FI" sz="2400" strike="noStrike" u="none">
                <a:solidFill>
                  <a:schemeClr val="dk2"/>
                </a:solidFill>
                <a:uFillTx/>
                <a:latin typeface="Calibri"/>
              </a:rPr>
              <a:t>Täyttövärin tukeminen materiaalikuviolla</a:t>
            </a:r>
            <a:endParaRPr b="0" lang="fi-FI" sz="24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PlaceHolder 1"/>
          <p:cNvSpPr>
            <a:spLocks noGrp="1"/>
          </p:cNvSpPr>
          <p:nvPr>
            <p:ph type="title"/>
          </p:nvPr>
        </p:nvSpPr>
        <p:spPr>
          <a:xfrm>
            <a:off x="509040" y="1709640"/>
            <a:ext cx="11223720" cy="2852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1" lang="fi-FI" sz="6000" strike="noStrike" u="none">
                <a:solidFill>
                  <a:schemeClr val="dk2"/>
                </a:solidFill>
                <a:uFillTx/>
                <a:latin typeface="Calibri"/>
              </a:rPr>
              <a:t>Nostoja tai väliotsikoita voi tehdä tälle pohjalle</a:t>
            </a:r>
            <a:endParaRPr b="0" lang="fi-FI" sz="60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581" name="PlaceHolder 2"/>
          <p:cNvSpPr>
            <a:spLocks noGrp="1"/>
          </p:cNvSpPr>
          <p:nvPr>
            <p:ph/>
          </p:nvPr>
        </p:nvSpPr>
        <p:spPr>
          <a:xfrm>
            <a:off x="509040" y="4858200"/>
            <a:ext cx="11223720" cy="1231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i-FI" sz="2400" strike="noStrike" u="none">
                <a:solidFill>
                  <a:schemeClr val="dk2"/>
                </a:solidFill>
                <a:uFillTx/>
                <a:latin typeface="Calibri"/>
              </a:rPr>
              <a:t>Lisätiedolle on tilaa halutessaan</a:t>
            </a:r>
            <a:endParaRPr b="0" lang="fi-FI" sz="2400" strike="noStrike" u="none">
              <a:solidFill>
                <a:schemeClr val="dk2"/>
              </a:solidFill>
              <a:uFillTx/>
              <a:latin typeface="Calibri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PlaceHolder 1"/>
          <p:cNvSpPr>
            <a:spLocks noGrp="1"/>
          </p:cNvSpPr>
          <p:nvPr>
            <p:ph type="title"/>
          </p:nvPr>
        </p:nvSpPr>
        <p:spPr>
          <a:xfrm>
            <a:off x="554040" y="1224360"/>
            <a:ext cx="11086560" cy="4086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1" lang="fi-FI" sz="7200" strike="noStrike" u="none">
                <a:solidFill>
                  <a:srgbClr val="50c9b5"/>
                </a:solidFill>
                <a:uFillTx/>
                <a:latin typeface="Calibri"/>
              </a:rPr>
              <a:t>Esityksen loppuun tärkein asia kertauksena – tai jokin muu mukava ajatus.</a:t>
            </a:r>
            <a:endParaRPr b="0" lang="fi-FI" sz="72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PlaceHolder 1"/>
          <p:cNvSpPr>
            <a:spLocks noGrp="1"/>
          </p:cNvSpPr>
          <p:nvPr>
            <p:ph type="title"/>
          </p:nvPr>
        </p:nvSpPr>
        <p:spPr>
          <a:xfrm>
            <a:off x="1634400" y="2216160"/>
            <a:ext cx="9143640" cy="2105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 fontScale="55000" lnSpcReduction="19999"/>
          </a:bodyPr>
          <a:p>
            <a:pPr indent="0" algn="ctr" defTabSz="914400">
              <a:lnSpc>
                <a:spcPct val="90000"/>
              </a:lnSpc>
              <a:buNone/>
            </a:pPr>
            <a:r>
              <a:rPr b="0" lang="fi-FI" sz="4000" strike="noStrike" u="none">
                <a:solidFill>
                  <a:schemeClr val="lt1"/>
                </a:solidFill>
                <a:uFillTx/>
                <a:latin typeface="Calibri"/>
              </a:rPr>
              <a:t>Suomen kestävän kasvun ohjelma 2022-2025</a:t>
            </a:r>
            <a:br>
              <a:rPr sz="4000"/>
            </a:br>
            <a:br>
              <a:rPr sz="6000"/>
            </a:br>
            <a:r>
              <a:rPr b="1" lang="fi-FI" sz="6000" strike="noStrike" u="none">
                <a:solidFill>
                  <a:schemeClr val="lt1"/>
                </a:solidFill>
                <a:uFillTx/>
                <a:latin typeface="Calibri"/>
              </a:rPr>
              <a:t>Hyvinvointia ja kestäviä palveluja Pohjois-Karjalassa</a:t>
            </a:r>
            <a:br>
              <a:rPr sz="6000"/>
            </a:br>
            <a:endParaRPr b="0" lang="fi-FI" sz="60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pic>
        <p:nvPicPr>
          <p:cNvPr id="317" name="Kuva 4" descr="Kuva, joka sisältää kohteen teksti&#10;&#10;Kuvaus luotu automaattisesti"/>
          <p:cNvPicPr/>
          <p:nvPr/>
        </p:nvPicPr>
        <p:blipFill>
          <a:blip r:embed="rId1"/>
          <a:stretch/>
        </p:blipFill>
        <p:spPr>
          <a:xfrm>
            <a:off x="5158800" y="6158160"/>
            <a:ext cx="1873800" cy="47052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318" name="Tekstiruutu 2"/>
          <p:cNvSpPr/>
          <p:nvPr/>
        </p:nvSpPr>
        <p:spPr>
          <a:xfrm>
            <a:off x="4191120" y="4016160"/>
            <a:ext cx="422460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1" lang="fi-FI" sz="2400" strike="noStrike" u="none">
                <a:solidFill>
                  <a:srgbClr val="ffffff"/>
                </a:solidFill>
                <a:uFillTx/>
                <a:latin typeface="Calibri"/>
              </a:rPr>
              <a:t>Hyke-nuoret tiekartta</a:t>
            </a:r>
            <a:endParaRPr b="0" lang="fi-FI" sz="2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9" name="Ryhmä 1"/>
          <p:cNvGrpSpPr/>
          <p:nvPr/>
        </p:nvGrpSpPr>
        <p:grpSpPr>
          <a:xfrm>
            <a:off x="88920" y="209880"/>
            <a:ext cx="12013920" cy="6666840"/>
            <a:chOff x="88920" y="209880"/>
            <a:chExt cx="12013920" cy="6666840"/>
          </a:xfrm>
        </p:grpSpPr>
        <p:sp>
          <p:nvSpPr>
            <p:cNvPr id="320" name="Freeform 178"/>
            <p:cNvSpPr/>
            <p:nvPr/>
          </p:nvSpPr>
          <p:spPr>
            <a:xfrm>
              <a:off x="120600" y="1566360"/>
              <a:ext cx="2166120" cy="1276200"/>
            </a:xfrm>
            <a:custGeom>
              <a:avLst/>
              <a:gdLst>
                <a:gd name="textAreaLeft" fmla="*/ 0 w 2166120"/>
                <a:gd name="textAreaRight" fmla="*/ 2166480 w 2166120"/>
                <a:gd name="textAreaTop" fmla="*/ 0 h 1276200"/>
                <a:gd name="textAreaBottom" fmla="*/ 1276560 h 1276200"/>
              </a:gdLst>
              <a:ahLst/>
              <a:rect l="textAreaLeft" t="textAreaTop" r="textAreaRight" b="textAreaBottom"/>
              <a:pathLst>
                <a:path w="2672" h="1126">
                  <a:moveTo>
                    <a:pt x="2365" y="1125"/>
                  </a:moveTo>
                  <a:lnTo>
                    <a:pt x="0" y="1125"/>
                  </a:lnTo>
                  <a:lnTo>
                    <a:pt x="0" y="0"/>
                  </a:lnTo>
                  <a:lnTo>
                    <a:pt x="2365" y="0"/>
                  </a:lnTo>
                  <a:lnTo>
                    <a:pt x="2671" y="558"/>
                  </a:lnTo>
                  <a:lnTo>
                    <a:pt x="2365" y="1125"/>
                  </a:lnTo>
                </a:path>
              </a:pathLst>
            </a:custGeom>
            <a:solidFill>
              <a:srgbClr val="7ad7e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Asiakas-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Koordinaattori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-toimintamalli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321" name="TextBox 69"/>
            <p:cNvSpPr/>
            <p:nvPr/>
          </p:nvSpPr>
          <p:spPr>
            <a:xfrm>
              <a:off x="2378160" y="1332720"/>
              <a:ext cx="9705240" cy="14720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28b8ce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322" name="Tekstiruutu 177"/>
            <p:cNvSpPr/>
            <p:nvPr/>
          </p:nvSpPr>
          <p:spPr>
            <a:xfrm>
              <a:off x="2483640" y="963720"/>
              <a:ext cx="1017000" cy="3740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1" lang="fi-FI" sz="1870" strike="noStrike" u="none">
                  <a:solidFill>
                    <a:srgbClr val="000000"/>
                  </a:solidFill>
                  <a:uFillTx/>
                  <a:latin typeface="Open Sans"/>
                  <a:ea typeface="Open Sans"/>
                </a:rPr>
                <a:t>03/23</a:t>
              </a: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323" name="TextBox 69"/>
            <p:cNvSpPr/>
            <p:nvPr/>
          </p:nvSpPr>
          <p:spPr>
            <a:xfrm>
              <a:off x="2368080" y="3188160"/>
              <a:ext cx="9703800" cy="18176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324" name="TextBox 69"/>
            <p:cNvSpPr/>
            <p:nvPr/>
          </p:nvSpPr>
          <p:spPr>
            <a:xfrm>
              <a:off x="2368080" y="4931640"/>
              <a:ext cx="9703800" cy="18176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325" name="Tekstiruutu 180"/>
            <p:cNvSpPr/>
            <p:nvPr/>
          </p:nvSpPr>
          <p:spPr>
            <a:xfrm>
              <a:off x="4116960" y="963720"/>
              <a:ext cx="1017000" cy="3740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1" lang="fi-FI" sz="1870" strike="noStrike" u="none">
                  <a:solidFill>
                    <a:srgbClr val="000000"/>
                  </a:solidFill>
                  <a:uFillTx/>
                  <a:latin typeface="Open Sans"/>
                  <a:ea typeface="Open Sans"/>
                </a:rPr>
                <a:t>04/23</a:t>
              </a: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326" name="Tekstiruutu 181"/>
            <p:cNvSpPr/>
            <p:nvPr/>
          </p:nvSpPr>
          <p:spPr>
            <a:xfrm>
              <a:off x="7383600" y="963720"/>
              <a:ext cx="1017000" cy="3740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1" lang="fi-FI" sz="1870" strike="noStrike" u="none">
                  <a:solidFill>
                    <a:srgbClr val="000000"/>
                  </a:solidFill>
                  <a:uFillTx/>
                  <a:latin typeface="Open Sans"/>
                  <a:ea typeface="Open Sans"/>
                </a:rPr>
                <a:t>08/23</a:t>
              </a: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327" name="Tekstiruutu 182"/>
            <p:cNvSpPr/>
            <p:nvPr/>
          </p:nvSpPr>
          <p:spPr>
            <a:xfrm>
              <a:off x="8998560" y="945720"/>
              <a:ext cx="1017000" cy="3740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1" lang="fi-FI" sz="1870" strike="noStrike" u="none">
                  <a:solidFill>
                    <a:srgbClr val="000000"/>
                  </a:solidFill>
                  <a:uFillTx/>
                  <a:latin typeface="Open Sans"/>
                  <a:ea typeface="Open Sans"/>
                </a:rPr>
                <a:t>10/23</a:t>
              </a: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328" name="Tekstiruutu 183"/>
            <p:cNvSpPr/>
            <p:nvPr/>
          </p:nvSpPr>
          <p:spPr>
            <a:xfrm>
              <a:off x="10855800" y="947520"/>
              <a:ext cx="1017000" cy="3740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1" lang="fi-FI" sz="1870" strike="noStrike" u="none">
                  <a:solidFill>
                    <a:srgbClr val="000000"/>
                  </a:solidFill>
                  <a:uFillTx/>
                  <a:latin typeface="Open Sans"/>
                  <a:ea typeface="Open Sans"/>
                </a:rPr>
                <a:t>12/23</a:t>
              </a: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329" name="Tekstiruutu 184"/>
            <p:cNvSpPr/>
            <p:nvPr/>
          </p:nvSpPr>
          <p:spPr>
            <a:xfrm>
              <a:off x="5852880" y="963720"/>
              <a:ext cx="1017000" cy="3740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1" lang="fi-FI" sz="1870" strike="noStrike" u="none">
                  <a:solidFill>
                    <a:srgbClr val="000000"/>
                  </a:solidFill>
                  <a:uFillTx/>
                  <a:latin typeface="Open Sans"/>
                  <a:ea typeface="Open Sans"/>
                </a:rPr>
                <a:t>06/23</a:t>
              </a: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330" name="Tekstiruutu 185"/>
            <p:cNvSpPr/>
            <p:nvPr/>
          </p:nvSpPr>
          <p:spPr>
            <a:xfrm>
              <a:off x="88920" y="209880"/>
              <a:ext cx="5763960" cy="7398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1" lang="fi-FI" sz="2400" strike="noStrike" u="none">
                  <a:solidFill>
                    <a:srgbClr val="000000"/>
                  </a:solidFill>
                  <a:uFillTx/>
                  <a:latin typeface="Open Sans"/>
                  <a:ea typeface="Open Sans"/>
                </a:rPr>
                <a:t>2023</a:t>
              </a:r>
              <a:r>
                <a:rPr b="1" lang="fi-FI" sz="1870" strike="noStrike" u="none">
                  <a:solidFill>
                    <a:srgbClr val="000000"/>
                  </a:solidFill>
                  <a:uFillTx/>
                  <a:latin typeface="Open Sans"/>
                  <a:ea typeface="Open Sans"/>
                </a:rPr>
                <a:t> </a:t>
              </a:r>
              <a:r>
                <a:rPr b="1" lang="fi-FI" sz="1870" strike="noStrike" u="none">
                  <a:solidFill>
                    <a:srgbClr val="000000"/>
                  </a:solidFill>
                  <a:uFillTx/>
                  <a:latin typeface="Open Sans"/>
                  <a:ea typeface="Open Sans"/>
                </a:rPr>
                <a:t>	</a:t>
              </a:r>
              <a:r>
                <a:rPr b="1" lang="fi-FI" sz="1870" strike="noStrike" u="none">
                  <a:solidFill>
                    <a:srgbClr val="000000"/>
                  </a:solidFill>
                  <a:uFillTx/>
                  <a:latin typeface="Open Sans"/>
                  <a:ea typeface="Open Sans"/>
                </a:rPr>
                <a:t>Investointi 1/Nuorten mielenterveys</a:t>
              </a: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331" name="Freeform 178"/>
            <p:cNvSpPr/>
            <p:nvPr/>
          </p:nvSpPr>
          <p:spPr>
            <a:xfrm>
              <a:off x="120600" y="3315600"/>
              <a:ext cx="2166120" cy="1276200"/>
            </a:xfrm>
            <a:custGeom>
              <a:avLst/>
              <a:gdLst>
                <a:gd name="textAreaLeft" fmla="*/ 0 w 2166120"/>
                <a:gd name="textAreaRight" fmla="*/ 2166480 w 2166120"/>
                <a:gd name="textAreaTop" fmla="*/ 0 h 1276200"/>
                <a:gd name="textAreaBottom" fmla="*/ 1276560 h 1276200"/>
              </a:gdLst>
              <a:ahLst/>
              <a:rect l="textAreaLeft" t="textAreaTop" r="textAreaRight" b="textAreaBottom"/>
              <a:pathLst>
                <a:path w="2672" h="1126">
                  <a:moveTo>
                    <a:pt x="2365" y="1125"/>
                  </a:moveTo>
                  <a:lnTo>
                    <a:pt x="0" y="1125"/>
                  </a:lnTo>
                  <a:lnTo>
                    <a:pt x="0" y="0"/>
                  </a:lnTo>
                  <a:lnTo>
                    <a:pt x="2365" y="0"/>
                  </a:lnTo>
                  <a:lnTo>
                    <a:pt x="2671" y="558"/>
                  </a:lnTo>
                  <a:lnTo>
                    <a:pt x="2365" y="1125"/>
                  </a:lnTo>
                </a:path>
              </a:pathLst>
            </a:custGeom>
            <a:solidFill>
              <a:srgbClr val="7ad7e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Psykosos.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menetelmien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tukeminen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332" name="Freeform 178"/>
            <p:cNvSpPr/>
            <p:nvPr/>
          </p:nvSpPr>
          <p:spPr>
            <a:xfrm>
              <a:off x="120600" y="5059080"/>
              <a:ext cx="2166120" cy="1276200"/>
            </a:xfrm>
            <a:custGeom>
              <a:avLst/>
              <a:gdLst>
                <a:gd name="textAreaLeft" fmla="*/ 0 w 2166120"/>
                <a:gd name="textAreaRight" fmla="*/ 2166480 w 2166120"/>
                <a:gd name="textAreaTop" fmla="*/ 0 h 1276200"/>
                <a:gd name="textAreaBottom" fmla="*/ 1276560 h 1276200"/>
              </a:gdLst>
              <a:ahLst/>
              <a:rect l="textAreaLeft" t="textAreaTop" r="textAreaRight" b="textAreaBottom"/>
              <a:pathLst>
                <a:path w="2672" h="1126">
                  <a:moveTo>
                    <a:pt x="2365" y="1125"/>
                  </a:moveTo>
                  <a:lnTo>
                    <a:pt x="0" y="1125"/>
                  </a:lnTo>
                  <a:lnTo>
                    <a:pt x="0" y="0"/>
                  </a:lnTo>
                  <a:lnTo>
                    <a:pt x="2365" y="0"/>
                  </a:lnTo>
                  <a:lnTo>
                    <a:pt x="2671" y="558"/>
                  </a:lnTo>
                  <a:lnTo>
                    <a:pt x="2365" y="1125"/>
                  </a:lnTo>
                </a:path>
              </a:pathLst>
            </a:custGeom>
            <a:solidFill>
              <a:srgbClr val="7ad7e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Kuntoutuksen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toimintamalli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333" name="TextBox 69"/>
            <p:cNvSpPr/>
            <p:nvPr/>
          </p:nvSpPr>
          <p:spPr>
            <a:xfrm>
              <a:off x="2370600" y="3203640"/>
              <a:ext cx="9703800" cy="18176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28b8ce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334" name="TextBox 69"/>
            <p:cNvSpPr/>
            <p:nvPr/>
          </p:nvSpPr>
          <p:spPr>
            <a:xfrm>
              <a:off x="2399040" y="5059080"/>
              <a:ext cx="9703800" cy="18176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28b8ce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335" name="Suorakulmio: Pyöristetyt kulmat 190"/>
            <p:cNvSpPr/>
            <p:nvPr/>
          </p:nvSpPr>
          <p:spPr>
            <a:xfrm>
              <a:off x="2399040" y="1440000"/>
              <a:ext cx="2042640" cy="55476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a6ecff"/>
                </a:gs>
                <a:gs pos="35000">
                  <a:srgbClr val="c0f2ff"/>
                </a:gs>
                <a:gs pos="100000">
                  <a:srgbClr val="e6faff"/>
                </a:gs>
              </a:gsLst>
              <a:lin ang="16200000"/>
            </a:gradFill>
            <a:ln w="9525">
              <a:solidFill>
                <a:srgbClr val="23b6cd"/>
              </a:solidFill>
              <a:round/>
            </a:ln>
            <a:effectLst>
              <a:outerShdw blurRad="39960" dir="5400000" dist="20160" rotWithShape="0">
                <a:srgbClr val="000000">
                  <a:alpha val="38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000000"/>
                  </a:solidFill>
                  <a:uFillTx/>
                  <a:latin typeface="Open Sans"/>
                </a:rPr>
                <a:t>Asiakaskoordinaattori</a:t>
              </a:r>
              <a:r>
                <a:rPr b="0" lang="fi-FI" sz="1600" strike="noStrike" u="none">
                  <a:solidFill>
                    <a:srgbClr val="000000"/>
                  </a:solidFill>
                  <a:uFillTx/>
                  <a:latin typeface="Open Sans"/>
                </a:rPr>
                <a:t> </a:t>
              </a:r>
              <a:r>
                <a:rPr b="0" lang="fi-FI" sz="1200" strike="noStrike" u="none">
                  <a:solidFill>
                    <a:srgbClr val="000000"/>
                  </a:solidFill>
                  <a:uFillTx/>
                  <a:latin typeface="Open Sans"/>
                </a:rPr>
                <a:t>rekry</a:t>
              </a:r>
              <a:endParaRPr b="0" lang="fi-FI" sz="120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336" name="Suorakulmio: Pyöristetyt kulmat 191"/>
            <p:cNvSpPr/>
            <p:nvPr/>
          </p:nvSpPr>
          <p:spPr>
            <a:xfrm>
              <a:off x="4497480" y="1406520"/>
              <a:ext cx="2325600" cy="89676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a6ecff"/>
                </a:gs>
                <a:gs pos="35000">
                  <a:srgbClr val="c0f2ff"/>
                </a:gs>
                <a:gs pos="100000">
                  <a:srgbClr val="e6faff"/>
                </a:gs>
              </a:gsLst>
              <a:lin ang="16200000"/>
            </a:gradFill>
            <a:ln w="9525">
              <a:solidFill>
                <a:srgbClr val="23b6cd"/>
              </a:solidFill>
              <a:round/>
            </a:ln>
            <a:effectLst>
              <a:outerShdw blurRad="39960" dir="5400000" dist="20160" rotWithShape="0">
                <a:srgbClr val="000000">
                  <a:alpha val="38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45000" bIns="45000" anchor="ctr">
              <a:no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070" strike="noStrike" u="none">
                  <a:solidFill>
                    <a:srgbClr val="000000"/>
                  </a:solidFill>
                  <a:uFillTx/>
                  <a:latin typeface="Open Sans"/>
                </a:rPr>
                <a:t>AK-tiimi: Toimintakäytänteiden sopiminen, työnjako,</a:t>
              </a:r>
              <a:r>
                <a:rPr b="0" lang="fi-FI" sz="1400" strike="noStrike" u="none">
                  <a:solidFill>
                    <a:srgbClr val="000000"/>
                  </a:solidFill>
                  <a:uFillTx/>
                  <a:latin typeface="Open Sans"/>
                </a:rPr>
                <a:t> </a:t>
              </a:r>
              <a:r>
                <a:rPr b="0" lang="fi-FI" sz="1070" strike="noStrike" u="none">
                  <a:solidFill>
                    <a:srgbClr val="000000"/>
                  </a:solidFill>
                  <a:uFillTx/>
                  <a:latin typeface="Open Sans"/>
                </a:rPr>
                <a:t>jalkautuminen</a:t>
              </a:r>
              <a:endParaRPr b="0" lang="fi-FI" sz="10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070" strike="noStrike" u="none">
                  <a:solidFill>
                    <a:srgbClr val="000000"/>
                  </a:solidFill>
                  <a:uFillTx/>
                  <a:latin typeface="Open Sans"/>
                </a:rPr>
                <a:t>ATH-tiimin kanssa tiimiytyminen</a:t>
              </a:r>
              <a:endParaRPr b="0" lang="fi-FI" sz="10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337" name="Suorakulmio 192"/>
            <p:cNvSpPr/>
            <p:nvPr/>
          </p:nvSpPr>
          <p:spPr>
            <a:xfrm>
              <a:off x="4534200" y="3308040"/>
              <a:ext cx="1872720" cy="283680"/>
            </a:xfrm>
            <a:prstGeom prst="rect">
              <a:avLst/>
            </a:prstGeom>
            <a:gradFill rotWithShape="0">
              <a:gsLst>
                <a:gs pos="0">
                  <a:srgbClr val="a6ecff"/>
                </a:gs>
                <a:gs pos="35000">
                  <a:srgbClr val="c0f2ff"/>
                </a:gs>
                <a:gs pos="100000">
                  <a:srgbClr val="e6faff"/>
                </a:gs>
              </a:gsLst>
              <a:lin ang="16200000"/>
            </a:gradFill>
            <a:ln w="9525">
              <a:solidFill>
                <a:srgbClr val="23b6cd"/>
              </a:solidFill>
              <a:round/>
            </a:ln>
            <a:effectLst>
              <a:outerShdw blurRad="39960" dir="5400000" dist="20160" rotWithShape="0">
                <a:srgbClr val="000000">
                  <a:alpha val="38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600" strike="noStrike" u="none">
                  <a:solidFill>
                    <a:srgbClr val="000000"/>
                  </a:solidFill>
                  <a:uFillTx/>
                  <a:latin typeface="Open Sans"/>
                </a:rPr>
                <a:t>IPC-koulutukset</a:t>
              </a:r>
              <a:endParaRPr b="0" lang="fi-FI" sz="160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338" name="Suorakulmio 193"/>
            <p:cNvSpPr/>
            <p:nvPr/>
          </p:nvSpPr>
          <p:spPr>
            <a:xfrm>
              <a:off x="5390640" y="3663000"/>
              <a:ext cx="2465640" cy="202320"/>
            </a:xfrm>
            <a:prstGeom prst="rect">
              <a:avLst/>
            </a:prstGeom>
            <a:gradFill rotWithShape="0">
              <a:gsLst>
                <a:gs pos="0">
                  <a:srgbClr val="a6ecff"/>
                </a:gs>
                <a:gs pos="35000">
                  <a:srgbClr val="c0f2ff"/>
                </a:gs>
                <a:gs pos="100000">
                  <a:srgbClr val="e6faff"/>
                </a:gs>
              </a:gsLst>
              <a:lin ang="16200000"/>
            </a:gradFill>
            <a:ln w="9525">
              <a:solidFill>
                <a:srgbClr val="23b6cd"/>
              </a:solidFill>
              <a:round/>
            </a:ln>
            <a:effectLst>
              <a:outerShdw blurRad="39960" dir="5400000" dist="20160" rotWithShape="0">
                <a:srgbClr val="000000">
                  <a:alpha val="38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600" strike="noStrike" u="none">
                  <a:solidFill>
                    <a:srgbClr val="000000"/>
                  </a:solidFill>
                  <a:uFillTx/>
                  <a:latin typeface="Open Sans"/>
                </a:rPr>
                <a:t>LP-koulutusaikataulut</a:t>
              </a:r>
              <a:endParaRPr b="0" lang="fi-FI" sz="160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339" name="Suorakulmio 194"/>
            <p:cNvSpPr/>
            <p:nvPr/>
          </p:nvSpPr>
          <p:spPr>
            <a:xfrm>
              <a:off x="8859600" y="3316320"/>
              <a:ext cx="2298240" cy="275400"/>
            </a:xfrm>
            <a:prstGeom prst="rect">
              <a:avLst/>
            </a:prstGeom>
            <a:gradFill rotWithShape="0">
              <a:gsLst>
                <a:gs pos="0">
                  <a:srgbClr val="a6ecff"/>
                </a:gs>
                <a:gs pos="35000">
                  <a:srgbClr val="c0f2ff"/>
                </a:gs>
                <a:gs pos="100000">
                  <a:srgbClr val="e6faff"/>
                </a:gs>
              </a:gsLst>
              <a:lin ang="16200000"/>
            </a:gradFill>
            <a:ln w="9525">
              <a:solidFill>
                <a:srgbClr val="23b6cd"/>
              </a:solidFill>
              <a:round/>
            </a:ln>
            <a:effectLst>
              <a:outerShdw blurRad="39960" dir="5400000" dist="20160" rotWithShape="0">
                <a:srgbClr val="000000">
                  <a:alpha val="38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600" strike="noStrike" u="none">
                  <a:solidFill>
                    <a:srgbClr val="000000"/>
                  </a:solidFill>
                  <a:uFillTx/>
                  <a:latin typeface="Open Sans"/>
                </a:rPr>
                <a:t>Cool Kids-koulutus</a:t>
              </a:r>
              <a:endParaRPr b="0" lang="fi-FI" sz="160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340" name="Suorakulmio: Pyöristetyt kulmat 195"/>
            <p:cNvSpPr/>
            <p:nvPr/>
          </p:nvSpPr>
          <p:spPr>
            <a:xfrm>
              <a:off x="6264360" y="3915000"/>
              <a:ext cx="2385720" cy="74268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  <a:ea typeface="Open Sans"/>
                </a:rPr>
                <a:t>IPC-/IPTN –menetelmien käytön ohjauksen jatkosuunnitelma Tulsotelta Hyke:lle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341" name="Suorakulmio: Pyöristetyt kulmat 196"/>
            <p:cNvSpPr/>
            <p:nvPr/>
          </p:nvSpPr>
          <p:spPr>
            <a:xfrm>
              <a:off x="8411760" y="1360440"/>
              <a:ext cx="2975760" cy="31320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340" strike="noStrike" u="none">
                  <a:solidFill>
                    <a:srgbClr val="ffffff"/>
                  </a:solidFill>
                  <a:uFillTx/>
                  <a:latin typeface="Open Sans"/>
                  <a:ea typeface="Open Sans"/>
                </a:rPr>
                <a:t>Sujuvat palvelut-valmennus alkaa</a:t>
              </a:r>
              <a:endParaRPr b="0" lang="fi-FI" sz="134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342" name="Suorakulmio: Pyöristetyt kulmat 197"/>
            <p:cNvSpPr/>
            <p:nvPr/>
          </p:nvSpPr>
          <p:spPr>
            <a:xfrm>
              <a:off x="10090440" y="1816200"/>
              <a:ext cx="1850040" cy="62856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340" strike="noStrike" u="none">
                  <a:solidFill>
                    <a:srgbClr val="ffffff"/>
                  </a:solidFill>
                  <a:uFillTx/>
                  <a:latin typeface="Open Sans"/>
                  <a:ea typeface="Open Sans"/>
                </a:rPr>
                <a:t>Tuloskatsaus; mittaustulokset ja tuotokset</a:t>
              </a:r>
              <a:endParaRPr b="0" lang="fi-FI" sz="134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343" name="Suorakulmio: Pyöristetyt kulmat 198"/>
            <p:cNvSpPr/>
            <p:nvPr/>
          </p:nvSpPr>
          <p:spPr>
            <a:xfrm>
              <a:off x="10320120" y="2474640"/>
              <a:ext cx="1468440" cy="39852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a6ecff"/>
                </a:gs>
                <a:gs pos="35000">
                  <a:srgbClr val="c0f2ff"/>
                </a:gs>
                <a:gs pos="100000">
                  <a:srgbClr val="e6faff"/>
                </a:gs>
              </a:gsLst>
              <a:lin ang="16200000"/>
            </a:gradFill>
            <a:ln w="9525">
              <a:solidFill>
                <a:srgbClr val="23b6cd"/>
              </a:solidFill>
              <a:round/>
            </a:ln>
            <a:effectLst>
              <a:outerShdw blurRad="39960" dir="5400000" dist="20160" rotWithShape="0">
                <a:srgbClr val="000000">
                  <a:alpha val="38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000000"/>
                  </a:solidFill>
                  <a:uFillTx/>
                  <a:latin typeface="Open Sans"/>
                </a:rPr>
                <a:t>Työsopimusten jatkot</a:t>
              </a:r>
              <a:endParaRPr b="0" lang="fi-FI" sz="120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344" name="Suorakulmio: Pyöristetyt kulmat 199"/>
            <p:cNvSpPr/>
            <p:nvPr/>
          </p:nvSpPr>
          <p:spPr>
            <a:xfrm>
              <a:off x="9875880" y="3950280"/>
              <a:ext cx="2064240" cy="63180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340" strike="noStrike" u="none">
                  <a:solidFill>
                    <a:srgbClr val="ffffff"/>
                  </a:solidFill>
                  <a:uFillTx/>
                  <a:latin typeface="Open Sans"/>
                  <a:ea typeface="Open Sans"/>
                </a:rPr>
                <a:t>Tuloskatsaus; menetelmien käyttö</a:t>
              </a:r>
              <a:endParaRPr b="0" lang="fi-FI" sz="134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345" name="Suorakulmio: Pyöristetyt kulmat 200"/>
            <p:cNvSpPr/>
            <p:nvPr/>
          </p:nvSpPr>
          <p:spPr>
            <a:xfrm>
              <a:off x="5549040" y="5492880"/>
              <a:ext cx="2064240" cy="63180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340" strike="noStrike" u="none">
                  <a:solidFill>
                    <a:srgbClr val="ffffff"/>
                  </a:solidFill>
                  <a:uFillTx/>
                  <a:latin typeface="Open Sans"/>
                  <a:ea typeface="Open Sans"/>
                </a:rPr>
                <a:t>Kuntoutusohjaaja -&gt; jatkosuunnitelma Tulsotelta Hyke:lle</a:t>
              </a:r>
              <a:endParaRPr b="0" lang="fi-FI" sz="134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346" name="Suorakulmio: Pyöristetyt kulmat 201"/>
            <p:cNvSpPr/>
            <p:nvPr/>
          </p:nvSpPr>
          <p:spPr>
            <a:xfrm>
              <a:off x="7696080" y="5468760"/>
              <a:ext cx="1517760" cy="70884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</a:rPr>
                <a:t>Rekry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347" name="Suorakulmio: Pyöristetyt kulmat 202"/>
            <p:cNvSpPr/>
            <p:nvPr/>
          </p:nvSpPr>
          <p:spPr>
            <a:xfrm>
              <a:off x="7606080" y="1638000"/>
              <a:ext cx="2325600" cy="26784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ctr"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</a:rPr>
                <a:t>Omaolo avoin yhteydenotto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348" name="Suorakulmio: Pyöristetyt kulmat 203"/>
            <p:cNvSpPr/>
            <p:nvPr/>
          </p:nvSpPr>
          <p:spPr>
            <a:xfrm>
              <a:off x="4497480" y="2652840"/>
              <a:ext cx="2525760" cy="29376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</a:rPr>
                <a:t>Asiakaspolkujen kuvaaminen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349" name="Suorakulmio: Pyöristetyt kulmat 204"/>
            <p:cNvSpPr/>
            <p:nvPr/>
          </p:nvSpPr>
          <p:spPr>
            <a:xfrm>
              <a:off x="5074560" y="2350800"/>
              <a:ext cx="2862720" cy="29376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</a:rPr>
                <a:t>Asiakaskokemuksen mittaaminen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350" name="Suorakulmio: Pyöristetyt kulmat 205"/>
            <p:cNvSpPr/>
            <p:nvPr/>
          </p:nvSpPr>
          <p:spPr>
            <a:xfrm>
              <a:off x="7431840" y="2596680"/>
              <a:ext cx="1468440" cy="48888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</a:rPr>
                <a:t>Palvelukanavien suunnittelu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351" name="Suorakulmio: Pyöristetyt kulmat 206"/>
            <p:cNvSpPr/>
            <p:nvPr/>
          </p:nvSpPr>
          <p:spPr>
            <a:xfrm>
              <a:off x="6878520" y="2083680"/>
              <a:ext cx="1812600" cy="27540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</a:rPr>
                <a:t>Viestintäsuunnitelma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352" name="Suorakulmio: Pyöristetyt kulmat 207"/>
            <p:cNvSpPr/>
            <p:nvPr/>
          </p:nvSpPr>
          <p:spPr>
            <a:xfrm>
              <a:off x="8803080" y="2316960"/>
              <a:ext cx="1354680" cy="40140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</a:rPr>
                <a:t>Tiedottaminen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353" name="Suorakulmio: Pyöristetyt kulmat 208"/>
            <p:cNvSpPr/>
            <p:nvPr/>
          </p:nvSpPr>
          <p:spPr>
            <a:xfrm>
              <a:off x="8408880" y="1900800"/>
              <a:ext cx="1606680" cy="31320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</a:rPr>
                <a:t>Implementointi suunnitelma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</p:grpSp>
      <p:pic>
        <p:nvPicPr>
          <p:cNvPr id="354" name="Kuva 209" descr="Kuva, joka sisältää kohteen teksti&#10;&#10;Kuvaus luotu automaattisesti"/>
          <p:cNvPicPr/>
          <p:nvPr/>
        </p:nvPicPr>
        <p:blipFill>
          <a:blip r:embed="rId1"/>
          <a:stretch/>
        </p:blipFill>
        <p:spPr>
          <a:xfrm>
            <a:off x="10317960" y="6337080"/>
            <a:ext cx="1873800" cy="47052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355" name="Suorakulmio: Pyöristetyt kulmat 2"/>
          <p:cNvSpPr/>
          <p:nvPr/>
        </p:nvSpPr>
        <p:spPr>
          <a:xfrm>
            <a:off x="7761960" y="2307240"/>
            <a:ext cx="1211400" cy="275400"/>
          </a:xfrm>
          <a:prstGeom prst="roundRect">
            <a:avLst>
              <a:gd name="adj" fmla="val 16667"/>
            </a:avLst>
          </a:prstGeom>
          <a:solidFill>
            <a:srgbClr val="077e9e"/>
          </a:solidFill>
          <a:ln w="25400">
            <a:solidFill>
              <a:srgbClr val="055d7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1219320">
              <a:lnSpc>
                <a:spcPct val="100000"/>
              </a:lnSpc>
              <a:tabLst>
                <a:tab algn="l" pos="0"/>
              </a:tabLst>
            </a:pPr>
            <a:r>
              <a:rPr b="0" lang="fi-FI" sz="1200" strike="noStrike" u="none">
                <a:solidFill>
                  <a:srgbClr val="ffffff"/>
                </a:solidFill>
                <a:uFillTx/>
                <a:latin typeface="Open Sans"/>
              </a:rPr>
              <a:t>3x10D</a:t>
            </a:r>
            <a:endParaRPr b="0" lang="fi-FI" sz="1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6" name="Ryhmä 49"/>
          <p:cNvGrpSpPr/>
          <p:nvPr/>
        </p:nvGrpSpPr>
        <p:grpSpPr>
          <a:xfrm>
            <a:off x="334080" y="77400"/>
            <a:ext cx="11857680" cy="6799320"/>
            <a:chOff x="334080" y="77400"/>
            <a:chExt cx="11857680" cy="6799320"/>
          </a:xfrm>
        </p:grpSpPr>
        <p:sp>
          <p:nvSpPr>
            <p:cNvPr id="357" name="Freeform 178"/>
            <p:cNvSpPr/>
            <p:nvPr/>
          </p:nvSpPr>
          <p:spPr>
            <a:xfrm>
              <a:off x="334080" y="1532880"/>
              <a:ext cx="2125440" cy="1281240"/>
            </a:xfrm>
            <a:custGeom>
              <a:avLst/>
              <a:gdLst>
                <a:gd name="textAreaLeft" fmla="*/ 0 w 2125440"/>
                <a:gd name="textAreaRight" fmla="*/ 2125800 w 2125440"/>
                <a:gd name="textAreaTop" fmla="*/ 0 h 1281240"/>
                <a:gd name="textAreaBottom" fmla="*/ 1281600 h 1281240"/>
              </a:gdLst>
              <a:ahLst/>
              <a:rect l="textAreaLeft" t="textAreaTop" r="textAreaRight" b="textAreaBottom"/>
              <a:pathLst>
                <a:path w="2672" h="1126">
                  <a:moveTo>
                    <a:pt x="2365" y="1125"/>
                  </a:moveTo>
                  <a:lnTo>
                    <a:pt x="0" y="1125"/>
                  </a:lnTo>
                  <a:lnTo>
                    <a:pt x="0" y="0"/>
                  </a:lnTo>
                  <a:lnTo>
                    <a:pt x="2365" y="0"/>
                  </a:lnTo>
                  <a:lnTo>
                    <a:pt x="2671" y="558"/>
                  </a:lnTo>
                  <a:lnTo>
                    <a:pt x="2365" y="1125"/>
                  </a:lnTo>
                </a:path>
              </a:pathLst>
            </a:custGeom>
            <a:solidFill>
              <a:srgbClr val="7ad7e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Asiakas-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Koordinaattori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-toimintamalli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358" name="TextBox 69"/>
            <p:cNvSpPr/>
            <p:nvPr/>
          </p:nvSpPr>
          <p:spPr>
            <a:xfrm>
              <a:off x="2669040" y="1333440"/>
              <a:ext cx="9522720" cy="18176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28b8ce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359" name="TextBox 69"/>
            <p:cNvSpPr/>
            <p:nvPr/>
          </p:nvSpPr>
          <p:spPr>
            <a:xfrm>
              <a:off x="2669040" y="3170520"/>
              <a:ext cx="9522720" cy="18176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360" name="TextBox 69"/>
            <p:cNvSpPr/>
            <p:nvPr/>
          </p:nvSpPr>
          <p:spPr>
            <a:xfrm>
              <a:off x="2669040" y="4930560"/>
              <a:ext cx="9522720" cy="18176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361" name="Freeform 178"/>
            <p:cNvSpPr/>
            <p:nvPr/>
          </p:nvSpPr>
          <p:spPr>
            <a:xfrm>
              <a:off x="334080" y="3299040"/>
              <a:ext cx="2125440" cy="1281240"/>
            </a:xfrm>
            <a:custGeom>
              <a:avLst/>
              <a:gdLst>
                <a:gd name="textAreaLeft" fmla="*/ 0 w 2125440"/>
                <a:gd name="textAreaRight" fmla="*/ 2125800 w 2125440"/>
                <a:gd name="textAreaTop" fmla="*/ 0 h 1281240"/>
                <a:gd name="textAreaBottom" fmla="*/ 1281600 h 1281240"/>
              </a:gdLst>
              <a:ahLst/>
              <a:rect l="textAreaLeft" t="textAreaTop" r="textAreaRight" b="textAreaBottom"/>
              <a:pathLst>
                <a:path w="2672" h="1126">
                  <a:moveTo>
                    <a:pt x="2365" y="1125"/>
                  </a:moveTo>
                  <a:lnTo>
                    <a:pt x="0" y="1125"/>
                  </a:lnTo>
                  <a:lnTo>
                    <a:pt x="0" y="0"/>
                  </a:lnTo>
                  <a:lnTo>
                    <a:pt x="2365" y="0"/>
                  </a:lnTo>
                  <a:lnTo>
                    <a:pt x="2671" y="558"/>
                  </a:lnTo>
                  <a:lnTo>
                    <a:pt x="2365" y="1125"/>
                  </a:lnTo>
                </a:path>
              </a:pathLst>
            </a:custGeom>
            <a:solidFill>
              <a:srgbClr val="7ad7e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Psykosos.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menetelmien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tukeminen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362" name="Freeform 178"/>
            <p:cNvSpPr/>
            <p:nvPr/>
          </p:nvSpPr>
          <p:spPr>
            <a:xfrm>
              <a:off x="334080" y="5059080"/>
              <a:ext cx="2125440" cy="1281240"/>
            </a:xfrm>
            <a:custGeom>
              <a:avLst/>
              <a:gdLst>
                <a:gd name="textAreaLeft" fmla="*/ 0 w 2125440"/>
                <a:gd name="textAreaRight" fmla="*/ 2125800 w 2125440"/>
                <a:gd name="textAreaTop" fmla="*/ 0 h 1281240"/>
                <a:gd name="textAreaBottom" fmla="*/ 1281600 h 1281240"/>
              </a:gdLst>
              <a:ahLst/>
              <a:rect l="textAreaLeft" t="textAreaTop" r="textAreaRight" b="textAreaBottom"/>
              <a:pathLst>
                <a:path w="2672" h="1126">
                  <a:moveTo>
                    <a:pt x="2365" y="1125"/>
                  </a:moveTo>
                  <a:lnTo>
                    <a:pt x="0" y="1125"/>
                  </a:lnTo>
                  <a:lnTo>
                    <a:pt x="0" y="0"/>
                  </a:lnTo>
                  <a:lnTo>
                    <a:pt x="2365" y="0"/>
                  </a:lnTo>
                  <a:lnTo>
                    <a:pt x="2671" y="558"/>
                  </a:lnTo>
                  <a:lnTo>
                    <a:pt x="2365" y="1125"/>
                  </a:lnTo>
                </a:path>
              </a:pathLst>
            </a:custGeom>
            <a:solidFill>
              <a:srgbClr val="7ad7e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Kuntoutuksen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toimintamalli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363" name="TextBox 69"/>
            <p:cNvSpPr/>
            <p:nvPr/>
          </p:nvSpPr>
          <p:spPr>
            <a:xfrm>
              <a:off x="2669040" y="3184200"/>
              <a:ext cx="9522720" cy="18176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28b8ce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364" name="TextBox 69"/>
            <p:cNvSpPr/>
            <p:nvPr/>
          </p:nvSpPr>
          <p:spPr>
            <a:xfrm>
              <a:off x="2669040" y="5059080"/>
              <a:ext cx="9522720" cy="18176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28b8ce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365" name="Tekstiruutu 34"/>
            <p:cNvSpPr/>
            <p:nvPr/>
          </p:nvSpPr>
          <p:spPr>
            <a:xfrm>
              <a:off x="2742840" y="756000"/>
              <a:ext cx="1310760" cy="3740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1" lang="fi-FI" sz="1870" strike="noStrike" u="none">
                  <a:solidFill>
                    <a:srgbClr val="000000"/>
                  </a:solidFill>
                  <a:uFillTx/>
                  <a:latin typeface="Open Sans"/>
                  <a:ea typeface="Open Sans"/>
                </a:rPr>
                <a:t>01-03/24</a:t>
              </a: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366" name="Tekstiruutu 35"/>
            <p:cNvSpPr/>
            <p:nvPr/>
          </p:nvSpPr>
          <p:spPr>
            <a:xfrm>
              <a:off x="5265000" y="784440"/>
              <a:ext cx="1310760" cy="3740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1" lang="fi-FI" sz="1870" strike="noStrike" u="none">
                  <a:solidFill>
                    <a:srgbClr val="000000"/>
                  </a:solidFill>
                  <a:uFillTx/>
                  <a:latin typeface="Open Sans"/>
                  <a:ea typeface="Open Sans"/>
                </a:rPr>
                <a:t>04-06/24</a:t>
              </a: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367" name="Tekstiruutu 36"/>
            <p:cNvSpPr/>
            <p:nvPr/>
          </p:nvSpPr>
          <p:spPr>
            <a:xfrm>
              <a:off x="7786800" y="820800"/>
              <a:ext cx="1310760" cy="3740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1" lang="fi-FI" sz="1870" strike="noStrike" u="none">
                  <a:solidFill>
                    <a:srgbClr val="000000"/>
                  </a:solidFill>
                  <a:uFillTx/>
                  <a:latin typeface="Open Sans"/>
                  <a:ea typeface="Open Sans"/>
                </a:rPr>
                <a:t>07-09/24</a:t>
              </a: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368" name="Tekstiruutu 37"/>
            <p:cNvSpPr/>
            <p:nvPr/>
          </p:nvSpPr>
          <p:spPr>
            <a:xfrm>
              <a:off x="10382400" y="820800"/>
              <a:ext cx="1353600" cy="3740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1" lang="fi-FI" sz="1870" strike="noStrike" u="none">
                  <a:solidFill>
                    <a:srgbClr val="000000"/>
                  </a:solidFill>
                  <a:uFillTx/>
                  <a:latin typeface="Open Sans"/>
                  <a:ea typeface="Open Sans"/>
                </a:rPr>
                <a:t>10-12/24</a:t>
              </a: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369" name="Tekstiruutu 38"/>
            <p:cNvSpPr/>
            <p:nvPr/>
          </p:nvSpPr>
          <p:spPr>
            <a:xfrm>
              <a:off x="334080" y="77400"/>
              <a:ext cx="5737680" cy="7398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1" lang="fi-FI" sz="2400" strike="noStrike" u="none">
                  <a:solidFill>
                    <a:srgbClr val="000000"/>
                  </a:solidFill>
                  <a:uFillTx/>
                  <a:latin typeface="Open Sans"/>
                  <a:ea typeface="Open Sans"/>
                </a:rPr>
                <a:t>2024</a:t>
              </a:r>
              <a:r>
                <a:rPr b="1" lang="fi-FI" sz="1870" strike="noStrike" u="none">
                  <a:solidFill>
                    <a:srgbClr val="000000"/>
                  </a:solidFill>
                  <a:uFillTx/>
                  <a:latin typeface="Open Sans"/>
                  <a:ea typeface="Open Sans"/>
                </a:rPr>
                <a:t> </a:t>
              </a:r>
              <a:r>
                <a:rPr b="1" lang="fi-FI" sz="1870" strike="noStrike" u="none">
                  <a:solidFill>
                    <a:srgbClr val="000000"/>
                  </a:solidFill>
                  <a:uFillTx/>
                  <a:latin typeface="Open Sans"/>
                  <a:ea typeface="Open Sans"/>
                </a:rPr>
                <a:t>	</a:t>
              </a:r>
              <a:r>
                <a:rPr b="1" lang="fi-FI" sz="1870" strike="noStrike" u="none">
                  <a:solidFill>
                    <a:srgbClr val="000000"/>
                  </a:solidFill>
                  <a:uFillTx/>
                  <a:latin typeface="Open Sans"/>
                  <a:ea typeface="Open Sans"/>
                </a:rPr>
                <a:t>Investointi 1/Nuorten mielenterveys</a:t>
              </a: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370" name="Suorakulmio: Pyöristetyt kulmat 39"/>
            <p:cNvSpPr/>
            <p:nvPr/>
          </p:nvSpPr>
          <p:spPr>
            <a:xfrm>
              <a:off x="2776320" y="2189520"/>
              <a:ext cx="1580400" cy="71136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  <a:ea typeface="Open Sans"/>
                </a:rPr>
                <a:t>Sujuvat palvelut-valmennus jatkuu ad. 05/24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371" name="Suorakulmio: Pyöristetyt kulmat 40"/>
            <p:cNvSpPr/>
            <p:nvPr/>
          </p:nvSpPr>
          <p:spPr>
            <a:xfrm>
              <a:off x="4353480" y="1456200"/>
              <a:ext cx="2992680" cy="73440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  <a:ea typeface="Open Sans"/>
                </a:rPr>
                <a:t>Monialaisen/moniammatillisen toimintamallin sujuvoittaminen, käyttöönotto ja laajentaminen koko HVA:lle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372" name="Suorakulmio: Pyöristetyt kulmat 41"/>
            <p:cNvSpPr/>
            <p:nvPr/>
          </p:nvSpPr>
          <p:spPr>
            <a:xfrm>
              <a:off x="4862520" y="2651040"/>
              <a:ext cx="4987080" cy="37728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600" strike="noStrike" u="none">
                  <a:solidFill>
                    <a:srgbClr val="ffffff"/>
                  </a:solidFill>
                  <a:uFillTx/>
                  <a:latin typeface="Open Sans"/>
                  <a:ea typeface="Open Sans"/>
                </a:rPr>
                <a:t>Digitaaliset ja sähköiset palvelukanavat käytössä</a:t>
              </a:r>
              <a:endParaRPr b="0" lang="fi-FI" sz="160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373" name="Suorakulmio: Pyöristetyt kulmat 42"/>
            <p:cNvSpPr/>
            <p:nvPr/>
          </p:nvSpPr>
          <p:spPr>
            <a:xfrm>
              <a:off x="8231040" y="1479960"/>
              <a:ext cx="3726000" cy="94932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  <a:ea typeface="Open Sans"/>
                </a:rPr>
                <a:t>Mittaustulokset, tilastot etc. mm. asiakaskokemukset, työntekijäkokemukset, yhteydenottojen määrä ja jonotilanteet (ESH, Nepsy-valmennus/Nepsy-kuntoutus)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374" name="Suorakulmio: Pyöristetyt kulmat 43"/>
            <p:cNvSpPr/>
            <p:nvPr/>
          </p:nvSpPr>
          <p:spPr>
            <a:xfrm>
              <a:off x="3315240" y="3856680"/>
              <a:ext cx="1489320" cy="71136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  <a:ea typeface="Open Sans"/>
                </a:rPr>
                <a:t>Menetelmien käytön tukeminen 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375" name="Suorakulmio: Pyöristetyt kulmat 44"/>
            <p:cNvSpPr/>
            <p:nvPr/>
          </p:nvSpPr>
          <p:spPr>
            <a:xfrm>
              <a:off x="5264640" y="3810600"/>
              <a:ext cx="1616400" cy="42588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  <a:ea typeface="Open Sans"/>
                </a:rPr>
                <a:t>Tilastoseuranta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376" name="Suorakulmio: Pyöristetyt kulmat 45"/>
            <p:cNvSpPr/>
            <p:nvPr/>
          </p:nvSpPr>
          <p:spPr>
            <a:xfrm>
              <a:off x="7911000" y="3583800"/>
              <a:ext cx="2072520" cy="71136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  <a:ea typeface="Open Sans"/>
                </a:rPr>
                <a:t>Menetelmäkoulutusten jatkosuunnitelmat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377" name="Suorakulmio: Pyöristetyt kulmat 46"/>
            <p:cNvSpPr/>
            <p:nvPr/>
          </p:nvSpPr>
          <p:spPr>
            <a:xfrm>
              <a:off x="3882960" y="5578920"/>
              <a:ext cx="1489320" cy="71136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  <a:ea typeface="Open Sans"/>
                </a:rPr>
                <a:t>Toimintamalli käytössä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  <a:ea typeface="Open Sans"/>
                </a:rPr>
                <a:t>Jatkuva arviointi 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378" name="Suorakulmio: Pyöristetyt kulmat 47"/>
            <p:cNvSpPr/>
            <p:nvPr/>
          </p:nvSpPr>
          <p:spPr>
            <a:xfrm>
              <a:off x="9239040" y="5210280"/>
              <a:ext cx="2052000" cy="84492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  <a:ea typeface="Open Sans"/>
                </a:rPr>
                <a:t>Mittarit ja tulokset, yhteenveto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  <a:ea typeface="Open Sans"/>
                </a:rPr>
                <a:t>Jatkosuunnitelma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379" name="Suorakulmio: Pyöristetyt kulmat 48"/>
            <p:cNvSpPr/>
            <p:nvPr/>
          </p:nvSpPr>
          <p:spPr>
            <a:xfrm>
              <a:off x="6606000" y="2196360"/>
              <a:ext cx="1608480" cy="34776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  <a:ea typeface="Open Sans"/>
                </a:rPr>
                <a:t>Implementointi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</p:grpSp>
      <p:pic>
        <p:nvPicPr>
          <p:cNvPr id="380" name="Kuva 50" descr="Kuva, joka sisältää kohteen teksti&#10;&#10;Kuvaus luotu automaattisesti"/>
          <p:cNvPicPr/>
          <p:nvPr/>
        </p:nvPicPr>
        <p:blipFill>
          <a:blip r:embed="rId1"/>
          <a:stretch/>
        </p:blipFill>
        <p:spPr>
          <a:xfrm>
            <a:off x="10317960" y="6337080"/>
            <a:ext cx="1873800" cy="4705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1" name="Ryhmä 45"/>
          <p:cNvGrpSpPr/>
          <p:nvPr/>
        </p:nvGrpSpPr>
        <p:grpSpPr>
          <a:xfrm>
            <a:off x="384840" y="184320"/>
            <a:ext cx="11654280" cy="6692400"/>
            <a:chOff x="384840" y="184320"/>
            <a:chExt cx="11654280" cy="6692400"/>
          </a:xfrm>
        </p:grpSpPr>
        <p:sp>
          <p:nvSpPr>
            <p:cNvPr id="382" name="Freeform 178"/>
            <p:cNvSpPr/>
            <p:nvPr/>
          </p:nvSpPr>
          <p:spPr>
            <a:xfrm>
              <a:off x="384840" y="1548000"/>
              <a:ext cx="2089080" cy="1275840"/>
            </a:xfrm>
            <a:custGeom>
              <a:avLst/>
              <a:gdLst>
                <a:gd name="textAreaLeft" fmla="*/ 0 w 2089080"/>
                <a:gd name="textAreaRight" fmla="*/ 2089440 w 2089080"/>
                <a:gd name="textAreaTop" fmla="*/ 0 h 1275840"/>
                <a:gd name="textAreaBottom" fmla="*/ 1276200 h 1275840"/>
              </a:gdLst>
              <a:ahLst/>
              <a:rect l="textAreaLeft" t="textAreaTop" r="textAreaRight" b="textAreaBottom"/>
              <a:pathLst>
                <a:path w="2672" h="1126">
                  <a:moveTo>
                    <a:pt x="2365" y="1125"/>
                  </a:moveTo>
                  <a:lnTo>
                    <a:pt x="0" y="1125"/>
                  </a:lnTo>
                  <a:lnTo>
                    <a:pt x="0" y="0"/>
                  </a:lnTo>
                  <a:lnTo>
                    <a:pt x="2365" y="0"/>
                  </a:lnTo>
                  <a:lnTo>
                    <a:pt x="2671" y="558"/>
                  </a:lnTo>
                  <a:lnTo>
                    <a:pt x="2365" y="1125"/>
                  </a:lnTo>
                </a:path>
              </a:pathLst>
            </a:custGeom>
            <a:solidFill>
              <a:srgbClr val="7ad7e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Asiakas-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Koordinaattori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-toimintamalli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383" name="TextBox 69"/>
            <p:cNvSpPr/>
            <p:nvPr/>
          </p:nvSpPr>
          <p:spPr>
            <a:xfrm>
              <a:off x="2679840" y="1355760"/>
              <a:ext cx="9359280" cy="18176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28b8ce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384" name="TextBox 69"/>
            <p:cNvSpPr/>
            <p:nvPr/>
          </p:nvSpPr>
          <p:spPr>
            <a:xfrm>
              <a:off x="2679840" y="3178440"/>
              <a:ext cx="9359280" cy="18176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385" name="TextBox 69"/>
            <p:cNvSpPr/>
            <p:nvPr/>
          </p:nvSpPr>
          <p:spPr>
            <a:xfrm>
              <a:off x="2679840" y="4930920"/>
              <a:ext cx="9359280" cy="18176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386" name="Freeform 178"/>
            <p:cNvSpPr/>
            <p:nvPr/>
          </p:nvSpPr>
          <p:spPr>
            <a:xfrm>
              <a:off x="384840" y="3306600"/>
              <a:ext cx="2089080" cy="1275840"/>
            </a:xfrm>
            <a:custGeom>
              <a:avLst/>
              <a:gdLst>
                <a:gd name="textAreaLeft" fmla="*/ 0 w 2089080"/>
                <a:gd name="textAreaRight" fmla="*/ 2089440 w 2089080"/>
                <a:gd name="textAreaTop" fmla="*/ 0 h 1275840"/>
                <a:gd name="textAreaBottom" fmla="*/ 1276200 h 1275840"/>
              </a:gdLst>
              <a:ahLst/>
              <a:rect l="textAreaLeft" t="textAreaTop" r="textAreaRight" b="textAreaBottom"/>
              <a:pathLst>
                <a:path w="2672" h="1126">
                  <a:moveTo>
                    <a:pt x="2365" y="1125"/>
                  </a:moveTo>
                  <a:lnTo>
                    <a:pt x="0" y="1125"/>
                  </a:lnTo>
                  <a:lnTo>
                    <a:pt x="0" y="0"/>
                  </a:lnTo>
                  <a:lnTo>
                    <a:pt x="2365" y="0"/>
                  </a:lnTo>
                  <a:lnTo>
                    <a:pt x="2671" y="558"/>
                  </a:lnTo>
                  <a:lnTo>
                    <a:pt x="2365" y="1125"/>
                  </a:lnTo>
                </a:path>
              </a:pathLst>
            </a:custGeom>
            <a:solidFill>
              <a:srgbClr val="7ad7e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Psykosos.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menetelmien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tukeminen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387" name="Freeform 178"/>
            <p:cNvSpPr/>
            <p:nvPr/>
          </p:nvSpPr>
          <p:spPr>
            <a:xfrm>
              <a:off x="384840" y="5059080"/>
              <a:ext cx="2089080" cy="1275840"/>
            </a:xfrm>
            <a:custGeom>
              <a:avLst/>
              <a:gdLst>
                <a:gd name="textAreaLeft" fmla="*/ 0 w 2089080"/>
                <a:gd name="textAreaRight" fmla="*/ 2089440 w 2089080"/>
                <a:gd name="textAreaTop" fmla="*/ 0 h 1275840"/>
                <a:gd name="textAreaBottom" fmla="*/ 1276200 h 1275840"/>
              </a:gdLst>
              <a:ahLst/>
              <a:rect l="textAreaLeft" t="textAreaTop" r="textAreaRight" b="textAreaBottom"/>
              <a:pathLst>
                <a:path w="2672" h="1126">
                  <a:moveTo>
                    <a:pt x="2365" y="1125"/>
                  </a:moveTo>
                  <a:lnTo>
                    <a:pt x="0" y="1125"/>
                  </a:lnTo>
                  <a:lnTo>
                    <a:pt x="0" y="0"/>
                  </a:lnTo>
                  <a:lnTo>
                    <a:pt x="2365" y="0"/>
                  </a:lnTo>
                  <a:lnTo>
                    <a:pt x="2671" y="558"/>
                  </a:lnTo>
                  <a:lnTo>
                    <a:pt x="2365" y="1125"/>
                  </a:lnTo>
                </a:path>
              </a:pathLst>
            </a:custGeom>
            <a:solidFill>
              <a:srgbClr val="7ad7e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Kuntoutuksen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toimintamalli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388" name="TextBox 69"/>
            <p:cNvSpPr/>
            <p:nvPr/>
          </p:nvSpPr>
          <p:spPr>
            <a:xfrm>
              <a:off x="2679840" y="3192120"/>
              <a:ext cx="9359280" cy="18176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28b8ce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389" name="TextBox 69"/>
            <p:cNvSpPr/>
            <p:nvPr/>
          </p:nvSpPr>
          <p:spPr>
            <a:xfrm>
              <a:off x="2679840" y="5059080"/>
              <a:ext cx="9359280" cy="18176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28b8ce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390" name="Tekstiruutu 32"/>
            <p:cNvSpPr/>
            <p:nvPr/>
          </p:nvSpPr>
          <p:spPr>
            <a:xfrm>
              <a:off x="384840" y="184320"/>
              <a:ext cx="5761440" cy="7398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1" lang="fi-FI" sz="2400" strike="noStrike" u="none">
                  <a:solidFill>
                    <a:srgbClr val="000000"/>
                  </a:solidFill>
                  <a:uFillTx/>
                  <a:latin typeface="Open Sans"/>
                  <a:ea typeface="Open Sans"/>
                </a:rPr>
                <a:t>2025</a:t>
              </a:r>
              <a:r>
                <a:rPr b="1" lang="fi-FI" sz="1870" strike="noStrike" u="none">
                  <a:solidFill>
                    <a:srgbClr val="000000"/>
                  </a:solidFill>
                  <a:uFillTx/>
                  <a:latin typeface="Open Sans"/>
                  <a:ea typeface="Open Sans"/>
                </a:rPr>
                <a:t> </a:t>
              </a:r>
              <a:r>
                <a:rPr b="1" lang="fi-FI" sz="1870" strike="noStrike" u="none">
                  <a:solidFill>
                    <a:srgbClr val="000000"/>
                  </a:solidFill>
                  <a:uFillTx/>
                  <a:latin typeface="Open Sans"/>
                  <a:ea typeface="Open Sans"/>
                </a:rPr>
                <a:t>	</a:t>
              </a:r>
              <a:r>
                <a:rPr b="1" lang="fi-FI" sz="1870" strike="noStrike" u="none">
                  <a:solidFill>
                    <a:srgbClr val="000000"/>
                  </a:solidFill>
                  <a:uFillTx/>
                  <a:latin typeface="Open Sans"/>
                  <a:ea typeface="Open Sans"/>
                </a:rPr>
                <a:t>Investointi 1/Nuorten mielenterveys</a:t>
              </a: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391" name="Tekstiruutu 33"/>
            <p:cNvSpPr/>
            <p:nvPr/>
          </p:nvSpPr>
          <p:spPr>
            <a:xfrm>
              <a:off x="2679840" y="961920"/>
              <a:ext cx="1663200" cy="3740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1" lang="fi-FI" sz="1870" strike="noStrike" u="none">
                  <a:solidFill>
                    <a:srgbClr val="000000"/>
                  </a:solidFill>
                  <a:uFillTx/>
                  <a:latin typeface="Open Sans"/>
                  <a:ea typeface="Open Sans"/>
                </a:rPr>
                <a:t>01-03/25</a:t>
              </a: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392" name="Tekstiruutu 34"/>
            <p:cNvSpPr/>
            <p:nvPr/>
          </p:nvSpPr>
          <p:spPr>
            <a:xfrm>
              <a:off x="6869160" y="961920"/>
              <a:ext cx="1461600" cy="3740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1" lang="fi-FI" sz="1870" strike="noStrike" u="none">
                  <a:solidFill>
                    <a:srgbClr val="000000"/>
                  </a:solidFill>
                  <a:uFillTx/>
                  <a:latin typeface="Open Sans"/>
                  <a:ea typeface="Open Sans"/>
                </a:rPr>
                <a:t>04-06/25</a:t>
              </a: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393" name="Suorakulmio: Pyöristetyt kulmat 35"/>
            <p:cNvSpPr/>
            <p:nvPr/>
          </p:nvSpPr>
          <p:spPr>
            <a:xfrm>
              <a:off x="2861280" y="1575000"/>
              <a:ext cx="1838160" cy="69480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  <a:ea typeface="Open Sans"/>
                </a:rPr>
                <a:t>Osana Digisotekeskusta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  <a:ea typeface="Open Sans"/>
                </a:rPr>
                <a:t>Käytössä koko HVA:lla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394" name="Suorakulmio: Pyöristetyt kulmat 36"/>
            <p:cNvSpPr/>
            <p:nvPr/>
          </p:nvSpPr>
          <p:spPr>
            <a:xfrm>
              <a:off x="3011760" y="2415600"/>
              <a:ext cx="1599480" cy="48780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  <a:ea typeface="Open Sans"/>
                </a:rPr>
                <a:t>Jatkuva palautteen kysyminen ja mittarit käytössä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395" name="Suorakulmio: Pyöristetyt kulmat 37"/>
            <p:cNvSpPr/>
            <p:nvPr/>
          </p:nvSpPr>
          <p:spPr>
            <a:xfrm>
              <a:off x="5041080" y="2185920"/>
              <a:ext cx="1599480" cy="48780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  <a:ea typeface="Open Sans"/>
                </a:rPr>
                <a:t>Loppuraportit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396" name="Suorakulmio: Pyöristetyt kulmat 38"/>
            <p:cNvSpPr/>
            <p:nvPr/>
          </p:nvSpPr>
          <p:spPr>
            <a:xfrm>
              <a:off x="2997360" y="3306600"/>
              <a:ext cx="1613880" cy="54360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  <a:ea typeface="Open Sans"/>
                </a:rPr>
                <a:t>Jatkuva kouluttaminen (verkossa?)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397" name="Suorakulmio: Pyöristetyt kulmat 39"/>
            <p:cNvSpPr/>
            <p:nvPr/>
          </p:nvSpPr>
          <p:spPr>
            <a:xfrm>
              <a:off x="4967280" y="3299760"/>
              <a:ext cx="1931400" cy="60840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  <a:ea typeface="Open Sans"/>
                </a:rPr>
                <a:t>Menetelmät aktiivisessa käytössä koko HVA:lla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398" name="Suorakulmio: Pyöristetyt kulmat 40"/>
            <p:cNvSpPr/>
            <p:nvPr/>
          </p:nvSpPr>
          <p:spPr>
            <a:xfrm>
              <a:off x="3011760" y="3908880"/>
              <a:ext cx="1902600" cy="69300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  <a:ea typeface="Open Sans"/>
                </a:rPr>
                <a:t>Useampi menetelmäkouluttaja HVA:lla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399" name="Suorakulmio: Pyöristetyt kulmat 41"/>
            <p:cNvSpPr/>
            <p:nvPr/>
          </p:nvSpPr>
          <p:spPr>
            <a:xfrm>
              <a:off x="7104240" y="3785760"/>
              <a:ext cx="1902600" cy="60840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  <a:ea typeface="Open Sans"/>
                </a:rPr>
                <a:t>Toimintasuunnitelma seuraaville vuosille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400" name="Suorakulmio: Pyöristetyt kulmat 42"/>
            <p:cNvSpPr/>
            <p:nvPr/>
          </p:nvSpPr>
          <p:spPr>
            <a:xfrm>
              <a:off x="2861280" y="5453280"/>
              <a:ext cx="1838160" cy="82008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  <a:ea typeface="Open Sans"/>
                </a:rPr>
                <a:t>Toimintamalli implementoitu osaksi HVA:n pysyviä rakenteita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401" name="Suorakulmio: Pyöristetyt kulmat 43"/>
            <p:cNvSpPr/>
            <p:nvPr/>
          </p:nvSpPr>
          <p:spPr>
            <a:xfrm>
              <a:off x="4802400" y="5484960"/>
              <a:ext cx="1712520" cy="64908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  <a:ea typeface="Open Sans"/>
                </a:rPr>
                <a:t>Tulosten seuranta on järjestelmällistä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402" name="Suorakulmio: Pyöristetyt kulmat 44"/>
            <p:cNvSpPr/>
            <p:nvPr/>
          </p:nvSpPr>
          <p:spPr>
            <a:xfrm>
              <a:off x="5080680" y="3997080"/>
              <a:ext cx="1902600" cy="55260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  <a:ea typeface="Open Sans"/>
                </a:rPr>
                <a:t>Menetelmien käyttöä seurataan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</p:grpSp>
      <p:pic>
        <p:nvPicPr>
          <p:cNvPr id="403" name="Kuva 46" descr="Kuva, joka sisältää kohteen teksti&#10;&#10;Kuvaus luotu automaattisesti"/>
          <p:cNvPicPr/>
          <p:nvPr/>
        </p:nvPicPr>
        <p:blipFill>
          <a:blip r:embed="rId1"/>
          <a:stretch/>
        </p:blipFill>
        <p:spPr>
          <a:xfrm>
            <a:off x="10317960" y="6337080"/>
            <a:ext cx="1873800" cy="4705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Ryhmä 1"/>
          <p:cNvGrpSpPr/>
          <p:nvPr/>
        </p:nvGrpSpPr>
        <p:grpSpPr>
          <a:xfrm>
            <a:off x="177480" y="160200"/>
            <a:ext cx="12014280" cy="6666840"/>
            <a:chOff x="177480" y="160200"/>
            <a:chExt cx="12014280" cy="6666840"/>
          </a:xfrm>
        </p:grpSpPr>
        <p:sp>
          <p:nvSpPr>
            <p:cNvPr id="405" name="Freeform 178"/>
            <p:cNvSpPr/>
            <p:nvPr/>
          </p:nvSpPr>
          <p:spPr>
            <a:xfrm>
              <a:off x="209520" y="1516680"/>
              <a:ext cx="2166120" cy="1276200"/>
            </a:xfrm>
            <a:custGeom>
              <a:avLst/>
              <a:gdLst>
                <a:gd name="textAreaLeft" fmla="*/ 0 w 2166120"/>
                <a:gd name="textAreaRight" fmla="*/ 2166480 w 2166120"/>
                <a:gd name="textAreaTop" fmla="*/ 0 h 1276200"/>
                <a:gd name="textAreaBottom" fmla="*/ 1276560 h 1276200"/>
              </a:gdLst>
              <a:ahLst/>
              <a:rect l="textAreaLeft" t="textAreaTop" r="textAreaRight" b="textAreaBottom"/>
              <a:pathLst>
                <a:path w="2672" h="1126">
                  <a:moveTo>
                    <a:pt x="2365" y="1125"/>
                  </a:moveTo>
                  <a:lnTo>
                    <a:pt x="0" y="1125"/>
                  </a:lnTo>
                  <a:lnTo>
                    <a:pt x="0" y="0"/>
                  </a:lnTo>
                  <a:lnTo>
                    <a:pt x="2365" y="0"/>
                  </a:lnTo>
                  <a:lnTo>
                    <a:pt x="2671" y="558"/>
                  </a:lnTo>
                  <a:lnTo>
                    <a:pt x="2365" y="1125"/>
                  </a:lnTo>
                </a:path>
              </a:pathLst>
            </a:custGeom>
            <a:solidFill>
              <a:srgbClr val="7ad7e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Asiakas-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Koordinaattori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-toimintamalli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06" name="TextBox 69"/>
            <p:cNvSpPr/>
            <p:nvPr/>
          </p:nvSpPr>
          <p:spPr>
            <a:xfrm>
              <a:off x="2466720" y="1283040"/>
              <a:ext cx="9705240" cy="14720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28b8ce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07" name="Tekstiruutu 177"/>
            <p:cNvSpPr/>
            <p:nvPr/>
          </p:nvSpPr>
          <p:spPr>
            <a:xfrm>
              <a:off x="2572200" y="914040"/>
              <a:ext cx="1017000" cy="3740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1" lang="fi-FI" sz="1870" strike="noStrike" u="none">
                  <a:solidFill>
                    <a:srgbClr val="000000"/>
                  </a:solidFill>
                  <a:uFillTx/>
                  <a:latin typeface="Open Sans"/>
                  <a:ea typeface="Open Sans"/>
                </a:rPr>
                <a:t>04/23</a:t>
              </a: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08" name="TextBox 69"/>
            <p:cNvSpPr/>
            <p:nvPr/>
          </p:nvSpPr>
          <p:spPr>
            <a:xfrm>
              <a:off x="2456640" y="3138480"/>
              <a:ext cx="9703800" cy="18176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09" name="TextBox 69"/>
            <p:cNvSpPr/>
            <p:nvPr/>
          </p:nvSpPr>
          <p:spPr>
            <a:xfrm>
              <a:off x="2456640" y="4881960"/>
              <a:ext cx="9703800" cy="18176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10" name="Tekstiruutu 185"/>
            <p:cNvSpPr/>
            <p:nvPr/>
          </p:nvSpPr>
          <p:spPr>
            <a:xfrm>
              <a:off x="177480" y="160200"/>
              <a:ext cx="5562360" cy="3740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1" lang="fi-FI" sz="1870" strike="noStrike" u="none">
                  <a:solidFill>
                    <a:srgbClr val="000000"/>
                  </a:solidFill>
                  <a:uFillTx/>
                  <a:latin typeface="Open Sans"/>
                  <a:ea typeface="Open Sans"/>
                </a:rPr>
                <a:t>2023 Investointi 1/Nuorten mielenterveys</a:t>
              </a: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11" name="Freeform 178"/>
            <p:cNvSpPr/>
            <p:nvPr/>
          </p:nvSpPr>
          <p:spPr>
            <a:xfrm>
              <a:off x="209520" y="3265920"/>
              <a:ext cx="2166120" cy="1276200"/>
            </a:xfrm>
            <a:custGeom>
              <a:avLst/>
              <a:gdLst>
                <a:gd name="textAreaLeft" fmla="*/ 0 w 2166120"/>
                <a:gd name="textAreaRight" fmla="*/ 2166480 w 2166120"/>
                <a:gd name="textAreaTop" fmla="*/ 0 h 1276200"/>
                <a:gd name="textAreaBottom" fmla="*/ 1276560 h 1276200"/>
              </a:gdLst>
              <a:ahLst/>
              <a:rect l="textAreaLeft" t="textAreaTop" r="textAreaRight" b="textAreaBottom"/>
              <a:pathLst>
                <a:path w="2672" h="1126">
                  <a:moveTo>
                    <a:pt x="2365" y="1125"/>
                  </a:moveTo>
                  <a:lnTo>
                    <a:pt x="0" y="1125"/>
                  </a:lnTo>
                  <a:lnTo>
                    <a:pt x="0" y="0"/>
                  </a:lnTo>
                  <a:lnTo>
                    <a:pt x="2365" y="0"/>
                  </a:lnTo>
                  <a:lnTo>
                    <a:pt x="2671" y="558"/>
                  </a:lnTo>
                  <a:lnTo>
                    <a:pt x="2365" y="1125"/>
                  </a:lnTo>
                </a:path>
              </a:pathLst>
            </a:custGeom>
            <a:solidFill>
              <a:srgbClr val="7ad7e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Psykosos.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menetelmien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tukeminen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12" name="Freeform 178"/>
            <p:cNvSpPr/>
            <p:nvPr/>
          </p:nvSpPr>
          <p:spPr>
            <a:xfrm>
              <a:off x="209520" y="5009400"/>
              <a:ext cx="2166120" cy="1276200"/>
            </a:xfrm>
            <a:custGeom>
              <a:avLst/>
              <a:gdLst>
                <a:gd name="textAreaLeft" fmla="*/ 0 w 2166120"/>
                <a:gd name="textAreaRight" fmla="*/ 2166480 w 2166120"/>
                <a:gd name="textAreaTop" fmla="*/ 0 h 1276200"/>
                <a:gd name="textAreaBottom" fmla="*/ 1276560 h 1276200"/>
              </a:gdLst>
              <a:ahLst/>
              <a:rect l="textAreaLeft" t="textAreaTop" r="textAreaRight" b="textAreaBottom"/>
              <a:pathLst>
                <a:path w="2672" h="1126">
                  <a:moveTo>
                    <a:pt x="2365" y="1125"/>
                  </a:moveTo>
                  <a:lnTo>
                    <a:pt x="0" y="1125"/>
                  </a:lnTo>
                  <a:lnTo>
                    <a:pt x="0" y="0"/>
                  </a:lnTo>
                  <a:lnTo>
                    <a:pt x="2365" y="0"/>
                  </a:lnTo>
                  <a:lnTo>
                    <a:pt x="2671" y="558"/>
                  </a:lnTo>
                  <a:lnTo>
                    <a:pt x="2365" y="1125"/>
                  </a:lnTo>
                </a:path>
              </a:pathLst>
            </a:custGeom>
            <a:solidFill>
              <a:srgbClr val="7ad7e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Kuntoutuksen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toimintamalli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13" name="TextBox 69"/>
            <p:cNvSpPr/>
            <p:nvPr/>
          </p:nvSpPr>
          <p:spPr>
            <a:xfrm>
              <a:off x="2459520" y="3153960"/>
              <a:ext cx="9703800" cy="18176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28b8ce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14" name="TextBox 69"/>
            <p:cNvSpPr/>
            <p:nvPr/>
          </p:nvSpPr>
          <p:spPr>
            <a:xfrm>
              <a:off x="2487960" y="5009400"/>
              <a:ext cx="9703800" cy="18176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28b8ce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15" name="Suorakulmio: Pyöristetyt kulmat 191"/>
            <p:cNvSpPr/>
            <p:nvPr/>
          </p:nvSpPr>
          <p:spPr>
            <a:xfrm>
              <a:off x="2545560" y="1331640"/>
              <a:ext cx="2325600" cy="89676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a6ecff"/>
                </a:gs>
                <a:gs pos="35000">
                  <a:srgbClr val="c0f2ff"/>
                </a:gs>
                <a:gs pos="100000">
                  <a:srgbClr val="e6faff"/>
                </a:gs>
              </a:gsLst>
              <a:lin ang="16200000"/>
            </a:gradFill>
            <a:ln w="9525">
              <a:solidFill>
                <a:srgbClr val="23b6cd"/>
              </a:solidFill>
              <a:round/>
            </a:ln>
            <a:effectLst>
              <a:outerShdw blurRad="39960" dir="5400000" dist="20160" rotWithShape="0">
                <a:srgbClr val="000000">
                  <a:alpha val="38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45000" bIns="45000" anchor="ctr">
              <a:no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070" strike="noStrike" u="none">
                  <a:solidFill>
                    <a:srgbClr val="000000"/>
                  </a:solidFill>
                  <a:uFillTx/>
                  <a:latin typeface="Open Sans"/>
                </a:rPr>
                <a:t>AK-tiimi: Toimintakäytänteiden sopiminen, työnjako,</a:t>
              </a:r>
              <a:r>
                <a:rPr b="0" lang="fi-FI" sz="1400" strike="noStrike" u="none">
                  <a:solidFill>
                    <a:srgbClr val="000000"/>
                  </a:solidFill>
                  <a:uFillTx/>
                  <a:latin typeface="Open Sans"/>
                </a:rPr>
                <a:t> </a:t>
              </a:r>
              <a:r>
                <a:rPr b="0" lang="fi-FI" sz="1070" strike="noStrike" u="none">
                  <a:solidFill>
                    <a:srgbClr val="000000"/>
                  </a:solidFill>
                  <a:uFillTx/>
                  <a:latin typeface="Open Sans"/>
                </a:rPr>
                <a:t>jalkautuminen</a:t>
              </a:r>
              <a:endParaRPr b="0" lang="fi-FI" sz="10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070" strike="noStrike" u="none">
                  <a:solidFill>
                    <a:srgbClr val="000000"/>
                  </a:solidFill>
                  <a:uFillTx/>
                  <a:latin typeface="Open Sans"/>
                </a:rPr>
                <a:t>ATH-tiimin kanssa tiimiytyminen</a:t>
              </a:r>
              <a:endParaRPr b="0" lang="fi-FI" sz="10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16" name="Suorakulmio 192"/>
            <p:cNvSpPr/>
            <p:nvPr/>
          </p:nvSpPr>
          <p:spPr>
            <a:xfrm>
              <a:off x="5395680" y="3265920"/>
              <a:ext cx="3309840" cy="475200"/>
            </a:xfrm>
            <a:prstGeom prst="rect">
              <a:avLst/>
            </a:prstGeom>
            <a:gradFill rotWithShape="0">
              <a:gsLst>
                <a:gs pos="0">
                  <a:srgbClr val="a6ecff"/>
                </a:gs>
                <a:gs pos="35000">
                  <a:srgbClr val="c0f2ff"/>
                </a:gs>
                <a:gs pos="100000">
                  <a:srgbClr val="e6faff"/>
                </a:gs>
              </a:gsLst>
              <a:lin ang="16200000"/>
            </a:gradFill>
            <a:ln w="9525">
              <a:solidFill>
                <a:srgbClr val="23b6cd"/>
              </a:solidFill>
              <a:round/>
            </a:ln>
            <a:effectLst>
              <a:outerShdw blurRad="39960" dir="5400000" dist="20160" rotWithShape="0">
                <a:srgbClr val="000000">
                  <a:alpha val="38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600" strike="noStrike" u="none">
                  <a:solidFill>
                    <a:srgbClr val="000000"/>
                  </a:solidFill>
                  <a:uFillTx/>
                  <a:latin typeface="Open Sans"/>
                </a:rPr>
                <a:t>IPC-koulutukset asiakaskoordinaattoreille alkaa</a:t>
              </a:r>
              <a:endParaRPr b="0" lang="fi-FI" sz="160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17" name="Suorakulmio: Pyöristetyt kulmat 200"/>
            <p:cNvSpPr/>
            <p:nvPr/>
          </p:nvSpPr>
          <p:spPr>
            <a:xfrm>
              <a:off x="5637960" y="5443200"/>
              <a:ext cx="2064240" cy="63180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340" strike="noStrike" u="none">
                  <a:solidFill>
                    <a:srgbClr val="ffffff"/>
                  </a:solidFill>
                  <a:uFillTx/>
                  <a:latin typeface="Open Sans"/>
                  <a:ea typeface="Open Sans"/>
                </a:rPr>
                <a:t>Kuntoutusohjaaja -&gt; jatkosuunnitelma aikataulutus</a:t>
              </a:r>
              <a:endParaRPr b="0" lang="fi-FI" sz="134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418" name="Suorakulmio: Pyöristetyt kulmat 202"/>
            <p:cNvSpPr/>
            <p:nvPr/>
          </p:nvSpPr>
          <p:spPr>
            <a:xfrm>
              <a:off x="6305400" y="1378800"/>
              <a:ext cx="2400120" cy="51732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</a:rPr>
                <a:t>Omaolo avoin yhteydenotto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  <a:p>
              <a:pPr algn="ctr"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</a:rPr>
                <a:t>kriteerit + muu taustatyö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419" name="Suorakulmio: Pyöristetyt kulmat 203"/>
            <p:cNvSpPr/>
            <p:nvPr/>
          </p:nvSpPr>
          <p:spPr>
            <a:xfrm>
              <a:off x="5925960" y="1933920"/>
              <a:ext cx="2525760" cy="29376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</a:rPr>
                <a:t>Asiakaspolkujen kuvaaminen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420" name="Suorakulmio: Pyöristetyt kulmat 204"/>
            <p:cNvSpPr/>
            <p:nvPr/>
          </p:nvSpPr>
          <p:spPr>
            <a:xfrm>
              <a:off x="8247600" y="2325960"/>
              <a:ext cx="3171600" cy="51552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</a:rPr>
                <a:t>Asiakaskokemuksen mittaaminen, suunnitelma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</p:grpSp>
      <p:pic>
        <p:nvPicPr>
          <p:cNvPr id="421" name="Kuva 209" descr="Kuva, joka sisältää kohteen teksti&#10;&#10;Kuvaus luotu automaattisesti"/>
          <p:cNvPicPr/>
          <p:nvPr/>
        </p:nvPicPr>
        <p:blipFill>
          <a:blip r:embed="rId1"/>
          <a:stretch/>
        </p:blipFill>
        <p:spPr>
          <a:xfrm>
            <a:off x="10317960" y="6337080"/>
            <a:ext cx="1873800" cy="47052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422" name="Suorakulmio: Pyöristetyt kulmat 37"/>
          <p:cNvSpPr/>
          <p:nvPr/>
        </p:nvSpPr>
        <p:spPr>
          <a:xfrm>
            <a:off x="8739720" y="1933920"/>
            <a:ext cx="2525760" cy="293760"/>
          </a:xfrm>
          <a:prstGeom prst="roundRect">
            <a:avLst>
              <a:gd name="adj" fmla="val 16667"/>
            </a:avLst>
          </a:prstGeom>
          <a:solidFill>
            <a:srgbClr val="077e9e"/>
          </a:solidFill>
          <a:ln w="25400">
            <a:solidFill>
              <a:srgbClr val="055d7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1219320">
              <a:lnSpc>
                <a:spcPct val="100000"/>
              </a:lnSpc>
              <a:tabLst>
                <a:tab algn="l" pos="0"/>
              </a:tabLst>
            </a:pPr>
            <a:r>
              <a:rPr b="0" lang="fi-FI" sz="1200" strike="noStrike" u="none">
                <a:solidFill>
                  <a:srgbClr val="ffffff"/>
                </a:solidFill>
                <a:uFillTx/>
                <a:latin typeface="Open Sans"/>
              </a:rPr>
              <a:t>Kehittämistiimin kokoaminen</a:t>
            </a:r>
            <a:endParaRPr b="0" lang="fi-FI" sz="1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3" name="Ryhmä 1"/>
          <p:cNvGrpSpPr/>
          <p:nvPr/>
        </p:nvGrpSpPr>
        <p:grpSpPr>
          <a:xfrm>
            <a:off x="156600" y="209880"/>
            <a:ext cx="12013920" cy="6667200"/>
            <a:chOff x="156600" y="209880"/>
            <a:chExt cx="12013920" cy="6667200"/>
          </a:xfrm>
        </p:grpSpPr>
        <p:sp>
          <p:nvSpPr>
            <p:cNvPr id="424" name="Freeform 178"/>
            <p:cNvSpPr/>
            <p:nvPr/>
          </p:nvSpPr>
          <p:spPr>
            <a:xfrm>
              <a:off x="188280" y="1566360"/>
              <a:ext cx="2166120" cy="1276200"/>
            </a:xfrm>
            <a:custGeom>
              <a:avLst/>
              <a:gdLst>
                <a:gd name="textAreaLeft" fmla="*/ 0 w 2166120"/>
                <a:gd name="textAreaRight" fmla="*/ 2166480 w 2166120"/>
                <a:gd name="textAreaTop" fmla="*/ 0 h 1276200"/>
                <a:gd name="textAreaBottom" fmla="*/ 1276560 h 1276200"/>
              </a:gdLst>
              <a:ahLst/>
              <a:rect l="textAreaLeft" t="textAreaTop" r="textAreaRight" b="textAreaBottom"/>
              <a:pathLst>
                <a:path w="2672" h="1126">
                  <a:moveTo>
                    <a:pt x="2365" y="1125"/>
                  </a:moveTo>
                  <a:lnTo>
                    <a:pt x="0" y="1125"/>
                  </a:lnTo>
                  <a:lnTo>
                    <a:pt x="0" y="0"/>
                  </a:lnTo>
                  <a:lnTo>
                    <a:pt x="2365" y="0"/>
                  </a:lnTo>
                  <a:lnTo>
                    <a:pt x="2671" y="558"/>
                  </a:lnTo>
                  <a:lnTo>
                    <a:pt x="2365" y="1125"/>
                  </a:lnTo>
                </a:path>
              </a:pathLst>
            </a:custGeom>
            <a:solidFill>
              <a:srgbClr val="7ad7e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Asiakas-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Koordinaattori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-toimintamalli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25" name="TextBox 69"/>
            <p:cNvSpPr/>
            <p:nvPr/>
          </p:nvSpPr>
          <p:spPr>
            <a:xfrm>
              <a:off x="2434320" y="1290960"/>
              <a:ext cx="9705240" cy="14720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28b8ce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26" name="Tekstiruutu 177"/>
            <p:cNvSpPr/>
            <p:nvPr/>
          </p:nvSpPr>
          <p:spPr>
            <a:xfrm>
              <a:off x="2551320" y="963720"/>
              <a:ext cx="1017000" cy="3740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1" lang="fi-FI" sz="1870" strike="noStrike" u="none">
                  <a:solidFill>
                    <a:srgbClr val="000000"/>
                  </a:solidFill>
                  <a:uFillTx/>
                  <a:latin typeface="Open Sans"/>
                  <a:ea typeface="Open Sans"/>
                </a:rPr>
                <a:t>05/23</a:t>
              </a: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27" name="TextBox 69"/>
            <p:cNvSpPr/>
            <p:nvPr/>
          </p:nvSpPr>
          <p:spPr>
            <a:xfrm>
              <a:off x="2435760" y="3188520"/>
              <a:ext cx="9703800" cy="18176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28" name="TextBox 69"/>
            <p:cNvSpPr/>
            <p:nvPr/>
          </p:nvSpPr>
          <p:spPr>
            <a:xfrm>
              <a:off x="2435760" y="4932000"/>
              <a:ext cx="9703800" cy="18176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29" name="Tekstiruutu 185"/>
            <p:cNvSpPr/>
            <p:nvPr/>
          </p:nvSpPr>
          <p:spPr>
            <a:xfrm>
              <a:off x="156600" y="209880"/>
              <a:ext cx="5562360" cy="3740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1" lang="fi-FI" sz="1870" strike="noStrike" u="none">
                  <a:solidFill>
                    <a:srgbClr val="000000"/>
                  </a:solidFill>
                  <a:uFillTx/>
                  <a:latin typeface="Open Sans"/>
                  <a:ea typeface="Open Sans"/>
                </a:rPr>
                <a:t>2023 Investointi 1/Nuorten mielenterveys</a:t>
              </a: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30" name="Freeform 178"/>
            <p:cNvSpPr/>
            <p:nvPr/>
          </p:nvSpPr>
          <p:spPr>
            <a:xfrm>
              <a:off x="188280" y="3315960"/>
              <a:ext cx="2166120" cy="1276200"/>
            </a:xfrm>
            <a:custGeom>
              <a:avLst/>
              <a:gdLst>
                <a:gd name="textAreaLeft" fmla="*/ 0 w 2166120"/>
                <a:gd name="textAreaRight" fmla="*/ 2166480 w 2166120"/>
                <a:gd name="textAreaTop" fmla="*/ 0 h 1276200"/>
                <a:gd name="textAreaBottom" fmla="*/ 1276560 h 1276200"/>
              </a:gdLst>
              <a:ahLst/>
              <a:rect l="textAreaLeft" t="textAreaTop" r="textAreaRight" b="textAreaBottom"/>
              <a:pathLst>
                <a:path w="2672" h="1126">
                  <a:moveTo>
                    <a:pt x="2365" y="1125"/>
                  </a:moveTo>
                  <a:lnTo>
                    <a:pt x="0" y="1125"/>
                  </a:lnTo>
                  <a:lnTo>
                    <a:pt x="0" y="0"/>
                  </a:lnTo>
                  <a:lnTo>
                    <a:pt x="2365" y="0"/>
                  </a:lnTo>
                  <a:lnTo>
                    <a:pt x="2671" y="558"/>
                  </a:lnTo>
                  <a:lnTo>
                    <a:pt x="2365" y="1125"/>
                  </a:lnTo>
                </a:path>
              </a:pathLst>
            </a:custGeom>
            <a:solidFill>
              <a:srgbClr val="7ad7e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Psykosos.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menetelmien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tukeminen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31" name="Freeform 178"/>
            <p:cNvSpPr/>
            <p:nvPr/>
          </p:nvSpPr>
          <p:spPr>
            <a:xfrm>
              <a:off x="188280" y="5059440"/>
              <a:ext cx="2166120" cy="1276200"/>
            </a:xfrm>
            <a:custGeom>
              <a:avLst/>
              <a:gdLst>
                <a:gd name="textAreaLeft" fmla="*/ 0 w 2166120"/>
                <a:gd name="textAreaRight" fmla="*/ 2166480 w 2166120"/>
                <a:gd name="textAreaTop" fmla="*/ 0 h 1276200"/>
                <a:gd name="textAreaBottom" fmla="*/ 1276560 h 1276200"/>
              </a:gdLst>
              <a:ahLst/>
              <a:rect l="textAreaLeft" t="textAreaTop" r="textAreaRight" b="textAreaBottom"/>
              <a:pathLst>
                <a:path w="2672" h="1126">
                  <a:moveTo>
                    <a:pt x="2365" y="1125"/>
                  </a:moveTo>
                  <a:lnTo>
                    <a:pt x="0" y="1125"/>
                  </a:lnTo>
                  <a:lnTo>
                    <a:pt x="0" y="0"/>
                  </a:lnTo>
                  <a:lnTo>
                    <a:pt x="2365" y="0"/>
                  </a:lnTo>
                  <a:lnTo>
                    <a:pt x="2671" y="558"/>
                  </a:lnTo>
                  <a:lnTo>
                    <a:pt x="2365" y="1125"/>
                  </a:lnTo>
                </a:path>
              </a:pathLst>
            </a:custGeom>
            <a:solidFill>
              <a:srgbClr val="7ad7e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Kuntoutuksen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toimintamalli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32" name="TextBox 69"/>
            <p:cNvSpPr/>
            <p:nvPr/>
          </p:nvSpPr>
          <p:spPr>
            <a:xfrm>
              <a:off x="2438280" y="3203640"/>
              <a:ext cx="9703800" cy="18176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28b8ce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33" name="TextBox 69"/>
            <p:cNvSpPr/>
            <p:nvPr/>
          </p:nvSpPr>
          <p:spPr>
            <a:xfrm>
              <a:off x="2466720" y="5059440"/>
              <a:ext cx="9703800" cy="18176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28b8ce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34" name="Suorakulmio: Pyöristetyt kulmat 191"/>
            <p:cNvSpPr/>
            <p:nvPr/>
          </p:nvSpPr>
          <p:spPr>
            <a:xfrm>
              <a:off x="2478960" y="1375200"/>
              <a:ext cx="2325600" cy="89676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a6ecff"/>
                </a:gs>
                <a:gs pos="35000">
                  <a:srgbClr val="c0f2ff"/>
                </a:gs>
                <a:gs pos="100000">
                  <a:srgbClr val="e6faff"/>
                </a:gs>
              </a:gsLst>
              <a:lin ang="16200000"/>
            </a:gradFill>
            <a:ln w="9525">
              <a:solidFill>
                <a:srgbClr val="23b6cd"/>
              </a:solidFill>
              <a:round/>
            </a:ln>
            <a:effectLst>
              <a:outerShdw blurRad="39960" dir="5400000" dist="20160" rotWithShape="0">
                <a:srgbClr val="000000">
                  <a:alpha val="38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45000" bIns="45000" anchor="ctr">
              <a:no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070" strike="noStrike" u="none">
                  <a:solidFill>
                    <a:srgbClr val="000000"/>
                  </a:solidFill>
                  <a:uFillTx/>
                  <a:latin typeface="Open Sans"/>
                </a:rPr>
                <a:t>AK-tiimi: Toimintakäytänteiden sopiminen, työnjako,</a:t>
              </a:r>
              <a:r>
                <a:rPr b="0" lang="fi-FI" sz="1400" strike="noStrike" u="none">
                  <a:solidFill>
                    <a:srgbClr val="000000"/>
                  </a:solidFill>
                  <a:uFillTx/>
                  <a:latin typeface="Open Sans"/>
                </a:rPr>
                <a:t> </a:t>
              </a:r>
              <a:r>
                <a:rPr b="0" lang="fi-FI" sz="1070" strike="noStrike" u="none">
                  <a:solidFill>
                    <a:srgbClr val="000000"/>
                  </a:solidFill>
                  <a:uFillTx/>
                  <a:latin typeface="Open Sans"/>
                </a:rPr>
                <a:t>jalkautuminen</a:t>
              </a:r>
              <a:endParaRPr b="0" lang="fi-FI" sz="10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070" strike="noStrike" u="none">
                  <a:solidFill>
                    <a:srgbClr val="000000"/>
                  </a:solidFill>
                  <a:uFillTx/>
                  <a:latin typeface="Open Sans"/>
                </a:rPr>
                <a:t>ATH-tiimin kanssa tiimiytyminen</a:t>
              </a:r>
              <a:endParaRPr b="0" lang="fi-FI" sz="10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35" name="Suorakulmio 192"/>
            <p:cNvSpPr/>
            <p:nvPr/>
          </p:nvSpPr>
          <p:spPr>
            <a:xfrm>
              <a:off x="4601880" y="3308040"/>
              <a:ext cx="1872720" cy="283680"/>
            </a:xfrm>
            <a:prstGeom prst="rect">
              <a:avLst/>
            </a:prstGeom>
            <a:gradFill rotWithShape="0">
              <a:gsLst>
                <a:gs pos="0">
                  <a:srgbClr val="a6ecff"/>
                </a:gs>
                <a:gs pos="35000">
                  <a:srgbClr val="c0f2ff"/>
                </a:gs>
                <a:gs pos="100000">
                  <a:srgbClr val="e6faff"/>
                </a:gs>
              </a:gsLst>
              <a:lin ang="16200000"/>
            </a:gradFill>
            <a:ln w="9525">
              <a:solidFill>
                <a:srgbClr val="23b6cd"/>
              </a:solidFill>
              <a:round/>
            </a:ln>
            <a:effectLst>
              <a:outerShdw blurRad="39960" dir="5400000" dist="20160" rotWithShape="0">
                <a:srgbClr val="000000">
                  <a:alpha val="38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600" strike="noStrike" u="none">
                  <a:solidFill>
                    <a:srgbClr val="000000"/>
                  </a:solidFill>
                  <a:uFillTx/>
                  <a:latin typeface="Open Sans"/>
                </a:rPr>
                <a:t>IPC-koulutukset</a:t>
              </a:r>
              <a:endParaRPr b="0" lang="fi-FI" sz="160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36" name="Suorakulmio 193"/>
            <p:cNvSpPr/>
            <p:nvPr/>
          </p:nvSpPr>
          <p:spPr>
            <a:xfrm>
              <a:off x="6649200" y="3645360"/>
              <a:ext cx="2465640" cy="202320"/>
            </a:xfrm>
            <a:prstGeom prst="rect">
              <a:avLst/>
            </a:prstGeom>
            <a:gradFill rotWithShape="0">
              <a:gsLst>
                <a:gs pos="0">
                  <a:srgbClr val="a6ecff"/>
                </a:gs>
                <a:gs pos="35000">
                  <a:srgbClr val="c0f2ff"/>
                </a:gs>
                <a:gs pos="100000">
                  <a:srgbClr val="e6faff"/>
                </a:gs>
              </a:gsLst>
              <a:lin ang="16200000"/>
            </a:gradFill>
            <a:ln w="9525">
              <a:solidFill>
                <a:srgbClr val="23b6cd"/>
              </a:solidFill>
              <a:round/>
            </a:ln>
            <a:effectLst>
              <a:outerShdw blurRad="39960" dir="5400000" dist="20160" rotWithShape="0">
                <a:srgbClr val="000000">
                  <a:alpha val="38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600" strike="noStrike" u="none">
                  <a:solidFill>
                    <a:srgbClr val="000000"/>
                  </a:solidFill>
                  <a:uFillTx/>
                  <a:latin typeface="Open Sans"/>
                </a:rPr>
                <a:t>LP-koulutusaikataulut</a:t>
              </a:r>
              <a:endParaRPr b="0" lang="fi-FI" sz="160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37" name="Suorakulmio 194"/>
            <p:cNvSpPr/>
            <p:nvPr/>
          </p:nvSpPr>
          <p:spPr>
            <a:xfrm>
              <a:off x="9334080" y="3345480"/>
              <a:ext cx="2586960" cy="475200"/>
            </a:xfrm>
            <a:prstGeom prst="rect">
              <a:avLst/>
            </a:prstGeom>
            <a:gradFill rotWithShape="0">
              <a:gsLst>
                <a:gs pos="0">
                  <a:srgbClr val="a6ecff"/>
                </a:gs>
                <a:gs pos="35000">
                  <a:srgbClr val="c0f2ff"/>
                </a:gs>
                <a:gs pos="100000">
                  <a:srgbClr val="e6faff"/>
                </a:gs>
              </a:gsLst>
              <a:lin ang="16200000"/>
            </a:gradFill>
            <a:ln w="9525">
              <a:solidFill>
                <a:srgbClr val="23b6cd"/>
              </a:solidFill>
              <a:round/>
            </a:ln>
            <a:effectLst>
              <a:outerShdw blurRad="39960" dir="5400000" dist="20160" rotWithShape="0">
                <a:srgbClr val="000000">
                  <a:alpha val="38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600" strike="noStrike" u="none">
                  <a:solidFill>
                    <a:srgbClr val="000000"/>
                  </a:solidFill>
                  <a:uFillTx/>
                  <a:latin typeface="Open Sans"/>
                </a:rPr>
                <a:t>Cool Kids-koulutus syksylle</a:t>
              </a:r>
              <a:endParaRPr b="0" lang="fi-FI" sz="160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38" name="Suorakulmio: Pyöristetyt kulmat 200"/>
            <p:cNvSpPr/>
            <p:nvPr/>
          </p:nvSpPr>
          <p:spPr>
            <a:xfrm>
              <a:off x="5617080" y="5492880"/>
              <a:ext cx="2064240" cy="63180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340" strike="noStrike" u="none">
                  <a:solidFill>
                    <a:srgbClr val="ffffff"/>
                  </a:solidFill>
                  <a:uFillTx/>
                  <a:latin typeface="Open Sans"/>
                  <a:ea typeface="Open Sans"/>
                </a:rPr>
                <a:t>Kuntoutusohjaaja -&gt; jatkosuunnitelma Tulsotelta Hyke:lle</a:t>
              </a:r>
              <a:endParaRPr b="0" lang="fi-FI" sz="134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439" name="Suorakulmio: Pyöristetyt kulmat 202"/>
            <p:cNvSpPr/>
            <p:nvPr/>
          </p:nvSpPr>
          <p:spPr>
            <a:xfrm>
              <a:off x="5486400" y="1411200"/>
              <a:ext cx="2325600" cy="26784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</a:rPr>
                <a:t>Omaolo avoin yhteydenotto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440" name="Suorakulmio: Pyöristetyt kulmat 203"/>
            <p:cNvSpPr/>
            <p:nvPr/>
          </p:nvSpPr>
          <p:spPr>
            <a:xfrm>
              <a:off x="2663280" y="2684880"/>
              <a:ext cx="3978360" cy="32688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</a:rPr>
                <a:t>Asiakaspolkujen kuvaaminen jatkuu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441" name="Suorakulmio: Pyöristetyt kulmat 204"/>
            <p:cNvSpPr/>
            <p:nvPr/>
          </p:nvSpPr>
          <p:spPr>
            <a:xfrm>
              <a:off x="4509720" y="2327040"/>
              <a:ext cx="3892320" cy="25128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</a:rPr>
                <a:t>Asiakaskokemuksen mittaaminen, toimenpiteet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442" name="Suorakulmio: Pyöristetyt kulmat 205"/>
            <p:cNvSpPr/>
            <p:nvPr/>
          </p:nvSpPr>
          <p:spPr>
            <a:xfrm>
              <a:off x="8710920" y="2498400"/>
              <a:ext cx="1468440" cy="488880"/>
            </a:xfrm>
            <a:prstGeom prst="roundRect">
              <a:avLst>
                <a:gd name="adj" fmla="val 16667"/>
              </a:avLst>
            </a:prstGeom>
            <a:solidFill>
              <a:srgbClr val="077e9e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</a:rPr>
                <a:t>Palvelukanavien suunnittelu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</p:grpSp>
      <p:pic>
        <p:nvPicPr>
          <p:cNvPr id="443" name="Kuva 209" descr="Kuva, joka sisältää kohteen teksti&#10;&#10;Kuvaus luotu automaattisesti"/>
          <p:cNvPicPr/>
          <p:nvPr/>
        </p:nvPicPr>
        <p:blipFill>
          <a:blip r:embed="rId1"/>
          <a:stretch/>
        </p:blipFill>
        <p:spPr>
          <a:xfrm>
            <a:off x="10317960" y="6337080"/>
            <a:ext cx="1873800" cy="47052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444" name="Suorakulmio: Pyöristetyt kulmat 32"/>
          <p:cNvSpPr/>
          <p:nvPr/>
        </p:nvSpPr>
        <p:spPr>
          <a:xfrm>
            <a:off x="4884480" y="1846800"/>
            <a:ext cx="3581640" cy="366840"/>
          </a:xfrm>
          <a:prstGeom prst="roundRect">
            <a:avLst>
              <a:gd name="adj" fmla="val 16667"/>
            </a:avLst>
          </a:prstGeom>
          <a:solidFill>
            <a:srgbClr val="077e9e"/>
          </a:solidFill>
          <a:ln w="25400">
            <a:solidFill>
              <a:srgbClr val="055d7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1219320">
              <a:lnSpc>
                <a:spcPct val="100000"/>
              </a:lnSpc>
              <a:tabLst>
                <a:tab algn="l" pos="0"/>
              </a:tabLst>
            </a:pPr>
            <a:r>
              <a:rPr b="0" lang="fi-FI" sz="1200" strike="noStrike" u="none">
                <a:solidFill>
                  <a:srgbClr val="ffffff"/>
                </a:solidFill>
                <a:uFillTx/>
                <a:latin typeface="Open Sans"/>
              </a:rPr>
              <a:t>Sujuvat palvelut –valmennus info – suunnitelman teko</a:t>
            </a:r>
            <a:endParaRPr b="0" lang="fi-FI" sz="1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45" name="Suorakulmio: Pyöristetyt kulmat 33"/>
          <p:cNvSpPr/>
          <p:nvPr/>
        </p:nvSpPr>
        <p:spPr>
          <a:xfrm>
            <a:off x="8151480" y="5479560"/>
            <a:ext cx="2064240" cy="631800"/>
          </a:xfrm>
          <a:prstGeom prst="roundRect">
            <a:avLst>
              <a:gd name="adj" fmla="val 16667"/>
            </a:avLst>
          </a:prstGeom>
          <a:solidFill>
            <a:srgbClr val="077e9e"/>
          </a:solidFill>
          <a:ln w="25400">
            <a:solidFill>
              <a:srgbClr val="055d7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defTabSz="1219320">
              <a:lnSpc>
                <a:spcPct val="100000"/>
              </a:lnSpc>
              <a:tabLst>
                <a:tab algn="l" pos="0"/>
              </a:tabLst>
            </a:pPr>
            <a:r>
              <a:rPr b="0" lang="fi-FI" sz="1340" strike="noStrike" u="none">
                <a:solidFill>
                  <a:srgbClr val="ffffff"/>
                </a:solidFill>
                <a:uFillTx/>
                <a:latin typeface="Open Sans"/>
                <a:ea typeface="Open Sans"/>
              </a:rPr>
              <a:t>ESH-yhteistyön käynnistäminen</a:t>
            </a:r>
            <a:endParaRPr b="0" lang="fi-FI" sz="134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6" name="Ryhmä 1"/>
          <p:cNvGrpSpPr/>
          <p:nvPr/>
        </p:nvGrpSpPr>
        <p:grpSpPr>
          <a:xfrm>
            <a:off x="177480" y="294480"/>
            <a:ext cx="12014280" cy="6666840"/>
            <a:chOff x="177480" y="294480"/>
            <a:chExt cx="12014280" cy="6666840"/>
          </a:xfrm>
        </p:grpSpPr>
        <p:sp>
          <p:nvSpPr>
            <p:cNvPr id="447" name="Freeform 178"/>
            <p:cNvSpPr/>
            <p:nvPr/>
          </p:nvSpPr>
          <p:spPr>
            <a:xfrm>
              <a:off x="209520" y="1650960"/>
              <a:ext cx="2166120" cy="1276200"/>
            </a:xfrm>
            <a:custGeom>
              <a:avLst/>
              <a:gdLst>
                <a:gd name="textAreaLeft" fmla="*/ 0 w 2166120"/>
                <a:gd name="textAreaRight" fmla="*/ 2166480 w 2166120"/>
                <a:gd name="textAreaTop" fmla="*/ 0 h 1276200"/>
                <a:gd name="textAreaBottom" fmla="*/ 1276560 h 1276200"/>
              </a:gdLst>
              <a:ahLst/>
              <a:rect l="textAreaLeft" t="textAreaTop" r="textAreaRight" b="textAreaBottom"/>
              <a:pathLst>
                <a:path w="2672" h="1126">
                  <a:moveTo>
                    <a:pt x="2365" y="1125"/>
                  </a:moveTo>
                  <a:lnTo>
                    <a:pt x="0" y="1125"/>
                  </a:lnTo>
                  <a:lnTo>
                    <a:pt x="0" y="0"/>
                  </a:lnTo>
                  <a:lnTo>
                    <a:pt x="2365" y="0"/>
                  </a:lnTo>
                  <a:lnTo>
                    <a:pt x="2671" y="558"/>
                  </a:lnTo>
                  <a:lnTo>
                    <a:pt x="2365" y="1125"/>
                  </a:lnTo>
                </a:path>
              </a:pathLst>
            </a:custGeom>
            <a:solidFill>
              <a:srgbClr val="7ad7e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Asiakas-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Koordinaattori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-toimintamalli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48" name="TextBox 69"/>
            <p:cNvSpPr/>
            <p:nvPr/>
          </p:nvSpPr>
          <p:spPr>
            <a:xfrm>
              <a:off x="2456640" y="1355040"/>
              <a:ext cx="9705240" cy="14720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28b8ce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49" name="Tekstiruutu 177"/>
            <p:cNvSpPr/>
            <p:nvPr/>
          </p:nvSpPr>
          <p:spPr>
            <a:xfrm>
              <a:off x="2572200" y="1048320"/>
              <a:ext cx="1017000" cy="3740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1" lang="fi-FI" sz="1870" strike="noStrike" u="none">
                  <a:solidFill>
                    <a:srgbClr val="000000"/>
                  </a:solidFill>
                  <a:uFillTx/>
                  <a:latin typeface="Open Sans"/>
                  <a:ea typeface="Open Sans"/>
                </a:rPr>
                <a:t>06/23</a:t>
              </a: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50" name="TextBox 69"/>
            <p:cNvSpPr/>
            <p:nvPr/>
          </p:nvSpPr>
          <p:spPr>
            <a:xfrm>
              <a:off x="2456640" y="3272760"/>
              <a:ext cx="9703800" cy="18176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51" name="TextBox 69"/>
            <p:cNvSpPr/>
            <p:nvPr/>
          </p:nvSpPr>
          <p:spPr>
            <a:xfrm>
              <a:off x="2456640" y="5016240"/>
              <a:ext cx="9703800" cy="18176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52" name="Tekstiruutu 185"/>
            <p:cNvSpPr/>
            <p:nvPr/>
          </p:nvSpPr>
          <p:spPr>
            <a:xfrm>
              <a:off x="177480" y="294480"/>
              <a:ext cx="5562360" cy="3740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1" lang="fi-FI" sz="1870" strike="noStrike" u="none">
                  <a:solidFill>
                    <a:srgbClr val="000000"/>
                  </a:solidFill>
                  <a:uFillTx/>
                  <a:latin typeface="Open Sans"/>
                  <a:ea typeface="Open Sans"/>
                </a:rPr>
                <a:t>2023 Investointi 1/Nuorten mielenterveys</a:t>
              </a: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53" name="Freeform 178"/>
            <p:cNvSpPr/>
            <p:nvPr/>
          </p:nvSpPr>
          <p:spPr>
            <a:xfrm>
              <a:off x="209520" y="3400200"/>
              <a:ext cx="2166120" cy="1276200"/>
            </a:xfrm>
            <a:custGeom>
              <a:avLst/>
              <a:gdLst>
                <a:gd name="textAreaLeft" fmla="*/ 0 w 2166120"/>
                <a:gd name="textAreaRight" fmla="*/ 2166480 w 2166120"/>
                <a:gd name="textAreaTop" fmla="*/ 0 h 1276200"/>
                <a:gd name="textAreaBottom" fmla="*/ 1276560 h 1276200"/>
              </a:gdLst>
              <a:ahLst/>
              <a:rect l="textAreaLeft" t="textAreaTop" r="textAreaRight" b="textAreaBottom"/>
              <a:pathLst>
                <a:path w="2672" h="1126">
                  <a:moveTo>
                    <a:pt x="2365" y="1125"/>
                  </a:moveTo>
                  <a:lnTo>
                    <a:pt x="0" y="1125"/>
                  </a:lnTo>
                  <a:lnTo>
                    <a:pt x="0" y="0"/>
                  </a:lnTo>
                  <a:lnTo>
                    <a:pt x="2365" y="0"/>
                  </a:lnTo>
                  <a:lnTo>
                    <a:pt x="2671" y="558"/>
                  </a:lnTo>
                  <a:lnTo>
                    <a:pt x="2365" y="1125"/>
                  </a:lnTo>
                </a:path>
              </a:pathLst>
            </a:custGeom>
            <a:solidFill>
              <a:srgbClr val="7ad7e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Psykosos.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menetelmien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tukeminen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54" name="Freeform 178"/>
            <p:cNvSpPr/>
            <p:nvPr/>
          </p:nvSpPr>
          <p:spPr>
            <a:xfrm>
              <a:off x="209520" y="5143680"/>
              <a:ext cx="2166120" cy="1276200"/>
            </a:xfrm>
            <a:custGeom>
              <a:avLst/>
              <a:gdLst>
                <a:gd name="textAreaLeft" fmla="*/ 0 w 2166120"/>
                <a:gd name="textAreaRight" fmla="*/ 2166480 w 2166120"/>
                <a:gd name="textAreaTop" fmla="*/ 0 h 1276200"/>
                <a:gd name="textAreaBottom" fmla="*/ 1276560 h 1276200"/>
              </a:gdLst>
              <a:ahLst/>
              <a:rect l="textAreaLeft" t="textAreaTop" r="textAreaRight" b="textAreaBottom"/>
              <a:pathLst>
                <a:path w="2672" h="1126">
                  <a:moveTo>
                    <a:pt x="2365" y="1125"/>
                  </a:moveTo>
                  <a:lnTo>
                    <a:pt x="0" y="1125"/>
                  </a:lnTo>
                  <a:lnTo>
                    <a:pt x="0" y="0"/>
                  </a:lnTo>
                  <a:lnTo>
                    <a:pt x="2365" y="0"/>
                  </a:lnTo>
                  <a:lnTo>
                    <a:pt x="2671" y="558"/>
                  </a:lnTo>
                  <a:lnTo>
                    <a:pt x="2365" y="1125"/>
                  </a:lnTo>
                </a:path>
              </a:pathLst>
            </a:custGeom>
            <a:solidFill>
              <a:srgbClr val="7ad7e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Kuntoutuksen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toimintamalli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55" name="TextBox 69"/>
            <p:cNvSpPr/>
            <p:nvPr/>
          </p:nvSpPr>
          <p:spPr>
            <a:xfrm>
              <a:off x="2459520" y="3288240"/>
              <a:ext cx="9703800" cy="18176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28b8ce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56" name="TextBox 69"/>
            <p:cNvSpPr/>
            <p:nvPr/>
          </p:nvSpPr>
          <p:spPr>
            <a:xfrm>
              <a:off x="2487960" y="5143680"/>
              <a:ext cx="9703800" cy="18176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28b8ce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57" name="Suorakulmio 192"/>
            <p:cNvSpPr/>
            <p:nvPr/>
          </p:nvSpPr>
          <p:spPr>
            <a:xfrm>
              <a:off x="4623120" y="3392640"/>
              <a:ext cx="2770560" cy="250560"/>
            </a:xfrm>
            <a:prstGeom prst="rect">
              <a:avLst/>
            </a:prstGeom>
            <a:gradFill rotWithShape="0">
              <a:gsLst>
                <a:gs pos="0">
                  <a:srgbClr val="a6ecff"/>
                </a:gs>
                <a:gs pos="35000">
                  <a:srgbClr val="c0f2ff"/>
                </a:gs>
                <a:gs pos="100000">
                  <a:srgbClr val="e6faff"/>
                </a:gs>
              </a:gsLst>
              <a:lin ang="16200000"/>
            </a:gradFill>
            <a:ln w="9525">
              <a:solidFill>
                <a:srgbClr val="23b6cd"/>
              </a:solidFill>
              <a:round/>
            </a:ln>
            <a:effectLst>
              <a:outerShdw blurRad="39960" dir="5400000" dist="20160" rotWithShape="0">
                <a:srgbClr val="000000">
                  <a:alpha val="38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600" strike="noStrike" u="none">
                  <a:solidFill>
                    <a:srgbClr val="000000"/>
                  </a:solidFill>
                  <a:uFillTx/>
                  <a:latin typeface="Open Sans"/>
                </a:rPr>
                <a:t>IPC-koulutukset jatkuu</a:t>
              </a:r>
              <a:endParaRPr b="0" lang="fi-FI" sz="160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58" name="Suorakulmio: Pyöristetyt kulmat 200"/>
            <p:cNvSpPr/>
            <p:nvPr/>
          </p:nvSpPr>
          <p:spPr>
            <a:xfrm>
              <a:off x="5637960" y="5577480"/>
              <a:ext cx="2064240" cy="6318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340" strike="noStrike" u="none">
                  <a:solidFill>
                    <a:srgbClr val="ffffff"/>
                  </a:solidFill>
                  <a:uFillTx/>
                  <a:latin typeface="Open Sans"/>
                  <a:ea typeface="Open Sans"/>
                </a:rPr>
                <a:t>Kuntoutusohjaaja -&gt; jatkosuunnitelma Tulsotelta Hyke:lle</a:t>
              </a:r>
              <a:endParaRPr b="0" lang="fi-FI" sz="134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59" name="Suorakulmio: Pyöristetyt kulmat 202"/>
            <p:cNvSpPr/>
            <p:nvPr/>
          </p:nvSpPr>
          <p:spPr>
            <a:xfrm>
              <a:off x="2572200" y="1538640"/>
              <a:ext cx="3167640" cy="361080"/>
            </a:xfrm>
            <a:prstGeom prst="roundRect">
              <a:avLst>
                <a:gd name="adj" fmla="val 16667"/>
              </a:avLst>
            </a:prstGeom>
            <a:solidFill>
              <a:srgbClr val="00b050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ctr"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</a:rPr>
                <a:t>3x10 D valmistelu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460" name="Suorakulmio: Pyöristetyt kulmat 203"/>
            <p:cNvSpPr/>
            <p:nvPr/>
          </p:nvSpPr>
          <p:spPr>
            <a:xfrm>
              <a:off x="4150440" y="2737440"/>
              <a:ext cx="2961360" cy="219600"/>
            </a:xfrm>
            <a:prstGeom prst="roundRect">
              <a:avLst>
                <a:gd name="adj" fmla="val 16667"/>
              </a:avLst>
            </a:prstGeom>
            <a:solidFill>
              <a:srgbClr val="00b050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</a:rPr>
                <a:t>Asiakaspolkujen kuvaaminen jatkuu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461" name="Suorakulmio: Pyöristetyt kulmat 204"/>
            <p:cNvSpPr/>
            <p:nvPr/>
          </p:nvSpPr>
          <p:spPr>
            <a:xfrm>
              <a:off x="3862800" y="1934640"/>
              <a:ext cx="2961360" cy="401400"/>
            </a:xfrm>
            <a:prstGeom prst="roundRect">
              <a:avLst>
                <a:gd name="adj" fmla="val 16667"/>
              </a:avLst>
            </a:prstGeom>
            <a:solidFill>
              <a:srgbClr val="00b050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</a:rPr>
                <a:t>Asiakaskokemuksen mittaaminen, toimenpiteet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  <p:sp>
          <p:nvSpPr>
            <p:cNvPr id="462" name="Suorakulmio: Pyöristetyt kulmat 205"/>
            <p:cNvSpPr/>
            <p:nvPr/>
          </p:nvSpPr>
          <p:spPr>
            <a:xfrm>
              <a:off x="7422840" y="2542680"/>
              <a:ext cx="1468440" cy="488880"/>
            </a:xfrm>
            <a:prstGeom prst="roundRect">
              <a:avLst>
                <a:gd name="adj" fmla="val 16667"/>
              </a:avLst>
            </a:prstGeom>
            <a:solidFill>
              <a:srgbClr val="00b050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</a:rPr>
                <a:t>Palvelukanavien suunnittelu</a:t>
              </a:r>
              <a:endParaRPr b="0" lang="fi-FI" sz="1200" strike="noStrike" u="none">
                <a:solidFill>
                  <a:srgbClr val="ffffff"/>
                </a:solidFill>
                <a:uFillTx/>
                <a:latin typeface="Arial"/>
              </a:endParaRPr>
            </a:p>
          </p:txBody>
        </p:sp>
      </p:grpSp>
      <p:pic>
        <p:nvPicPr>
          <p:cNvPr id="463" name="Kuva 209" descr="Kuva, joka sisältää kohteen teksti&#10;&#10;Kuvaus luotu automaattisesti"/>
          <p:cNvPicPr/>
          <p:nvPr/>
        </p:nvPicPr>
        <p:blipFill>
          <a:blip r:embed="rId1"/>
          <a:stretch/>
        </p:blipFill>
        <p:spPr>
          <a:xfrm>
            <a:off x="10317960" y="6337080"/>
            <a:ext cx="1873800" cy="47052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464" name="Suorakulmio: Pyöristetyt kulmat 32"/>
          <p:cNvSpPr/>
          <p:nvPr/>
        </p:nvSpPr>
        <p:spPr>
          <a:xfrm>
            <a:off x="3278880" y="5500080"/>
            <a:ext cx="2156400" cy="9594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25400">
            <a:solidFill>
              <a:srgbClr val="055d7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defTabSz="1219320">
              <a:lnSpc>
                <a:spcPct val="100000"/>
              </a:lnSpc>
              <a:tabLst>
                <a:tab algn="l" pos="0"/>
              </a:tabLst>
            </a:pPr>
            <a:r>
              <a:rPr b="0" lang="fi-FI" sz="1340" strike="noStrike" u="none">
                <a:solidFill>
                  <a:srgbClr val="ffffff"/>
                </a:solidFill>
                <a:uFillTx/>
                <a:latin typeface="Open Sans"/>
                <a:ea typeface="Open Sans"/>
              </a:rPr>
              <a:t>Kuntoutuksen koordinaatioryhmä yhteistyön käynnistäminen</a:t>
            </a:r>
            <a:endParaRPr b="0" lang="fi-FI" sz="134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65" name="Suorakulmio: Pyöristetyt kulmat 3"/>
          <p:cNvSpPr/>
          <p:nvPr/>
        </p:nvSpPr>
        <p:spPr>
          <a:xfrm>
            <a:off x="9508320" y="1715040"/>
            <a:ext cx="1982880" cy="34704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25400">
            <a:solidFill>
              <a:srgbClr val="055d7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 defTabSz="1219320">
              <a:lnSpc>
                <a:spcPct val="100000"/>
              </a:lnSpc>
            </a:pPr>
            <a:r>
              <a:rPr b="0" lang="fi-FI" sz="1200" strike="noStrike" u="none">
                <a:solidFill>
                  <a:schemeClr val="lt1"/>
                </a:solidFill>
                <a:uFillTx/>
                <a:latin typeface="Open Sans"/>
                <a:ea typeface="Open Sans"/>
              </a:rPr>
              <a:t>Ajankäytön</a:t>
            </a:r>
            <a:r>
              <a:rPr b="0" lang="fi-FI" sz="1200" strike="noStrike" u="none">
                <a:solidFill>
                  <a:srgbClr val="ffffff"/>
                </a:solidFill>
                <a:uFillTx/>
                <a:latin typeface="Open Sans"/>
                <a:ea typeface="Open Sans"/>
              </a:rPr>
              <a:t> suunnitelma / Askot</a:t>
            </a:r>
            <a:endParaRPr b="0" lang="fi-FI" sz="1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66" name="Suorakulmio: Pyöristetyt kulmat 2"/>
          <p:cNvSpPr/>
          <p:nvPr/>
        </p:nvSpPr>
        <p:spPr>
          <a:xfrm>
            <a:off x="2558160" y="2377080"/>
            <a:ext cx="3167640" cy="36108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25400">
            <a:solidFill>
              <a:srgbClr val="055d7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 defTabSz="1219320">
              <a:lnSpc>
                <a:spcPct val="100000"/>
              </a:lnSpc>
              <a:tabLst>
                <a:tab algn="l" pos="0"/>
              </a:tabLst>
            </a:pPr>
            <a:r>
              <a:rPr b="0" lang="fi-FI" sz="1200" strike="noStrike" u="none">
                <a:solidFill>
                  <a:srgbClr val="ffffff"/>
                </a:solidFill>
                <a:uFillTx/>
                <a:latin typeface="Open Sans"/>
              </a:rPr>
              <a:t>Sähköinen ajanvaraus Askoille</a:t>
            </a:r>
            <a:endParaRPr b="0" lang="fi-FI" sz="1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7" name="Ryhmä 1"/>
          <p:cNvGrpSpPr/>
          <p:nvPr/>
        </p:nvGrpSpPr>
        <p:grpSpPr>
          <a:xfrm>
            <a:off x="213120" y="209880"/>
            <a:ext cx="12014280" cy="6666840"/>
            <a:chOff x="213120" y="209880"/>
            <a:chExt cx="12014280" cy="6666840"/>
          </a:xfrm>
        </p:grpSpPr>
        <p:sp>
          <p:nvSpPr>
            <p:cNvPr id="468" name="Freeform 178"/>
            <p:cNvSpPr/>
            <p:nvPr/>
          </p:nvSpPr>
          <p:spPr>
            <a:xfrm>
              <a:off x="245160" y="1566360"/>
              <a:ext cx="2166120" cy="1276200"/>
            </a:xfrm>
            <a:custGeom>
              <a:avLst/>
              <a:gdLst>
                <a:gd name="textAreaLeft" fmla="*/ 0 w 2166120"/>
                <a:gd name="textAreaRight" fmla="*/ 2166480 w 2166120"/>
                <a:gd name="textAreaTop" fmla="*/ 0 h 1276200"/>
                <a:gd name="textAreaBottom" fmla="*/ 1276560 h 1276200"/>
              </a:gdLst>
              <a:ahLst/>
              <a:rect l="textAreaLeft" t="textAreaTop" r="textAreaRight" b="textAreaBottom"/>
              <a:pathLst>
                <a:path w="2672" h="1126">
                  <a:moveTo>
                    <a:pt x="2365" y="1125"/>
                  </a:moveTo>
                  <a:lnTo>
                    <a:pt x="0" y="1125"/>
                  </a:lnTo>
                  <a:lnTo>
                    <a:pt x="0" y="0"/>
                  </a:lnTo>
                  <a:lnTo>
                    <a:pt x="2365" y="0"/>
                  </a:lnTo>
                  <a:lnTo>
                    <a:pt x="2671" y="558"/>
                  </a:lnTo>
                  <a:lnTo>
                    <a:pt x="2365" y="1125"/>
                  </a:lnTo>
                </a:path>
              </a:pathLst>
            </a:custGeom>
            <a:solidFill>
              <a:srgbClr val="7ad7e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Asiakas-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Koordinaattori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-toimintamalli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69" name="TextBox 69"/>
            <p:cNvSpPr/>
            <p:nvPr/>
          </p:nvSpPr>
          <p:spPr>
            <a:xfrm>
              <a:off x="2502360" y="1332720"/>
              <a:ext cx="9705240" cy="14720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28b8ce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70" name="Tekstiruutu 177"/>
            <p:cNvSpPr/>
            <p:nvPr/>
          </p:nvSpPr>
          <p:spPr>
            <a:xfrm>
              <a:off x="2607840" y="963720"/>
              <a:ext cx="1017000" cy="3740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1" lang="fi-FI" sz="1870" strike="noStrike" u="none">
                  <a:solidFill>
                    <a:srgbClr val="000000"/>
                  </a:solidFill>
                  <a:uFillTx/>
                  <a:latin typeface="Open Sans"/>
                  <a:ea typeface="Open Sans"/>
                </a:rPr>
                <a:t>08/23</a:t>
              </a: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71" name="TextBox 69"/>
            <p:cNvSpPr/>
            <p:nvPr/>
          </p:nvSpPr>
          <p:spPr>
            <a:xfrm>
              <a:off x="2492280" y="3188160"/>
              <a:ext cx="9703800" cy="18176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72" name="TextBox 69"/>
            <p:cNvSpPr/>
            <p:nvPr/>
          </p:nvSpPr>
          <p:spPr>
            <a:xfrm>
              <a:off x="2492280" y="4931640"/>
              <a:ext cx="9703800" cy="18176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73" name="Tekstiruutu 185"/>
            <p:cNvSpPr/>
            <p:nvPr/>
          </p:nvSpPr>
          <p:spPr>
            <a:xfrm>
              <a:off x="213120" y="209880"/>
              <a:ext cx="5562360" cy="3740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1" lang="fi-FI" sz="1870" strike="noStrike" u="none">
                  <a:solidFill>
                    <a:srgbClr val="000000"/>
                  </a:solidFill>
                  <a:uFillTx/>
                  <a:latin typeface="Open Sans"/>
                  <a:ea typeface="Open Sans"/>
                </a:rPr>
                <a:t>2023 Investointi 1/Nuorten mielenterveys</a:t>
              </a: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74" name="Freeform 178"/>
            <p:cNvSpPr/>
            <p:nvPr/>
          </p:nvSpPr>
          <p:spPr>
            <a:xfrm>
              <a:off x="245160" y="3315600"/>
              <a:ext cx="2166120" cy="1276200"/>
            </a:xfrm>
            <a:custGeom>
              <a:avLst/>
              <a:gdLst>
                <a:gd name="textAreaLeft" fmla="*/ 0 w 2166120"/>
                <a:gd name="textAreaRight" fmla="*/ 2166480 w 2166120"/>
                <a:gd name="textAreaTop" fmla="*/ 0 h 1276200"/>
                <a:gd name="textAreaBottom" fmla="*/ 1276560 h 1276200"/>
              </a:gdLst>
              <a:ahLst/>
              <a:rect l="textAreaLeft" t="textAreaTop" r="textAreaRight" b="textAreaBottom"/>
              <a:pathLst>
                <a:path w="2672" h="1126">
                  <a:moveTo>
                    <a:pt x="2365" y="1125"/>
                  </a:moveTo>
                  <a:lnTo>
                    <a:pt x="0" y="1125"/>
                  </a:lnTo>
                  <a:lnTo>
                    <a:pt x="0" y="0"/>
                  </a:lnTo>
                  <a:lnTo>
                    <a:pt x="2365" y="0"/>
                  </a:lnTo>
                  <a:lnTo>
                    <a:pt x="2671" y="558"/>
                  </a:lnTo>
                  <a:lnTo>
                    <a:pt x="2365" y="1125"/>
                  </a:lnTo>
                </a:path>
              </a:pathLst>
            </a:custGeom>
            <a:solidFill>
              <a:srgbClr val="7ad7e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Psykosos.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menetelmien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tukeminen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75" name="Freeform 178"/>
            <p:cNvSpPr/>
            <p:nvPr/>
          </p:nvSpPr>
          <p:spPr>
            <a:xfrm>
              <a:off x="245160" y="5059080"/>
              <a:ext cx="2166120" cy="1276200"/>
            </a:xfrm>
            <a:custGeom>
              <a:avLst/>
              <a:gdLst>
                <a:gd name="textAreaLeft" fmla="*/ 0 w 2166120"/>
                <a:gd name="textAreaRight" fmla="*/ 2166480 w 2166120"/>
                <a:gd name="textAreaTop" fmla="*/ 0 h 1276200"/>
                <a:gd name="textAreaBottom" fmla="*/ 1276560 h 1276200"/>
              </a:gdLst>
              <a:ahLst/>
              <a:rect l="textAreaLeft" t="textAreaTop" r="textAreaRight" b="textAreaBottom"/>
              <a:pathLst>
                <a:path w="2672" h="1126">
                  <a:moveTo>
                    <a:pt x="2365" y="1125"/>
                  </a:moveTo>
                  <a:lnTo>
                    <a:pt x="0" y="1125"/>
                  </a:lnTo>
                  <a:lnTo>
                    <a:pt x="0" y="0"/>
                  </a:lnTo>
                  <a:lnTo>
                    <a:pt x="2365" y="0"/>
                  </a:lnTo>
                  <a:lnTo>
                    <a:pt x="2671" y="558"/>
                  </a:lnTo>
                  <a:lnTo>
                    <a:pt x="2365" y="1125"/>
                  </a:lnTo>
                </a:path>
              </a:pathLst>
            </a:custGeom>
            <a:solidFill>
              <a:srgbClr val="7ad7e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Kuntoutuksen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2437920">
                <a:lnSpc>
                  <a:spcPct val="100000"/>
                </a:lnSpc>
                <a:tabLst>
                  <a:tab algn="l" pos="0"/>
                </a:tabLst>
              </a:pPr>
              <a:r>
                <a:rPr b="0" lang="es-MX" sz="2130" strike="noStrike" u="none">
                  <a:solidFill>
                    <a:srgbClr val="989998"/>
                  </a:solidFill>
                  <a:uFillTx/>
                  <a:latin typeface="Open Sans"/>
                  <a:ea typeface="Open Sans"/>
                </a:rPr>
                <a:t>toimintamalli</a:t>
              </a:r>
              <a:endParaRPr b="0" lang="fi-FI" sz="213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76" name="TextBox 69"/>
            <p:cNvSpPr/>
            <p:nvPr/>
          </p:nvSpPr>
          <p:spPr>
            <a:xfrm>
              <a:off x="2495160" y="3203640"/>
              <a:ext cx="9703800" cy="18176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28b8ce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77" name="TextBox 69"/>
            <p:cNvSpPr/>
            <p:nvPr/>
          </p:nvSpPr>
          <p:spPr>
            <a:xfrm>
              <a:off x="2523600" y="5059080"/>
              <a:ext cx="9703800" cy="18176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28b8ce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  <a:p>
              <a:pPr defTabSz="1219320">
                <a:lnSpc>
                  <a:spcPts val="2721"/>
                </a:lnSpc>
                <a:tabLst>
                  <a:tab algn="l" pos="0"/>
                </a:tabLst>
              </a:pPr>
              <a:endParaRPr b="0" lang="fi-FI" sz="187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78" name="Suorakulmio 192"/>
            <p:cNvSpPr/>
            <p:nvPr/>
          </p:nvSpPr>
          <p:spPr>
            <a:xfrm>
              <a:off x="4658760" y="3308040"/>
              <a:ext cx="3079440" cy="283680"/>
            </a:xfrm>
            <a:prstGeom prst="rect">
              <a:avLst/>
            </a:prstGeom>
            <a:gradFill rotWithShape="0">
              <a:gsLst>
                <a:gs pos="0">
                  <a:srgbClr val="a6ecff"/>
                </a:gs>
                <a:gs pos="35000">
                  <a:srgbClr val="c0f2ff"/>
                </a:gs>
                <a:gs pos="100000">
                  <a:srgbClr val="e6faff"/>
                </a:gs>
              </a:gsLst>
              <a:lin ang="16200000"/>
            </a:gradFill>
            <a:ln w="9525">
              <a:solidFill>
                <a:srgbClr val="23b6cd"/>
              </a:solidFill>
              <a:round/>
            </a:ln>
            <a:effectLst>
              <a:outerShdw blurRad="39960" dir="5400000" dist="20160" rotWithShape="0">
                <a:srgbClr val="000000">
                  <a:alpha val="38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600" strike="noStrike" u="none">
                  <a:solidFill>
                    <a:srgbClr val="000000"/>
                  </a:solidFill>
                  <a:uFillTx/>
                  <a:latin typeface="Open Sans"/>
                </a:rPr>
                <a:t>IPC-koulutukset jatkuu</a:t>
              </a:r>
              <a:endParaRPr b="0" lang="fi-FI" sz="160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79" name="Suorakulmio: Pyöristetyt kulmat 195"/>
            <p:cNvSpPr/>
            <p:nvPr/>
          </p:nvSpPr>
          <p:spPr>
            <a:xfrm>
              <a:off x="6388560" y="3915000"/>
              <a:ext cx="2385720" cy="74268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</a:rPr>
                <a:t>Cool Kids koulutus suunnitelma</a:t>
              </a:r>
              <a:endParaRPr b="0" lang="fi-FI" sz="120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80" name="Suorakulmio: Pyöristetyt kulmat 200"/>
            <p:cNvSpPr/>
            <p:nvPr/>
          </p:nvSpPr>
          <p:spPr>
            <a:xfrm>
              <a:off x="5673600" y="5492880"/>
              <a:ext cx="2360160" cy="8334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340" strike="noStrike" u="none">
                  <a:solidFill>
                    <a:srgbClr val="ffffff"/>
                  </a:solidFill>
                  <a:uFillTx/>
                  <a:latin typeface="Open Sans"/>
                  <a:ea typeface="Open Sans"/>
                </a:rPr>
                <a:t>Kuntoutusohjaaja -&gt; suunnitelman tarkentaminen ja kuvaaminen</a:t>
              </a:r>
              <a:endParaRPr b="0" lang="fi-FI" sz="134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481" name="Suorakulmio: Pyöristetyt kulmat 204"/>
            <p:cNvSpPr/>
            <p:nvPr/>
          </p:nvSpPr>
          <p:spPr>
            <a:xfrm>
              <a:off x="2652120" y="1420920"/>
              <a:ext cx="2862720" cy="5472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25400">
              <a:solidFill>
                <a:srgbClr val="055d7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1219320">
                <a:lnSpc>
                  <a:spcPct val="100000"/>
                </a:lnSpc>
                <a:tabLst>
                  <a:tab algn="l" pos="0"/>
                </a:tabLst>
              </a:pPr>
              <a:r>
                <a:rPr b="0" lang="fi-FI" sz="1200" strike="noStrike" u="none">
                  <a:solidFill>
                    <a:srgbClr val="ffffff"/>
                  </a:solidFill>
                  <a:uFillTx/>
                  <a:latin typeface="Open Sans"/>
                </a:rPr>
                <a:t>Asiakaskokemuksen mittaaminen otetaan käyttöön</a:t>
              </a:r>
              <a:endParaRPr b="0" lang="fi-FI" sz="1200" strike="noStrike" u="none">
                <a:solidFill>
                  <a:srgbClr val="000000"/>
                </a:solidFill>
                <a:uFillTx/>
                <a:latin typeface="Arial"/>
              </a:endParaRPr>
            </a:p>
          </p:txBody>
        </p:sp>
      </p:grpSp>
      <p:pic>
        <p:nvPicPr>
          <p:cNvPr id="482" name="Kuva 209" descr="Kuva, joka sisältää kohteen teksti&#10;&#10;Kuvaus luotu automaattisesti"/>
          <p:cNvPicPr/>
          <p:nvPr/>
        </p:nvPicPr>
        <p:blipFill>
          <a:blip r:embed="rId1"/>
          <a:stretch/>
        </p:blipFill>
        <p:spPr>
          <a:xfrm>
            <a:off x="10317960" y="6337080"/>
            <a:ext cx="1873800" cy="47052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483" name="Suorakulmio: Pyöristetyt kulmat 18"/>
          <p:cNvSpPr/>
          <p:nvPr/>
        </p:nvSpPr>
        <p:spPr>
          <a:xfrm>
            <a:off x="5943960" y="1399320"/>
            <a:ext cx="2862720" cy="5472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25400">
            <a:solidFill>
              <a:srgbClr val="055d7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 defTabSz="1219320">
              <a:lnSpc>
                <a:spcPct val="100000"/>
              </a:lnSpc>
              <a:tabLst>
                <a:tab algn="l" pos="0"/>
              </a:tabLst>
            </a:pPr>
            <a:r>
              <a:rPr b="0" lang="fi-FI" sz="1200" strike="noStrike" u="none">
                <a:solidFill>
                  <a:srgbClr val="ffffff"/>
                </a:solidFill>
                <a:uFillTx/>
                <a:latin typeface="Open Sans"/>
              </a:rPr>
              <a:t>Sujuvat palvelut ennakkotehtävä</a:t>
            </a:r>
            <a:endParaRPr b="0" lang="fi-FI" sz="1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pic>
        <p:nvPicPr>
          <p:cNvPr id="484" name="Kuva 3" descr="Kuva, joka sisältää kohteen teksti, merkki, piha-, vihreä&#10;&#10;Kuvaus luotu automaattisesti"/>
          <p:cNvPicPr/>
          <p:nvPr/>
        </p:nvPicPr>
        <p:blipFill>
          <a:blip r:embed="rId2"/>
          <a:stretch/>
        </p:blipFill>
        <p:spPr>
          <a:xfrm>
            <a:off x="6198480" y="1946880"/>
            <a:ext cx="1690560" cy="116964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485" name="Suorakulmio: Pyöristetyt kulmat 4"/>
          <p:cNvSpPr/>
          <p:nvPr/>
        </p:nvSpPr>
        <p:spPr>
          <a:xfrm>
            <a:off x="9061920" y="1456920"/>
            <a:ext cx="1255680" cy="4899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25400">
            <a:solidFill>
              <a:srgbClr val="055d7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 defTabSz="1219320">
              <a:lnSpc>
                <a:spcPct val="100000"/>
              </a:lnSpc>
            </a:pPr>
            <a:r>
              <a:rPr b="0" lang="fi-FI" sz="1200" strike="noStrike" u="none">
                <a:solidFill>
                  <a:srgbClr val="ffffff"/>
                </a:solidFill>
                <a:uFillTx/>
                <a:latin typeface="Open Sans"/>
                <a:ea typeface="Open Sans"/>
              </a:rPr>
              <a:t>Walk in suunnittelu</a:t>
            </a:r>
            <a:endParaRPr b="0" lang="fi-FI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86" name="Suorakulmio: Pyöristetyt kulmat 6"/>
          <p:cNvSpPr/>
          <p:nvPr/>
        </p:nvSpPr>
        <p:spPr>
          <a:xfrm>
            <a:off x="8219880" y="2726280"/>
            <a:ext cx="2525760" cy="2937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25400">
            <a:solidFill>
              <a:srgbClr val="055d7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1219320">
              <a:lnSpc>
                <a:spcPct val="100000"/>
              </a:lnSpc>
              <a:tabLst>
                <a:tab algn="l" pos="0"/>
              </a:tabLst>
            </a:pPr>
            <a:r>
              <a:rPr b="0" lang="fi-FI" sz="1200" strike="noStrike" u="none">
                <a:solidFill>
                  <a:srgbClr val="ffffff"/>
                </a:solidFill>
                <a:uFillTx/>
                <a:latin typeface="Open Sans"/>
              </a:rPr>
              <a:t>Chat suunnittelu käynnistyy</a:t>
            </a:r>
            <a:endParaRPr b="0" lang="fi-FI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87" name="Suorakulmio: Pyöristetyt kulmat 7"/>
          <p:cNvSpPr/>
          <p:nvPr/>
        </p:nvSpPr>
        <p:spPr>
          <a:xfrm>
            <a:off x="9658440" y="2131200"/>
            <a:ext cx="2525760" cy="2937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25400">
            <a:solidFill>
              <a:srgbClr val="055d7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1219320">
              <a:lnSpc>
                <a:spcPct val="100000"/>
              </a:lnSpc>
              <a:tabLst>
                <a:tab algn="l" pos="0"/>
              </a:tabLst>
            </a:pPr>
            <a:r>
              <a:rPr b="0" lang="fi-FI" sz="1200" strike="noStrike" u="none">
                <a:solidFill>
                  <a:srgbClr val="ffffff"/>
                </a:solidFill>
                <a:uFillTx/>
                <a:latin typeface="Open Sans"/>
              </a:rPr>
              <a:t>Sähköinen av tiedottaminen</a:t>
            </a:r>
            <a:endParaRPr b="0" lang="fi-FI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Siunsote_Edistynytkäytto">
  <a:themeElements>
    <a:clrScheme name="SiunSote_HyvinvointiAlue_VaaleapohjaSaavutettava">
      <a:dk1>
        <a:srgbClr val="003f71"/>
      </a:dk1>
      <a:lt1>
        <a:srgbClr val="ffffff"/>
      </a:lt1>
      <a:dk2>
        <a:srgbClr val="003359"/>
      </a:dk2>
      <a:lt2>
        <a:srgbClr val="f1eee8"/>
      </a:lt2>
      <a:accent1>
        <a:srgbClr val="003f71"/>
      </a:accent1>
      <a:accent2>
        <a:srgbClr val="d24614"/>
      </a:accent2>
      <a:accent3>
        <a:srgbClr val="44a736"/>
      </a:accent3>
      <a:accent4>
        <a:srgbClr val="009fb8"/>
      </a:accent4>
      <a:accent5>
        <a:srgbClr val="de7900"/>
      </a:accent5>
      <a:accent6>
        <a:srgbClr val="22a693"/>
      </a:accent6>
      <a:hlink>
        <a:srgbClr val="003f71"/>
      </a:hlink>
      <a:folHlink>
        <a:srgbClr val="00b0ca"/>
      </a:folHlink>
    </a:clrScheme>
    <a:fontScheme name="Calibri">
      <a:majorFont>
        <a:latin typeface="Calibri" panose="020F05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Siunsote_Edistynytkäytto">
  <a:themeElements>
    <a:clrScheme name="SiunSote_HyvinvointiAlue_VaaleapohjaSaavutettava">
      <a:dk1>
        <a:srgbClr val="003f71"/>
      </a:dk1>
      <a:lt1>
        <a:srgbClr val="ffffff"/>
      </a:lt1>
      <a:dk2>
        <a:srgbClr val="003359"/>
      </a:dk2>
      <a:lt2>
        <a:srgbClr val="f1eee8"/>
      </a:lt2>
      <a:accent1>
        <a:srgbClr val="003f71"/>
      </a:accent1>
      <a:accent2>
        <a:srgbClr val="d24614"/>
      </a:accent2>
      <a:accent3>
        <a:srgbClr val="44a736"/>
      </a:accent3>
      <a:accent4>
        <a:srgbClr val="009fb8"/>
      </a:accent4>
      <a:accent5>
        <a:srgbClr val="de7900"/>
      </a:accent5>
      <a:accent6>
        <a:srgbClr val="22a693"/>
      </a:accent6>
      <a:hlink>
        <a:srgbClr val="003f71"/>
      </a:hlink>
      <a:folHlink>
        <a:srgbClr val="00b0ca"/>
      </a:folHlink>
    </a:clrScheme>
    <a:fontScheme name="Calibri">
      <a:majorFont>
        <a:latin typeface="Calibri" panose="020F05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Siunsote_Edistynytkäytto">
  <a:themeElements>
    <a:clrScheme name="SiunSote_HyvinvointiAlue_VaaleapohjaSaavutettava">
      <a:dk1>
        <a:srgbClr val="003f71"/>
      </a:dk1>
      <a:lt1>
        <a:srgbClr val="ffffff"/>
      </a:lt1>
      <a:dk2>
        <a:srgbClr val="003359"/>
      </a:dk2>
      <a:lt2>
        <a:srgbClr val="f1eee8"/>
      </a:lt2>
      <a:accent1>
        <a:srgbClr val="003f71"/>
      </a:accent1>
      <a:accent2>
        <a:srgbClr val="d24614"/>
      </a:accent2>
      <a:accent3>
        <a:srgbClr val="44a736"/>
      </a:accent3>
      <a:accent4>
        <a:srgbClr val="009fb8"/>
      </a:accent4>
      <a:accent5>
        <a:srgbClr val="de7900"/>
      </a:accent5>
      <a:accent6>
        <a:srgbClr val="22a693"/>
      </a:accent6>
      <a:hlink>
        <a:srgbClr val="003f71"/>
      </a:hlink>
      <a:folHlink>
        <a:srgbClr val="00b0ca"/>
      </a:folHlink>
    </a:clrScheme>
    <a:fontScheme name="Calibri">
      <a:majorFont>
        <a:latin typeface="Calibri" panose="020F05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Siunsote_Edistynytkäytto">
  <a:themeElements>
    <a:clrScheme name="SiunSote_HyvinvointiAlue_VaaleapohjaSaavutettava">
      <a:dk1>
        <a:srgbClr val="003f71"/>
      </a:dk1>
      <a:lt1>
        <a:srgbClr val="ffffff"/>
      </a:lt1>
      <a:dk2>
        <a:srgbClr val="003359"/>
      </a:dk2>
      <a:lt2>
        <a:srgbClr val="f1eee8"/>
      </a:lt2>
      <a:accent1>
        <a:srgbClr val="003f71"/>
      </a:accent1>
      <a:accent2>
        <a:srgbClr val="d24614"/>
      </a:accent2>
      <a:accent3>
        <a:srgbClr val="44a736"/>
      </a:accent3>
      <a:accent4>
        <a:srgbClr val="009fb8"/>
      </a:accent4>
      <a:accent5>
        <a:srgbClr val="de7900"/>
      </a:accent5>
      <a:accent6>
        <a:srgbClr val="22a693"/>
      </a:accent6>
      <a:hlink>
        <a:srgbClr val="003f71"/>
      </a:hlink>
      <a:folHlink>
        <a:srgbClr val="00b0ca"/>
      </a:folHlink>
    </a:clrScheme>
    <a:fontScheme name="Calibri">
      <a:majorFont>
        <a:latin typeface="Calibri" panose="020F05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Siunsote_Edistynytkäytto">
  <a:themeElements>
    <a:clrScheme name="SiunSote_HyvinvointiAlue_VaaleapohjaSaavutettava">
      <a:dk1>
        <a:srgbClr val="003f71"/>
      </a:dk1>
      <a:lt1>
        <a:srgbClr val="ffffff"/>
      </a:lt1>
      <a:dk2>
        <a:srgbClr val="003359"/>
      </a:dk2>
      <a:lt2>
        <a:srgbClr val="f1eee8"/>
      </a:lt2>
      <a:accent1>
        <a:srgbClr val="003f71"/>
      </a:accent1>
      <a:accent2>
        <a:srgbClr val="d24614"/>
      </a:accent2>
      <a:accent3>
        <a:srgbClr val="44a736"/>
      </a:accent3>
      <a:accent4>
        <a:srgbClr val="009fb8"/>
      </a:accent4>
      <a:accent5>
        <a:srgbClr val="de7900"/>
      </a:accent5>
      <a:accent6>
        <a:srgbClr val="22a693"/>
      </a:accent6>
      <a:hlink>
        <a:srgbClr val="003f71"/>
      </a:hlink>
      <a:folHlink>
        <a:srgbClr val="00b0ca"/>
      </a:folHlink>
    </a:clrScheme>
    <a:fontScheme name="Calibri">
      <a:majorFont>
        <a:latin typeface="Calibri" panose="020F05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4.xml><?xml version="1.0" encoding="utf-8"?>
<a:theme xmlns:a="http://schemas.openxmlformats.org/drawingml/2006/main" xmlns:r="http://schemas.openxmlformats.org/officeDocument/2006/relationships" name="Siunsote_Edistynytkäytto">
  <a:themeElements>
    <a:clrScheme name="SiunSote_HyvinvointiAlue_VaaleapohjaSaavutettava">
      <a:dk1>
        <a:srgbClr val="003f71"/>
      </a:dk1>
      <a:lt1>
        <a:srgbClr val="ffffff"/>
      </a:lt1>
      <a:dk2>
        <a:srgbClr val="003359"/>
      </a:dk2>
      <a:lt2>
        <a:srgbClr val="f1eee8"/>
      </a:lt2>
      <a:accent1>
        <a:srgbClr val="003f71"/>
      </a:accent1>
      <a:accent2>
        <a:srgbClr val="d24614"/>
      </a:accent2>
      <a:accent3>
        <a:srgbClr val="44a736"/>
      </a:accent3>
      <a:accent4>
        <a:srgbClr val="009fb8"/>
      </a:accent4>
      <a:accent5>
        <a:srgbClr val="de7900"/>
      </a:accent5>
      <a:accent6>
        <a:srgbClr val="22a693"/>
      </a:accent6>
      <a:hlink>
        <a:srgbClr val="003f71"/>
      </a:hlink>
      <a:folHlink>
        <a:srgbClr val="00b0ca"/>
      </a:folHlink>
    </a:clrScheme>
    <a:fontScheme name="Calibri">
      <a:majorFont>
        <a:latin typeface="Calibri" panose="020F05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5.xml><?xml version="1.0" encoding="utf-8"?>
<a:theme xmlns:a="http://schemas.openxmlformats.org/drawingml/2006/main" xmlns:r="http://schemas.openxmlformats.org/officeDocument/2006/relationships" name="Siunsote_Peruskäyttö">
  <a:themeElements>
    <a:clrScheme name="SiunSote_HyvinvointiAlue_VaaleapohjaSaavutettava">
      <a:dk1>
        <a:srgbClr val="003f71"/>
      </a:dk1>
      <a:lt1>
        <a:srgbClr val="ffffff"/>
      </a:lt1>
      <a:dk2>
        <a:srgbClr val="003359"/>
      </a:dk2>
      <a:lt2>
        <a:srgbClr val="f1eee8"/>
      </a:lt2>
      <a:accent1>
        <a:srgbClr val="003f71"/>
      </a:accent1>
      <a:accent2>
        <a:srgbClr val="d24614"/>
      </a:accent2>
      <a:accent3>
        <a:srgbClr val="44a736"/>
      </a:accent3>
      <a:accent4>
        <a:srgbClr val="009fb8"/>
      </a:accent4>
      <a:accent5>
        <a:srgbClr val="de7900"/>
      </a:accent5>
      <a:accent6>
        <a:srgbClr val="22a693"/>
      </a:accent6>
      <a:hlink>
        <a:srgbClr val="003f71"/>
      </a:hlink>
      <a:folHlink>
        <a:srgbClr val="00b0ca"/>
      </a:folHlink>
    </a:clrScheme>
    <a:fontScheme name="Calibri">
      <a:majorFont>
        <a:latin typeface="Calibri" panose="020F05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6.xml><?xml version="1.0" encoding="utf-8"?>
<a:theme xmlns:a="http://schemas.openxmlformats.org/drawingml/2006/main" xmlns:r="http://schemas.openxmlformats.org/officeDocument/2006/relationships" name="Siunsote_Peruskäyttö">
  <a:themeElements>
    <a:clrScheme name="SiunSote_HyvinvointiAlue_VaaleapohjaSaavutettava">
      <a:dk1>
        <a:srgbClr val="003f71"/>
      </a:dk1>
      <a:lt1>
        <a:srgbClr val="ffffff"/>
      </a:lt1>
      <a:dk2>
        <a:srgbClr val="003359"/>
      </a:dk2>
      <a:lt2>
        <a:srgbClr val="f1eee8"/>
      </a:lt2>
      <a:accent1>
        <a:srgbClr val="003f71"/>
      </a:accent1>
      <a:accent2>
        <a:srgbClr val="d24614"/>
      </a:accent2>
      <a:accent3>
        <a:srgbClr val="44a736"/>
      </a:accent3>
      <a:accent4>
        <a:srgbClr val="009fb8"/>
      </a:accent4>
      <a:accent5>
        <a:srgbClr val="de7900"/>
      </a:accent5>
      <a:accent6>
        <a:srgbClr val="22a693"/>
      </a:accent6>
      <a:hlink>
        <a:srgbClr val="003f71"/>
      </a:hlink>
      <a:folHlink>
        <a:srgbClr val="00b0ca"/>
      </a:folHlink>
    </a:clrScheme>
    <a:fontScheme name="Calibri">
      <a:majorFont>
        <a:latin typeface="Calibri" panose="020F05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7.xml><?xml version="1.0" encoding="utf-8"?>
<a:theme xmlns:a="http://schemas.openxmlformats.org/drawingml/2006/main" xmlns:r="http://schemas.openxmlformats.org/officeDocument/2006/relationships" name="Siunsote_Peruskäyttö">
  <a:themeElements>
    <a:clrScheme name="SiunSote_HyvinvointiAlue_VaaleapohjaSaavutettava">
      <a:dk1>
        <a:srgbClr val="003f71"/>
      </a:dk1>
      <a:lt1>
        <a:srgbClr val="ffffff"/>
      </a:lt1>
      <a:dk2>
        <a:srgbClr val="003359"/>
      </a:dk2>
      <a:lt2>
        <a:srgbClr val="f1eee8"/>
      </a:lt2>
      <a:accent1>
        <a:srgbClr val="003f71"/>
      </a:accent1>
      <a:accent2>
        <a:srgbClr val="d24614"/>
      </a:accent2>
      <a:accent3>
        <a:srgbClr val="44a736"/>
      </a:accent3>
      <a:accent4>
        <a:srgbClr val="009fb8"/>
      </a:accent4>
      <a:accent5>
        <a:srgbClr val="de7900"/>
      </a:accent5>
      <a:accent6>
        <a:srgbClr val="22a693"/>
      </a:accent6>
      <a:hlink>
        <a:srgbClr val="003f71"/>
      </a:hlink>
      <a:folHlink>
        <a:srgbClr val="00b0ca"/>
      </a:folHlink>
    </a:clrScheme>
    <a:fontScheme name="Calibri">
      <a:majorFont>
        <a:latin typeface="Calibri" panose="020F05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8.xml><?xml version="1.0" encoding="utf-8"?>
<a:theme xmlns:a="http://schemas.openxmlformats.org/drawingml/2006/main" xmlns:r="http://schemas.openxmlformats.org/officeDocument/2006/relationships" name="Siunsote_Peruskäyttö">
  <a:themeElements>
    <a:clrScheme name="SiunSote_HyvinvointiAlue_VaaleapohjaSaavutettava">
      <a:dk1>
        <a:srgbClr val="003f71"/>
      </a:dk1>
      <a:lt1>
        <a:srgbClr val="ffffff"/>
      </a:lt1>
      <a:dk2>
        <a:srgbClr val="003359"/>
      </a:dk2>
      <a:lt2>
        <a:srgbClr val="f1eee8"/>
      </a:lt2>
      <a:accent1>
        <a:srgbClr val="003f71"/>
      </a:accent1>
      <a:accent2>
        <a:srgbClr val="d24614"/>
      </a:accent2>
      <a:accent3>
        <a:srgbClr val="44a736"/>
      </a:accent3>
      <a:accent4>
        <a:srgbClr val="009fb8"/>
      </a:accent4>
      <a:accent5>
        <a:srgbClr val="de7900"/>
      </a:accent5>
      <a:accent6>
        <a:srgbClr val="22a693"/>
      </a:accent6>
      <a:hlink>
        <a:srgbClr val="003f71"/>
      </a:hlink>
      <a:folHlink>
        <a:srgbClr val="00b0ca"/>
      </a:folHlink>
    </a:clrScheme>
    <a:fontScheme name="Calibri">
      <a:majorFont>
        <a:latin typeface="Calibri" panose="020F05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9.xml><?xml version="1.0" encoding="utf-8"?>
<a:theme xmlns:a="http://schemas.openxmlformats.org/drawingml/2006/main" xmlns:r="http://schemas.openxmlformats.org/officeDocument/2006/relationships" name="Siunsote_Peruskäyttö">
  <a:themeElements>
    <a:clrScheme name="SiunSote_HyvinvointiAlue_VaaleapohjaSaavutettava">
      <a:dk1>
        <a:srgbClr val="003f71"/>
      </a:dk1>
      <a:lt1>
        <a:srgbClr val="ffffff"/>
      </a:lt1>
      <a:dk2>
        <a:srgbClr val="003359"/>
      </a:dk2>
      <a:lt2>
        <a:srgbClr val="f1eee8"/>
      </a:lt2>
      <a:accent1>
        <a:srgbClr val="003f71"/>
      </a:accent1>
      <a:accent2>
        <a:srgbClr val="d24614"/>
      </a:accent2>
      <a:accent3>
        <a:srgbClr val="44a736"/>
      </a:accent3>
      <a:accent4>
        <a:srgbClr val="009fb8"/>
      </a:accent4>
      <a:accent5>
        <a:srgbClr val="de7900"/>
      </a:accent5>
      <a:accent6>
        <a:srgbClr val="22a693"/>
      </a:accent6>
      <a:hlink>
        <a:srgbClr val="003f71"/>
      </a:hlink>
      <a:folHlink>
        <a:srgbClr val="00b0ca"/>
      </a:folHlink>
    </a:clrScheme>
    <a:fontScheme name="Calibri">
      <a:majorFont>
        <a:latin typeface="Calibri" panose="020F05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unsote_Edistynytkäytto">
  <a:themeElements>
    <a:clrScheme name="SiunSote_HyvinvointiAlue_VaaleapohjaSaavutettava">
      <a:dk1>
        <a:srgbClr val="003f71"/>
      </a:dk1>
      <a:lt1>
        <a:srgbClr val="ffffff"/>
      </a:lt1>
      <a:dk2>
        <a:srgbClr val="003359"/>
      </a:dk2>
      <a:lt2>
        <a:srgbClr val="f1eee8"/>
      </a:lt2>
      <a:accent1>
        <a:srgbClr val="003f71"/>
      </a:accent1>
      <a:accent2>
        <a:srgbClr val="d24614"/>
      </a:accent2>
      <a:accent3>
        <a:srgbClr val="44a736"/>
      </a:accent3>
      <a:accent4>
        <a:srgbClr val="009fb8"/>
      </a:accent4>
      <a:accent5>
        <a:srgbClr val="de7900"/>
      </a:accent5>
      <a:accent6>
        <a:srgbClr val="22a693"/>
      </a:accent6>
      <a:hlink>
        <a:srgbClr val="003f71"/>
      </a:hlink>
      <a:folHlink>
        <a:srgbClr val="00b0ca"/>
      </a:folHlink>
    </a:clrScheme>
    <a:fontScheme name="Calibri">
      <a:majorFont>
        <a:latin typeface="Calibri" panose="020F05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20.xml><?xml version="1.0" encoding="utf-8"?>
<a:theme xmlns:a="http://schemas.openxmlformats.org/drawingml/2006/main" xmlns:r="http://schemas.openxmlformats.org/officeDocument/2006/relationships" name="Siunsote_Peruskäyttö">
  <a:themeElements>
    <a:clrScheme name="SiunSote_HyvinvointiAlue_VaaleapohjaSaavutettava">
      <a:dk1>
        <a:srgbClr val="003f71"/>
      </a:dk1>
      <a:lt1>
        <a:srgbClr val="ffffff"/>
      </a:lt1>
      <a:dk2>
        <a:srgbClr val="003359"/>
      </a:dk2>
      <a:lt2>
        <a:srgbClr val="f1eee8"/>
      </a:lt2>
      <a:accent1>
        <a:srgbClr val="003f71"/>
      </a:accent1>
      <a:accent2>
        <a:srgbClr val="d24614"/>
      </a:accent2>
      <a:accent3>
        <a:srgbClr val="44a736"/>
      </a:accent3>
      <a:accent4>
        <a:srgbClr val="009fb8"/>
      </a:accent4>
      <a:accent5>
        <a:srgbClr val="de7900"/>
      </a:accent5>
      <a:accent6>
        <a:srgbClr val="22a693"/>
      </a:accent6>
      <a:hlink>
        <a:srgbClr val="003f71"/>
      </a:hlink>
      <a:folHlink>
        <a:srgbClr val="00b0ca"/>
      </a:folHlink>
    </a:clrScheme>
    <a:fontScheme name="Calibri">
      <a:majorFont>
        <a:latin typeface="Calibri" panose="020F05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21.xml><?xml version="1.0" encoding="utf-8"?>
<a:theme xmlns:a="http://schemas.openxmlformats.org/drawingml/2006/main" xmlns:r="http://schemas.openxmlformats.org/officeDocument/2006/relationships" name="Siunsote_Peruskäyttö">
  <a:themeElements>
    <a:clrScheme name="SiunSote_HyvinvointiAlue_VaaleapohjaSaavutettava">
      <a:dk1>
        <a:srgbClr val="003f71"/>
      </a:dk1>
      <a:lt1>
        <a:srgbClr val="ffffff"/>
      </a:lt1>
      <a:dk2>
        <a:srgbClr val="003359"/>
      </a:dk2>
      <a:lt2>
        <a:srgbClr val="f1eee8"/>
      </a:lt2>
      <a:accent1>
        <a:srgbClr val="003f71"/>
      </a:accent1>
      <a:accent2>
        <a:srgbClr val="d24614"/>
      </a:accent2>
      <a:accent3>
        <a:srgbClr val="44a736"/>
      </a:accent3>
      <a:accent4>
        <a:srgbClr val="009fb8"/>
      </a:accent4>
      <a:accent5>
        <a:srgbClr val="de7900"/>
      </a:accent5>
      <a:accent6>
        <a:srgbClr val="22a693"/>
      </a:accent6>
      <a:hlink>
        <a:srgbClr val="003f71"/>
      </a:hlink>
      <a:folHlink>
        <a:srgbClr val="00b0ca"/>
      </a:folHlink>
    </a:clrScheme>
    <a:fontScheme name="Calibri">
      <a:majorFont>
        <a:latin typeface="Calibri" panose="020F05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22.xml><?xml version="1.0" encoding="utf-8"?>
<a:theme xmlns:a="http://schemas.openxmlformats.org/drawingml/2006/main" xmlns:r="http://schemas.openxmlformats.org/officeDocument/2006/relationships" name="Siunsote_Peruskäyttö">
  <a:themeElements>
    <a:clrScheme name="SiunSote_HyvinvointiAlue_VaaleapohjaSaavutettava">
      <a:dk1>
        <a:srgbClr val="003f71"/>
      </a:dk1>
      <a:lt1>
        <a:srgbClr val="ffffff"/>
      </a:lt1>
      <a:dk2>
        <a:srgbClr val="003359"/>
      </a:dk2>
      <a:lt2>
        <a:srgbClr val="f1eee8"/>
      </a:lt2>
      <a:accent1>
        <a:srgbClr val="003f71"/>
      </a:accent1>
      <a:accent2>
        <a:srgbClr val="d24614"/>
      </a:accent2>
      <a:accent3>
        <a:srgbClr val="44a736"/>
      </a:accent3>
      <a:accent4>
        <a:srgbClr val="009fb8"/>
      </a:accent4>
      <a:accent5>
        <a:srgbClr val="de7900"/>
      </a:accent5>
      <a:accent6>
        <a:srgbClr val="22a693"/>
      </a:accent6>
      <a:hlink>
        <a:srgbClr val="003f71"/>
      </a:hlink>
      <a:folHlink>
        <a:srgbClr val="00b0ca"/>
      </a:folHlink>
    </a:clrScheme>
    <a:fontScheme name="Calibri">
      <a:majorFont>
        <a:latin typeface="Calibri" panose="020F05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23.xml><?xml version="1.0" encoding="utf-8"?>
<a:theme xmlns:a="http://schemas.openxmlformats.org/drawingml/2006/main" xmlns:r="http://schemas.openxmlformats.org/officeDocument/2006/relationships" name="Siunsote_Peruskäyttö">
  <a:themeElements>
    <a:clrScheme name="SiunSote_HyvinvointiAlue_VaaleapohjaSaavutettava">
      <a:dk1>
        <a:srgbClr val="003f71"/>
      </a:dk1>
      <a:lt1>
        <a:srgbClr val="ffffff"/>
      </a:lt1>
      <a:dk2>
        <a:srgbClr val="003359"/>
      </a:dk2>
      <a:lt2>
        <a:srgbClr val="f1eee8"/>
      </a:lt2>
      <a:accent1>
        <a:srgbClr val="003f71"/>
      </a:accent1>
      <a:accent2>
        <a:srgbClr val="d24614"/>
      </a:accent2>
      <a:accent3>
        <a:srgbClr val="44a736"/>
      </a:accent3>
      <a:accent4>
        <a:srgbClr val="009fb8"/>
      </a:accent4>
      <a:accent5>
        <a:srgbClr val="de7900"/>
      </a:accent5>
      <a:accent6>
        <a:srgbClr val="22a693"/>
      </a:accent6>
      <a:hlink>
        <a:srgbClr val="003f71"/>
      </a:hlink>
      <a:folHlink>
        <a:srgbClr val="00b0ca"/>
      </a:folHlink>
    </a:clrScheme>
    <a:fontScheme name="Calibri">
      <a:majorFont>
        <a:latin typeface="Calibri" panose="020F05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24.xml><?xml version="1.0" encoding="utf-8"?>
<a:theme xmlns:a="http://schemas.openxmlformats.org/drawingml/2006/main" xmlns:r="http://schemas.openxmlformats.org/officeDocument/2006/relationships" name="Siunsote_Peruskäyttö">
  <a:themeElements>
    <a:clrScheme name="SiunSote_HyvinvointiAlue_VaaleapohjaSaavutettava">
      <a:dk1>
        <a:srgbClr val="003f71"/>
      </a:dk1>
      <a:lt1>
        <a:srgbClr val="ffffff"/>
      </a:lt1>
      <a:dk2>
        <a:srgbClr val="003359"/>
      </a:dk2>
      <a:lt2>
        <a:srgbClr val="f1eee8"/>
      </a:lt2>
      <a:accent1>
        <a:srgbClr val="003f71"/>
      </a:accent1>
      <a:accent2>
        <a:srgbClr val="d24614"/>
      </a:accent2>
      <a:accent3>
        <a:srgbClr val="44a736"/>
      </a:accent3>
      <a:accent4>
        <a:srgbClr val="009fb8"/>
      </a:accent4>
      <a:accent5>
        <a:srgbClr val="de7900"/>
      </a:accent5>
      <a:accent6>
        <a:srgbClr val="22a693"/>
      </a:accent6>
      <a:hlink>
        <a:srgbClr val="003f71"/>
      </a:hlink>
      <a:folHlink>
        <a:srgbClr val="00b0ca"/>
      </a:folHlink>
    </a:clrScheme>
    <a:fontScheme name="Calibri">
      <a:majorFont>
        <a:latin typeface="Calibri" panose="020F05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25.xml><?xml version="1.0" encoding="utf-8"?>
<a:theme xmlns:a="http://schemas.openxmlformats.org/drawingml/2006/main" xmlns:r="http://schemas.openxmlformats.org/officeDocument/2006/relationships" name="Siunsote_Peruskäyttö">
  <a:themeElements>
    <a:clrScheme name="SiunSote_HyvinvointiAlue_VaaleapohjaSaavutettava">
      <a:dk1>
        <a:srgbClr val="003f71"/>
      </a:dk1>
      <a:lt1>
        <a:srgbClr val="ffffff"/>
      </a:lt1>
      <a:dk2>
        <a:srgbClr val="003359"/>
      </a:dk2>
      <a:lt2>
        <a:srgbClr val="f1eee8"/>
      </a:lt2>
      <a:accent1>
        <a:srgbClr val="003f71"/>
      </a:accent1>
      <a:accent2>
        <a:srgbClr val="d24614"/>
      </a:accent2>
      <a:accent3>
        <a:srgbClr val="44a736"/>
      </a:accent3>
      <a:accent4>
        <a:srgbClr val="009fb8"/>
      </a:accent4>
      <a:accent5>
        <a:srgbClr val="de7900"/>
      </a:accent5>
      <a:accent6>
        <a:srgbClr val="22a693"/>
      </a:accent6>
      <a:hlink>
        <a:srgbClr val="003f71"/>
      </a:hlink>
      <a:folHlink>
        <a:srgbClr val="00b0ca"/>
      </a:folHlink>
    </a:clrScheme>
    <a:fontScheme name="Calibri">
      <a:majorFont>
        <a:latin typeface="Calibri" panose="020F05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26.xml><?xml version="1.0" encoding="utf-8"?>
<a:theme xmlns:a="http://schemas.openxmlformats.org/drawingml/2006/main" xmlns:r="http://schemas.openxmlformats.org/officeDocument/2006/relationships" name="Siunsote_Peruskäyttö">
  <a:themeElements>
    <a:clrScheme name="SiunSote_HyvinvointiAlue_VaaleapohjaSaavutettava">
      <a:dk1>
        <a:srgbClr val="003f71"/>
      </a:dk1>
      <a:lt1>
        <a:srgbClr val="ffffff"/>
      </a:lt1>
      <a:dk2>
        <a:srgbClr val="003359"/>
      </a:dk2>
      <a:lt2>
        <a:srgbClr val="f1eee8"/>
      </a:lt2>
      <a:accent1>
        <a:srgbClr val="003f71"/>
      </a:accent1>
      <a:accent2>
        <a:srgbClr val="d24614"/>
      </a:accent2>
      <a:accent3>
        <a:srgbClr val="44a736"/>
      </a:accent3>
      <a:accent4>
        <a:srgbClr val="009fb8"/>
      </a:accent4>
      <a:accent5>
        <a:srgbClr val="de7900"/>
      </a:accent5>
      <a:accent6>
        <a:srgbClr val="22a693"/>
      </a:accent6>
      <a:hlink>
        <a:srgbClr val="003f71"/>
      </a:hlink>
      <a:folHlink>
        <a:srgbClr val="00b0ca"/>
      </a:folHlink>
    </a:clrScheme>
    <a:fontScheme name="Calibri">
      <a:majorFont>
        <a:latin typeface="Calibri" panose="020F05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27.xml><?xml version="1.0" encoding="utf-8"?>
<a:theme xmlns:a="http://schemas.openxmlformats.org/drawingml/2006/main" xmlns:r="http://schemas.openxmlformats.org/officeDocument/2006/relationships" name="Siunsote_Peruskäyttö">
  <a:themeElements>
    <a:clrScheme name="SiunSote_HyvinvointiAlue_VaaleapohjaSaavutettava">
      <a:dk1>
        <a:srgbClr val="003f71"/>
      </a:dk1>
      <a:lt1>
        <a:srgbClr val="ffffff"/>
      </a:lt1>
      <a:dk2>
        <a:srgbClr val="003359"/>
      </a:dk2>
      <a:lt2>
        <a:srgbClr val="f1eee8"/>
      </a:lt2>
      <a:accent1>
        <a:srgbClr val="003f71"/>
      </a:accent1>
      <a:accent2>
        <a:srgbClr val="d24614"/>
      </a:accent2>
      <a:accent3>
        <a:srgbClr val="44a736"/>
      </a:accent3>
      <a:accent4>
        <a:srgbClr val="009fb8"/>
      </a:accent4>
      <a:accent5>
        <a:srgbClr val="de7900"/>
      </a:accent5>
      <a:accent6>
        <a:srgbClr val="22a693"/>
      </a:accent6>
      <a:hlink>
        <a:srgbClr val="003f71"/>
      </a:hlink>
      <a:folHlink>
        <a:srgbClr val="00b0ca"/>
      </a:folHlink>
    </a:clrScheme>
    <a:fontScheme name="Calibri">
      <a:majorFont>
        <a:latin typeface="Calibri" panose="020F05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28.xml><?xml version="1.0" encoding="utf-8"?>
<a:theme xmlns:a="http://schemas.openxmlformats.org/drawingml/2006/main" xmlns:r="http://schemas.openxmlformats.org/officeDocument/2006/relationships" name="Siunsote_Peruskäyttö">
  <a:themeElements>
    <a:clrScheme name="SiunSote_HyvinvointiAlue_VaaleapohjaSaavutettava">
      <a:dk1>
        <a:srgbClr val="003f71"/>
      </a:dk1>
      <a:lt1>
        <a:srgbClr val="ffffff"/>
      </a:lt1>
      <a:dk2>
        <a:srgbClr val="003359"/>
      </a:dk2>
      <a:lt2>
        <a:srgbClr val="f1eee8"/>
      </a:lt2>
      <a:accent1>
        <a:srgbClr val="003f71"/>
      </a:accent1>
      <a:accent2>
        <a:srgbClr val="d24614"/>
      </a:accent2>
      <a:accent3>
        <a:srgbClr val="44a736"/>
      </a:accent3>
      <a:accent4>
        <a:srgbClr val="009fb8"/>
      </a:accent4>
      <a:accent5>
        <a:srgbClr val="de7900"/>
      </a:accent5>
      <a:accent6>
        <a:srgbClr val="22a693"/>
      </a:accent6>
      <a:hlink>
        <a:srgbClr val="003f71"/>
      </a:hlink>
      <a:folHlink>
        <a:srgbClr val="00b0ca"/>
      </a:folHlink>
    </a:clrScheme>
    <a:fontScheme name="Calibri">
      <a:majorFont>
        <a:latin typeface="Calibri" panose="020F05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29.xml><?xml version="1.0" encoding="utf-8"?>
<a:theme xmlns:a="http://schemas.openxmlformats.org/drawingml/2006/main" xmlns:r="http://schemas.openxmlformats.org/officeDocument/2006/relationships" name="Siunsote_Peruskäyttö">
  <a:themeElements>
    <a:clrScheme name="SiunSote_HyvinvointiAlue_VaaleapohjaSaavutettava">
      <a:dk1>
        <a:srgbClr val="003f71"/>
      </a:dk1>
      <a:lt1>
        <a:srgbClr val="ffffff"/>
      </a:lt1>
      <a:dk2>
        <a:srgbClr val="003359"/>
      </a:dk2>
      <a:lt2>
        <a:srgbClr val="f1eee8"/>
      </a:lt2>
      <a:accent1>
        <a:srgbClr val="003f71"/>
      </a:accent1>
      <a:accent2>
        <a:srgbClr val="d24614"/>
      </a:accent2>
      <a:accent3>
        <a:srgbClr val="44a736"/>
      </a:accent3>
      <a:accent4>
        <a:srgbClr val="009fb8"/>
      </a:accent4>
      <a:accent5>
        <a:srgbClr val="de7900"/>
      </a:accent5>
      <a:accent6>
        <a:srgbClr val="22a693"/>
      </a:accent6>
      <a:hlink>
        <a:srgbClr val="003f71"/>
      </a:hlink>
      <a:folHlink>
        <a:srgbClr val="00b0ca"/>
      </a:folHlink>
    </a:clrScheme>
    <a:fontScheme name="Calibri">
      <a:majorFont>
        <a:latin typeface="Calibri" panose="020F05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unsote_Edistynytkäytto">
  <a:themeElements>
    <a:clrScheme name="SiunSote_HyvinvointiAlue_VaaleapohjaSaavutettava">
      <a:dk1>
        <a:srgbClr val="003f71"/>
      </a:dk1>
      <a:lt1>
        <a:srgbClr val="ffffff"/>
      </a:lt1>
      <a:dk2>
        <a:srgbClr val="003359"/>
      </a:dk2>
      <a:lt2>
        <a:srgbClr val="f1eee8"/>
      </a:lt2>
      <a:accent1>
        <a:srgbClr val="003f71"/>
      </a:accent1>
      <a:accent2>
        <a:srgbClr val="d24614"/>
      </a:accent2>
      <a:accent3>
        <a:srgbClr val="44a736"/>
      </a:accent3>
      <a:accent4>
        <a:srgbClr val="009fb8"/>
      </a:accent4>
      <a:accent5>
        <a:srgbClr val="de7900"/>
      </a:accent5>
      <a:accent6>
        <a:srgbClr val="22a693"/>
      </a:accent6>
      <a:hlink>
        <a:srgbClr val="003f71"/>
      </a:hlink>
      <a:folHlink>
        <a:srgbClr val="00b0ca"/>
      </a:folHlink>
    </a:clrScheme>
    <a:fontScheme name="Calibri">
      <a:majorFont>
        <a:latin typeface="Calibri" panose="020F05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30.xml><?xml version="1.0" encoding="utf-8"?>
<a:theme xmlns:a="http://schemas.openxmlformats.org/drawingml/2006/main" xmlns:r="http://schemas.openxmlformats.org/officeDocument/2006/relationships" name="Siunsote_Peruskäyttö">
  <a:themeElements>
    <a:clrScheme name="SiunSote_HyvinvointiAlue_VaaleapohjaSaavutettava">
      <a:dk1>
        <a:srgbClr val="003f71"/>
      </a:dk1>
      <a:lt1>
        <a:srgbClr val="ffffff"/>
      </a:lt1>
      <a:dk2>
        <a:srgbClr val="003359"/>
      </a:dk2>
      <a:lt2>
        <a:srgbClr val="f1eee8"/>
      </a:lt2>
      <a:accent1>
        <a:srgbClr val="003f71"/>
      </a:accent1>
      <a:accent2>
        <a:srgbClr val="d24614"/>
      </a:accent2>
      <a:accent3>
        <a:srgbClr val="44a736"/>
      </a:accent3>
      <a:accent4>
        <a:srgbClr val="009fb8"/>
      </a:accent4>
      <a:accent5>
        <a:srgbClr val="de7900"/>
      </a:accent5>
      <a:accent6>
        <a:srgbClr val="22a693"/>
      </a:accent6>
      <a:hlink>
        <a:srgbClr val="003f71"/>
      </a:hlink>
      <a:folHlink>
        <a:srgbClr val="00b0ca"/>
      </a:folHlink>
    </a:clrScheme>
    <a:fontScheme name="Calibri">
      <a:majorFont>
        <a:latin typeface="Calibri" panose="020F05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31.xml><?xml version="1.0" encoding="utf-8"?>
<a:theme xmlns:a="http://schemas.openxmlformats.org/drawingml/2006/main" xmlns:r="http://schemas.openxmlformats.org/officeDocument/2006/relationships" name="Siunsote_Peruskäyttö">
  <a:themeElements>
    <a:clrScheme name="SiunSote_HyvinvointiAlue_VaaleapohjaSaavutettava">
      <a:dk1>
        <a:srgbClr val="003f71"/>
      </a:dk1>
      <a:lt1>
        <a:srgbClr val="ffffff"/>
      </a:lt1>
      <a:dk2>
        <a:srgbClr val="003359"/>
      </a:dk2>
      <a:lt2>
        <a:srgbClr val="f1eee8"/>
      </a:lt2>
      <a:accent1>
        <a:srgbClr val="003f71"/>
      </a:accent1>
      <a:accent2>
        <a:srgbClr val="d24614"/>
      </a:accent2>
      <a:accent3>
        <a:srgbClr val="44a736"/>
      </a:accent3>
      <a:accent4>
        <a:srgbClr val="009fb8"/>
      </a:accent4>
      <a:accent5>
        <a:srgbClr val="de7900"/>
      </a:accent5>
      <a:accent6>
        <a:srgbClr val="22a693"/>
      </a:accent6>
      <a:hlink>
        <a:srgbClr val="003f71"/>
      </a:hlink>
      <a:folHlink>
        <a:srgbClr val="00b0ca"/>
      </a:folHlink>
    </a:clrScheme>
    <a:fontScheme name="Calibri">
      <a:majorFont>
        <a:latin typeface="Calibri" panose="020F05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32.xml><?xml version="1.0" encoding="utf-8"?>
<a:theme xmlns:a="http://schemas.openxmlformats.org/drawingml/2006/main" xmlns:r="http://schemas.openxmlformats.org/officeDocument/2006/relationships" name="1_Siunsote_Peruskäyttö">
  <a:themeElements>
    <a:clrScheme name="SiunSote_HyvinvointiAlue_VaaleapohjaSaavutettava">
      <a:dk1>
        <a:srgbClr val="003f71"/>
      </a:dk1>
      <a:lt1>
        <a:srgbClr val="ffffff"/>
      </a:lt1>
      <a:dk2>
        <a:srgbClr val="003359"/>
      </a:dk2>
      <a:lt2>
        <a:srgbClr val="f1eee8"/>
      </a:lt2>
      <a:accent1>
        <a:srgbClr val="003f71"/>
      </a:accent1>
      <a:accent2>
        <a:srgbClr val="d24614"/>
      </a:accent2>
      <a:accent3>
        <a:srgbClr val="44a736"/>
      </a:accent3>
      <a:accent4>
        <a:srgbClr val="009fb8"/>
      </a:accent4>
      <a:accent5>
        <a:srgbClr val="de7900"/>
      </a:accent5>
      <a:accent6>
        <a:srgbClr val="22a693"/>
      </a:accent6>
      <a:hlink>
        <a:srgbClr val="003f71"/>
      </a:hlink>
      <a:folHlink>
        <a:srgbClr val="00b0ca"/>
      </a:folHlink>
    </a:clrScheme>
    <a:fontScheme name="Calibri">
      <a:majorFont>
        <a:latin typeface="Calibri" panose="020F05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33.xml><?xml version="1.0" encoding="utf-8"?>
<a:theme xmlns:a="http://schemas.openxmlformats.org/drawingml/2006/main" xmlns:r="http://schemas.openxmlformats.org/officeDocument/2006/relationships" name="1_Siunsote_Peruskäyttö">
  <a:themeElements>
    <a:clrScheme name="SiunSote_HyvinvointiAlue_VaaleapohjaSaavutettava">
      <a:dk1>
        <a:srgbClr val="003f71"/>
      </a:dk1>
      <a:lt1>
        <a:srgbClr val="ffffff"/>
      </a:lt1>
      <a:dk2>
        <a:srgbClr val="003359"/>
      </a:dk2>
      <a:lt2>
        <a:srgbClr val="f1eee8"/>
      </a:lt2>
      <a:accent1>
        <a:srgbClr val="003f71"/>
      </a:accent1>
      <a:accent2>
        <a:srgbClr val="d24614"/>
      </a:accent2>
      <a:accent3>
        <a:srgbClr val="44a736"/>
      </a:accent3>
      <a:accent4>
        <a:srgbClr val="009fb8"/>
      </a:accent4>
      <a:accent5>
        <a:srgbClr val="de7900"/>
      </a:accent5>
      <a:accent6>
        <a:srgbClr val="22a693"/>
      </a:accent6>
      <a:hlink>
        <a:srgbClr val="003f71"/>
      </a:hlink>
      <a:folHlink>
        <a:srgbClr val="00b0ca"/>
      </a:folHlink>
    </a:clrScheme>
    <a:fontScheme name="Calibri">
      <a:majorFont>
        <a:latin typeface="Calibri" panose="020F05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34.xml><?xml version="1.0" encoding="utf-8"?>
<a:theme xmlns:a="http://schemas.openxmlformats.org/drawingml/2006/main" xmlns:r="http://schemas.openxmlformats.org/officeDocument/2006/relationships" name="1_Siunsote_Peruskäyttö">
  <a:themeElements>
    <a:clrScheme name="SiunSote_HyvinvointiAlue_VaaleapohjaSaavutettava">
      <a:dk1>
        <a:srgbClr val="003f71"/>
      </a:dk1>
      <a:lt1>
        <a:srgbClr val="ffffff"/>
      </a:lt1>
      <a:dk2>
        <a:srgbClr val="003359"/>
      </a:dk2>
      <a:lt2>
        <a:srgbClr val="f1eee8"/>
      </a:lt2>
      <a:accent1>
        <a:srgbClr val="003f71"/>
      </a:accent1>
      <a:accent2>
        <a:srgbClr val="d24614"/>
      </a:accent2>
      <a:accent3>
        <a:srgbClr val="44a736"/>
      </a:accent3>
      <a:accent4>
        <a:srgbClr val="009fb8"/>
      </a:accent4>
      <a:accent5>
        <a:srgbClr val="de7900"/>
      </a:accent5>
      <a:accent6>
        <a:srgbClr val="22a693"/>
      </a:accent6>
      <a:hlink>
        <a:srgbClr val="003f71"/>
      </a:hlink>
      <a:folHlink>
        <a:srgbClr val="00b0ca"/>
      </a:folHlink>
    </a:clrScheme>
    <a:fontScheme name="Calibri">
      <a:majorFont>
        <a:latin typeface="Calibri" panose="020F05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35.xml><?xml version="1.0" encoding="utf-8"?>
<a:theme xmlns:a="http://schemas.openxmlformats.org/drawingml/2006/main" xmlns:r="http://schemas.openxmlformats.org/officeDocument/2006/relationships" name="1_Siunsote_Peruskäyttö">
  <a:themeElements>
    <a:clrScheme name="SiunSote_HyvinvointiAlue_VaaleapohjaSaavutettava">
      <a:dk1>
        <a:srgbClr val="003f71"/>
      </a:dk1>
      <a:lt1>
        <a:srgbClr val="ffffff"/>
      </a:lt1>
      <a:dk2>
        <a:srgbClr val="003359"/>
      </a:dk2>
      <a:lt2>
        <a:srgbClr val="f1eee8"/>
      </a:lt2>
      <a:accent1>
        <a:srgbClr val="003f71"/>
      </a:accent1>
      <a:accent2>
        <a:srgbClr val="d24614"/>
      </a:accent2>
      <a:accent3>
        <a:srgbClr val="44a736"/>
      </a:accent3>
      <a:accent4>
        <a:srgbClr val="009fb8"/>
      </a:accent4>
      <a:accent5>
        <a:srgbClr val="de7900"/>
      </a:accent5>
      <a:accent6>
        <a:srgbClr val="22a693"/>
      </a:accent6>
      <a:hlink>
        <a:srgbClr val="003f71"/>
      </a:hlink>
      <a:folHlink>
        <a:srgbClr val="00b0ca"/>
      </a:folHlink>
    </a:clrScheme>
    <a:fontScheme name="Calibri">
      <a:majorFont>
        <a:latin typeface="Calibri" panose="020F05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36.xml><?xml version="1.0" encoding="utf-8"?>
<a:theme xmlns:a="http://schemas.openxmlformats.org/drawingml/2006/main" xmlns:r="http://schemas.openxmlformats.org/officeDocument/2006/relationships" name="1_Siunsote_Peruskäyttö">
  <a:themeElements>
    <a:clrScheme name="SiunSote_HyvinvointiAlue_VaaleapohjaSaavutettava">
      <a:dk1>
        <a:srgbClr val="003f71"/>
      </a:dk1>
      <a:lt1>
        <a:srgbClr val="ffffff"/>
      </a:lt1>
      <a:dk2>
        <a:srgbClr val="003359"/>
      </a:dk2>
      <a:lt2>
        <a:srgbClr val="f1eee8"/>
      </a:lt2>
      <a:accent1>
        <a:srgbClr val="003f71"/>
      </a:accent1>
      <a:accent2>
        <a:srgbClr val="d24614"/>
      </a:accent2>
      <a:accent3>
        <a:srgbClr val="44a736"/>
      </a:accent3>
      <a:accent4>
        <a:srgbClr val="009fb8"/>
      </a:accent4>
      <a:accent5>
        <a:srgbClr val="de7900"/>
      </a:accent5>
      <a:accent6>
        <a:srgbClr val="22a693"/>
      </a:accent6>
      <a:hlink>
        <a:srgbClr val="003f71"/>
      </a:hlink>
      <a:folHlink>
        <a:srgbClr val="00b0ca"/>
      </a:folHlink>
    </a:clrScheme>
    <a:fontScheme name="Calibri">
      <a:majorFont>
        <a:latin typeface="Calibri" panose="020F05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37.xml><?xml version="1.0" encoding="utf-8"?>
<a:theme xmlns:a="http://schemas.openxmlformats.org/drawingml/2006/main" xmlns:r="http://schemas.openxmlformats.org/officeDocument/2006/relationships" name="1_Siunsote_Peruskäyttö">
  <a:themeElements>
    <a:clrScheme name="SiunSote_HyvinvointiAlue_VaaleapohjaSaavutettava">
      <a:dk1>
        <a:srgbClr val="003f71"/>
      </a:dk1>
      <a:lt1>
        <a:srgbClr val="ffffff"/>
      </a:lt1>
      <a:dk2>
        <a:srgbClr val="003359"/>
      </a:dk2>
      <a:lt2>
        <a:srgbClr val="f1eee8"/>
      </a:lt2>
      <a:accent1>
        <a:srgbClr val="003f71"/>
      </a:accent1>
      <a:accent2>
        <a:srgbClr val="d24614"/>
      </a:accent2>
      <a:accent3>
        <a:srgbClr val="44a736"/>
      </a:accent3>
      <a:accent4>
        <a:srgbClr val="009fb8"/>
      </a:accent4>
      <a:accent5>
        <a:srgbClr val="de7900"/>
      </a:accent5>
      <a:accent6>
        <a:srgbClr val="22a693"/>
      </a:accent6>
      <a:hlink>
        <a:srgbClr val="003f71"/>
      </a:hlink>
      <a:folHlink>
        <a:srgbClr val="00b0ca"/>
      </a:folHlink>
    </a:clrScheme>
    <a:fontScheme name="Calibri">
      <a:majorFont>
        <a:latin typeface="Calibri" panose="020F05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38.xml><?xml version="1.0" encoding="utf-8"?>
<a:theme xmlns:a="http://schemas.openxmlformats.org/drawingml/2006/main" xmlns:r="http://schemas.openxmlformats.org/officeDocument/2006/relationships" name="1_Siunsote_Peruskäyttö">
  <a:themeElements>
    <a:clrScheme name="SiunSote_HyvinvointiAlue_VaaleapohjaSaavutettava">
      <a:dk1>
        <a:srgbClr val="003f71"/>
      </a:dk1>
      <a:lt1>
        <a:srgbClr val="ffffff"/>
      </a:lt1>
      <a:dk2>
        <a:srgbClr val="003359"/>
      </a:dk2>
      <a:lt2>
        <a:srgbClr val="f1eee8"/>
      </a:lt2>
      <a:accent1>
        <a:srgbClr val="003f71"/>
      </a:accent1>
      <a:accent2>
        <a:srgbClr val="d24614"/>
      </a:accent2>
      <a:accent3>
        <a:srgbClr val="44a736"/>
      </a:accent3>
      <a:accent4>
        <a:srgbClr val="009fb8"/>
      </a:accent4>
      <a:accent5>
        <a:srgbClr val="de7900"/>
      </a:accent5>
      <a:accent6>
        <a:srgbClr val="22a693"/>
      </a:accent6>
      <a:hlink>
        <a:srgbClr val="003f71"/>
      </a:hlink>
      <a:folHlink>
        <a:srgbClr val="00b0ca"/>
      </a:folHlink>
    </a:clrScheme>
    <a:fontScheme name="Calibri">
      <a:majorFont>
        <a:latin typeface="Calibri" panose="020F05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39.xml><?xml version="1.0" encoding="utf-8"?>
<a:theme xmlns:a="http://schemas.openxmlformats.org/drawingml/2006/main" xmlns:r="http://schemas.openxmlformats.org/officeDocument/2006/relationships" name="1_Siunsote_Peruskäyttö">
  <a:themeElements>
    <a:clrScheme name="SiunSote_HyvinvointiAlue_VaaleapohjaSaavutettava">
      <a:dk1>
        <a:srgbClr val="003f71"/>
      </a:dk1>
      <a:lt1>
        <a:srgbClr val="ffffff"/>
      </a:lt1>
      <a:dk2>
        <a:srgbClr val="003359"/>
      </a:dk2>
      <a:lt2>
        <a:srgbClr val="f1eee8"/>
      </a:lt2>
      <a:accent1>
        <a:srgbClr val="003f71"/>
      </a:accent1>
      <a:accent2>
        <a:srgbClr val="d24614"/>
      </a:accent2>
      <a:accent3>
        <a:srgbClr val="44a736"/>
      </a:accent3>
      <a:accent4>
        <a:srgbClr val="009fb8"/>
      </a:accent4>
      <a:accent5>
        <a:srgbClr val="de7900"/>
      </a:accent5>
      <a:accent6>
        <a:srgbClr val="22a693"/>
      </a:accent6>
      <a:hlink>
        <a:srgbClr val="003f71"/>
      </a:hlink>
      <a:folHlink>
        <a:srgbClr val="00b0ca"/>
      </a:folHlink>
    </a:clrScheme>
    <a:fontScheme name="Calibri">
      <a:majorFont>
        <a:latin typeface="Calibri" panose="020F05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Siunsote_Edistynytkäytto">
  <a:themeElements>
    <a:clrScheme name="SiunSote_HyvinvointiAlue_VaaleapohjaSaavutettava">
      <a:dk1>
        <a:srgbClr val="003f71"/>
      </a:dk1>
      <a:lt1>
        <a:srgbClr val="ffffff"/>
      </a:lt1>
      <a:dk2>
        <a:srgbClr val="003359"/>
      </a:dk2>
      <a:lt2>
        <a:srgbClr val="f1eee8"/>
      </a:lt2>
      <a:accent1>
        <a:srgbClr val="003f71"/>
      </a:accent1>
      <a:accent2>
        <a:srgbClr val="d24614"/>
      </a:accent2>
      <a:accent3>
        <a:srgbClr val="44a736"/>
      </a:accent3>
      <a:accent4>
        <a:srgbClr val="009fb8"/>
      </a:accent4>
      <a:accent5>
        <a:srgbClr val="de7900"/>
      </a:accent5>
      <a:accent6>
        <a:srgbClr val="22a693"/>
      </a:accent6>
      <a:hlink>
        <a:srgbClr val="003f71"/>
      </a:hlink>
      <a:folHlink>
        <a:srgbClr val="00b0ca"/>
      </a:folHlink>
    </a:clrScheme>
    <a:fontScheme name="Calibri">
      <a:majorFont>
        <a:latin typeface="Calibri" panose="020F05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40.xml><?xml version="1.0" encoding="utf-8"?>
<a:theme xmlns:a="http://schemas.openxmlformats.org/drawingml/2006/main" xmlns:r="http://schemas.openxmlformats.org/officeDocument/2006/relationships" name="1_Siunsote_Peruskäyttö">
  <a:themeElements>
    <a:clrScheme name="SiunSote_HyvinvointiAlue_VaaleapohjaSaavutettava">
      <a:dk1>
        <a:srgbClr val="003f71"/>
      </a:dk1>
      <a:lt1>
        <a:srgbClr val="ffffff"/>
      </a:lt1>
      <a:dk2>
        <a:srgbClr val="003359"/>
      </a:dk2>
      <a:lt2>
        <a:srgbClr val="f1eee8"/>
      </a:lt2>
      <a:accent1>
        <a:srgbClr val="003f71"/>
      </a:accent1>
      <a:accent2>
        <a:srgbClr val="d24614"/>
      </a:accent2>
      <a:accent3>
        <a:srgbClr val="44a736"/>
      </a:accent3>
      <a:accent4>
        <a:srgbClr val="009fb8"/>
      </a:accent4>
      <a:accent5>
        <a:srgbClr val="de7900"/>
      </a:accent5>
      <a:accent6>
        <a:srgbClr val="22a693"/>
      </a:accent6>
      <a:hlink>
        <a:srgbClr val="003f71"/>
      </a:hlink>
      <a:folHlink>
        <a:srgbClr val="00b0ca"/>
      </a:folHlink>
    </a:clrScheme>
    <a:fontScheme name="Calibri">
      <a:majorFont>
        <a:latin typeface="Calibri" panose="020F05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41.xml><?xml version="1.0" encoding="utf-8"?>
<a:theme xmlns:a="http://schemas.openxmlformats.org/drawingml/2006/main" xmlns:r="http://schemas.openxmlformats.org/officeDocument/2006/relationships" name="1_Siunsote_Peruskäyttö">
  <a:themeElements>
    <a:clrScheme name="SiunSote_HyvinvointiAlue_VaaleapohjaSaavutettava">
      <a:dk1>
        <a:srgbClr val="003f71"/>
      </a:dk1>
      <a:lt1>
        <a:srgbClr val="ffffff"/>
      </a:lt1>
      <a:dk2>
        <a:srgbClr val="003359"/>
      </a:dk2>
      <a:lt2>
        <a:srgbClr val="f1eee8"/>
      </a:lt2>
      <a:accent1>
        <a:srgbClr val="003f71"/>
      </a:accent1>
      <a:accent2>
        <a:srgbClr val="d24614"/>
      </a:accent2>
      <a:accent3>
        <a:srgbClr val="44a736"/>
      </a:accent3>
      <a:accent4>
        <a:srgbClr val="009fb8"/>
      </a:accent4>
      <a:accent5>
        <a:srgbClr val="de7900"/>
      </a:accent5>
      <a:accent6>
        <a:srgbClr val="22a693"/>
      </a:accent6>
      <a:hlink>
        <a:srgbClr val="003f71"/>
      </a:hlink>
      <a:folHlink>
        <a:srgbClr val="00b0ca"/>
      </a:folHlink>
    </a:clrScheme>
    <a:fontScheme name="Calibri">
      <a:majorFont>
        <a:latin typeface="Calibri" panose="020F05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42.xml><?xml version="1.0" encoding="utf-8"?>
<a:theme xmlns:a="http://schemas.openxmlformats.org/drawingml/2006/main" xmlns:r="http://schemas.openxmlformats.org/officeDocument/2006/relationships" name="1_Siunsote_Peruskäyttö">
  <a:themeElements>
    <a:clrScheme name="SiunSote_HyvinvointiAlue_VaaleapohjaSaavutettava">
      <a:dk1>
        <a:srgbClr val="003f71"/>
      </a:dk1>
      <a:lt1>
        <a:srgbClr val="ffffff"/>
      </a:lt1>
      <a:dk2>
        <a:srgbClr val="003359"/>
      </a:dk2>
      <a:lt2>
        <a:srgbClr val="f1eee8"/>
      </a:lt2>
      <a:accent1>
        <a:srgbClr val="003f71"/>
      </a:accent1>
      <a:accent2>
        <a:srgbClr val="d24614"/>
      </a:accent2>
      <a:accent3>
        <a:srgbClr val="44a736"/>
      </a:accent3>
      <a:accent4>
        <a:srgbClr val="009fb8"/>
      </a:accent4>
      <a:accent5>
        <a:srgbClr val="de7900"/>
      </a:accent5>
      <a:accent6>
        <a:srgbClr val="22a693"/>
      </a:accent6>
      <a:hlink>
        <a:srgbClr val="003f71"/>
      </a:hlink>
      <a:folHlink>
        <a:srgbClr val="00b0ca"/>
      </a:folHlink>
    </a:clrScheme>
    <a:fontScheme name="Calibri">
      <a:majorFont>
        <a:latin typeface="Calibri" panose="020F05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43.xml><?xml version="1.0" encoding="utf-8"?>
<a:theme xmlns:a="http://schemas.openxmlformats.org/drawingml/2006/main" xmlns:r="http://schemas.openxmlformats.org/officeDocument/2006/relationships" name="1_Siunsote_Peruskäyttö">
  <a:themeElements>
    <a:clrScheme name="SiunSote_HyvinvointiAlue_VaaleapohjaSaavutettava">
      <a:dk1>
        <a:srgbClr val="003f71"/>
      </a:dk1>
      <a:lt1>
        <a:srgbClr val="ffffff"/>
      </a:lt1>
      <a:dk2>
        <a:srgbClr val="003359"/>
      </a:dk2>
      <a:lt2>
        <a:srgbClr val="f1eee8"/>
      </a:lt2>
      <a:accent1>
        <a:srgbClr val="003f71"/>
      </a:accent1>
      <a:accent2>
        <a:srgbClr val="d24614"/>
      </a:accent2>
      <a:accent3>
        <a:srgbClr val="44a736"/>
      </a:accent3>
      <a:accent4>
        <a:srgbClr val="009fb8"/>
      </a:accent4>
      <a:accent5>
        <a:srgbClr val="de7900"/>
      </a:accent5>
      <a:accent6>
        <a:srgbClr val="22a693"/>
      </a:accent6>
      <a:hlink>
        <a:srgbClr val="003f71"/>
      </a:hlink>
      <a:folHlink>
        <a:srgbClr val="00b0ca"/>
      </a:folHlink>
    </a:clrScheme>
    <a:fontScheme name="Calibri">
      <a:majorFont>
        <a:latin typeface="Calibri" panose="020F05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44.xml><?xml version="1.0" encoding="utf-8"?>
<a:theme xmlns:a="http://schemas.openxmlformats.org/drawingml/2006/main" xmlns:r="http://schemas.openxmlformats.org/officeDocument/2006/relationships" name="1_Siunsote_Peruskäyttö">
  <a:themeElements>
    <a:clrScheme name="SiunSote_HyvinvointiAlue_VaaleapohjaSaavutettava">
      <a:dk1>
        <a:srgbClr val="003f71"/>
      </a:dk1>
      <a:lt1>
        <a:srgbClr val="ffffff"/>
      </a:lt1>
      <a:dk2>
        <a:srgbClr val="003359"/>
      </a:dk2>
      <a:lt2>
        <a:srgbClr val="f1eee8"/>
      </a:lt2>
      <a:accent1>
        <a:srgbClr val="003f71"/>
      </a:accent1>
      <a:accent2>
        <a:srgbClr val="d24614"/>
      </a:accent2>
      <a:accent3>
        <a:srgbClr val="44a736"/>
      </a:accent3>
      <a:accent4>
        <a:srgbClr val="009fb8"/>
      </a:accent4>
      <a:accent5>
        <a:srgbClr val="de7900"/>
      </a:accent5>
      <a:accent6>
        <a:srgbClr val="22a693"/>
      </a:accent6>
      <a:hlink>
        <a:srgbClr val="003f71"/>
      </a:hlink>
      <a:folHlink>
        <a:srgbClr val="00b0ca"/>
      </a:folHlink>
    </a:clrScheme>
    <a:fontScheme name="Calibri">
      <a:majorFont>
        <a:latin typeface="Calibri" panose="020F05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45.xml><?xml version="1.0" encoding="utf-8"?>
<a:theme xmlns:a="http://schemas.openxmlformats.org/drawingml/2006/main" xmlns:r="http://schemas.openxmlformats.org/officeDocument/2006/relationships" name="1_Siunsote_Peruskäyttö">
  <a:themeElements>
    <a:clrScheme name="SiunSote_HyvinvointiAlue_VaaleapohjaSaavutettava">
      <a:dk1>
        <a:srgbClr val="003f71"/>
      </a:dk1>
      <a:lt1>
        <a:srgbClr val="ffffff"/>
      </a:lt1>
      <a:dk2>
        <a:srgbClr val="003359"/>
      </a:dk2>
      <a:lt2>
        <a:srgbClr val="f1eee8"/>
      </a:lt2>
      <a:accent1>
        <a:srgbClr val="003f71"/>
      </a:accent1>
      <a:accent2>
        <a:srgbClr val="d24614"/>
      </a:accent2>
      <a:accent3>
        <a:srgbClr val="44a736"/>
      </a:accent3>
      <a:accent4>
        <a:srgbClr val="009fb8"/>
      </a:accent4>
      <a:accent5>
        <a:srgbClr val="de7900"/>
      </a:accent5>
      <a:accent6>
        <a:srgbClr val="22a693"/>
      </a:accent6>
      <a:hlink>
        <a:srgbClr val="003f71"/>
      </a:hlink>
      <a:folHlink>
        <a:srgbClr val="00b0ca"/>
      </a:folHlink>
    </a:clrScheme>
    <a:fontScheme name="Calibri">
      <a:majorFont>
        <a:latin typeface="Calibri" panose="020F05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46.xml><?xml version="1.0" encoding="utf-8"?>
<a:theme xmlns:a="http://schemas.openxmlformats.org/drawingml/2006/main" xmlns:r="http://schemas.openxmlformats.org/officeDocument/2006/relationships" name="1_Siunsote_Peruskäyttö">
  <a:themeElements>
    <a:clrScheme name="SiunSote_HyvinvointiAlue_VaaleapohjaSaavutettava">
      <a:dk1>
        <a:srgbClr val="003f71"/>
      </a:dk1>
      <a:lt1>
        <a:srgbClr val="ffffff"/>
      </a:lt1>
      <a:dk2>
        <a:srgbClr val="003359"/>
      </a:dk2>
      <a:lt2>
        <a:srgbClr val="f1eee8"/>
      </a:lt2>
      <a:accent1>
        <a:srgbClr val="003f71"/>
      </a:accent1>
      <a:accent2>
        <a:srgbClr val="d24614"/>
      </a:accent2>
      <a:accent3>
        <a:srgbClr val="44a736"/>
      </a:accent3>
      <a:accent4>
        <a:srgbClr val="009fb8"/>
      </a:accent4>
      <a:accent5>
        <a:srgbClr val="de7900"/>
      </a:accent5>
      <a:accent6>
        <a:srgbClr val="22a693"/>
      </a:accent6>
      <a:hlink>
        <a:srgbClr val="003f71"/>
      </a:hlink>
      <a:folHlink>
        <a:srgbClr val="00b0ca"/>
      </a:folHlink>
    </a:clrScheme>
    <a:fontScheme name="Calibri">
      <a:majorFont>
        <a:latin typeface="Calibri" panose="020F05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47.xml><?xml version="1.0" encoding="utf-8"?>
<a:theme xmlns:a="http://schemas.openxmlformats.org/drawingml/2006/main" xmlns:r="http://schemas.openxmlformats.org/officeDocument/2006/relationships" name="1_Siunsote_Peruskäyttö">
  <a:themeElements>
    <a:clrScheme name="SiunSote_HyvinvointiAlue_VaaleapohjaSaavutettava">
      <a:dk1>
        <a:srgbClr val="003f71"/>
      </a:dk1>
      <a:lt1>
        <a:srgbClr val="ffffff"/>
      </a:lt1>
      <a:dk2>
        <a:srgbClr val="003359"/>
      </a:dk2>
      <a:lt2>
        <a:srgbClr val="f1eee8"/>
      </a:lt2>
      <a:accent1>
        <a:srgbClr val="003f71"/>
      </a:accent1>
      <a:accent2>
        <a:srgbClr val="d24614"/>
      </a:accent2>
      <a:accent3>
        <a:srgbClr val="44a736"/>
      </a:accent3>
      <a:accent4>
        <a:srgbClr val="009fb8"/>
      </a:accent4>
      <a:accent5>
        <a:srgbClr val="de7900"/>
      </a:accent5>
      <a:accent6>
        <a:srgbClr val="22a693"/>
      </a:accent6>
      <a:hlink>
        <a:srgbClr val="003f71"/>
      </a:hlink>
      <a:folHlink>
        <a:srgbClr val="00b0ca"/>
      </a:folHlink>
    </a:clrScheme>
    <a:fontScheme name="Calibri">
      <a:majorFont>
        <a:latin typeface="Calibri" panose="020F05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48.xml><?xml version="1.0" encoding="utf-8"?>
<a:theme xmlns:a="http://schemas.openxmlformats.org/drawingml/2006/main" xmlns:r="http://schemas.openxmlformats.org/officeDocument/2006/relationships" name="1_Siunsote_Peruskäyttö">
  <a:themeElements>
    <a:clrScheme name="SiunSote_HyvinvointiAlue_VaaleapohjaSaavutettava">
      <a:dk1>
        <a:srgbClr val="003f71"/>
      </a:dk1>
      <a:lt1>
        <a:srgbClr val="ffffff"/>
      </a:lt1>
      <a:dk2>
        <a:srgbClr val="003359"/>
      </a:dk2>
      <a:lt2>
        <a:srgbClr val="f1eee8"/>
      </a:lt2>
      <a:accent1>
        <a:srgbClr val="003f71"/>
      </a:accent1>
      <a:accent2>
        <a:srgbClr val="d24614"/>
      </a:accent2>
      <a:accent3>
        <a:srgbClr val="44a736"/>
      </a:accent3>
      <a:accent4>
        <a:srgbClr val="009fb8"/>
      </a:accent4>
      <a:accent5>
        <a:srgbClr val="de7900"/>
      </a:accent5>
      <a:accent6>
        <a:srgbClr val="22a693"/>
      </a:accent6>
      <a:hlink>
        <a:srgbClr val="003f71"/>
      </a:hlink>
      <a:folHlink>
        <a:srgbClr val="00b0ca"/>
      </a:folHlink>
    </a:clrScheme>
    <a:fontScheme name="Calibri">
      <a:majorFont>
        <a:latin typeface="Calibri" panose="020F05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49.xml><?xml version="1.0" encoding="utf-8"?>
<a:theme xmlns:a="http://schemas.openxmlformats.org/drawingml/2006/main" xmlns:r="http://schemas.openxmlformats.org/officeDocument/2006/relationships" name="1_Siunsote_Peruskäyttö">
  <a:themeElements>
    <a:clrScheme name="SiunSote_HyvinvointiAlue_VaaleapohjaSaavutettava">
      <a:dk1>
        <a:srgbClr val="003f71"/>
      </a:dk1>
      <a:lt1>
        <a:srgbClr val="ffffff"/>
      </a:lt1>
      <a:dk2>
        <a:srgbClr val="003359"/>
      </a:dk2>
      <a:lt2>
        <a:srgbClr val="f1eee8"/>
      </a:lt2>
      <a:accent1>
        <a:srgbClr val="003f71"/>
      </a:accent1>
      <a:accent2>
        <a:srgbClr val="d24614"/>
      </a:accent2>
      <a:accent3>
        <a:srgbClr val="44a736"/>
      </a:accent3>
      <a:accent4>
        <a:srgbClr val="009fb8"/>
      </a:accent4>
      <a:accent5>
        <a:srgbClr val="de7900"/>
      </a:accent5>
      <a:accent6>
        <a:srgbClr val="22a693"/>
      </a:accent6>
      <a:hlink>
        <a:srgbClr val="003f71"/>
      </a:hlink>
      <a:folHlink>
        <a:srgbClr val="00b0ca"/>
      </a:folHlink>
    </a:clrScheme>
    <a:fontScheme name="Calibri">
      <a:majorFont>
        <a:latin typeface="Calibri" panose="020F05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Siunsote_Edistynytkäytto">
  <a:themeElements>
    <a:clrScheme name="SiunSote_HyvinvointiAlue_VaaleapohjaSaavutettava">
      <a:dk1>
        <a:srgbClr val="003f71"/>
      </a:dk1>
      <a:lt1>
        <a:srgbClr val="ffffff"/>
      </a:lt1>
      <a:dk2>
        <a:srgbClr val="003359"/>
      </a:dk2>
      <a:lt2>
        <a:srgbClr val="f1eee8"/>
      </a:lt2>
      <a:accent1>
        <a:srgbClr val="003f71"/>
      </a:accent1>
      <a:accent2>
        <a:srgbClr val="d24614"/>
      </a:accent2>
      <a:accent3>
        <a:srgbClr val="44a736"/>
      </a:accent3>
      <a:accent4>
        <a:srgbClr val="009fb8"/>
      </a:accent4>
      <a:accent5>
        <a:srgbClr val="de7900"/>
      </a:accent5>
      <a:accent6>
        <a:srgbClr val="22a693"/>
      </a:accent6>
      <a:hlink>
        <a:srgbClr val="003f71"/>
      </a:hlink>
      <a:folHlink>
        <a:srgbClr val="00b0ca"/>
      </a:folHlink>
    </a:clrScheme>
    <a:fontScheme name="Calibri">
      <a:majorFont>
        <a:latin typeface="Calibri" panose="020F05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50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Siunsote_Edistynytkäytto">
  <a:themeElements>
    <a:clrScheme name="SiunSote_HyvinvointiAlue_VaaleapohjaSaavutettava">
      <a:dk1>
        <a:srgbClr val="003f71"/>
      </a:dk1>
      <a:lt1>
        <a:srgbClr val="ffffff"/>
      </a:lt1>
      <a:dk2>
        <a:srgbClr val="003359"/>
      </a:dk2>
      <a:lt2>
        <a:srgbClr val="f1eee8"/>
      </a:lt2>
      <a:accent1>
        <a:srgbClr val="003f71"/>
      </a:accent1>
      <a:accent2>
        <a:srgbClr val="d24614"/>
      </a:accent2>
      <a:accent3>
        <a:srgbClr val="44a736"/>
      </a:accent3>
      <a:accent4>
        <a:srgbClr val="009fb8"/>
      </a:accent4>
      <a:accent5>
        <a:srgbClr val="de7900"/>
      </a:accent5>
      <a:accent6>
        <a:srgbClr val="22a693"/>
      </a:accent6>
      <a:hlink>
        <a:srgbClr val="003f71"/>
      </a:hlink>
      <a:folHlink>
        <a:srgbClr val="00b0ca"/>
      </a:folHlink>
    </a:clrScheme>
    <a:fontScheme name="Calibri">
      <a:majorFont>
        <a:latin typeface="Calibri" panose="020F05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Siunsote_Edistynytkäytto">
  <a:themeElements>
    <a:clrScheme name="SiunSote_HyvinvointiAlue_VaaleapohjaSaavutettava">
      <a:dk1>
        <a:srgbClr val="003f71"/>
      </a:dk1>
      <a:lt1>
        <a:srgbClr val="ffffff"/>
      </a:lt1>
      <a:dk2>
        <a:srgbClr val="003359"/>
      </a:dk2>
      <a:lt2>
        <a:srgbClr val="f1eee8"/>
      </a:lt2>
      <a:accent1>
        <a:srgbClr val="003f71"/>
      </a:accent1>
      <a:accent2>
        <a:srgbClr val="d24614"/>
      </a:accent2>
      <a:accent3>
        <a:srgbClr val="44a736"/>
      </a:accent3>
      <a:accent4>
        <a:srgbClr val="009fb8"/>
      </a:accent4>
      <a:accent5>
        <a:srgbClr val="de7900"/>
      </a:accent5>
      <a:accent6>
        <a:srgbClr val="22a693"/>
      </a:accent6>
      <a:hlink>
        <a:srgbClr val="003f71"/>
      </a:hlink>
      <a:folHlink>
        <a:srgbClr val="00b0ca"/>
      </a:folHlink>
    </a:clrScheme>
    <a:fontScheme name="Calibri">
      <a:majorFont>
        <a:latin typeface="Calibri" panose="020F05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Siunsote_Edistynytkäytto">
  <a:themeElements>
    <a:clrScheme name="SiunSote_HyvinvointiAlue_VaaleapohjaSaavutettava">
      <a:dk1>
        <a:srgbClr val="003f71"/>
      </a:dk1>
      <a:lt1>
        <a:srgbClr val="ffffff"/>
      </a:lt1>
      <a:dk2>
        <a:srgbClr val="003359"/>
      </a:dk2>
      <a:lt2>
        <a:srgbClr val="f1eee8"/>
      </a:lt2>
      <a:accent1>
        <a:srgbClr val="003f71"/>
      </a:accent1>
      <a:accent2>
        <a:srgbClr val="d24614"/>
      </a:accent2>
      <a:accent3>
        <a:srgbClr val="44a736"/>
      </a:accent3>
      <a:accent4>
        <a:srgbClr val="009fb8"/>
      </a:accent4>
      <a:accent5>
        <a:srgbClr val="de7900"/>
      </a:accent5>
      <a:accent6>
        <a:srgbClr val="22a693"/>
      </a:accent6>
      <a:hlink>
        <a:srgbClr val="003f71"/>
      </a:hlink>
      <a:folHlink>
        <a:srgbClr val="00b0ca"/>
      </a:folHlink>
    </a:clrScheme>
    <a:fontScheme name="Calibri">
      <a:majorFont>
        <a:latin typeface="Calibri" panose="020F05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Siunsote_Edistynytkäytto">
  <a:themeElements>
    <a:clrScheme name="SiunSote_HyvinvointiAlue_VaaleapohjaSaavutettava">
      <a:dk1>
        <a:srgbClr val="003f71"/>
      </a:dk1>
      <a:lt1>
        <a:srgbClr val="ffffff"/>
      </a:lt1>
      <a:dk2>
        <a:srgbClr val="003359"/>
      </a:dk2>
      <a:lt2>
        <a:srgbClr val="f1eee8"/>
      </a:lt2>
      <a:accent1>
        <a:srgbClr val="003f71"/>
      </a:accent1>
      <a:accent2>
        <a:srgbClr val="d24614"/>
      </a:accent2>
      <a:accent3>
        <a:srgbClr val="44a736"/>
      </a:accent3>
      <a:accent4>
        <a:srgbClr val="009fb8"/>
      </a:accent4>
      <a:accent5>
        <a:srgbClr val="de7900"/>
      </a:accent5>
      <a:accent6>
        <a:srgbClr val="22a693"/>
      </a:accent6>
      <a:hlink>
        <a:srgbClr val="003f71"/>
      </a:hlink>
      <a:folHlink>
        <a:srgbClr val="00b0ca"/>
      </a:folHlink>
    </a:clrScheme>
    <a:fontScheme name="Calibri">
      <a:majorFont>
        <a:latin typeface="Calibri" panose="020F05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
</Relationships>
</file>

<file path=customXml/_rels/item2.xml.rels><?xml version="1.0" encoding="UTF-8"?>
<Relationships xmlns="http://schemas.openxmlformats.org/package/2006/relationships"><Relationship Id="rId1" Type="http://schemas.openxmlformats.org/officeDocument/2006/relationships/customXmlProps" Target="itemProps2.xml"/>
</Relationships>
</file>

<file path=customXml/_rels/item3.xml.rels><?xml version="1.0" encoding="UTF-8"?>
<Relationships xmlns="http://schemas.openxmlformats.org/package/2006/relationships"><Relationship Id="rId1" Type="http://schemas.openxmlformats.org/officeDocument/2006/relationships/customXmlProps" Target="itemProps3.xml"/>
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AC29D5A475DF408DB7E7D5FFA87E8D" ma:contentTypeVersion="17" ma:contentTypeDescription="Create a new document." ma:contentTypeScope="" ma:versionID="35ebe9b456ed39123977955c0b0d50de">
  <xsd:schema xmlns:xsd="http://www.w3.org/2001/XMLSchema" xmlns:xs="http://www.w3.org/2001/XMLSchema" xmlns:p="http://schemas.microsoft.com/office/2006/metadata/properties" xmlns:ns2="adc7883d-0c89-457f-920b-b227814c56a4" xmlns:ns3="731470b1-825a-43b9-a1ef-6b02993274a8" targetNamespace="http://schemas.microsoft.com/office/2006/metadata/properties" ma:root="true" ma:fieldsID="59bb9e4ffd1b6fa2f2a5cf4f8374a482" ns2:_="" ns3:_="">
    <xsd:import namespace="adc7883d-0c89-457f-920b-b227814c56a4"/>
    <xsd:import namespace="731470b1-825a-43b9-a1ef-6b02993274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Valmis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c7883d-0c89-457f-920b-b227814c56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d670d1-6da5-484c-b79b-9e882fce0c7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Valmis" ma:index="20" nillable="true" ma:displayName="Valmis" ma:default="0" ma:format="Dropdown" ma:internalName="Valmis">
      <xsd:simpleType>
        <xsd:restriction base="dms:Boolean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1470b1-825a-43b9-a1ef-6b02993274a8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5ecb2814-ae3b-42e1-8a53-d753d768774d}" ma:internalName="TaxCatchAll" ma:showField="CatchAllData" ma:web="731470b1-825a-43b9-a1ef-6b02993274a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almis xmlns="adc7883d-0c89-457f-920b-b227814c56a4">false</Valmis>
    <lcf76f155ced4ddcb4097134ff3c332f xmlns="adc7883d-0c89-457f-920b-b227814c56a4">
      <Terms xmlns="http://schemas.microsoft.com/office/infopath/2007/PartnerControls"/>
    </lcf76f155ced4ddcb4097134ff3c332f>
    <TaxCatchAll xmlns="731470b1-825a-43b9-a1ef-6b02993274a8" xsi:nil="true"/>
    <SharedWithUsers xmlns="731470b1-825a-43b9-a1ef-6b02993274a8">
      <UserInfo>
        <DisplayName>Perhekeskustoiminta Members</DisplayName>
        <AccountId>376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481B3327-58A3-4C43-A008-F01321A6C5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FD281B6-072C-44C1-A52F-E6B6184C7D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c7883d-0c89-457f-920b-b227814c56a4"/>
    <ds:schemaRef ds:uri="731470b1-825a-43b9-a1ef-6b02993274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047EA5A-F2CF-4D32-955F-6B5E99253736}">
  <ds:schemaRefs>
    <ds:schemaRef ds:uri="adc7883d-0c89-457f-920b-b227814c56a4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  <ds:schemaRef ds:uri="http://purl.org/dc/terms/"/>
    <ds:schemaRef ds:uri="http://schemas.openxmlformats.org/package/2006/metadata/core-properties"/>
    <ds:schemaRef ds:uri="731470b1-825a-43b9-a1ef-6b02993274a8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Siunsote_ESITYS</Template>
  <TotalTime>178</TotalTime>
  <Application>LibreOffice/24.8.6.2$Windows_X86_64 LibreOffice_project/6d98ba145e9a8a39fc57bcc76981d1fb1316c60c</Application>
  <AppVersion>15.0000</AppVersion>
  <Words>749</Words>
  <Paragraphs>417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2023-01-30T10:46:25Z</dcterms:created>
  <dc:creator>Sormunen Mika</dc:creator>
  <dc:description/>
  <dc:language>fi-FI</dc:language>
  <cp:lastModifiedBy>Kiiskinen Elina</cp:lastModifiedBy>
  <dcterms:modified xsi:type="dcterms:W3CDTF">2025-04-02T08:51:06Z</dcterms:modified>
  <cp:revision>20</cp:revision>
  <dc:subject/>
  <dc:title>PowerPoint-esitys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0x01010033AC29D5A475DF408DB7E7D5FFA87E8D</vt:lpwstr>
  </property>
  <property fmtid="{D5CDD505-2E9C-101B-9397-08002B2CF9AE}" pid="3" name="MediaServiceImageTags">
    <vt:lpwstr/>
  </property>
  <property fmtid="{D5CDD505-2E9C-101B-9397-08002B2CF9AE}" pid="4" name="Notes">
    <vt:r8>9</vt:r8>
  </property>
  <property fmtid="{D5CDD505-2E9C-101B-9397-08002B2CF9AE}" pid="5" name="Organisaatio">
    <vt:lpwstr>Hyvinvointialue</vt:lpwstr>
  </property>
  <property fmtid="{D5CDD505-2E9C-101B-9397-08002B2CF9AE}" pid="6" name="PresentationFormat">
    <vt:lpwstr>Widescreen</vt:lpwstr>
  </property>
  <property fmtid="{D5CDD505-2E9C-101B-9397-08002B2CF9AE}" pid="7" name="Slides">
    <vt:r8>16</vt:r8>
  </property>
</Properties>
</file>