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57" r:id="rId2"/>
  </p:sldIdLst>
  <p:sldSz cx="30275213" cy="42803763"/>
  <p:notesSz cx="6858000" cy="9144000"/>
  <p:defaultTextStyle>
    <a:defPPr>
      <a:defRPr lang="fi-FI"/>
    </a:defPPr>
    <a:lvl1pPr marL="0" algn="l" defTabSz="3507429" rtl="0" eaLnBrk="1" latinLnBrk="0" hangingPunct="1">
      <a:defRPr sz="6906" kern="1200">
        <a:solidFill>
          <a:schemeClr val="tx1"/>
        </a:solidFill>
        <a:latin typeface="+mn-lt"/>
        <a:ea typeface="+mn-ea"/>
        <a:cs typeface="+mn-cs"/>
      </a:defRPr>
    </a:lvl1pPr>
    <a:lvl2pPr marL="1753714" algn="l" defTabSz="3507429" rtl="0" eaLnBrk="1" latinLnBrk="0" hangingPunct="1">
      <a:defRPr sz="6906" kern="1200">
        <a:solidFill>
          <a:schemeClr val="tx1"/>
        </a:solidFill>
        <a:latin typeface="+mn-lt"/>
        <a:ea typeface="+mn-ea"/>
        <a:cs typeface="+mn-cs"/>
      </a:defRPr>
    </a:lvl2pPr>
    <a:lvl3pPr marL="3507429" algn="l" defTabSz="3507429" rtl="0" eaLnBrk="1" latinLnBrk="0" hangingPunct="1">
      <a:defRPr sz="6906" kern="1200">
        <a:solidFill>
          <a:schemeClr val="tx1"/>
        </a:solidFill>
        <a:latin typeface="+mn-lt"/>
        <a:ea typeface="+mn-ea"/>
        <a:cs typeface="+mn-cs"/>
      </a:defRPr>
    </a:lvl3pPr>
    <a:lvl4pPr marL="5261145" algn="l" defTabSz="3507429" rtl="0" eaLnBrk="1" latinLnBrk="0" hangingPunct="1">
      <a:defRPr sz="6906" kern="1200">
        <a:solidFill>
          <a:schemeClr val="tx1"/>
        </a:solidFill>
        <a:latin typeface="+mn-lt"/>
        <a:ea typeface="+mn-ea"/>
        <a:cs typeface="+mn-cs"/>
      </a:defRPr>
    </a:lvl4pPr>
    <a:lvl5pPr marL="7014859" algn="l" defTabSz="3507429" rtl="0" eaLnBrk="1" latinLnBrk="0" hangingPunct="1">
      <a:defRPr sz="6906" kern="1200">
        <a:solidFill>
          <a:schemeClr val="tx1"/>
        </a:solidFill>
        <a:latin typeface="+mn-lt"/>
        <a:ea typeface="+mn-ea"/>
        <a:cs typeface="+mn-cs"/>
      </a:defRPr>
    </a:lvl5pPr>
    <a:lvl6pPr marL="8768574" algn="l" defTabSz="3507429" rtl="0" eaLnBrk="1" latinLnBrk="0" hangingPunct="1">
      <a:defRPr sz="6906" kern="1200">
        <a:solidFill>
          <a:schemeClr val="tx1"/>
        </a:solidFill>
        <a:latin typeface="+mn-lt"/>
        <a:ea typeface="+mn-ea"/>
        <a:cs typeface="+mn-cs"/>
      </a:defRPr>
    </a:lvl6pPr>
    <a:lvl7pPr marL="10522288" algn="l" defTabSz="3507429" rtl="0" eaLnBrk="1" latinLnBrk="0" hangingPunct="1">
      <a:defRPr sz="6906" kern="1200">
        <a:solidFill>
          <a:schemeClr val="tx1"/>
        </a:solidFill>
        <a:latin typeface="+mn-lt"/>
        <a:ea typeface="+mn-ea"/>
        <a:cs typeface="+mn-cs"/>
      </a:defRPr>
    </a:lvl7pPr>
    <a:lvl8pPr marL="12276004" algn="l" defTabSz="3507429" rtl="0" eaLnBrk="1" latinLnBrk="0" hangingPunct="1">
      <a:defRPr sz="6906" kern="1200">
        <a:solidFill>
          <a:schemeClr val="tx1"/>
        </a:solidFill>
        <a:latin typeface="+mn-lt"/>
        <a:ea typeface="+mn-ea"/>
        <a:cs typeface="+mn-cs"/>
      </a:defRPr>
    </a:lvl8pPr>
    <a:lvl9pPr marL="14029719" algn="l" defTabSz="3507429"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537E"/>
    <a:srgbClr val="E3D0E0"/>
    <a:srgbClr val="FFDEE6"/>
    <a:srgbClr val="E7E9EF"/>
    <a:srgbClr val="721465"/>
    <a:srgbClr val="AA72A3"/>
    <a:srgbClr val="8E4384"/>
    <a:srgbClr val="CFD4DF"/>
    <a:srgbClr val="FF5982"/>
    <a:srgbClr val="707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5770" autoAdjust="0"/>
  </p:normalViewPr>
  <p:slideViewPr>
    <p:cSldViewPr showGuides="1">
      <p:cViewPr varScale="1">
        <p:scale>
          <a:sx n="21" d="100"/>
          <a:sy n="21" d="100"/>
        </p:scale>
        <p:origin x="2556" y="90"/>
      </p:cViewPr>
      <p:guideLst>
        <p:guide orient="horz" pos="13482"/>
        <p:guide pos="9536"/>
      </p:guideLst>
    </p:cSldViewPr>
  </p:slideViewPr>
  <p:outlineViewPr>
    <p:cViewPr>
      <p:scale>
        <a:sx n="33" d="100"/>
        <a:sy n="33" d="100"/>
      </p:scale>
      <p:origin x="0" y="-74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ninen Jaana" userId="d91069e6-460e-41c9-b2de-f9edc22741e2" providerId="ADAL" clId="{600CEB29-6263-4B81-9952-B022F9F82838}"/>
    <pc:docChg chg="modSld">
      <pc:chgData name="Manninen Jaana" userId="d91069e6-460e-41c9-b2de-f9edc22741e2" providerId="ADAL" clId="{600CEB29-6263-4B81-9952-B022F9F82838}" dt="2025-04-10T10:48:31.401" v="174" actId="122"/>
      <pc:docMkLst>
        <pc:docMk/>
      </pc:docMkLst>
      <pc:sldChg chg="modSp mod">
        <pc:chgData name="Manninen Jaana" userId="d91069e6-460e-41c9-b2de-f9edc22741e2" providerId="ADAL" clId="{600CEB29-6263-4B81-9952-B022F9F82838}" dt="2025-04-10T10:48:31.401" v="174" actId="122"/>
        <pc:sldMkLst>
          <pc:docMk/>
          <pc:sldMk cId="2488288001" sldId="257"/>
        </pc:sldMkLst>
        <pc:spChg chg="mod">
          <ac:chgData name="Manninen Jaana" userId="d91069e6-460e-41c9-b2de-f9edc22741e2" providerId="ADAL" clId="{600CEB29-6263-4B81-9952-B022F9F82838}" dt="2025-04-10T10:46:17.041" v="0" actId="2711"/>
          <ac:spMkLst>
            <pc:docMk/>
            <pc:sldMk cId="2488288001" sldId="257"/>
            <ac:spMk id="6" creationId="{88D4B428-7145-32F0-BC9E-6078A82C552A}"/>
          </ac:spMkLst>
        </pc:spChg>
        <pc:spChg chg="mod">
          <ac:chgData name="Manninen Jaana" userId="d91069e6-460e-41c9-b2de-f9edc22741e2" providerId="ADAL" clId="{600CEB29-6263-4B81-9952-B022F9F82838}" dt="2025-04-10T10:46:24.230" v="1" actId="2711"/>
          <ac:spMkLst>
            <pc:docMk/>
            <pc:sldMk cId="2488288001" sldId="257"/>
            <ac:spMk id="7" creationId="{745EF899-1F97-AA16-F0A2-B1F402F1E51B}"/>
          </ac:spMkLst>
        </pc:spChg>
        <pc:spChg chg="mod">
          <ac:chgData name="Manninen Jaana" userId="d91069e6-460e-41c9-b2de-f9edc22741e2" providerId="ADAL" clId="{600CEB29-6263-4B81-9952-B022F9F82838}" dt="2025-04-10T10:48:31.401" v="174" actId="122"/>
          <ac:spMkLst>
            <pc:docMk/>
            <pc:sldMk cId="2488288001" sldId="257"/>
            <ac:spMk id="8" creationId="{29705FB9-E9A7-770A-79D3-99364162D3EA}"/>
          </ac:spMkLst>
        </pc:spChg>
        <pc:spChg chg="mod">
          <ac:chgData name="Manninen Jaana" userId="d91069e6-460e-41c9-b2de-f9edc22741e2" providerId="ADAL" clId="{600CEB29-6263-4B81-9952-B022F9F82838}" dt="2025-04-10T10:48:15.166" v="172" actId="20577"/>
          <ac:spMkLst>
            <pc:docMk/>
            <pc:sldMk cId="2488288001" sldId="257"/>
            <ac:spMk id="9" creationId="{80751222-A969-A651-9B50-9C0A4B73F2DB}"/>
          </ac:spMkLst>
        </pc:spChg>
        <pc:picChg chg="mod">
          <ac:chgData name="Manninen Jaana" userId="d91069e6-460e-41c9-b2de-f9edc22741e2" providerId="ADAL" clId="{600CEB29-6263-4B81-9952-B022F9F82838}" dt="2025-04-10T10:48:18.539" v="173" actId="1076"/>
          <ac:picMkLst>
            <pc:docMk/>
            <pc:sldMk cId="2488288001" sldId="257"/>
            <ac:picMk id="2" creationId="{D222BFAA-B1F8-79BE-967F-8E93C926A1AA}"/>
          </ac:picMkLst>
        </pc:picChg>
      </pc:sldChg>
    </pc:docChg>
  </pc:docChgLst>
  <pc:docChgLst>
    <pc:chgData name="Saltiola Pilvi" userId="33bdf63f-0175-417c-91df-368e4f83743e" providerId="ADAL" clId="{3B439760-8C33-4476-B5BE-1CA8571EEDE7}"/>
    <pc:docChg chg="delSld modSld">
      <pc:chgData name="Saltiola Pilvi" userId="33bdf63f-0175-417c-91df-368e4f83743e" providerId="ADAL" clId="{3B439760-8C33-4476-B5BE-1CA8571EEDE7}" dt="2025-04-16T05:08:37.809" v="12" actId="20577"/>
      <pc:docMkLst>
        <pc:docMk/>
      </pc:docMkLst>
      <pc:sldChg chg="del">
        <pc:chgData name="Saltiola Pilvi" userId="33bdf63f-0175-417c-91df-368e4f83743e" providerId="ADAL" clId="{3B439760-8C33-4476-B5BE-1CA8571EEDE7}" dt="2025-04-16T05:08:10.204" v="3" actId="47"/>
        <pc:sldMkLst>
          <pc:docMk/>
          <pc:sldMk cId="787511567" sldId="256"/>
        </pc:sldMkLst>
      </pc:sldChg>
      <pc:sldChg chg="modSp mod">
        <pc:chgData name="Saltiola Pilvi" userId="33bdf63f-0175-417c-91df-368e4f83743e" providerId="ADAL" clId="{3B439760-8C33-4476-B5BE-1CA8571EEDE7}" dt="2025-04-16T05:08:37.809" v="12" actId="20577"/>
        <pc:sldMkLst>
          <pc:docMk/>
          <pc:sldMk cId="2488288001" sldId="257"/>
        </pc:sldMkLst>
        <pc:spChg chg="mod">
          <ac:chgData name="Saltiola Pilvi" userId="33bdf63f-0175-417c-91df-368e4f83743e" providerId="ADAL" clId="{3B439760-8C33-4476-B5BE-1CA8571EEDE7}" dt="2025-04-16T05:07:54.484" v="1" actId="14100"/>
          <ac:spMkLst>
            <pc:docMk/>
            <pc:sldMk cId="2488288001" sldId="257"/>
            <ac:spMk id="6" creationId="{88D4B428-7145-32F0-BC9E-6078A82C552A}"/>
          </ac:spMkLst>
        </pc:spChg>
        <pc:spChg chg="mod">
          <ac:chgData name="Saltiola Pilvi" userId="33bdf63f-0175-417c-91df-368e4f83743e" providerId="ADAL" clId="{3B439760-8C33-4476-B5BE-1CA8571EEDE7}" dt="2025-04-16T05:08:37.809" v="12" actId="20577"/>
          <ac:spMkLst>
            <pc:docMk/>
            <pc:sldMk cId="2488288001" sldId="257"/>
            <ac:spMk id="10" creationId="{A861C8B4-784B-4636-84D1-3D75077298E2}"/>
          </ac:spMkLst>
        </pc:spChg>
        <pc:spChg chg="mod">
          <ac:chgData name="Saltiola Pilvi" userId="33bdf63f-0175-417c-91df-368e4f83743e" providerId="ADAL" clId="{3B439760-8C33-4476-B5BE-1CA8571EEDE7}" dt="2025-04-16T05:07:49.764" v="0" actId="20577"/>
          <ac:spMkLst>
            <pc:docMk/>
            <pc:sldMk cId="2488288001" sldId="257"/>
            <ac:spMk id="12" creationId="{F1B8C2ED-8756-455A-365D-0B4FF6BC65D7}"/>
          </ac:spMkLst>
        </pc:spChg>
      </pc:sldChg>
      <pc:sldChg chg="del">
        <pc:chgData name="Saltiola Pilvi" userId="33bdf63f-0175-417c-91df-368e4f83743e" providerId="ADAL" clId="{3B439760-8C33-4476-B5BE-1CA8571EEDE7}" dt="2025-04-16T05:08:08.234" v="2" actId="47"/>
        <pc:sldMkLst>
          <pc:docMk/>
          <pc:sldMk cId="927943195" sldId="2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16.4.2025</a:t>
            </a:fld>
            <a:endParaRPr lang="fi-FI"/>
          </a:p>
        </p:txBody>
      </p:sp>
      <p:sp>
        <p:nvSpPr>
          <p:cNvPr id="4" name="Dian kuvan paikkamerkki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3507429" rtl="0" eaLnBrk="1" latinLnBrk="0" hangingPunct="1">
      <a:defRPr sz="4603" kern="1200">
        <a:solidFill>
          <a:schemeClr val="tx1"/>
        </a:solidFill>
        <a:latin typeface="+mn-lt"/>
        <a:ea typeface="+mn-ea"/>
        <a:cs typeface="+mn-cs"/>
      </a:defRPr>
    </a:lvl1pPr>
    <a:lvl2pPr marL="1753714" algn="l" defTabSz="3507429" rtl="0" eaLnBrk="1" latinLnBrk="0" hangingPunct="1">
      <a:defRPr sz="4603" kern="1200">
        <a:solidFill>
          <a:schemeClr val="tx1"/>
        </a:solidFill>
        <a:latin typeface="+mn-lt"/>
        <a:ea typeface="+mn-ea"/>
        <a:cs typeface="+mn-cs"/>
      </a:defRPr>
    </a:lvl2pPr>
    <a:lvl3pPr marL="3507429" algn="l" defTabSz="3507429" rtl="0" eaLnBrk="1" latinLnBrk="0" hangingPunct="1">
      <a:defRPr sz="4603" kern="1200">
        <a:solidFill>
          <a:schemeClr val="tx1"/>
        </a:solidFill>
        <a:latin typeface="+mn-lt"/>
        <a:ea typeface="+mn-ea"/>
        <a:cs typeface="+mn-cs"/>
      </a:defRPr>
    </a:lvl3pPr>
    <a:lvl4pPr marL="5261145" algn="l" defTabSz="3507429" rtl="0" eaLnBrk="1" latinLnBrk="0" hangingPunct="1">
      <a:defRPr sz="4603" kern="1200">
        <a:solidFill>
          <a:schemeClr val="tx1"/>
        </a:solidFill>
        <a:latin typeface="+mn-lt"/>
        <a:ea typeface="+mn-ea"/>
        <a:cs typeface="+mn-cs"/>
      </a:defRPr>
    </a:lvl4pPr>
    <a:lvl5pPr marL="7014859" algn="l" defTabSz="3507429" rtl="0" eaLnBrk="1" latinLnBrk="0" hangingPunct="1">
      <a:defRPr sz="4603" kern="1200">
        <a:solidFill>
          <a:schemeClr val="tx1"/>
        </a:solidFill>
        <a:latin typeface="+mn-lt"/>
        <a:ea typeface="+mn-ea"/>
        <a:cs typeface="+mn-cs"/>
      </a:defRPr>
    </a:lvl5pPr>
    <a:lvl6pPr marL="8768574" algn="l" defTabSz="3507429" rtl="0" eaLnBrk="1" latinLnBrk="0" hangingPunct="1">
      <a:defRPr sz="4603" kern="1200">
        <a:solidFill>
          <a:schemeClr val="tx1"/>
        </a:solidFill>
        <a:latin typeface="+mn-lt"/>
        <a:ea typeface="+mn-ea"/>
        <a:cs typeface="+mn-cs"/>
      </a:defRPr>
    </a:lvl6pPr>
    <a:lvl7pPr marL="10522288" algn="l" defTabSz="3507429" rtl="0" eaLnBrk="1" latinLnBrk="0" hangingPunct="1">
      <a:defRPr sz="4603" kern="1200">
        <a:solidFill>
          <a:schemeClr val="tx1"/>
        </a:solidFill>
        <a:latin typeface="+mn-lt"/>
        <a:ea typeface="+mn-ea"/>
        <a:cs typeface="+mn-cs"/>
      </a:defRPr>
    </a:lvl7pPr>
    <a:lvl8pPr marL="12276004" algn="l" defTabSz="3507429" rtl="0" eaLnBrk="1" latinLnBrk="0" hangingPunct="1">
      <a:defRPr sz="4603" kern="1200">
        <a:solidFill>
          <a:schemeClr val="tx1"/>
        </a:solidFill>
        <a:latin typeface="+mn-lt"/>
        <a:ea typeface="+mn-ea"/>
        <a:cs typeface="+mn-cs"/>
      </a:defRPr>
    </a:lvl8pPr>
    <a:lvl9pPr marL="14029719" algn="l" defTabSz="3507429"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5" y="1017588"/>
            <a:ext cx="24483391" cy="4586287"/>
          </a:xfrm>
        </p:spPr>
        <p:txBody>
          <a:bodyPr/>
          <a:lstStyle>
            <a:lvl1pPr>
              <a:defRPr>
                <a:solidFill>
                  <a:schemeClr val="accent1"/>
                </a:solidFill>
              </a:defRPr>
            </a:lvl1pPr>
          </a:lstStyle>
          <a:p>
            <a:r>
              <a:rPr lang="fi-FI" noProof="0"/>
              <a:t>Muokkaa ots. perustyyl. napsautt.</a:t>
            </a:r>
            <a:endParaRPr lang="en-US" noProof="0"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66933" y="6622012"/>
            <a:ext cx="27941348"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15523288"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9001671"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21806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alstaa_liila_kuvat">
    <p:bg>
      <p:bgPr>
        <a:solidFill>
          <a:schemeClr val="tx2">
            <a:alpha val="10000"/>
          </a:schemeClr>
        </a:solidFill>
        <a:effectLst/>
      </p:bgPr>
    </p:bg>
    <p:spTree>
      <p:nvGrpSpPr>
        <p:cNvPr id="1" name=""/>
        <p:cNvGrpSpPr/>
        <p:nvPr/>
      </p:nvGrpSpPr>
      <p:grpSpPr>
        <a:xfrm>
          <a:off x="0" y="0"/>
          <a:ext cx="0" cy="0"/>
          <a:chOff x="0" y="0"/>
          <a:chExt cx="0" cy="0"/>
        </a:xfrm>
      </p:grpSpPr>
      <p:sp>
        <p:nvSpPr>
          <p:cNvPr id="2" name="Tekstin paikkamerkki 3">
            <a:extLst>
              <a:ext uri="{FF2B5EF4-FFF2-40B4-BE49-F238E27FC236}">
                <a16:creationId xmlns:a16="http://schemas.microsoft.com/office/drawing/2014/main" id="{30EE683E-49E8-ACD7-AD93-14F3DCBE294D}"/>
              </a:ext>
            </a:extLst>
          </p:cNvPr>
          <p:cNvSpPr>
            <a:spLocks noGrp="1"/>
          </p:cNvSpPr>
          <p:nvPr>
            <p:ph type="body" sz="quarter" idx="26"/>
          </p:nvPr>
        </p:nvSpPr>
        <p:spPr>
          <a:xfrm>
            <a:off x="1095375" y="19745696"/>
            <a:ext cx="8788218" cy="17387162"/>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3" name="Tekstin paikkamerkki 3">
            <a:extLst>
              <a:ext uri="{FF2B5EF4-FFF2-40B4-BE49-F238E27FC236}">
                <a16:creationId xmlns:a16="http://schemas.microsoft.com/office/drawing/2014/main" id="{3CB7D92C-53F3-202E-D695-97EFA01BDDEE}"/>
              </a:ext>
            </a:extLst>
          </p:cNvPr>
          <p:cNvSpPr>
            <a:spLocks noGrp="1"/>
          </p:cNvSpPr>
          <p:nvPr>
            <p:ph type="body" sz="quarter" idx="27"/>
          </p:nvPr>
        </p:nvSpPr>
        <p:spPr>
          <a:xfrm>
            <a:off x="10652129" y="19745697"/>
            <a:ext cx="8970957" cy="1738716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4" name="Tekstin paikkamerkki 3">
            <a:extLst>
              <a:ext uri="{FF2B5EF4-FFF2-40B4-BE49-F238E27FC236}">
                <a16:creationId xmlns:a16="http://schemas.microsoft.com/office/drawing/2014/main" id="{200F87B5-10D2-A697-CCC7-6C2454A415D3}"/>
              </a:ext>
            </a:extLst>
          </p:cNvPr>
          <p:cNvSpPr>
            <a:spLocks noGrp="1"/>
          </p:cNvSpPr>
          <p:nvPr>
            <p:ph type="body" sz="quarter" idx="28"/>
          </p:nvPr>
        </p:nvSpPr>
        <p:spPr>
          <a:xfrm>
            <a:off x="20391619" y="19745698"/>
            <a:ext cx="8843811" cy="17387159"/>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6" name="Kuvan paikkamerkki 5">
            <a:extLst>
              <a:ext uri="{FF2B5EF4-FFF2-40B4-BE49-F238E27FC236}">
                <a16:creationId xmlns:a16="http://schemas.microsoft.com/office/drawing/2014/main" id="{4D03F80D-0968-5B52-D39C-61AE2050614F}"/>
              </a:ext>
            </a:extLst>
          </p:cNvPr>
          <p:cNvSpPr>
            <a:spLocks noGrp="1" noChangeAspect="1"/>
          </p:cNvSpPr>
          <p:nvPr>
            <p:ph type="pic" sz="quarter" idx="29"/>
          </p:nvPr>
        </p:nvSpPr>
        <p:spPr>
          <a:xfrm>
            <a:off x="1095375"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7" name="Kuvan paikkamerkki 5">
            <a:extLst>
              <a:ext uri="{FF2B5EF4-FFF2-40B4-BE49-F238E27FC236}">
                <a16:creationId xmlns:a16="http://schemas.microsoft.com/office/drawing/2014/main" id="{3458F099-CADB-E00D-6EC2-42B791F772A7}"/>
              </a:ext>
            </a:extLst>
          </p:cNvPr>
          <p:cNvSpPr>
            <a:spLocks noGrp="1" noChangeAspect="1"/>
          </p:cNvSpPr>
          <p:nvPr>
            <p:ph type="pic" sz="quarter" idx="30"/>
          </p:nvPr>
        </p:nvSpPr>
        <p:spPr>
          <a:xfrm>
            <a:off x="10743406"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8" name="Kuvan paikkamerkki 5">
            <a:extLst>
              <a:ext uri="{FF2B5EF4-FFF2-40B4-BE49-F238E27FC236}">
                <a16:creationId xmlns:a16="http://schemas.microsoft.com/office/drawing/2014/main" id="{20FA9FA4-70D2-C800-1031-A9802592144E}"/>
              </a:ext>
            </a:extLst>
          </p:cNvPr>
          <p:cNvSpPr>
            <a:spLocks noGrp="1" noChangeAspect="1"/>
          </p:cNvSpPr>
          <p:nvPr>
            <p:ph type="pic" sz="quarter" idx="31"/>
          </p:nvPr>
        </p:nvSpPr>
        <p:spPr>
          <a:xfrm>
            <a:off x="20391438"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Tree>
    <p:extLst>
      <p:ext uri="{BB962C8B-B14F-4D97-AF65-F5344CB8AC3E}">
        <p14:creationId xmlns:p14="http://schemas.microsoft.com/office/powerpoint/2010/main" val="3253082529"/>
      </p:ext>
    </p:extLst>
  </p:cSld>
  <p:clrMapOvr>
    <a:masterClrMapping/>
  </p:clrMapOvr>
  <p:extLst>
    <p:ext uri="{DCECCB84-F9BA-43D5-87BE-67443E8EF086}">
      <p15:sldGuideLst xmlns:p15="http://schemas.microsoft.com/office/powerpoint/2012/main">
        <p15:guide id="1" orient="horz" pos="1136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palstaa_valk">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9505727"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12728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857655"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07294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235319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alstaa_sin">
    <p:bg>
      <p:bgPr>
        <a:solidFill>
          <a:schemeClr val="accent1">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6618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4" y="1017908"/>
            <a:ext cx="28012907"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4" y="6622012"/>
            <a:ext cx="28140055"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378BE1E-DB79-DE5E-A5FE-2F6DA07FA1FA}"/>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89209B7-A6A7-50E2-4B3E-8A0298FCF5A4}"/>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4976632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6" y="1017908"/>
            <a:ext cx="28081334"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2784155-6F01-F6D7-6304-7F271FFAC66C}"/>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1C317C3-4053-C197-08C5-BE979E838B75}"/>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1768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4" y="1017908"/>
            <a:ext cx="28081335"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9EA9DAF-F658-7047-F26A-D967A3A4D551}"/>
              </a:ext>
            </a:extLst>
          </p:cNvPr>
          <p:cNvSpPr>
            <a:spLocks noGrp="1"/>
          </p:cNvSpPr>
          <p:nvPr>
            <p:ph type="body" sz="quarter" idx="10"/>
          </p:nvPr>
        </p:nvSpPr>
        <p:spPr>
          <a:xfrm>
            <a:off x="1095375" y="10191276"/>
            <a:ext cx="13656551"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BCA67A61-35CF-64D1-8AA0-B4FBD70BFAFE}"/>
              </a:ext>
            </a:extLst>
          </p:cNvPr>
          <p:cNvSpPr>
            <a:spLocks noGrp="1"/>
          </p:cNvSpPr>
          <p:nvPr>
            <p:ph type="body" sz="quarter" idx="15"/>
          </p:nvPr>
        </p:nvSpPr>
        <p:spPr>
          <a:xfrm>
            <a:off x="15523289" y="10191276"/>
            <a:ext cx="13656550"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408504099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165586"/>
            <a:ext cx="8788216"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ED114B15-6785-F238-66B6-762E6DFFBAB5}"/>
              </a:ext>
            </a:extLst>
          </p:cNvPr>
          <p:cNvSpPr>
            <a:spLocks noGrp="1"/>
          </p:cNvSpPr>
          <p:nvPr>
            <p:ph type="body" sz="quarter" idx="14"/>
          </p:nvPr>
        </p:nvSpPr>
        <p:spPr>
          <a:xfrm>
            <a:off x="10652129" y="10165586"/>
            <a:ext cx="8970957"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20406664" y="10242995"/>
            <a:ext cx="8828768" cy="2689323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33312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6" y="38320928"/>
            <a:ext cx="9556754"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D7D2B1F-5827-BA8A-9B52-C5688FFB787C}"/>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B3800BD9-2D89-943C-4A1D-6AFCA25514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8554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142263" y="6622012"/>
            <a:ext cx="28012906"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4D5FE132-D7E5-D586-8CA7-5571287754AB}"/>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ACB16737-351E-D35C-1E1B-EC75D827DD4A}"/>
              </a:ext>
            </a:extLst>
          </p:cNvPr>
          <p:cNvSpPr>
            <a:spLocks noGrp="1"/>
          </p:cNvSpPr>
          <p:nvPr>
            <p:ph type="body" sz="quarter" idx="14"/>
          </p:nvPr>
        </p:nvSpPr>
        <p:spPr>
          <a:xfrm>
            <a:off x="10652129" y="10096500"/>
            <a:ext cx="8970957"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E5B91DF5-88BF-1C86-D5C0-9C906B087B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7226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3EC685D-4BDC-1D50-EF3A-40EB410A01D3}"/>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AA4871C-E06D-607A-06B0-41BE824E399A}"/>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5CB6A034-A705-6275-DBBD-1543512734A0}"/>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5176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alstaa_vpun_otsikot">
    <p:bg>
      <p:bgPr>
        <a:solidFill>
          <a:schemeClr val="accent4">
            <a:alpha val="20000"/>
          </a:schemeClr>
        </a:solidFill>
        <a:effectLst/>
      </p:bgPr>
    </p:bg>
    <p:spTree>
      <p:nvGrpSpPr>
        <p:cNvPr id="1" name=""/>
        <p:cNvGrpSpPr/>
        <p:nvPr/>
      </p:nvGrpSpPr>
      <p:grpSpPr>
        <a:xfrm>
          <a:off x="0" y="0"/>
          <a:ext cx="0" cy="0"/>
          <a:chOff x="0" y="0"/>
          <a:chExt cx="0" cy="0"/>
        </a:xfrm>
      </p:grpSpPr>
      <p:sp>
        <p:nvSpPr>
          <p:cNvPr id="14" name="Tekstin paikkamerkki 3">
            <a:extLst>
              <a:ext uri="{FF2B5EF4-FFF2-40B4-BE49-F238E27FC236}">
                <a16:creationId xmlns:a16="http://schemas.microsoft.com/office/drawing/2014/main" id="{CEFA7C1D-8EDF-482A-722A-F452A8ACBD2F}"/>
              </a:ext>
            </a:extLst>
          </p:cNvPr>
          <p:cNvSpPr>
            <a:spLocks noGrp="1"/>
          </p:cNvSpPr>
          <p:nvPr>
            <p:ph type="body" sz="quarter" idx="10"/>
          </p:nvPr>
        </p:nvSpPr>
        <p:spPr>
          <a:xfrm>
            <a:off x="1095375" y="13936356"/>
            <a:ext cx="8788218" cy="23196503"/>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D118F682-CEE2-C46E-A39F-399109FD0C69}"/>
              </a:ext>
            </a:extLst>
          </p:cNvPr>
          <p:cNvSpPr>
            <a:spLocks noGrp="1"/>
          </p:cNvSpPr>
          <p:nvPr>
            <p:ph type="body" sz="quarter" idx="19"/>
          </p:nvPr>
        </p:nvSpPr>
        <p:spPr>
          <a:xfrm>
            <a:off x="20406662" y="10096500"/>
            <a:ext cx="8828768"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2644F398-EB33-3865-BE5A-9A94525569F7}"/>
              </a:ext>
            </a:extLst>
          </p:cNvPr>
          <p:cNvSpPr>
            <a:spLocks noGrp="1"/>
          </p:cNvSpPr>
          <p:nvPr>
            <p:ph type="body" sz="quarter" idx="20"/>
          </p:nvPr>
        </p:nvSpPr>
        <p:spPr>
          <a:xfrm>
            <a:off x="10652129" y="10096500"/>
            <a:ext cx="8970402"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6" name="Tekstin paikkamerkki 3">
            <a:extLst>
              <a:ext uri="{FF2B5EF4-FFF2-40B4-BE49-F238E27FC236}">
                <a16:creationId xmlns:a16="http://schemas.microsoft.com/office/drawing/2014/main" id="{4638A2A7-AC5C-FA72-5030-BB53CB406856}"/>
              </a:ext>
            </a:extLst>
          </p:cNvPr>
          <p:cNvSpPr>
            <a:spLocks noGrp="1"/>
          </p:cNvSpPr>
          <p:nvPr>
            <p:ph type="body" sz="quarter" idx="21"/>
          </p:nvPr>
        </p:nvSpPr>
        <p:spPr>
          <a:xfrm>
            <a:off x="1095375" y="10105157"/>
            <a:ext cx="8788218" cy="3839857"/>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9AAFBB3E-8CCA-D9F3-95EB-9C814D3015D5}"/>
              </a:ext>
            </a:extLst>
          </p:cNvPr>
          <p:cNvSpPr>
            <a:spLocks noGrp="1"/>
          </p:cNvSpPr>
          <p:nvPr>
            <p:ph type="body" sz="quarter" idx="22"/>
          </p:nvPr>
        </p:nvSpPr>
        <p:spPr>
          <a:xfrm>
            <a:off x="10652129" y="13936357"/>
            <a:ext cx="8970957" cy="2319650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8" name="Tekstin paikkamerkki 3">
            <a:extLst>
              <a:ext uri="{FF2B5EF4-FFF2-40B4-BE49-F238E27FC236}">
                <a16:creationId xmlns:a16="http://schemas.microsoft.com/office/drawing/2014/main" id="{ED3956DD-0021-1D90-35C7-4E6281F09F2F}"/>
              </a:ext>
            </a:extLst>
          </p:cNvPr>
          <p:cNvSpPr>
            <a:spLocks noGrp="1"/>
          </p:cNvSpPr>
          <p:nvPr>
            <p:ph type="body" sz="quarter" idx="23"/>
          </p:nvPr>
        </p:nvSpPr>
        <p:spPr>
          <a:xfrm>
            <a:off x="20391619" y="13936358"/>
            <a:ext cx="8828769" cy="23196500"/>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Tree>
    <p:extLst>
      <p:ext uri="{BB962C8B-B14F-4D97-AF65-F5344CB8AC3E}">
        <p14:creationId xmlns:p14="http://schemas.microsoft.com/office/powerpoint/2010/main" val="3279434407"/>
      </p:ext>
    </p:extLst>
  </p:cSld>
  <p:clrMapOvr>
    <a:masterClrMapping/>
  </p:clrMapOvr>
  <p:extLst>
    <p:ext uri="{DCECCB84-F9BA-43D5-87BE-67443E8EF086}">
      <p15:sldGuideLst xmlns:p15="http://schemas.microsoft.com/office/powerpoint/2012/main">
        <p15:guide id="1" orient="horz" pos="879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95375" y="1017588"/>
            <a:ext cx="24483391" cy="4586287"/>
          </a:xfrm>
          <a:prstGeom prst="rect">
            <a:avLst/>
          </a:prstGeom>
        </p:spPr>
        <p:txBody>
          <a:bodyPr vert="horz" lIns="0" tIns="0" rIns="0" bIns="0" rtlCol="0" anchor="ctr">
            <a:noAutofit/>
          </a:bodyPr>
          <a:lstStyle/>
          <a:p>
            <a:r>
              <a:rPr lang="en-US" noProof="0"/>
              <a:t>Muokkaa perustyyliä </a:t>
            </a:r>
            <a:br>
              <a:rPr lang="en-US" noProof="0"/>
            </a:br>
            <a:r>
              <a:rPr lang="en-US" noProof="0"/>
              <a:t>napsauttamalla</a:t>
            </a:r>
          </a:p>
        </p:txBody>
      </p:sp>
      <p:sp>
        <p:nvSpPr>
          <p:cNvPr id="3" name="Tekstin paikkamerkki 2"/>
          <p:cNvSpPr>
            <a:spLocks noGrp="1"/>
          </p:cNvSpPr>
          <p:nvPr>
            <p:ph type="body" idx="1"/>
          </p:nvPr>
        </p:nvSpPr>
        <p:spPr>
          <a:xfrm>
            <a:off x="1095375" y="6620274"/>
            <a:ext cx="28084462" cy="30514526"/>
          </a:xfrm>
          <a:prstGeom prst="rect">
            <a:avLst/>
          </a:prstGeom>
        </p:spPr>
        <p:txBody>
          <a:bodyPr vert="horz" lIns="0" tIns="0" rIns="0" bIns="0" rtlCol="0">
            <a:noAutofit/>
          </a:bodyPr>
          <a:lstStyle/>
          <a:p>
            <a:pPr lvl="0"/>
            <a:r>
              <a:rPr lang="en-US" noProof="0"/>
              <a:t>Muokkaa tekstin perustyylejä</a:t>
            </a:r>
          </a:p>
          <a:p>
            <a:pPr lvl="1"/>
            <a:r>
              <a:rPr lang="en-US" noProof="0"/>
              <a:t>toinen taso</a:t>
            </a:r>
          </a:p>
          <a:p>
            <a:pPr lvl="2"/>
            <a:r>
              <a:rPr lang="en-US" noProof="0"/>
              <a:t>kolmas taso</a:t>
            </a:r>
          </a:p>
          <a:p>
            <a:pPr lvl="3"/>
            <a:r>
              <a:rPr lang="en-US" noProof="0"/>
              <a:t>neljäs taso</a:t>
            </a:r>
          </a:p>
        </p:txBody>
      </p:sp>
      <p:pic>
        <p:nvPicPr>
          <p:cNvPr id="7" name="Kuva 6">
            <a:extLst>
              <a:ext uri="{FF2B5EF4-FFF2-40B4-BE49-F238E27FC236}">
                <a16:creationId xmlns:a16="http://schemas.microsoft.com/office/drawing/2014/main" id="{6CF04CDE-628D-F232-985F-BF52D45E3F6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3634550" y="-1299726"/>
            <a:ext cx="7920000" cy="7920000"/>
          </a:xfrm>
          <a:prstGeom prst="rect">
            <a:avLst/>
          </a:prstGeom>
        </p:spPr>
      </p:pic>
      <p:pic>
        <p:nvPicPr>
          <p:cNvPr id="16" name="Kuva 15">
            <a:extLst>
              <a:ext uri="{FF2B5EF4-FFF2-40B4-BE49-F238E27FC236}">
                <a16:creationId xmlns:a16="http://schemas.microsoft.com/office/drawing/2014/main" id="{03AAE802-0416-9128-9063-79EDF00BC14A}"/>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20040277" y="38772000"/>
            <a:ext cx="8235305" cy="2232000"/>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7" r:id="rId1"/>
    <p:sldLayoutId id="2147483936" r:id="rId2"/>
    <p:sldLayoutId id="2147483937" r:id="rId3"/>
    <p:sldLayoutId id="2147483941" r:id="rId4"/>
    <p:sldLayoutId id="2147483935" r:id="rId5"/>
    <p:sldLayoutId id="2147483932" r:id="rId6"/>
    <p:sldLayoutId id="2147483933" r:id="rId7"/>
    <p:sldLayoutId id="2147483939" r:id="rId8"/>
    <p:sldLayoutId id="2147483940" r:id="rId9"/>
    <p:sldLayoutId id="2147483942" r:id="rId10"/>
    <p:sldLayoutId id="2147483944" r:id="rId11"/>
    <p:sldLayoutId id="2147483943" r:id="rId12"/>
    <p:sldLayoutId id="2147483945" r:id="rId13"/>
    <p:sldLayoutId id="2147483946" r:id="rId14"/>
  </p:sldLayoutIdLst>
  <p:hf hdr="0"/>
  <p:txStyles>
    <p:titleStyle>
      <a:lvl1pPr algn="l" defTabSz="2301093" rtl="0" eaLnBrk="1" latinLnBrk="0" hangingPunct="1">
        <a:lnSpc>
          <a:spcPct val="90000"/>
        </a:lnSpc>
        <a:spcBef>
          <a:spcPct val="0"/>
        </a:spcBef>
        <a:buNone/>
        <a:defRPr sz="8493" b="1" kern="1200">
          <a:solidFill>
            <a:schemeClr val="tx2"/>
          </a:solidFill>
          <a:latin typeface="+mj-lt"/>
          <a:ea typeface="Inter SemiBold" panose="02000503000000020004" pitchFamily="2" charset="0"/>
          <a:cs typeface="+mj-cs"/>
        </a:defRPr>
      </a:lvl1pPr>
    </p:titleStyle>
    <p:bodyStyle>
      <a:lvl1pPr marL="543566"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90594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p:bodyStyle>
    <p:otherStyle>
      <a:defPPr>
        <a:defRPr lang="fi-FI"/>
      </a:defPPr>
      <a:lvl1pPr marL="0" algn="l" defTabSz="2301093" rtl="0" eaLnBrk="1" latinLnBrk="0" hangingPunct="1">
        <a:defRPr sz="4532" kern="1200">
          <a:solidFill>
            <a:schemeClr val="tx1"/>
          </a:solidFill>
          <a:latin typeface="+mn-lt"/>
          <a:ea typeface="+mn-ea"/>
          <a:cs typeface="+mn-cs"/>
        </a:defRPr>
      </a:lvl1pPr>
      <a:lvl2pPr marL="1150548" algn="l" defTabSz="2301093" rtl="0" eaLnBrk="1" latinLnBrk="0" hangingPunct="1">
        <a:defRPr sz="4532" kern="1200">
          <a:solidFill>
            <a:schemeClr val="tx1"/>
          </a:solidFill>
          <a:latin typeface="+mn-lt"/>
          <a:ea typeface="+mn-ea"/>
          <a:cs typeface="+mn-cs"/>
        </a:defRPr>
      </a:lvl2pPr>
      <a:lvl3pPr marL="2301093" algn="l" defTabSz="2301093" rtl="0" eaLnBrk="1" latinLnBrk="0" hangingPunct="1">
        <a:defRPr sz="4532" kern="1200">
          <a:solidFill>
            <a:schemeClr val="tx1"/>
          </a:solidFill>
          <a:latin typeface="+mn-lt"/>
          <a:ea typeface="+mn-ea"/>
          <a:cs typeface="+mn-cs"/>
        </a:defRPr>
      </a:lvl3pPr>
      <a:lvl4pPr marL="3451642" algn="l" defTabSz="2301093" rtl="0" eaLnBrk="1" latinLnBrk="0" hangingPunct="1">
        <a:defRPr sz="4532" kern="1200">
          <a:solidFill>
            <a:schemeClr val="tx1"/>
          </a:solidFill>
          <a:latin typeface="+mn-lt"/>
          <a:ea typeface="+mn-ea"/>
          <a:cs typeface="+mn-cs"/>
        </a:defRPr>
      </a:lvl4pPr>
      <a:lvl5pPr marL="4602190" algn="l" defTabSz="2301093" rtl="0" eaLnBrk="1" latinLnBrk="0" hangingPunct="1">
        <a:defRPr sz="4532" kern="1200">
          <a:solidFill>
            <a:schemeClr val="tx1"/>
          </a:solidFill>
          <a:latin typeface="+mn-lt"/>
          <a:ea typeface="+mn-ea"/>
          <a:cs typeface="+mn-cs"/>
        </a:defRPr>
      </a:lvl5pPr>
      <a:lvl6pPr marL="5752736" algn="l" defTabSz="2301093" rtl="0" eaLnBrk="1" latinLnBrk="0" hangingPunct="1">
        <a:defRPr sz="4532" kern="1200">
          <a:solidFill>
            <a:schemeClr val="tx1"/>
          </a:solidFill>
          <a:latin typeface="+mn-lt"/>
          <a:ea typeface="+mn-ea"/>
          <a:cs typeface="+mn-cs"/>
        </a:defRPr>
      </a:lvl6pPr>
      <a:lvl7pPr marL="6903282" algn="l" defTabSz="2301093" rtl="0" eaLnBrk="1" latinLnBrk="0" hangingPunct="1">
        <a:defRPr sz="4532" kern="1200">
          <a:solidFill>
            <a:schemeClr val="tx1"/>
          </a:solidFill>
          <a:latin typeface="+mn-lt"/>
          <a:ea typeface="+mn-ea"/>
          <a:cs typeface="+mn-cs"/>
        </a:defRPr>
      </a:lvl7pPr>
      <a:lvl8pPr marL="8053830" algn="l" defTabSz="2301093" rtl="0" eaLnBrk="1" latinLnBrk="0" hangingPunct="1">
        <a:defRPr sz="4532" kern="1200">
          <a:solidFill>
            <a:schemeClr val="tx1"/>
          </a:solidFill>
          <a:latin typeface="+mn-lt"/>
          <a:ea typeface="+mn-ea"/>
          <a:cs typeface="+mn-cs"/>
        </a:defRPr>
      </a:lvl8pPr>
      <a:lvl9pPr marL="9204378" algn="l" defTabSz="2301093" rtl="0" eaLnBrk="1" latinLnBrk="0" hangingPunct="1">
        <a:defRPr sz="4532" kern="1200">
          <a:solidFill>
            <a:schemeClr val="tx1"/>
          </a:solidFill>
          <a:latin typeface="+mn-lt"/>
          <a:ea typeface="+mn-ea"/>
          <a:cs typeface="+mn-cs"/>
        </a:defRPr>
      </a:lvl9pPr>
    </p:otherStyle>
  </p:txStyles>
  <p:extLst>
    <p:ext uri="{27BBF7A9-308A-43DC-89C8-2F10F3537804}">
      <p15:sldGuideLst xmlns:p15="http://schemas.microsoft.com/office/powerpoint/2012/main">
        <p15:guide id="16" orient="horz" pos="13482" userDrawn="1">
          <p15:clr>
            <a:srgbClr val="F26B43"/>
          </p15:clr>
        </p15:guide>
        <p15:guide id="17" pos="18381" userDrawn="1">
          <p15:clr>
            <a:srgbClr val="F26B43"/>
          </p15:clr>
        </p15:guide>
        <p15:guide id="19" orient="horz" pos="641" userDrawn="1">
          <p15:clr>
            <a:srgbClr val="F26B43"/>
          </p15:clr>
        </p15:guide>
        <p15:guide id="20" orient="horz" pos="24974" userDrawn="1">
          <p15:clr>
            <a:srgbClr val="F26B43"/>
          </p15:clr>
        </p15:guide>
        <p15:guide id="21" orient="horz" pos="4171" userDrawn="1">
          <p15:clr>
            <a:srgbClr val="F26B43"/>
          </p15:clr>
        </p15:guide>
        <p15:guide id="22" orient="horz" pos="6360" userDrawn="1">
          <p15:clr>
            <a:srgbClr val="F26B43"/>
          </p15:clr>
        </p15:guide>
        <p15:guide id="24" orient="horz" pos="23392" userDrawn="1">
          <p15:clr>
            <a:srgbClr val="F26B43"/>
          </p15:clr>
        </p15:guide>
        <p15:guide id="25" orient="horz" pos="25938" userDrawn="1">
          <p15:clr>
            <a:srgbClr val="F26B43"/>
          </p15:clr>
        </p15:guide>
        <p15:guide id="26" pos="6710" userDrawn="1">
          <p15:clr>
            <a:srgbClr val="F26B43"/>
          </p15:clr>
        </p15:guide>
        <p15:guide id="27" pos="12361" userDrawn="1">
          <p15:clr>
            <a:srgbClr val="F26B43"/>
          </p15:clr>
        </p15:guide>
        <p15:guide id="30" pos="690" userDrawn="1">
          <p15:clr>
            <a:srgbClr val="F26B43"/>
          </p15:clr>
        </p15:guide>
        <p15:guide id="31" pos="9536" userDrawn="1">
          <p15:clr>
            <a:srgbClr val="F26B43"/>
          </p15:clr>
        </p15:guide>
        <p15:guide id="34" orient="horz" pos="1282" userDrawn="1">
          <p15:clr>
            <a:srgbClr val="F26B43"/>
          </p15:clr>
        </p15:guide>
        <p15:guide id="35" orient="horz" pos="3530" userDrawn="1">
          <p15:clr>
            <a:srgbClr val="F26B43"/>
          </p15:clr>
        </p15:guide>
        <p15:guide id="36" orient="horz" pos="24139" userDrawn="1">
          <p15:clr>
            <a:srgbClr val="F26B43"/>
          </p15:clr>
        </p15:guide>
        <p15:guide id="37" pos="9762" userDrawn="1">
          <p15:clr>
            <a:srgbClr val="F26B43"/>
          </p15:clr>
        </p15:guide>
        <p15:guide id="38" pos="9309" userDrawn="1">
          <p15:clr>
            <a:srgbClr val="F26B43"/>
          </p15:clr>
        </p15:guide>
        <p15:guide id="39" pos="6226" userDrawn="1">
          <p15:clr>
            <a:srgbClr val="F26B43"/>
          </p15:clr>
        </p15:guide>
        <p15:guide id="40" pos="1284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in paikkamerkki 9">
            <a:extLst>
              <a:ext uri="{FF2B5EF4-FFF2-40B4-BE49-F238E27FC236}">
                <a16:creationId xmlns:a16="http://schemas.microsoft.com/office/drawing/2014/main" id="{A861C8B4-784B-4636-84D1-3D75077298E2}"/>
              </a:ext>
            </a:extLst>
          </p:cNvPr>
          <p:cNvSpPr>
            <a:spLocks noGrp="1"/>
          </p:cNvSpPr>
          <p:nvPr>
            <p:ph type="body" sz="quarter" idx="11"/>
          </p:nvPr>
        </p:nvSpPr>
        <p:spPr>
          <a:xfrm>
            <a:off x="1095375" y="5604106"/>
            <a:ext cx="28059794" cy="1152127"/>
          </a:xfrm>
        </p:spPr>
        <p:txBody>
          <a:bodyPr/>
          <a:lstStyle/>
          <a:p>
            <a:pPr algn="ctr"/>
            <a:r>
              <a:rPr lang="fi-FI" dirty="0"/>
              <a:t>Manninen Jaana, Saltiola Pilvi 9.5.2025</a:t>
            </a:r>
          </a:p>
          <a:p>
            <a:endParaRPr lang="en-US" dirty="0"/>
          </a:p>
        </p:txBody>
      </p:sp>
      <p:sp>
        <p:nvSpPr>
          <p:cNvPr id="11" name="Tekstin paikkamerkki 10">
            <a:extLst>
              <a:ext uri="{FF2B5EF4-FFF2-40B4-BE49-F238E27FC236}">
                <a16:creationId xmlns:a16="http://schemas.microsoft.com/office/drawing/2014/main" id="{B68C7D7B-756F-829B-5C2A-2EFAA636749E}"/>
              </a:ext>
            </a:extLst>
          </p:cNvPr>
          <p:cNvSpPr>
            <a:spLocks noGrp="1"/>
          </p:cNvSpPr>
          <p:nvPr>
            <p:ph type="body" sz="quarter" idx="16"/>
          </p:nvPr>
        </p:nvSpPr>
        <p:spPr>
          <a:xfrm>
            <a:off x="1095375" y="40024784"/>
            <a:ext cx="8929663" cy="1152127"/>
          </a:xfrm>
        </p:spPr>
        <p:txBody>
          <a:bodyPr/>
          <a:lstStyle/>
          <a:p>
            <a:endParaRPr lang="fi-FI" dirty="0"/>
          </a:p>
        </p:txBody>
      </p:sp>
      <p:sp>
        <p:nvSpPr>
          <p:cNvPr id="8" name="Otsikko 7">
            <a:extLst>
              <a:ext uri="{FF2B5EF4-FFF2-40B4-BE49-F238E27FC236}">
                <a16:creationId xmlns:a16="http://schemas.microsoft.com/office/drawing/2014/main" id="{29705FB9-E9A7-770A-79D3-99364162D3EA}"/>
              </a:ext>
            </a:extLst>
          </p:cNvPr>
          <p:cNvSpPr>
            <a:spLocks noGrp="1"/>
          </p:cNvSpPr>
          <p:nvPr>
            <p:ph type="title"/>
          </p:nvPr>
        </p:nvSpPr>
        <p:spPr>
          <a:xfrm>
            <a:off x="885700" y="1357115"/>
            <a:ext cx="28012906" cy="4586197"/>
          </a:xfrm>
        </p:spPr>
        <p:txBody>
          <a:bodyPr/>
          <a:lstStyle/>
          <a:p>
            <a:pPr algn="ctr"/>
            <a:r>
              <a:rPr lang="en-US" dirty="0"/>
              <a:t>		</a:t>
            </a:r>
            <a:r>
              <a:rPr lang="en-US" dirty="0" err="1"/>
              <a:t>Hoidon</a:t>
            </a:r>
            <a:r>
              <a:rPr lang="en-US" dirty="0"/>
              <a:t> </a:t>
            </a:r>
            <a:r>
              <a:rPr lang="en-US" dirty="0" err="1"/>
              <a:t>jatkuvuusmalli</a:t>
            </a:r>
            <a:br>
              <a:rPr lang="en-US" dirty="0"/>
            </a:br>
            <a:r>
              <a:rPr lang="en-US" dirty="0"/>
              <a:t>		</a:t>
            </a:r>
            <a:r>
              <a:rPr lang="en-US" dirty="0" err="1"/>
              <a:t>Tammelakeskuksen</a:t>
            </a:r>
            <a:r>
              <a:rPr lang="en-US" dirty="0"/>
              <a:t> </a:t>
            </a:r>
            <a:r>
              <a:rPr lang="en-US" dirty="0" err="1"/>
              <a:t>sosiaali</a:t>
            </a:r>
            <a:r>
              <a:rPr lang="en-US" dirty="0"/>
              <a:t>- ja </a:t>
            </a:r>
            <a:r>
              <a:rPr lang="en-US" dirty="0" err="1"/>
              <a:t>terveysasema</a:t>
            </a:r>
            <a:endParaRPr lang="en-US" dirty="0"/>
          </a:p>
        </p:txBody>
      </p:sp>
      <p:sp>
        <p:nvSpPr>
          <p:cNvPr id="9" name="Tekstin paikkamerkki 8">
            <a:extLst>
              <a:ext uri="{FF2B5EF4-FFF2-40B4-BE49-F238E27FC236}">
                <a16:creationId xmlns:a16="http://schemas.microsoft.com/office/drawing/2014/main" id="{80751222-A969-A651-9B50-9C0A4B73F2DB}"/>
              </a:ext>
            </a:extLst>
          </p:cNvPr>
          <p:cNvSpPr>
            <a:spLocks noGrp="1"/>
          </p:cNvSpPr>
          <p:nvPr>
            <p:ph type="body" sz="quarter" idx="10"/>
          </p:nvPr>
        </p:nvSpPr>
        <p:spPr>
          <a:xfrm>
            <a:off x="1095373" y="7977402"/>
            <a:ext cx="8880737" cy="32650613"/>
          </a:xfrm>
        </p:spPr>
        <p:txBody>
          <a:bodyPr/>
          <a:lstStyle/>
          <a:p>
            <a:pPr marL="0" indent="0" algn="just">
              <a:buNone/>
            </a:pPr>
            <a:r>
              <a:rPr lang="fi-FI" sz="5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Tausta</a:t>
            </a:r>
          </a:p>
          <a:p>
            <a:pPr marL="0" indent="0">
              <a:lnSpc>
                <a:spcPct val="150000"/>
              </a:lnSpc>
              <a:buNone/>
            </a:pPr>
            <a:r>
              <a:rPr lang="fi-FI" sz="4000" dirty="0" err="1">
                <a:effectLst/>
                <a:latin typeface="Calibri" panose="020F0502020204030204" pitchFamily="34" charset="0"/>
                <a:ea typeface="Calibri" panose="020F0502020204030204" pitchFamily="34" charset="0"/>
                <a:cs typeface="Times New Roman" panose="02020603050405020304" pitchFamily="18" charset="0"/>
              </a:rPr>
              <a:t>Tammelakeskuksen</a:t>
            </a:r>
            <a:r>
              <a:rPr lang="fi-FI" sz="4000" dirty="0">
                <a:latin typeface="Calibri" panose="020F0502020204030204" pitchFamily="34" charset="0"/>
                <a:ea typeface="Calibri" panose="020F0502020204030204" pitchFamily="34" charset="0"/>
                <a:cs typeface="Times New Roman" panose="02020603050405020304" pitchFamily="18" charset="0"/>
              </a:rPr>
              <a:t> </a:t>
            </a:r>
            <a:r>
              <a:rPr lang="fi-FI" sz="4000" dirty="0">
                <a:effectLst/>
                <a:latin typeface="Calibri" panose="020F0502020204030204" pitchFamily="34" charset="0"/>
                <a:ea typeface="Calibri" panose="020F0502020204030204" pitchFamily="34" charset="0"/>
                <a:cs typeface="Times New Roman" panose="02020603050405020304" pitchFamily="18" charset="0"/>
              </a:rPr>
              <a:t>sosiaali- ja terveysasemalla hoidon saatavuuden priorisointi t</a:t>
            </a:r>
            <a:r>
              <a:rPr lang="fi-FI" sz="4000" dirty="0">
                <a:latin typeface="Calibri" panose="020F0502020204030204" pitchFamily="34" charset="0"/>
                <a:ea typeface="Calibri" panose="020F0502020204030204" pitchFamily="34" charset="0"/>
                <a:cs typeface="Times New Roman" panose="02020603050405020304" pitchFamily="18" charset="0"/>
              </a:rPr>
              <a:t>oiminnan kehittämisessä </a:t>
            </a:r>
            <a:r>
              <a:rPr lang="fi-FI" sz="4000" dirty="0">
                <a:effectLst/>
                <a:latin typeface="Calibri" panose="020F0502020204030204" pitchFamily="34" charset="0"/>
                <a:ea typeface="Calibri" panose="020F0502020204030204" pitchFamily="34" charset="0"/>
                <a:cs typeface="Times New Roman" panose="02020603050405020304" pitchFamily="18" charset="0"/>
              </a:rPr>
              <a:t>on johtanut hoidon pirstaloitumiseen</a:t>
            </a:r>
            <a:r>
              <a:rPr lang="fi-FI" sz="4000" dirty="0">
                <a:latin typeface="Calibri" panose="020F0502020204030204" pitchFamily="34" charset="0"/>
                <a:ea typeface="Calibri" panose="020F0502020204030204" pitchFamily="34" charset="0"/>
                <a:cs typeface="Times New Roman" panose="02020603050405020304" pitchFamily="18" charset="0"/>
              </a:rPr>
              <a:t>, kun y</a:t>
            </a:r>
            <a:r>
              <a:rPr lang="fi-FI" sz="4000" dirty="0">
                <a:effectLst/>
                <a:latin typeface="Calibri" panose="020F0502020204030204" pitchFamily="34" charset="0"/>
                <a:ea typeface="Calibri" panose="020F0502020204030204" pitchFamily="34" charset="0"/>
                <a:cs typeface="Times New Roman" panose="02020603050405020304" pitchFamily="18" charset="0"/>
              </a:rPr>
              <a:t>ksittäisen ihmisen asiaa hoitavat vaihtuvat ammattilaiset. </a:t>
            </a:r>
            <a:r>
              <a:rPr lang="fi-FI" sz="4000" dirty="0">
                <a:latin typeface="Calibri" panose="020F0502020204030204" pitchFamily="34" charset="0"/>
                <a:ea typeface="Calibri" panose="020F0502020204030204" pitchFamily="34" charset="0"/>
                <a:cs typeface="Times New Roman" panose="02020603050405020304" pitchFamily="18" charset="0"/>
              </a:rPr>
              <a:t> </a:t>
            </a:r>
            <a:r>
              <a:rPr lang="fi-FI" sz="4000" dirty="0">
                <a:effectLst/>
                <a:latin typeface="Calibri" panose="020F0502020204030204" pitchFamily="34" charset="0"/>
                <a:ea typeface="Calibri" panose="020F0502020204030204" pitchFamily="34" charset="0"/>
                <a:cs typeface="Times New Roman" panose="02020603050405020304" pitchFamily="18" charset="0"/>
              </a:rPr>
              <a:t>Jatkuvuuden </a:t>
            </a:r>
            <a:r>
              <a:rPr lang="fi-FI" sz="4000" dirty="0">
                <a:latin typeface="Calibri" panose="020F0502020204030204" pitchFamily="34" charset="0"/>
                <a:ea typeface="Calibri" panose="020F0502020204030204" pitchFamily="34" charset="0"/>
                <a:cs typeface="Times New Roman" panose="02020603050405020304" pitchFamily="18" charset="0"/>
              </a:rPr>
              <a:t>p</a:t>
            </a:r>
            <a:r>
              <a:rPr lang="fi-FI" sz="4000" dirty="0">
                <a:effectLst/>
                <a:latin typeface="Calibri" panose="020F0502020204030204" pitchFamily="34" charset="0"/>
                <a:ea typeface="Calibri" panose="020F0502020204030204" pitchFamily="34" charset="0"/>
                <a:cs typeface="Times New Roman" panose="02020603050405020304" pitchFamily="18" charset="0"/>
              </a:rPr>
              <a:t>uute </a:t>
            </a:r>
            <a:r>
              <a:rPr lang="fi-FI" sz="4000" dirty="0">
                <a:latin typeface="Calibri" panose="020F0502020204030204" pitchFamily="34" charset="0"/>
                <a:ea typeface="Calibri" panose="020F0502020204030204" pitchFamily="34" charset="0"/>
                <a:cs typeface="Times New Roman" panose="02020603050405020304" pitchFamily="18" charset="0"/>
              </a:rPr>
              <a:t>heikentää hoidon laatua ja potilastyytyväisyyttä, tuottaa p</a:t>
            </a:r>
            <a:r>
              <a:rPr lang="fi-FI" sz="4000" dirty="0">
                <a:effectLst/>
                <a:latin typeface="Calibri" panose="020F0502020204030204" pitchFamily="34" charset="0"/>
                <a:ea typeface="Calibri" panose="020F0502020204030204" pitchFamily="34" charset="0"/>
                <a:cs typeface="Times New Roman" panose="02020603050405020304" pitchFamily="18" charset="0"/>
              </a:rPr>
              <a:t>äällekkäistä </a:t>
            </a:r>
            <a:r>
              <a:rPr lang="fi-FI" sz="4000" dirty="0">
                <a:latin typeface="Calibri" panose="020F0502020204030204" pitchFamily="34" charset="0"/>
                <a:ea typeface="Calibri" panose="020F0502020204030204" pitchFamily="34" charset="0"/>
                <a:cs typeface="Times New Roman" panose="02020603050405020304" pitchFamily="18" charset="0"/>
              </a:rPr>
              <a:t>työtä ja </a:t>
            </a:r>
            <a:r>
              <a:rPr lang="fi-FI" sz="4000" dirty="0">
                <a:effectLst/>
                <a:latin typeface="Calibri" panose="020F0502020204030204" pitchFamily="34" charset="0"/>
                <a:ea typeface="Calibri" panose="020F0502020204030204" pitchFamily="34" charset="0"/>
                <a:cs typeface="Times New Roman" panose="02020603050405020304" pitchFamily="18" charset="0"/>
              </a:rPr>
              <a:t>kuormittaa henkilöstöä. </a:t>
            </a:r>
            <a:r>
              <a:rPr lang="fi-FI" sz="4000" dirty="0">
                <a:effectLst/>
                <a:latin typeface="Calibri" panose="020F0502020204030204" pitchFamily="34" charset="0"/>
                <a:ea typeface="Calibri" panose="020F0502020204030204" pitchFamily="34" charset="0"/>
                <a:cs typeface="Arial" panose="020B0604020202020204" pitchFamily="34" charset="0"/>
              </a:rPr>
              <a:t>Potilaat ovat tyytymättömiä siihen, että asioiden hoitaminen on aloitettava alusta uuden ammattilaisen kanssa. </a:t>
            </a:r>
          </a:p>
          <a:p>
            <a:pPr marL="0" indent="0">
              <a:lnSpc>
                <a:spcPct val="150000"/>
              </a:lnSpc>
              <a:buNone/>
            </a:pPr>
            <a:r>
              <a:rPr lang="fi-FI" sz="4000" dirty="0">
                <a:effectLst/>
                <a:latin typeface="Calibri" panose="020F0502020204030204" pitchFamily="34" charset="0"/>
                <a:ea typeface="Calibri" panose="020F0502020204030204" pitchFamily="34" charset="0"/>
                <a:cs typeface="Arial" panose="020B0604020202020204" pitchFamily="34" charset="0"/>
              </a:rPr>
              <a:t>Omalääkäri 2.0 -selvityksessä v. 2022 osoitettiin kiistaton tutkimusnäyttö hoidon jatkuvuuden hyödyistä. Hoidon jatkuvuus parantaa hoidon laatua, vähentää sairastavuutta ja kuolleisuutta, parantaa hoitosuhteen luottamusta, </a:t>
            </a:r>
            <a:r>
              <a:rPr lang="fi-FI" sz="4000" dirty="0">
                <a:latin typeface="Calibri" panose="020F0502020204030204" pitchFamily="34" charset="0"/>
                <a:ea typeface="Calibri" panose="020F0502020204030204" pitchFamily="34" charset="0"/>
                <a:cs typeface="Arial" panose="020B0604020202020204" pitchFamily="34" charset="0"/>
              </a:rPr>
              <a:t>potilaiden ja henkilöstön </a:t>
            </a:r>
            <a:r>
              <a:rPr lang="fi-FI" sz="4000" dirty="0">
                <a:effectLst/>
                <a:latin typeface="Calibri" panose="020F0502020204030204" pitchFamily="34" charset="0"/>
                <a:ea typeface="Calibri" panose="020F0502020204030204" pitchFamily="34" charset="0"/>
                <a:cs typeface="Arial" panose="020B0604020202020204" pitchFamily="34" charset="0"/>
              </a:rPr>
              <a:t>tyytyväisyyttä sekä vähentää terveydenhuollon palvelujen tarvetta ja kustannuksia.</a:t>
            </a:r>
          </a:p>
          <a:p>
            <a:pPr marL="0" indent="0" algn="just">
              <a:lnSpc>
                <a:spcPct val="150000"/>
              </a:lnSpc>
              <a:buNone/>
            </a:pPr>
            <a:r>
              <a:rPr lang="fi-FI" sz="4000" dirty="0">
                <a:latin typeface="Calibri" panose="020F0502020204030204" pitchFamily="34" charset="0"/>
                <a:ea typeface="Calibri" panose="020F0502020204030204" pitchFamily="34" charset="0"/>
                <a:cs typeface="Times New Roman" panose="02020603050405020304" pitchFamily="18" charset="0"/>
              </a:rPr>
              <a:t> </a:t>
            </a:r>
            <a:r>
              <a:rPr lang="fi-FI" sz="4000" dirty="0">
                <a:effectLst/>
                <a:latin typeface="Calibri" panose="020F0502020204030204" pitchFamily="34" charset="0"/>
                <a:ea typeface="Calibri" panose="020F0502020204030204" pitchFamily="34" charset="0"/>
                <a:cs typeface="Times New Roman" panose="02020603050405020304" pitchFamily="18" charset="0"/>
              </a:rPr>
              <a:t>	</a:t>
            </a: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fi-FI" sz="4000" dirty="0">
                <a:latin typeface="Calibri" panose="020F0502020204030204" pitchFamily="34" charset="0"/>
                <a:ea typeface="Calibri" panose="020F0502020204030204" pitchFamily="34" charset="0"/>
                <a:cs typeface="Times New Roman" panose="02020603050405020304" pitchFamily="18" charset="0"/>
              </a:rPr>
              <a:t>Esimerkki yksittäisen potilaan kontaktien jakautumisesta kahden kuukauden seurantajaksolla lähtötilanteessa keväällä 2024. Eri muotoiset symbolit kuvaavat eri ammattiryhmiä.</a:t>
            </a:r>
            <a:r>
              <a:rPr lang="fi-FI" sz="4000" dirty="0">
                <a:effectLst/>
                <a:latin typeface="Calibri" panose="020F0502020204030204" pitchFamily="34" charset="0"/>
                <a:ea typeface="Calibri" panose="020F0502020204030204" pitchFamily="34" charset="0"/>
                <a:cs typeface="Times New Roman" panose="02020603050405020304" pitchFamily="18" charset="0"/>
              </a:rPr>
              <a:t>	</a:t>
            </a:r>
            <a:r>
              <a:rPr lang="fi-FI" sz="4000" dirty="0">
                <a:latin typeface="Calibri" panose="020F0502020204030204" pitchFamily="34" charset="0"/>
                <a:ea typeface="Calibri" panose="020F0502020204030204" pitchFamily="34" charset="0"/>
                <a:cs typeface="Times New Roman" panose="02020603050405020304" pitchFamily="18" charset="0"/>
              </a:rPr>
              <a:t>	</a:t>
            </a:r>
            <a:endParaRPr lang="fi-FI"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kstin paikkamerkki 11">
            <a:extLst>
              <a:ext uri="{FF2B5EF4-FFF2-40B4-BE49-F238E27FC236}">
                <a16:creationId xmlns:a16="http://schemas.microsoft.com/office/drawing/2014/main" id="{F1B8C2ED-8756-455A-365D-0B4FF6BC65D7}"/>
              </a:ext>
            </a:extLst>
          </p:cNvPr>
          <p:cNvSpPr>
            <a:spLocks noGrp="1"/>
          </p:cNvSpPr>
          <p:nvPr>
            <p:ph type="body" sz="quarter" idx="17"/>
          </p:nvPr>
        </p:nvSpPr>
        <p:spPr>
          <a:xfrm>
            <a:off x="10669561" y="7977404"/>
            <a:ext cx="8880737" cy="32650614"/>
          </a:xfrm>
        </p:spPr>
        <p:txBody>
          <a:bodyPr/>
          <a:lstStyle/>
          <a:p>
            <a:pPr marL="407664" lvl="1" indent="0">
              <a:buNone/>
            </a:pPr>
            <a:r>
              <a:rPr lang="fi-FI" sz="52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Tavoitteet</a:t>
            </a:r>
          </a:p>
          <a:p>
            <a:pPr marL="407664" lvl="1" indent="0">
              <a:lnSpc>
                <a:spcPct val="150000"/>
              </a:lnSpc>
              <a:buNone/>
            </a:pPr>
            <a:r>
              <a:rPr lang="fi-FI" sz="4000" dirty="0">
                <a:latin typeface="Calibri" panose="020F0502020204030204" pitchFamily="34" charset="0"/>
                <a:ea typeface="Calibri" panose="020F0502020204030204" pitchFamily="34" charset="0"/>
                <a:cs typeface="Times New Roman" panose="02020603050405020304" pitchFamily="18" charset="0"/>
              </a:rPr>
              <a:t>Kehittämistyön tavoitteena</a:t>
            </a:r>
            <a:r>
              <a:rPr lang="fi-FI" sz="4000" dirty="0">
                <a:effectLst/>
                <a:latin typeface="Calibri" panose="020F0502020204030204" pitchFamily="34" charset="0"/>
                <a:ea typeface="Calibri" panose="020F0502020204030204" pitchFamily="34" charset="0"/>
                <a:cs typeface="Times New Roman" panose="02020603050405020304" pitchFamily="18" charset="0"/>
              </a:rPr>
              <a:t> oli parantaa hoidon jatkuvuutta nimeämällä kaikille potilaille omalääkäri ja omahoitaja sekä jakamalla koko suuren sote-aseman väestö neljään pienempään tiimiin, jotta yksittäisen potilaan hoito kohdentuisi pienemmälle määrälle ammattilaisia myös silloin, kun omatyöntekijä ei ole tavoitettavissa. </a:t>
            </a:r>
          </a:p>
          <a:p>
            <a:pPr marL="407664" lvl="1" indent="0">
              <a:lnSpc>
                <a:spcPct val="150000"/>
              </a:lnSpc>
              <a:buNone/>
            </a:pPr>
            <a:r>
              <a:rPr lang="fi-FI" sz="4000" dirty="0">
                <a:effectLst/>
                <a:latin typeface="Calibri" panose="020F0502020204030204" pitchFamily="34" charset="0"/>
                <a:ea typeface="Calibri" panose="020F0502020204030204" pitchFamily="34" charset="0"/>
                <a:cs typeface="Times New Roman" panose="02020603050405020304" pitchFamily="18" charset="0"/>
              </a:rPr>
              <a:t>Työn sujuvuuden varmistamiseksi tavoittelimme yhtenäistä, selkeää toimintamallia. </a:t>
            </a:r>
            <a:r>
              <a:rPr lang="fi-FI" sz="4000" dirty="0">
                <a:latin typeface="Calibri" panose="020F0502020204030204" pitchFamily="34" charset="0"/>
                <a:ea typeface="Calibri" panose="020F0502020204030204" pitchFamily="34" charset="0"/>
                <a:cs typeface="Times New Roman" panose="02020603050405020304" pitchFamily="18" charset="0"/>
              </a:rPr>
              <a:t>Ta</a:t>
            </a:r>
            <a:r>
              <a:rPr lang="fi-FI" sz="4000" dirty="0">
                <a:effectLst/>
                <a:latin typeface="Calibri" panose="020F0502020204030204" pitchFamily="34" charset="0"/>
                <a:ea typeface="Calibri" panose="020F0502020204030204" pitchFamily="34" charset="0"/>
                <a:cs typeface="Times New Roman" panose="02020603050405020304" pitchFamily="18" charset="0"/>
              </a:rPr>
              <a:t>voittelimme hoidon jatkuvuuden ja laadun paranemista, </a:t>
            </a:r>
            <a:r>
              <a:rPr lang="fi-FI" sz="4000" dirty="0">
                <a:latin typeface="Calibri" panose="020F0502020204030204" pitchFamily="34" charset="0"/>
                <a:ea typeface="Calibri" panose="020F0502020204030204" pitchFamily="34" charset="0"/>
                <a:cs typeface="Times New Roman" panose="02020603050405020304" pitchFamily="18" charset="0"/>
              </a:rPr>
              <a:t>potilas</a:t>
            </a:r>
            <a:r>
              <a:rPr lang="fi-FI" sz="4000" dirty="0">
                <a:effectLst/>
                <a:latin typeface="Calibri" panose="020F0502020204030204" pitchFamily="34" charset="0"/>
                <a:ea typeface="Calibri" panose="020F0502020204030204" pitchFamily="34" charset="0"/>
                <a:cs typeface="Times New Roman" panose="02020603050405020304" pitchFamily="18" charset="0"/>
              </a:rPr>
              <a:t>tyytyväisyyden lisääntymistä, henkilöstön työtyytyväisyyden ja pysyvyyden paranemista sekä hoidon saatavuuden turvaamista.</a:t>
            </a:r>
            <a:endParaRPr lang="fi-FI" dirty="0"/>
          </a:p>
          <a:p>
            <a:pPr marL="0" indent="0">
              <a:buNone/>
            </a:pPr>
            <a:r>
              <a:rPr lang="fi-FI" sz="5200" b="1" dirty="0">
                <a:solidFill>
                  <a:srgbClr val="002060"/>
                </a:solidFill>
                <a:latin typeface="Calibri" panose="020F0502020204030204" pitchFamily="34" charset="0"/>
                <a:cs typeface="Calibri" panose="020F0502020204030204" pitchFamily="34" charset="0"/>
              </a:rPr>
              <a:t>Menetelmät</a:t>
            </a:r>
          </a:p>
          <a:p>
            <a:pPr marL="407664" lvl="1" indent="0">
              <a:lnSpc>
                <a:spcPct val="150000"/>
              </a:lnSpc>
              <a:buNone/>
            </a:pPr>
            <a:r>
              <a:rPr lang="fi-FI" dirty="0">
                <a:latin typeface="Calibri" panose="020F0502020204030204" pitchFamily="34" charset="0"/>
                <a:cs typeface="Calibri" panose="020F0502020204030204" pitchFamily="34" charset="0"/>
              </a:rPr>
              <a:t>Henkilöstölle järjestettiin koulutusta hoidon jatkuvuuden hyödyistä ja Tuiran terveysaseman kokemuksista. Asemalla järjestettiin työpajoja  työpari- ja tiimityöskentelyn suunnittelemiseksi. Hoidon jatkuvuuden toteutumista kartoitettiin henkilöstö- ja asiakaskyselyillä. Asemakohtaista hoidon jatkuvuuden mittaamista (COCI, </a:t>
            </a:r>
            <a:r>
              <a:rPr lang="fi-FI" dirty="0" err="1">
                <a:latin typeface="Calibri" panose="020F0502020204030204" pitchFamily="34" charset="0"/>
                <a:cs typeface="Calibri" panose="020F0502020204030204" pitchFamily="34" charset="0"/>
              </a:rPr>
              <a:t>Continuity</a:t>
            </a:r>
            <a:r>
              <a:rPr lang="fi-FI" dirty="0">
                <a:latin typeface="Calibri" panose="020F0502020204030204" pitchFamily="34" charset="0"/>
                <a:cs typeface="Calibri" panose="020F0502020204030204" pitchFamily="34" charset="0"/>
              </a:rPr>
              <a:t> of Care –indeksi) jäätiin odottamaan. </a:t>
            </a:r>
            <a:r>
              <a:rPr lang="fi-FI" dirty="0" err="1">
                <a:latin typeface="Calibri" panose="020F0502020204030204" pitchFamily="34" charset="0"/>
                <a:cs typeface="Calibri" panose="020F0502020204030204" pitchFamily="34" charset="0"/>
              </a:rPr>
              <a:t>Tammelakeskuksen</a:t>
            </a:r>
            <a:r>
              <a:rPr lang="fi-FI" dirty="0">
                <a:latin typeface="Calibri" panose="020F0502020204030204" pitchFamily="34" charset="0"/>
                <a:cs typeface="Calibri" panose="020F0502020204030204" pitchFamily="34" charset="0"/>
              </a:rPr>
              <a:t> tilanteesta viestittiin </a:t>
            </a:r>
            <a:r>
              <a:rPr lang="fi-FI" dirty="0" err="1">
                <a:latin typeface="Calibri" panose="020F0502020204030204" pitchFamily="34" charset="0"/>
                <a:cs typeface="Calibri" panose="020F0502020204030204" pitchFamily="34" charset="0"/>
              </a:rPr>
              <a:t>Pirhan</a:t>
            </a:r>
            <a:r>
              <a:rPr lang="fi-FI" dirty="0">
                <a:latin typeface="Calibri" panose="020F0502020204030204" pitchFamily="34" charset="0"/>
                <a:cs typeface="Calibri" panose="020F0502020204030204" pitchFamily="34" charset="0"/>
              </a:rPr>
              <a:t> hoidon jatkuvuushankkeen kehittäjille.</a:t>
            </a:r>
          </a:p>
          <a:p>
            <a:endParaRPr lang="en-US" dirty="0"/>
          </a:p>
        </p:txBody>
      </p:sp>
      <p:sp>
        <p:nvSpPr>
          <p:cNvPr id="6" name="Tekstin paikkamerkki 5">
            <a:extLst>
              <a:ext uri="{FF2B5EF4-FFF2-40B4-BE49-F238E27FC236}">
                <a16:creationId xmlns:a16="http://schemas.microsoft.com/office/drawing/2014/main" id="{88D4B428-7145-32F0-BC9E-6078A82C552A}"/>
              </a:ext>
            </a:extLst>
          </p:cNvPr>
          <p:cNvSpPr>
            <a:spLocks noGrp="1"/>
          </p:cNvSpPr>
          <p:nvPr>
            <p:ph type="body" sz="quarter" idx="18"/>
          </p:nvPr>
        </p:nvSpPr>
        <p:spPr>
          <a:xfrm>
            <a:off x="20225503" y="7977403"/>
            <a:ext cx="8929666" cy="31282461"/>
          </a:xfrm>
        </p:spPr>
        <p:txBody>
          <a:bodyPr/>
          <a:lstStyle/>
          <a:p>
            <a:pPr marL="0" indent="0">
              <a:buNone/>
            </a:pPr>
            <a:r>
              <a:rPr lang="fi-FI" sz="5200" b="1" dirty="0">
                <a:solidFill>
                  <a:srgbClr val="002060"/>
                </a:solidFill>
                <a:latin typeface="Calibri" panose="020F0502020204030204" pitchFamily="34" charset="0"/>
                <a:cs typeface="Calibri" panose="020F0502020204030204" pitchFamily="34" charset="0"/>
              </a:rPr>
              <a:t>Tulokset ja pohdinta</a:t>
            </a:r>
          </a:p>
          <a:p>
            <a:pPr marL="407664" lvl="1" indent="0">
              <a:lnSpc>
                <a:spcPct val="150000"/>
              </a:lnSpc>
              <a:buNone/>
            </a:pPr>
            <a:r>
              <a:rPr lang="fi-FI" sz="4000" dirty="0">
                <a:effectLst/>
                <a:latin typeface="Calibri" panose="020F0502020204030204" pitchFamily="34" charset="0"/>
                <a:ea typeface="Calibri" panose="020F0502020204030204" pitchFamily="34" charset="0"/>
                <a:cs typeface="Times New Roman" panose="02020603050405020304" pitchFamily="18" charset="0"/>
              </a:rPr>
              <a:t>Kehittämistyön aikana käynnistynyt Pirkanmaan hoidon jatkuvuusmalli määrittää ja rajaa jatkossa asemakohtaisen kehittämisen etenemistä eikä tavoiteltua yhtenäistä toimintamallia voida tässä vaiheessa toteuttaa</a:t>
            </a:r>
            <a:r>
              <a:rPr lang="fi-FI" sz="4000" dirty="0">
                <a:latin typeface="Calibri" panose="020F0502020204030204" pitchFamily="34" charset="0"/>
                <a:ea typeface="Calibri" panose="020F0502020204030204" pitchFamily="34" charset="0"/>
                <a:cs typeface="Times New Roman" panose="02020603050405020304" pitchFamily="18" charset="0"/>
              </a:rPr>
              <a:t>. </a:t>
            </a:r>
            <a:r>
              <a:rPr lang="fi-FI" sz="4000" dirty="0" err="1">
                <a:effectLst/>
                <a:latin typeface="Calibri" panose="020F0502020204030204" pitchFamily="34" charset="0"/>
                <a:ea typeface="Calibri" panose="020F0502020204030204" pitchFamily="34" charset="0"/>
                <a:cs typeface="Arial" panose="020B0604020202020204" pitchFamily="34" charset="0"/>
              </a:rPr>
              <a:t>Tammelakeskuksessa</a:t>
            </a:r>
            <a:r>
              <a:rPr lang="fi-FI" sz="4000" dirty="0">
                <a:effectLst/>
                <a:latin typeface="Calibri" panose="020F0502020204030204" pitchFamily="34" charset="0"/>
                <a:ea typeface="Calibri" panose="020F0502020204030204" pitchFamily="34" charset="0"/>
                <a:cs typeface="Arial" panose="020B0604020202020204" pitchFamily="34" charset="0"/>
              </a:rPr>
              <a:t> omatyöntekijöitä ei ole nimetty eikä sote-asemaa ole jaettu pienempiin tiimeihin. Pirkanmaan hoidon jatkuvuusmallin ensimmäisen vaiheen mukaisen toiminnan on suunniteltu käynnistyvän </a:t>
            </a:r>
            <a:r>
              <a:rPr lang="fi-FI" sz="4000" dirty="0" err="1">
                <a:effectLst/>
                <a:latin typeface="Calibri" panose="020F0502020204030204" pitchFamily="34" charset="0"/>
                <a:ea typeface="Calibri" panose="020F0502020204030204" pitchFamily="34" charset="0"/>
                <a:cs typeface="Arial" panose="020B0604020202020204" pitchFamily="34" charset="0"/>
              </a:rPr>
              <a:t>Tammelakeskuksessa</a:t>
            </a:r>
            <a:r>
              <a:rPr lang="fi-FI" sz="4000" dirty="0">
                <a:effectLst/>
                <a:latin typeface="Calibri" panose="020F0502020204030204" pitchFamily="34" charset="0"/>
                <a:ea typeface="Calibri" panose="020F0502020204030204" pitchFamily="34" charset="0"/>
                <a:cs typeface="Arial" panose="020B0604020202020204" pitchFamily="34" charset="0"/>
              </a:rPr>
              <a:t> alustavasti syyskuussa 2025. </a:t>
            </a:r>
            <a:endParaRPr lang="fi-FI" sz="4000" dirty="0">
              <a:latin typeface="Calibri" panose="020F0502020204030204" pitchFamily="34" charset="0"/>
              <a:ea typeface="Calibri" panose="020F0502020204030204" pitchFamily="34" charset="0"/>
              <a:cs typeface="Times New Roman" panose="02020603050405020304" pitchFamily="18" charset="0"/>
            </a:endParaRPr>
          </a:p>
          <a:p>
            <a:pPr marL="407664" lvl="1" indent="0">
              <a:lnSpc>
                <a:spcPct val="150000"/>
              </a:lnSpc>
              <a:buNone/>
            </a:pPr>
            <a:r>
              <a:rPr lang="fi-FI" sz="4000" dirty="0">
                <a:latin typeface="Calibri" panose="020F0502020204030204" pitchFamily="34" charset="0"/>
                <a:ea typeface="Calibri" panose="020F0502020204030204" pitchFamily="34" charset="0"/>
                <a:cs typeface="Times New Roman" panose="02020603050405020304" pitchFamily="18" charset="0"/>
              </a:rPr>
              <a:t>Henkilöstön tietoisuus hoidon jatkuvuuden hyödyistä on lisääntynyt ja arkityössä hoidon jatkuvuutta pyritään tukemaan aiempaa enemmän</a:t>
            </a:r>
            <a:r>
              <a:rPr lang="fi-FI" sz="4400" dirty="0">
                <a:latin typeface="Calibri" panose="020F0502020204030204" pitchFamily="34" charset="0"/>
                <a:ea typeface="Calibri" panose="020F0502020204030204" pitchFamily="34" charset="0"/>
                <a:cs typeface="Times New Roman" panose="02020603050405020304" pitchFamily="18" charset="0"/>
              </a:rPr>
              <a:t> </a:t>
            </a:r>
            <a:r>
              <a:rPr lang="fi-FI" sz="4000" dirty="0">
                <a:effectLst/>
                <a:latin typeface="Calibri" panose="020F0502020204030204" pitchFamily="34" charset="0"/>
                <a:ea typeface="Calibri" panose="020F0502020204030204" pitchFamily="34" charset="0"/>
                <a:cs typeface="Arial" panose="020B0604020202020204" pitchFamily="34" charset="0"/>
              </a:rPr>
              <a:t>mutta sitä tukevan toimintamallin puute ja henkilöstön vaihtuvuus rajoittavat vielä  käytännön toteutusta. Pirkanmaan hoidon jatkuvuusmallin myötä liikkumavara asemakohtaisesti parhaiden ja tehokkaimpien mallien kehittämisessä ja hyödyntämisessä kuvautuu vähäisenä. Kehittämisessä olisi tärkeää huomioida käytännön työtä tekevän henkilöstön väestön tuntemus sekä myös päällekkäisten toimintamallien ja toistuvien muutosten henkilöstölle aiheuttama kuormitus. </a:t>
            </a:r>
            <a:endParaRPr lang="fi-FI" sz="4000" dirty="0">
              <a:latin typeface="Calibri" panose="020F0502020204030204" pitchFamily="34" charset="0"/>
              <a:cs typeface="Calibri" panose="020F0502020204030204" pitchFamily="34" charset="0"/>
            </a:endParaRPr>
          </a:p>
          <a:p>
            <a:endParaRPr lang="en-US" dirty="0"/>
          </a:p>
        </p:txBody>
      </p:sp>
      <p:sp>
        <p:nvSpPr>
          <p:cNvPr id="7" name="Tekstin paikkamerkki 6">
            <a:extLst>
              <a:ext uri="{FF2B5EF4-FFF2-40B4-BE49-F238E27FC236}">
                <a16:creationId xmlns:a16="http://schemas.microsoft.com/office/drawing/2014/main" id="{745EF899-1F97-AA16-F0A2-B1F402F1E51B}"/>
              </a:ext>
            </a:extLst>
          </p:cNvPr>
          <p:cNvSpPr>
            <a:spLocks noGrp="1"/>
          </p:cNvSpPr>
          <p:nvPr>
            <p:ph type="body" sz="quarter" idx="19"/>
          </p:nvPr>
        </p:nvSpPr>
        <p:spPr>
          <a:xfrm flipH="1">
            <a:off x="29179839" y="36667577"/>
            <a:ext cx="45719" cy="792088"/>
          </a:xfrm>
        </p:spPr>
        <p:txBody>
          <a:bodyPr/>
          <a:lstStyle/>
          <a:p>
            <a:endParaRPr lang="en-US" dirty="0"/>
          </a:p>
        </p:txBody>
      </p:sp>
      <p:pic>
        <p:nvPicPr>
          <p:cNvPr id="2" name="Sisällön paikkamerkki 8">
            <a:extLst>
              <a:ext uri="{FF2B5EF4-FFF2-40B4-BE49-F238E27FC236}">
                <a16:creationId xmlns:a16="http://schemas.microsoft.com/office/drawing/2014/main" id="{D222BFAA-B1F8-79BE-967F-8E93C926A1AA}"/>
              </a:ext>
            </a:extLst>
          </p:cNvPr>
          <p:cNvPicPr>
            <a:picLocks noChangeAspect="1"/>
          </p:cNvPicPr>
          <p:nvPr/>
        </p:nvPicPr>
        <p:blipFill>
          <a:blip r:embed="rId2"/>
          <a:stretch>
            <a:fillRect/>
          </a:stretch>
        </p:blipFill>
        <p:spPr>
          <a:xfrm>
            <a:off x="1049655" y="30834929"/>
            <a:ext cx="8926455" cy="5007084"/>
          </a:xfrm>
          <a:prstGeom prst="rect">
            <a:avLst/>
          </a:prstGeom>
        </p:spPr>
      </p:pic>
    </p:spTree>
    <p:extLst>
      <p:ext uri="{BB962C8B-B14F-4D97-AF65-F5344CB8AC3E}">
        <p14:creationId xmlns:p14="http://schemas.microsoft.com/office/powerpoint/2010/main" val="2488288001"/>
      </p:ext>
    </p:extLst>
  </p:cSld>
  <p:clrMapOvr>
    <a:masterClrMapping/>
  </p:clrMapOvr>
</p:sld>
</file>

<file path=ppt/theme/theme1.xml><?xml version="1.0" encoding="utf-8"?>
<a:theme xmlns:a="http://schemas.openxmlformats.org/drawingml/2006/main" name="Pirha_Posteri_A0_841x1189mm">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steri A0 _841x1189mm_PHA_EN .potx" id="{99A4C1D8-CA5D-409D-AD5E-AB8608B7397E}" vid="{FCCEF2CE-3503-4506-B05C-DA5D5E637D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89a9328c-5e5c-4ef5-a2c3-4dd39b5d8171}" enabled="0" method="" siteId="{89a9328c-5e5c-4ef5-a2c3-4dd39b5d8171}" removed="1"/>
</clbl:labelList>
</file>

<file path=docProps/app.xml><?xml version="1.0" encoding="utf-8"?>
<Properties xmlns="http://schemas.openxmlformats.org/officeDocument/2006/extended-properties" xmlns:vt="http://schemas.openxmlformats.org/officeDocument/2006/docPropsVTypes">
  <Template>Posteri A0 _841x1189mm_PHA_EN </Template>
  <TotalTime>762</TotalTime>
  <Words>372</Words>
  <Application>Microsoft Office PowerPoint</Application>
  <PresentationFormat>Mukautettu</PresentationFormat>
  <Paragraphs>20</Paragraphs>
  <Slides>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vt:i4>
      </vt:variant>
    </vt:vector>
  </HeadingPairs>
  <TitlesOfParts>
    <vt:vector size="4" baseType="lpstr">
      <vt:lpstr>Arial</vt:lpstr>
      <vt:lpstr>Calibri</vt:lpstr>
      <vt:lpstr>Pirha_Posteri_A0_841x1189mm</vt:lpstr>
      <vt:lpstr>  Hoidon jatkuvuusmalli   Tammelakeskuksen sosiaali- ja terveysasema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Manninen Jaana</dc:creator>
  <cp:keywords/>
  <cp:lastModifiedBy>Saltiola Pilvi</cp:lastModifiedBy>
  <cp:revision>22</cp:revision>
  <dcterms:created xsi:type="dcterms:W3CDTF">2025-04-10T05:31:04Z</dcterms:created>
  <dcterms:modified xsi:type="dcterms:W3CDTF">2025-04-16T05:08:42Z</dcterms:modified>
</cp:coreProperties>
</file>